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diagrams/data1.xml" ContentType="application/vnd.openxmlformats-officedocument.drawingml.diagramData+xml"/>
  <Override PartName="/ppt/presentation.xml" ContentType="application/vnd.openxmlformats-officedocument.presentationml.presentation.main+xml"/>
  <Override PartName="/ppt/slides/slide8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theme/theme1.xml" ContentType="application/vnd.openxmlformats-officedocument.theme+xml"/>
  <Override PartName="/ppt/ink/ink58.xml" ContentType="application/inkml+xml"/>
  <Override PartName="/ppt/ink/ink59.xml" ContentType="application/inkml+xml"/>
  <Override PartName="/ppt/ink/ink57.xml" ContentType="application/inkml+xml"/>
  <Override PartName="/ppt/notesMasters/notesMaster1.xml" ContentType="application/vnd.openxmlformats-officedocument.presentationml.notesMaster+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33.xml" ContentType="application/inkml+xml"/>
  <Override PartName="/ppt/ink/ink32.xml" ContentType="application/inkml+xml"/>
  <Override PartName="/ppt/ink/ink31.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40.xml" ContentType="application/inkml+xml"/>
  <Override PartName="/ppt/ink/ink41.xml" ContentType="application/inkml+xml"/>
  <Override PartName="/ppt/ink/ink42.xml" ContentType="application/inkml+xml"/>
  <Override PartName="/ppt/ink/ink48.xml" ContentType="application/inkml+xml"/>
  <Override PartName="/ppt/ink/ink49.xml" ContentType="application/inkml+xml"/>
  <Override PartName="/ppt/ink/ink47.xml" ContentType="application/inkml+xml"/>
  <Override PartName="/ppt/ink/ink46.xml" ContentType="application/inkml+xml"/>
  <Override PartName="/ppt/ink/ink43.xml" ContentType="application/inkml+xml"/>
  <Override PartName="/ppt/ink/ink44.xml" ContentType="application/inkml+xml"/>
  <Override PartName="/ppt/ink/ink45.xml" ContentType="application/inkml+xml"/>
  <Override PartName="/ppt/ink/ink22.xml" ContentType="application/inkml+xml"/>
  <Override PartName="/ppt/ink/ink21.xml" ContentType="application/inkml+xml"/>
  <Override PartName="/ppt/ink/ink20.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4.xml" ContentType="application/inkml+xml"/>
  <Override PartName="/ppt/ink/ink3.xml" ContentType="application/inkml+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12.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14.xml" ContentType="application/inkml+xml"/>
  <Override PartName="/ppt/ink/ink13.xml" ContentType="application/inkml+xml"/>
  <Override PartName="/ppt/ink/ink51.xml" ContentType="application/inkml+xml"/>
  <Override PartName="/ppt/ink/ink56.xml" ContentType="application/inkml+xml"/>
  <Override PartName="/ppt/ink/ink55.xml" ContentType="application/inkml+xml"/>
  <Override PartName="/ppt/ink/ink50.xml" ContentType="application/inkml+xml"/>
  <Override PartName="/ppt/ink/ink53.xml" ContentType="application/inkml+xml"/>
  <Override PartName="/ppt/ink/ink54.xml" ContentType="application/inkml+xml"/>
  <Override PartName="/ppt/ink/ink52.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91"/>
  </p:notesMasterIdLst>
  <p:sldIdLst>
    <p:sldId id="256" r:id="rId2"/>
    <p:sldId id="257" r:id="rId3"/>
    <p:sldId id="324" r:id="rId4"/>
    <p:sldId id="285" r:id="rId5"/>
    <p:sldId id="286" r:id="rId6"/>
    <p:sldId id="296" r:id="rId7"/>
    <p:sldId id="297" r:id="rId8"/>
    <p:sldId id="289" r:id="rId9"/>
    <p:sldId id="335" r:id="rId10"/>
    <p:sldId id="336" r:id="rId11"/>
    <p:sldId id="338" r:id="rId12"/>
    <p:sldId id="361" r:id="rId13"/>
    <p:sldId id="362" r:id="rId14"/>
    <p:sldId id="298" r:id="rId15"/>
    <p:sldId id="299" r:id="rId16"/>
    <p:sldId id="300" r:id="rId17"/>
    <p:sldId id="302" r:id="rId18"/>
    <p:sldId id="366" r:id="rId19"/>
    <p:sldId id="367" r:id="rId20"/>
    <p:sldId id="368" r:id="rId21"/>
    <p:sldId id="369" r:id="rId22"/>
    <p:sldId id="301" r:id="rId23"/>
    <p:sldId id="303" r:id="rId24"/>
    <p:sldId id="304" r:id="rId25"/>
    <p:sldId id="305" r:id="rId26"/>
    <p:sldId id="307" r:id="rId27"/>
    <p:sldId id="306" r:id="rId28"/>
    <p:sldId id="363" r:id="rId29"/>
    <p:sldId id="364" r:id="rId30"/>
    <p:sldId id="365" r:id="rId31"/>
    <p:sldId id="309" r:id="rId32"/>
    <p:sldId id="310" r:id="rId33"/>
    <p:sldId id="258" r:id="rId34"/>
    <p:sldId id="312" r:id="rId35"/>
    <p:sldId id="259" r:id="rId36"/>
    <p:sldId id="261" r:id="rId37"/>
    <p:sldId id="317" r:id="rId38"/>
    <p:sldId id="325" r:id="rId39"/>
    <p:sldId id="326" r:id="rId40"/>
    <p:sldId id="327" r:id="rId41"/>
    <p:sldId id="328" r:id="rId42"/>
    <p:sldId id="329" r:id="rId43"/>
    <p:sldId id="330" r:id="rId44"/>
    <p:sldId id="339" r:id="rId45"/>
    <p:sldId id="345" r:id="rId46"/>
    <p:sldId id="263" r:id="rId47"/>
    <p:sldId id="320" r:id="rId48"/>
    <p:sldId id="273" r:id="rId49"/>
    <p:sldId id="346" r:id="rId50"/>
    <p:sldId id="347" r:id="rId51"/>
    <p:sldId id="354" r:id="rId52"/>
    <p:sldId id="331" r:id="rId53"/>
    <p:sldId id="332" r:id="rId54"/>
    <p:sldId id="333" r:id="rId55"/>
    <p:sldId id="334" r:id="rId56"/>
    <p:sldId id="349" r:id="rId57"/>
    <p:sldId id="348" r:id="rId58"/>
    <p:sldId id="321" r:id="rId59"/>
    <p:sldId id="314" r:id="rId60"/>
    <p:sldId id="315" r:id="rId61"/>
    <p:sldId id="322" r:id="rId62"/>
    <p:sldId id="350" r:id="rId63"/>
    <p:sldId id="351" r:id="rId64"/>
    <p:sldId id="352" r:id="rId65"/>
    <p:sldId id="353" r:id="rId66"/>
    <p:sldId id="318" r:id="rId67"/>
    <p:sldId id="355" r:id="rId68"/>
    <p:sldId id="283" r:id="rId69"/>
    <p:sldId id="359" r:id="rId70"/>
    <p:sldId id="356" r:id="rId71"/>
    <p:sldId id="323" r:id="rId72"/>
    <p:sldId id="287" r:id="rId73"/>
    <p:sldId id="290" r:id="rId74"/>
    <p:sldId id="291" r:id="rId75"/>
    <p:sldId id="360" r:id="rId76"/>
    <p:sldId id="295" r:id="rId77"/>
    <p:sldId id="294" r:id="rId78"/>
    <p:sldId id="357" r:id="rId79"/>
    <p:sldId id="358" r:id="rId80"/>
    <p:sldId id="284" r:id="rId81"/>
    <p:sldId id="308" r:id="rId82"/>
    <p:sldId id="340" r:id="rId83"/>
    <p:sldId id="341" r:id="rId84"/>
    <p:sldId id="260" r:id="rId85"/>
    <p:sldId id="342" r:id="rId86"/>
    <p:sldId id="262" r:id="rId87"/>
    <p:sldId id="343" r:id="rId88"/>
    <p:sldId id="344" r:id="rId89"/>
    <p:sldId id="311"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68" d="100"/>
          <a:sy n="68" d="100"/>
        </p:scale>
        <p:origin x="1458"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 Id="rId98"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BBB64-4663-4E8D-A4B6-A8F11DC6471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9E6E21-7F77-496B-BABC-36EFE020B042}">
      <dgm:prSet phldrT="[Text]"/>
      <dgm:spPr/>
      <dgm:t>
        <a:bodyPr/>
        <a:lstStyle/>
        <a:p>
          <a:r>
            <a:rPr lang="en-US" dirty="0"/>
            <a:t>Problem Definition</a:t>
          </a:r>
        </a:p>
      </dgm:t>
    </dgm:pt>
    <dgm:pt modelId="{4410ABD9-F79E-4BDD-AF22-7A3D683FECE8}" type="parTrans" cxnId="{7E04F6A4-7E55-4683-9DAA-745BCB876F0F}">
      <dgm:prSet/>
      <dgm:spPr/>
      <dgm:t>
        <a:bodyPr/>
        <a:lstStyle/>
        <a:p>
          <a:endParaRPr lang="en-US"/>
        </a:p>
      </dgm:t>
    </dgm:pt>
    <dgm:pt modelId="{F02946F1-C619-493D-B6FC-DA672B996A96}" type="sibTrans" cxnId="{7E04F6A4-7E55-4683-9DAA-745BCB876F0F}">
      <dgm:prSet/>
      <dgm:spPr/>
      <dgm:t>
        <a:bodyPr/>
        <a:lstStyle/>
        <a:p>
          <a:endParaRPr lang="en-US"/>
        </a:p>
      </dgm:t>
    </dgm:pt>
    <dgm:pt modelId="{D871A4A8-9FAE-4B1D-B7C9-BC861986F82E}">
      <dgm:prSet phldrT="[Text]" custT="1"/>
      <dgm:spPr/>
      <dgm:t>
        <a:bodyPr/>
        <a:lstStyle/>
        <a:p>
          <a:r>
            <a:rPr lang="en-US" sz="1000" dirty="0"/>
            <a:t>Objectives</a:t>
          </a:r>
        </a:p>
      </dgm:t>
    </dgm:pt>
    <dgm:pt modelId="{4300CF7D-1993-4AD9-9080-B0F893684211}" type="parTrans" cxnId="{29DBA5FB-F804-4ACE-9B8A-0726EB4057A8}">
      <dgm:prSet/>
      <dgm:spPr/>
      <dgm:t>
        <a:bodyPr/>
        <a:lstStyle/>
        <a:p>
          <a:endParaRPr lang="en-US"/>
        </a:p>
      </dgm:t>
    </dgm:pt>
    <dgm:pt modelId="{D0B94352-F842-4F08-9623-17A6A9C13559}" type="sibTrans" cxnId="{29DBA5FB-F804-4ACE-9B8A-0726EB4057A8}">
      <dgm:prSet/>
      <dgm:spPr/>
      <dgm:t>
        <a:bodyPr/>
        <a:lstStyle/>
        <a:p>
          <a:endParaRPr lang="en-US"/>
        </a:p>
      </dgm:t>
    </dgm:pt>
    <dgm:pt modelId="{B9B6F05D-0C45-4AD0-9B49-1782D2F29F22}">
      <dgm:prSet phldrT="[Text]"/>
      <dgm:spPr/>
      <dgm:t>
        <a:bodyPr/>
        <a:lstStyle/>
        <a:p>
          <a:r>
            <a:rPr lang="en-US" dirty="0"/>
            <a:t>Data Preparation</a:t>
          </a:r>
        </a:p>
      </dgm:t>
    </dgm:pt>
    <dgm:pt modelId="{BD6CEDED-2E27-4735-8028-1EE570C87411}" type="parTrans" cxnId="{77D7FCF1-2ED5-4B55-A930-4ECAD0A1C43F}">
      <dgm:prSet/>
      <dgm:spPr/>
      <dgm:t>
        <a:bodyPr/>
        <a:lstStyle/>
        <a:p>
          <a:endParaRPr lang="en-US"/>
        </a:p>
      </dgm:t>
    </dgm:pt>
    <dgm:pt modelId="{66EF3AEA-0E12-4E5D-BFF6-BB80A8D22EAD}" type="sibTrans" cxnId="{77D7FCF1-2ED5-4B55-A930-4ECAD0A1C43F}">
      <dgm:prSet/>
      <dgm:spPr/>
      <dgm:t>
        <a:bodyPr/>
        <a:lstStyle/>
        <a:p>
          <a:endParaRPr lang="en-US"/>
        </a:p>
      </dgm:t>
    </dgm:pt>
    <dgm:pt modelId="{8F73F62C-929C-40E2-A26A-B1172647DDFF}">
      <dgm:prSet phldrT="[Text]"/>
      <dgm:spPr/>
      <dgm:t>
        <a:bodyPr/>
        <a:lstStyle/>
        <a:p>
          <a:r>
            <a:rPr lang="en-US" dirty="0"/>
            <a:t>Implementation of the Analysis</a:t>
          </a:r>
        </a:p>
      </dgm:t>
    </dgm:pt>
    <dgm:pt modelId="{3C422848-4C48-4593-9665-453EB0CEDB51}" type="parTrans" cxnId="{2B3FE712-052F-4218-A55C-597C96AAA7E0}">
      <dgm:prSet/>
      <dgm:spPr/>
      <dgm:t>
        <a:bodyPr/>
        <a:lstStyle/>
        <a:p>
          <a:endParaRPr lang="en-US"/>
        </a:p>
      </dgm:t>
    </dgm:pt>
    <dgm:pt modelId="{D2A6A552-2962-4617-A5EA-7D39C4C4CBB1}" type="sibTrans" cxnId="{2B3FE712-052F-4218-A55C-597C96AAA7E0}">
      <dgm:prSet/>
      <dgm:spPr/>
      <dgm:t>
        <a:bodyPr/>
        <a:lstStyle/>
        <a:p>
          <a:endParaRPr lang="en-US"/>
        </a:p>
      </dgm:t>
    </dgm:pt>
    <dgm:pt modelId="{E4BD65F0-7230-4B75-B731-2361877F251B}">
      <dgm:prSet phldrT="[Text]" custT="1"/>
      <dgm:spPr/>
      <dgm:t>
        <a:bodyPr/>
        <a:lstStyle/>
        <a:p>
          <a:r>
            <a:rPr lang="en-US" sz="1100" dirty="0">
              <a:solidFill>
                <a:srgbClr val="FF0000"/>
              </a:solidFill>
            </a:rPr>
            <a:t>Summarizing the data</a:t>
          </a:r>
        </a:p>
      </dgm:t>
    </dgm:pt>
    <dgm:pt modelId="{E8247FA6-A2E9-46DE-8085-6F0A63D3A853}" type="parTrans" cxnId="{2AFB1308-E1A6-4DA9-AFAD-A8926805F0AD}">
      <dgm:prSet/>
      <dgm:spPr/>
      <dgm:t>
        <a:bodyPr/>
        <a:lstStyle/>
        <a:p>
          <a:endParaRPr lang="en-US"/>
        </a:p>
      </dgm:t>
    </dgm:pt>
    <dgm:pt modelId="{4813F5C4-CFAD-449E-B92B-B71537058C71}" type="sibTrans" cxnId="{2AFB1308-E1A6-4DA9-AFAD-A8926805F0AD}">
      <dgm:prSet/>
      <dgm:spPr/>
      <dgm:t>
        <a:bodyPr/>
        <a:lstStyle/>
        <a:p>
          <a:endParaRPr lang="en-US"/>
        </a:p>
      </dgm:t>
    </dgm:pt>
    <dgm:pt modelId="{34487A7D-D7C1-40C5-82A0-BE3E4C7C43AE}">
      <dgm:prSet phldrT="[Text]"/>
      <dgm:spPr/>
      <dgm:t>
        <a:bodyPr/>
        <a:lstStyle/>
        <a:p>
          <a:r>
            <a:rPr lang="en-US" dirty="0"/>
            <a:t>Deployment</a:t>
          </a:r>
        </a:p>
      </dgm:t>
    </dgm:pt>
    <dgm:pt modelId="{568A59C9-C378-49FE-956D-0FD51074A772}" type="parTrans" cxnId="{7990597C-20FD-4664-AFFE-B3CFCA6492D4}">
      <dgm:prSet/>
      <dgm:spPr/>
      <dgm:t>
        <a:bodyPr/>
        <a:lstStyle/>
        <a:p>
          <a:endParaRPr lang="en-US"/>
        </a:p>
      </dgm:t>
    </dgm:pt>
    <dgm:pt modelId="{AF168CE3-E2C8-477D-AD48-76BF92290F98}" type="sibTrans" cxnId="{7990597C-20FD-4664-AFFE-B3CFCA6492D4}">
      <dgm:prSet/>
      <dgm:spPr/>
      <dgm:t>
        <a:bodyPr/>
        <a:lstStyle/>
        <a:p>
          <a:endParaRPr lang="en-US"/>
        </a:p>
      </dgm:t>
    </dgm:pt>
    <dgm:pt modelId="{A2277E03-F83E-4B99-B467-D0B8E89AF5C2}">
      <dgm:prSet phldrT="[Text]" custT="1"/>
      <dgm:spPr/>
      <dgm:t>
        <a:bodyPr/>
        <a:lstStyle/>
        <a:p>
          <a:r>
            <a:rPr lang="en-US" sz="1400" dirty="0"/>
            <a:t>Plan and execute deployment based on the definition in step 1</a:t>
          </a:r>
        </a:p>
      </dgm:t>
    </dgm:pt>
    <dgm:pt modelId="{F4C3B6FF-1AE5-40F7-9C5B-D9C42660D74A}" type="parTrans" cxnId="{28E3EFA7-0498-4F5D-8EB8-85E2789425CD}">
      <dgm:prSet/>
      <dgm:spPr/>
      <dgm:t>
        <a:bodyPr/>
        <a:lstStyle/>
        <a:p>
          <a:endParaRPr lang="en-US"/>
        </a:p>
      </dgm:t>
    </dgm:pt>
    <dgm:pt modelId="{2848998D-3472-4018-A14A-AB9251DB99A4}" type="sibTrans" cxnId="{28E3EFA7-0498-4F5D-8EB8-85E2789425CD}">
      <dgm:prSet/>
      <dgm:spPr/>
      <dgm:t>
        <a:bodyPr/>
        <a:lstStyle/>
        <a:p>
          <a:endParaRPr lang="en-US"/>
        </a:p>
      </dgm:t>
    </dgm:pt>
    <dgm:pt modelId="{5DDC9266-208A-498C-B88A-28C5399F00DE}">
      <dgm:prSet custT="1"/>
      <dgm:spPr/>
      <dgm:t>
        <a:bodyPr/>
        <a:lstStyle/>
        <a:p>
          <a:r>
            <a:rPr lang="en-US" sz="1000" dirty="0"/>
            <a:t>Deliverables</a:t>
          </a:r>
        </a:p>
      </dgm:t>
    </dgm:pt>
    <dgm:pt modelId="{575C85E5-B448-471A-ACFE-7B874D28F09F}" type="parTrans" cxnId="{5E66C71B-E189-435E-95DA-9029ED215064}">
      <dgm:prSet/>
      <dgm:spPr/>
      <dgm:t>
        <a:bodyPr/>
        <a:lstStyle/>
        <a:p>
          <a:endParaRPr lang="en-US"/>
        </a:p>
      </dgm:t>
    </dgm:pt>
    <dgm:pt modelId="{821B5A50-D12A-4056-B603-31FED0AECB3D}" type="sibTrans" cxnId="{5E66C71B-E189-435E-95DA-9029ED215064}">
      <dgm:prSet/>
      <dgm:spPr/>
      <dgm:t>
        <a:bodyPr/>
        <a:lstStyle/>
        <a:p>
          <a:endParaRPr lang="en-US"/>
        </a:p>
      </dgm:t>
    </dgm:pt>
    <dgm:pt modelId="{33EBA1DD-1D3F-4459-82A2-3FF527A0DEEA}">
      <dgm:prSet custT="1"/>
      <dgm:spPr/>
      <dgm:t>
        <a:bodyPr/>
        <a:lstStyle/>
        <a:p>
          <a:r>
            <a:rPr lang="en-US" sz="1000" dirty="0"/>
            <a:t>Roles and responsibilities</a:t>
          </a:r>
        </a:p>
      </dgm:t>
    </dgm:pt>
    <dgm:pt modelId="{E7C60584-A2B7-45F8-9FB9-75B6919F2D24}" type="parTrans" cxnId="{3AE1A6D6-C770-478C-8CA8-113D52A42308}">
      <dgm:prSet/>
      <dgm:spPr/>
      <dgm:t>
        <a:bodyPr/>
        <a:lstStyle/>
        <a:p>
          <a:endParaRPr lang="en-US"/>
        </a:p>
      </dgm:t>
    </dgm:pt>
    <dgm:pt modelId="{C57F2200-ADDC-4E41-9418-4ADB03258B03}" type="sibTrans" cxnId="{3AE1A6D6-C770-478C-8CA8-113D52A42308}">
      <dgm:prSet/>
      <dgm:spPr/>
      <dgm:t>
        <a:bodyPr/>
        <a:lstStyle/>
        <a:p>
          <a:endParaRPr lang="en-US"/>
        </a:p>
      </dgm:t>
    </dgm:pt>
    <dgm:pt modelId="{F22CAF33-5B3B-416C-AC0E-0A882025A4CB}">
      <dgm:prSet custT="1"/>
      <dgm:spPr/>
      <dgm:t>
        <a:bodyPr/>
        <a:lstStyle/>
        <a:p>
          <a:r>
            <a:rPr lang="en-US" sz="1000" dirty="0"/>
            <a:t>Current situation</a:t>
          </a:r>
        </a:p>
      </dgm:t>
    </dgm:pt>
    <dgm:pt modelId="{C23104E9-BA57-475C-B3E4-619563091E79}" type="parTrans" cxnId="{A9E8B290-791F-42DF-900A-57724E5AFA65}">
      <dgm:prSet/>
      <dgm:spPr/>
      <dgm:t>
        <a:bodyPr/>
        <a:lstStyle/>
        <a:p>
          <a:endParaRPr lang="en-US"/>
        </a:p>
      </dgm:t>
    </dgm:pt>
    <dgm:pt modelId="{5BA5AA46-98FE-4D3A-AF82-C21D45E6C9E8}" type="sibTrans" cxnId="{A9E8B290-791F-42DF-900A-57724E5AFA65}">
      <dgm:prSet/>
      <dgm:spPr/>
      <dgm:t>
        <a:bodyPr/>
        <a:lstStyle/>
        <a:p>
          <a:endParaRPr lang="en-US"/>
        </a:p>
      </dgm:t>
    </dgm:pt>
    <dgm:pt modelId="{D1845268-1FCD-4E84-A419-3668510A8184}">
      <dgm:prSet custT="1"/>
      <dgm:spPr/>
      <dgm:t>
        <a:bodyPr/>
        <a:lstStyle/>
        <a:p>
          <a:r>
            <a:rPr lang="en-US" sz="1000" dirty="0"/>
            <a:t>Timeline</a:t>
          </a:r>
        </a:p>
      </dgm:t>
    </dgm:pt>
    <dgm:pt modelId="{B60CA7E2-8259-42DA-928F-6DBD4B9B5CEC}" type="parTrans" cxnId="{8933A179-6C63-43FA-A509-185582B26B30}">
      <dgm:prSet/>
      <dgm:spPr/>
      <dgm:t>
        <a:bodyPr/>
        <a:lstStyle/>
        <a:p>
          <a:endParaRPr lang="en-US"/>
        </a:p>
      </dgm:t>
    </dgm:pt>
    <dgm:pt modelId="{86325BD3-1AD9-433C-8267-9511D32330F0}" type="sibTrans" cxnId="{8933A179-6C63-43FA-A509-185582B26B30}">
      <dgm:prSet/>
      <dgm:spPr/>
      <dgm:t>
        <a:bodyPr/>
        <a:lstStyle/>
        <a:p>
          <a:endParaRPr lang="en-US"/>
        </a:p>
      </dgm:t>
    </dgm:pt>
    <dgm:pt modelId="{058DB104-671E-47CB-B16D-A9F1F458C6F5}">
      <dgm:prSet custT="1"/>
      <dgm:spPr/>
      <dgm:t>
        <a:bodyPr/>
        <a:lstStyle/>
        <a:p>
          <a:r>
            <a:rPr lang="en-US" sz="1000" dirty="0"/>
            <a:t>Costs and benefits</a:t>
          </a:r>
        </a:p>
      </dgm:t>
    </dgm:pt>
    <dgm:pt modelId="{B9D34119-A637-40D5-B7DB-7BF4DFB5D39F}" type="parTrans" cxnId="{576B90D6-F89F-4870-8639-6CF56928722C}">
      <dgm:prSet/>
      <dgm:spPr/>
      <dgm:t>
        <a:bodyPr/>
        <a:lstStyle/>
        <a:p>
          <a:endParaRPr lang="en-US"/>
        </a:p>
      </dgm:t>
    </dgm:pt>
    <dgm:pt modelId="{68CE9A07-10AB-446C-B84E-9ECDD83540DE}" type="sibTrans" cxnId="{576B90D6-F89F-4870-8639-6CF56928722C}">
      <dgm:prSet/>
      <dgm:spPr/>
      <dgm:t>
        <a:bodyPr/>
        <a:lstStyle/>
        <a:p>
          <a:endParaRPr lang="en-US"/>
        </a:p>
      </dgm:t>
    </dgm:pt>
    <dgm:pt modelId="{52F6FF44-1689-4BB4-B883-C6BF4073A364}">
      <dgm:prSet phldrT="[Text]" custT="1"/>
      <dgm:spPr/>
      <dgm:t>
        <a:bodyPr/>
        <a:lstStyle/>
        <a:p>
          <a:r>
            <a:rPr lang="en-US" sz="1000" dirty="0"/>
            <a:t>Pull together data table</a:t>
          </a:r>
        </a:p>
      </dgm:t>
    </dgm:pt>
    <dgm:pt modelId="{0F0DB43F-AE58-4222-B717-26750304776B}" type="parTrans" cxnId="{C39C4E53-4D78-4C75-A7F2-55FF7D0D30B8}">
      <dgm:prSet/>
      <dgm:spPr/>
      <dgm:t>
        <a:bodyPr/>
        <a:lstStyle/>
        <a:p>
          <a:endParaRPr lang="en-US"/>
        </a:p>
      </dgm:t>
    </dgm:pt>
    <dgm:pt modelId="{7E1BB397-5D34-46BE-9EAF-4E6887D472E6}" type="sibTrans" cxnId="{C39C4E53-4D78-4C75-A7F2-55FF7D0D30B8}">
      <dgm:prSet/>
      <dgm:spPr/>
      <dgm:t>
        <a:bodyPr/>
        <a:lstStyle/>
        <a:p>
          <a:endParaRPr lang="en-US"/>
        </a:p>
      </dgm:t>
    </dgm:pt>
    <dgm:pt modelId="{0CB4A925-1A8B-45A6-98C6-A0E8DEC600E9}">
      <dgm:prSet custT="1"/>
      <dgm:spPr/>
      <dgm:t>
        <a:bodyPr/>
        <a:lstStyle/>
        <a:p>
          <a:r>
            <a:rPr lang="en-US" sz="1000" dirty="0"/>
            <a:t>Categorize the data</a:t>
          </a:r>
        </a:p>
      </dgm:t>
    </dgm:pt>
    <dgm:pt modelId="{3312A8E5-9999-459E-A320-299C70FD62F0}" type="parTrans" cxnId="{D11B64AA-DD95-4FEE-A64D-24B2E715C9C1}">
      <dgm:prSet/>
      <dgm:spPr/>
      <dgm:t>
        <a:bodyPr/>
        <a:lstStyle/>
        <a:p>
          <a:endParaRPr lang="en-US"/>
        </a:p>
      </dgm:t>
    </dgm:pt>
    <dgm:pt modelId="{3789C20D-6B5A-42A5-A3F2-718CAB0D45AD}" type="sibTrans" cxnId="{D11B64AA-DD95-4FEE-A64D-24B2E715C9C1}">
      <dgm:prSet/>
      <dgm:spPr/>
      <dgm:t>
        <a:bodyPr/>
        <a:lstStyle/>
        <a:p>
          <a:endParaRPr lang="en-US"/>
        </a:p>
      </dgm:t>
    </dgm:pt>
    <dgm:pt modelId="{32BE7FD8-0E5D-4422-B8EE-FFD8D730DDAD}">
      <dgm:prSet custT="1"/>
      <dgm:spPr/>
      <dgm:t>
        <a:bodyPr/>
        <a:lstStyle/>
        <a:p>
          <a:r>
            <a:rPr lang="en-US" sz="1000" dirty="0"/>
            <a:t>Clean the data</a:t>
          </a:r>
        </a:p>
      </dgm:t>
    </dgm:pt>
    <dgm:pt modelId="{3FED59E2-47E3-44C2-937E-18435E8A7A8A}" type="parTrans" cxnId="{63FD1BD7-B517-48D9-8DEF-59459DE390F4}">
      <dgm:prSet/>
      <dgm:spPr/>
      <dgm:t>
        <a:bodyPr/>
        <a:lstStyle/>
        <a:p>
          <a:endParaRPr lang="en-US"/>
        </a:p>
      </dgm:t>
    </dgm:pt>
    <dgm:pt modelId="{6B8C162B-537E-45D5-8AAA-2EEE096D9011}" type="sibTrans" cxnId="{63FD1BD7-B517-48D9-8DEF-59459DE390F4}">
      <dgm:prSet/>
      <dgm:spPr/>
      <dgm:t>
        <a:bodyPr/>
        <a:lstStyle/>
        <a:p>
          <a:endParaRPr lang="en-US"/>
        </a:p>
      </dgm:t>
    </dgm:pt>
    <dgm:pt modelId="{A8040325-8383-4EAE-A192-7BE476E975EE}">
      <dgm:prSet custT="1"/>
      <dgm:spPr/>
      <dgm:t>
        <a:bodyPr/>
        <a:lstStyle/>
        <a:p>
          <a:r>
            <a:rPr lang="en-US" sz="1000" dirty="0"/>
            <a:t>Remove unnecessary data</a:t>
          </a:r>
        </a:p>
      </dgm:t>
    </dgm:pt>
    <dgm:pt modelId="{031FF2D2-1077-4D72-AA89-08BFD9E8EF19}" type="parTrans" cxnId="{CF8C4D77-AA9F-4A3E-AE2E-DED5744DBE02}">
      <dgm:prSet/>
      <dgm:spPr/>
      <dgm:t>
        <a:bodyPr/>
        <a:lstStyle/>
        <a:p>
          <a:endParaRPr lang="en-US"/>
        </a:p>
      </dgm:t>
    </dgm:pt>
    <dgm:pt modelId="{BC063A6E-8AB0-4365-8CEB-42C5250320A3}" type="sibTrans" cxnId="{CF8C4D77-AA9F-4A3E-AE2E-DED5744DBE02}">
      <dgm:prSet/>
      <dgm:spPr/>
      <dgm:t>
        <a:bodyPr/>
        <a:lstStyle/>
        <a:p>
          <a:endParaRPr lang="en-US"/>
        </a:p>
      </dgm:t>
    </dgm:pt>
    <dgm:pt modelId="{B8945688-EE2B-4AF4-BE66-F6EB009DB1C6}">
      <dgm:prSet custT="1"/>
      <dgm:spPr/>
      <dgm:t>
        <a:bodyPr/>
        <a:lstStyle/>
        <a:p>
          <a:r>
            <a:rPr lang="en-US" sz="1000" dirty="0"/>
            <a:t>Transform the data</a:t>
          </a:r>
        </a:p>
      </dgm:t>
    </dgm:pt>
    <dgm:pt modelId="{567DAEFB-5EAE-488C-AB0F-4CA873621E1B}" type="parTrans" cxnId="{8194A601-E093-4A60-A2DF-78FDFA724DCE}">
      <dgm:prSet/>
      <dgm:spPr/>
      <dgm:t>
        <a:bodyPr/>
        <a:lstStyle/>
        <a:p>
          <a:endParaRPr lang="en-US"/>
        </a:p>
      </dgm:t>
    </dgm:pt>
    <dgm:pt modelId="{E30EBC77-9EE3-4FFA-95B4-01D4E33DECD4}" type="sibTrans" cxnId="{8194A601-E093-4A60-A2DF-78FDFA724DCE}">
      <dgm:prSet/>
      <dgm:spPr/>
      <dgm:t>
        <a:bodyPr/>
        <a:lstStyle/>
        <a:p>
          <a:endParaRPr lang="en-US"/>
        </a:p>
      </dgm:t>
    </dgm:pt>
    <dgm:pt modelId="{3041A8DC-1536-494F-9A90-0A23068CF139}">
      <dgm:prSet custT="1"/>
      <dgm:spPr/>
      <dgm:t>
        <a:bodyPr/>
        <a:lstStyle/>
        <a:p>
          <a:r>
            <a:rPr lang="en-US" sz="1000" dirty="0"/>
            <a:t>Partition the data</a:t>
          </a:r>
        </a:p>
      </dgm:t>
    </dgm:pt>
    <dgm:pt modelId="{FC086221-C686-41BD-B67F-EED3D41EEBD0}" type="parTrans" cxnId="{F1183647-5E79-44CB-B048-1DA87E195A42}">
      <dgm:prSet/>
      <dgm:spPr/>
      <dgm:t>
        <a:bodyPr/>
        <a:lstStyle/>
        <a:p>
          <a:endParaRPr lang="en-US"/>
        </a:p>
      </dgm:t>
    </dgm:pt>
    <dgm:pt modelId="{F2ECBF0B-D2A9-4083-A03E-207EE62C4522}" type="sibTrans" cxnId="{F1183647-5E79-44CB-B048-1DA87E195A42}">
      <dgm:prSet/>
      <dgm:spPr/>
      <dgm:t>
        <a:bodyPr/>
        <a:lstStyle/>
        <a:p>
          <a:endParaRPr lang="en-US"/>
        </a:p>
      </dgm:t>
    </dgm:pt>
    <dgm:pt modelId="{59D0B460-F889-483E-AE34-05A7AF51EEB0}">
      <dgm:prSet custT="1"/>
      <dgm:spPr/>
      <dgm:t>
        <a:bodyPr/>
        <a:lstStyle/>
        <a:p>
          <a:r>
            <a:rPr lang="en-US" sz="1100" dirty="0">
              <a:solidFill>
                <a:srgbClr val="FF0000"/>
              </a:solidFill>
            </a:rPr>
            <a:t>Finding hidden relationships</a:t>
          </a:r>
        </a:p>
      </dgm:t>
    </dgm:pt>
    <dgm:pt modelId="{1C584883-8E85-45DE-8145-F92BE00FE0C5}" type="parTrans" cxnId="{673E6ECF-671C-4DBD-8874-D990A3FFC691}">
      <dgm:prSet/>
      <dgm:spPr/>
      <dgm:t>
        <a:bodyPr/>
        <a:lstStyle/>
        <a:p>
          <a:endParaRPr lang="en-US"/>
        </a:p>
      </dgm:t>
    </dgm:pt>
    <dgm:pt modelId="{5D230767-17CC-4169-85BC-02BB7BE7B967}" type="sibTrans" cxnId="{673E6ECF-671C-4DBD-8874-D990A3FFC691}">
      <dgm:prSet/>
      <dgm:spPr/>
      <dgm:t>
        <a:bodyPr/>
        <a:lstStyle/>
        <a:p>
          <a:endParaRPr lang="en-US"/>
        </a:p>
      </dgm:t>
    </dgm:pt>
    <dgm:pt modelId="{4D85DA38-D2F3-41D6-8A11-9DB03432BDD8}">
      <dgm:prSet custT="1"/>
      <dgm:spPr/>
      <dgm:t>
        <a:bodyPr/>
        <a:lstStyle/>
        <a:p>
          <a:r>
            <a:rPr lang="en-US" sz="1100" dirty="0">
              <a:solidFill>
                <a:srgbClr val="FF0000"/>
              </a:solidFill>
            </a:rPr>
            <a:t> Making prediction</a:t>
          </a:r>
        </a:p>
      </dgm:t>
    </dgm:pt>
    <dgm:pt modelId="{8B5C39AA-5269-4AC4-A53C-832D03B2BDE3}" type="parTrans" cxnId="{B23133BA-4BE6-46D4-BEC9-570D760D58A7}">
      <dgm:prSet/>
      <dgm:spPr/>
      <dgm:t>
        <a:bodyPr/>
        <a:lstStyle/>
        <a:p>
          <a:endParaRPr lang="en-US"/>
        </a:p>
      </dgm:t>
    </dgm:pt>
    <dgm:pt modelId="{FAFAC3ED-2813-432C-8BD3-8CC9864823DF}" type="sibTrans" cxnId="{B23133BA-4BE6-46D4-BEC9-570D760D58A7}">
      <dgm:prSet/>
      <dgm:spPr/>
      <dgm:t>
        <a:bodyPr/>
        <a:lstStyle/>
        <a:p>
          <a:endParaRPr lang="en-US"/>
        </a:p>
      </dgm:t>
    </dgm:pt>
    <dgm:pt modelId="{BE1598FB-9DF1-4852-B74C-00FF31F86649}">
      <dgm:prSet custT="1"/>
      <dgm:spPr/>
      <dgm:t>
        <a:bodyPr/>
        <a:lstStyle/>
        <a:p>
          <a:r>
            <a:rPr lang="en-US" sz="1400" dirty="0"/>
            <a:t>Review the project</a:t>
          </a:r>
        </a:p>
      </dgm:t>
    </dgm:pt>
    <dgm:pt modelId="{CE740830-8ECB-4DF3-89A6-42BA46484334}" type="parTrans" cxnId="{BE9C8F07-DCD1-4319-BD75-34141921C0D9}">
      <dgm:prSet/>
      <dgm:spPr/>
      <dgm:t>
        <a:bodyPr/>
        <a:lstStyle/>
        <a:p>
          <a:endParaRPr lang="en-US"/>
        </a:p>
      </dgm:t>
    </dgm:pt>
    <dgm:pt modelId="{1DB9E56F-BD87-4574-9CB3-50744C3A60F4}" type="sibTrans" cxnId="{BE9C8F07-DCD1-4319-BD75-34141921C0D9}">
      <dgm:prSet/>
      <dgm:spPr/>
      <dgm:t>
        <a:bodyPr/>
        <a:lstStyle/>
        <a:p>
          <a:endParaRPr lang="en-US"/>
        </a:p>
      </dgm:t>
    </dgm:pt>
    <dgm:pt modelId="{6C149A17-62CC-440A-8EAB-EFF2AB35070B}">
      <dgm:prSet custT="1"/>
      <dgm:spPr/>
      <dgm:t>
        <a:bodyPr/>
        <a:lstStyle/>
        <a:p>
          <a:r>
            <a:rPr lang="en-US" sz="1400" dirty="0"/>
            <a:t>Measure and monitor performance</a:t>
          </a:r>
        </a:p>
      </dgm:t>
    </dgm:pt>
    <dgm:pt modelId="{1EA65E21-2D47-49B8-87A0-2753F446F372}" type="sibTrans" cxnId="{59DA9C92-8715-4573-B050-2B61F711CE75}">
      <dgm:prSet/>
      <dgm:spPr/>
      <dgm:t>
        <a:bodyPr/>
        <a:lstStyle/>
        <a:p>
          <a:endParaRPr lang="en-US"/>
        </a:p>
      </dgm:t>
    </dgm:pt>
    <dgm:pt modelId="{77AD4271-2EC3-4CC4-8DCA-34827D97980A}" type="parTrans" cxnId="{59DA9C92-8715-4573-B050-2B61F711CE75}">
      <dgm:prSet/>
      <dgm:spPr/>
      <dgm:t>
        <a:bodyPr/>
        <a:lstStyle/>
        <a:p>
          <a:endParaRPr lang="en-US"/>
        </a:p>
      </dgm:t>
    </dgm:pt>
    <dgm:pt modelId="{91DA07A3-E8A3-4AF1-82DB-8BDD9DAABDB6}" type="pres">
      <dgm:prSet presAssocID="{5C4BBB64-4663-4E8D-A4B6-A8F11DC6471F}" presName="linearFlow" presStyleCnt="0">
        <dgm:presLayoutVars>
          <dgm:dir/>
          <dgm:animLvl val="lvl"/>
          <dgm:resizeHandles val="exact"/>
        </dgm:presLayoutVars>
      </dgm:prSet>
      <dgm:spPr/>
    </dgm:pt>
    <dgm:pt modelId="{F23291C6-B90C-4651-B215-9D567847DC03}" type="pres">
      <dgm:prSet presAssocID="{A49E6E21-7F77-496B-BABC-36EFE020B042}" presName="composite" presStyleCnt="0"/>
      <dgm:spPr/>
    </dgm:pt>
    <dgm:pt modelId="{E6C9FE2D-6699-495D-BAB0-554BA96F761F}" type="pres">
      <dgm:prSet presAssocID="{A49E6E21-7F77-496B-BABC-36EFE020B042}" presName="parentText" presStyleLbl="alignNode1" presStyleIdx="0" presStyleCnt="4">
        <dgm:presLayoutVars>
          <dgm:chMax val="1"/>
          <dgm:bulletEnabled val="1"/>
        </dgm:presLayoutVars>
      </dgm:prSet>
      <dgm:spPr/>
    </dgm:pt>
    <dgm:pt modelId="{7432A71F-AA9B-48EB-A714-CA61A29843FF}" type="pres">
      <dgm:prSet presAssocID="{A49E6E21-7F77-496B-BABC-36EFE020B042}" presName="descendantText" presStyleLbl="alignAcc1" presStyleIdx="0" presStyleCnt="4">
        <dgm:presLayoutVars>
          <dgm:bulletEnabled val="1"/>
        </dgm:presLayoutVars>
      </dgm:prSet>
      <dgm:spPr/>
    </dgm:pt>
    <dgm:pt modelId="{62F7B390-C89C-4360-8DAB-B3B58170DB5C}" type="pres">
      <dgm:prSet presAssocID="{F02946F1-C619-493D-B6FC-DA672B996A96}" presName="sp" presStyleCnt="0"/>
      <dgm:spPr/>
    </dgm:pt>
    <dgm:pt modelId="{B7086D08-4542-4995-AC66-42BC6CA77455}" type="pres">
      <dgm:prSet presAssocID="{B9B6F05D-0C45-4AD0-9B49-1782D2F29F22}" presName="composite" presStyleCnt="0"/>
      <dgm:spPr/>
    </dgm:pt>
    <dgm:pt modelId="{686E54A3-AF92-429D-8BEE-0C0DBC59ACF7}" type="pres">
      <dgm:prSet presAssocID="{B9B6F05D-0C45-4AD0-9B49-1782D2F29F22}" presName="parentText" presStyleLbl="alignNode1" presStyleIdx="1" presStyleCnt="4">
        <dgm:presLayoutVars>
          <dgm:chMax val="1"/>
          <dgm:bulletEnabled val="1"/>
        </dgm:presLayoutVars>
      </dgm:prSet>
      <dgm:spPr/>
    </dgm:pt>
    <dgm:pt modelId="{B2CECD46-A9C9-4D1A-B9D3-E87110680AD0}" type="pres">
      <dgm:prSet presAssocID="{B9B6F05D-0C45-4AD0-9B49-1782D2F29F22}" presName="descendantText" presStyleLbl="alignAcc1" presStyleIdx="1" presStyleCnt="4">
        <dgm:presLayoutVars>
          <dgm:bulletEnabled val="1"/>
        </dgm:presLayoutVars>
      </dgm:prSet>
      <dgm:spPr/>
    </dgm:pt>
    <dgm:pt modelId="{53D3B461-DF92-496C-8707-74C1707E6EC9}" type="pres">
      <dgm:prSet presAssocID="{66EF3AEA-0E12-4E5D-BFF6-BB80A8D22EAD}" presName="sp" presStyleCnt="0"/>
      <dgm:spPr/>
    </dgm:pt>
    <dgm:pt modelId="{F2FDB9CA-3C28-4F66-915C-F557F47AFFCF}" type="pres">
      <dgm:prSet presAssocID="{8F73F62C-929C-40E2-A26A-B1172647DDFF}" presName="composite" presStyleCnt="0"/>
      <dgm:spPr/>
    </dgm:pt>
    <dgm:pt modelId="{F6560FB5-6B78-45D4-8500-FEB37AEB4641}" type="pres">
      <dgm:prSet presAssocID="{8F73F62C-929C-40E2-A26A-B1172647DDFF}" presName="parentText" presStyleLbl="alignNode1" presStyleIdx="2" presStyleCnt="4">
        <dgm:presLayoutVars>
          <dgm:chMax val="1"/>
          <dgm:bulletEnabled val="1"/>
        </dgm:presLayoutVars>
      </dgm:prSet>
      <dgm:spPr/>
    </dgm:pt>
    <dgm:pt modelId="{9B033793-ADF7-4DBF-BD4D-FB5B3986979F}" type="pres">
      <dgm:prSet presAssocID="{8F73F62C-929C-40E2-A26A-B1172647DDFF}" presName="descendantText" presStyleLbl="alignAcc1" presStyleIdx="2" presStyleCnt="4">
        <dgm:presLayoutVars>
          <dgm:bulletEnabled val="1"/>
        </dgm:presLayoutVars>
      </dgm:prSet>
      <dgm:spPr/>
    </dgm:pt>
    <dgm:pt modelId="{EC661993-A453-46A1-99A1-B619C012375B}" type="pres">
      <dgm:prSet presAssocID="{D2A6A552-2962-4617-A5EA-7D39C4C4CBB1}" presName="sp" presStyleCnt="0"/>
      <dgm:spPr/>
    </dgm:pt>
    <dgm:pt modelId="{B023DD7C-C408-4BD2-B8F0-7C44E9C741EA}" type="pres">
      <dgm:prSet presAssocID="{34487A7D-D7C1-40C5-82A0-BE3E4C7C43AE}" presName="composite" presStyleCnt="0"/>
      <dgm:spPr/>
    </dgm:pt>
    <dgm:pt modelId="{557AD667-8916-47D0-817A-A7DCF1A837A3}" type="pres">
      <dgm:prSet presAssocID="{34487A7D-D7C1-40C5-82A0-BE3E4C7C43AE}" presName="parentText" presStyleLbl="alignNode1" presStyleIdx="3" presStyleCnt="4">
        <dgm:presLayoutVars>
          <dgm:chMax val="1"/>
          <dgm:bulletEnabled val="1"/>
        </dgm:presLayoutVars>
      </dgm:prSet>
      <dgm:spPr/>
    </dgm:pt>
    <dgm:pt modelId="{5923F684-2F66-49F5-B146-B4737090EE46}" type="pres">
      <dgm:prSet presAssocID="{34487A7D-D7C1-40C5-82A0-BE3E4C7C43AE}" presName="descendantText" presStyleLbl="alignAcc1" presStyleIdx="3" presStyleCnt="4">
        <dgm:presLayoutVars>
          <dgm:bulletEnabled val="1"/>
        </dgm:presLayoutVars>
      </dgm:prSet>
      <dgm:spPr/>
    </dgm:pt>
  </dgm:ptLst>
  <dgm:cxnLst>
    <dgm:cxn modelId="{8194A601-E093-4A60-A2DF-78FDFA724DCE}" srcId="{B9B6F05D-0C45-4AD0-9B49-1782D2F29F22}" destId="{B8945688-EE2B-4AF4-BE66-F6EB009DB1C6}" srcOrd="4" destOrd="0" parTransId="{567DAEFB-5EAE-488C-AB0F-4CA873621E1B}" sibTransId="{E30EBC77-9EE3-4FFA-95B4-01D4E33DECD4}"/>
    <dgm:cxn modelId="{BE9C8F07-DCD1-4319-BD75-34141921C0D9}" srcId="{34487A7D-D7C1-40C5-82A0-BE3E4C7C43AE}" destId="{BE1598FB-9DF1-4852-B74C-00FF31F86649}" srcOrd="2" destOrd="0" parTransId="{CE740830-8ECB-4DF3-89A6-42BA46484334}" sibTransId="{1DB9E56F-BD87-4574-9CB3-50744C3A60F4}"/>
    <dgm:cxn modelId="{2AFB1308-E1A6-4DA9-AFAD-A8926805F0AD}" srcId="{8F73F62C-929C-40E2-A26A-B1172647DDFF}" destId="{E4BD65F0-7230-4B75-B731-2361877F251B}" srcOrd="0" destOrd="0" parTransId="{E8247FA6-A2E9-46DE-8085-6F0A63D3A853}" sibTransId="{4813F5C4-CFAD-449E-B92B-B71537058C71}"/>
    <dgm:cxn modelId="{E6F66208-295A-4730-B493-CCE947AA321A}" type="presOf" srcId="{32BE7FD8-0E5D-4422-B8EE-FFD8D730DDAD}" destId="{B2CECD46-A9C9-4D1A-B9D3-E87110680AD0}" srcOrd="0" destOrd="2" presId="urn:microsoft.com/office/officeart/2005/8/layout/chevron2"/>
    <dgm:cxn modelId="{2B3FE712-052F-4218-A55C-597C96AAA7E0}" srcId="{5C4BBB64-4663-4E8D-A4B6-A8F11DC6471F}" destId="{8F73F62C-929C-40E2-A26A-B1172647DDFF}" srcOrd="2" destOrd="0" parTransId="{3C422848-4C48-4593-9665-453EB0CEDB51}" sibTransId="{D2A6A552-2962-4617-A5EA-7D39C4C4CBB1}"/>
    <dgm:cxn modelId="{5E66C71B-E189-435E-95DA-9029ED215064}" srcId="{A49E6E21-7F77-496B-BABC-36EFE020B042}" destId="{5DDC9266-208A-498C-B88A-28C5399F00DE}" srcOrd="1" destOrd="0" parTransId="{575C85E5-B448-471A-ACFE-7B874D28F09F}" sibTransId="{821B5A50-D12A-4056-B603-31FED0AECB3D}"/>
    <dgm:cxn modelId="{4D525330-A8BB-4F60-942C-4541ECCFCAC0}" type="presOf" srcId="{34487A7D-D7C1-40C5-82A0-BE3E4C7C43AE}" destId="{557AD667-8916-47D0-817A-A7DCF1A837A3}" srcOrd="0" destOrd="0" presId="urn:microsoft.com/office/officeart/2005/8/layout/chevron2"/>
    <dgm:cxn modelId="{FA435A3A-F711-465D-9555-DC1C6CE203FD}" type="presOf" srcId="{5C4BBB64-4663-4E8D-A4B6-A8F11DC6471F}" destId="{91DA07A3-E8A3-4AF1-82DB-8BDD9DAABDB6}" srcOrd="0" destOrd="0" presId="urn:microsoft.com/office/officeart/2005/8/layout/chevron2"/>
    <dgm:cxn modelId="{73AD9C5B-FD85-4D83-8CFA-ABBBC279EFC0}" type="presOf" srcId="{D1845268-1FCD-4E84-A419-3668510A8184}" destId="{7432A71F-AA9B-48EB-A714-CA61A29843FF}" srcOrd="0" destOrd="4" presId="urn:microsoft.com/office/officeart/2005/8/layout/chevron2"/>
    <dgm:cxn modelId="{65E59C65-CD79-479F-A378-F5E6AB958782}" type="presOf" srcId="{B9B6F05D-0C45-4AD0-9B49-1782D2F29F22}" destId="{686E54A3-AF92-429D-8BEE-0C0DBC59ACF7}" srcOrd="0" destOrd="0" presId="urn:microsoft.com/office/officeart/2005/8/layout/chevron2"/>
    <dgm:cxn modelId="{F1183647-5E79-44CB-B048-1DA87E195A42}" srcId="{B9B6F05D-0C45-4AD0-9B49-1782D2F29F22}" destId="{3041A8DC-1536-494F-9A90-0A23068CF139}" srcOrd="5" destOrd="0" parTransId="{FC086221-C686-41BD-B67F-EED3D41EEBD0}" sibTransId="{F2ECBF0B-D2A9-4083-A03E-207EE62C4522}"/>
    <dgm:cxn modelId="{C37AB468-8EDC-4F89-8BA2-C385A9A268C6}" type="presOf" srcId="{6C149A17-62CC-440A-8EAB-EFF2AB35070B}" destId="{5923F684-2F66-49F5-B146-B4737090EE46}" srcOrd="0" destOrd="1" presId="urn:microsoft.com/office/officeart/2005/8/layout/chevron2"/>
    <dgm:cxn modelId="{320ACB6A-EE8D-43D8-821C-6BBA18967AD1}" type="presOf" srcId="{F22CAF33-5B3B-416C-AC0E-0A882025A4CB}" destId="{7432A71F-AA9B-48EB-A714-CA61A29843FF}" srcOrd="0" destOrd="3" presId="urn:microsoft.com/office/officeart/2005/8/layout/chevron2"/>
    <dgm:cxn modelId="{C39C4E53-4D78-4C75-A7F2-55FF7D0D30B8}" srcId="{B9B6F05D-0C45-4AD0-9B49-1782D2F29F22}" destId="{52F6FF44-1689-4BB4-B883-C6BF4073A364}" srcOrd="0" destOrd="0" parTransId="{0F0DB43F-AE58-4222-B717-26750304776B}" sibTransId="{7E1BB397-5D34-46BE-9EAF-4E6887D472E6}"/>
    <dgm:cxn modelId="{71871154-DE3B-4B73-BCEB-D94B9A3C32B4}" type="presOf" srcId="{D871A4A8-9FAE-4B1D-B7C9-BC861986F82E}" destId="{7432A71F-AA9B-48EB-A714-CA61A29843FF}" srcOrd="0" destOrd="0" presId="urn:microsoft.com/office/officeart/2005/8/layout/chevron2"/>
    <dgm:cxn modelId="{CF8C4D77-AA9F-4A3E-AE2E-DED5744DBE02}" srcId="{B9B6F05D-0C45-4AD0-9B49-1782D2F29F22}" destId="{A8040325-8383-4EAE-A192-7BE476E975EE}" srcOrd="3" destOrd="0" parTransId="{031FF2D2-1077-4D72-AA89-08BFD9E8EF19}" sibTransId="{BC063A6E-8AB0-4365-8CEB-42C5250320A3}"/>
    <dgm:cxn modelId="{8933A179-6C63-43FA-A509-185582B26B30}" srcId="{A49E6E21-7F77-496B-BABC-36EFE020B042}" destId="{D1845268-1FCD-4E84-A419-3668510A8184}" srcOrd="4" destOrd="0" parTransId="{B60CA7E2-8259-42DA-928F-6DBD4B9B5CEC}" sibTransId="{86325BD3-1AD9-433C-8267-9511D32330F0}"/>
    <dgm:cxn modelId="{7990597C-20FD-4664-AFFE-B3CFCA6492D4}" srcId="{5C4BBB64-4663-4E8D-A4B6-A8F11DC6471F}" destId="{34487A7D-D7C1-40C5-82A0-BE3E4C7C43AE}" srcOrd="3" destOrd="0" parTransId="{568A59C9-C378-49FE-956D-0FD51074A772}" sibTransId="{AF168CE3-E2C8-477D-AD48-76BF92290F98}"/>
    <dgm:cxn modelId="{0E245A7C-4778-408F-9C8B-774D6B8F03C2}" type="presOf" srcId="{52F6FF44-1689-4BB4-B883-C6BF4073A364}" destId="{B2CECD46-A9C9-4D1A-B9D3-E87110680AD0}" srcOrd="0" destOrd="0" presId="urn:microsoft.com/office/officeart/2005/8/layout/chevron2"/>
    <dgm:cxn modelId="{4F9A2290-ED4C-43B8-89BD-5C56EAFEA61D}" type="presOf" srcId="{BE1598FB-9DF1-4852-B74C-00FF31F86649}" destId="{5923F684-2F66-49F5-B146-B4737090EE46}" srcOrd="0" destOrd="2" presId="urn:microsoft.com/office/officeart/2005/8/layout/chevron2"/>
    <dgm:cxn modelId="{A9E8B290-791F-42DF-900A-57724E5AFA65}" srcId="{A49E6E21-7F77-496B-BABC-36EFE020B042}" destId="{F22CAF33-5B3B-416C-AC0E-0A882025A4CB}" srcOrd="3" destOrd="0" parTransId="{C23104E9-BA57-475C-B3E4-619563091E79}" sibTransId="{5BA5AA46-98FE-4D3A-AF82-C21D45E6C9E8}"/>
    <dgm:cxn modelId="{59DA9C92-8715-4573-B050-2B61F711CE75}" srcId="{34487A7D-D7C1-40C5-82A0-BE3E4C7C43AE}" destId="{6C149A17-62CC-440A-8EAB-EFF2AB35070B}" srcOrd="1" destOrd="0" parTransId="{77AD4271-2EC3-4CC4-8DCA-34827D97980A}" sibTransId="{1EA65E21-2D47-49B8-87A0-2753F446F372}"/>
    <dgm:cxn modelId="{2AB48A93-6B04-4F07-A507-A6EA8019CAD0}" type="presOf" srcId="{33EBA1DD-1D3F-4459-82A2-3FF527A0DEEA}" destId="{7432A71F-AA9B-48EB-A714-CA61A29843FF}" srcOrd="0" destOrd="2" presId="urn:microsoft.com/office/officeart/2005/8/layout/chevron2"/>
    <dgm:cxn modelId="{AD66FA93-72C8-4566-AD55-10317B6CA1DD}" type="presOf" srcId="{E4BD65F0-7230-4B75-B731-2361877F251B}" destId="{9B033793-ADF7-4DBF-BD4D-FB5B3986979F}" srcOrd="0" destOrd="0" presId="urn:microsoft.com/office/officeart/2005/8/layout/chevron2"/>
    <dgm:cxn modelId="{D6C6309E-72C1-45C5-9C0D-79445CB4557E}" type="presOf" srcId="{B8945688-EE2B-4AF4-BE66-F6EB009DB1C6}" destId="{B2CECD46-A9C9-4D1A-B9D3-E87110680AD0}" srcOrd="0" destOrd="4" presId="urn:microsoft.com/office/officeart/2005/8/layout/chevron2"/>
    <dgm:cxn modelId="{7E04F6A4-7E55-4683-9DAA-745BCB876F0F}" srcId="{5C4BBB64-4663-4E8D-A4B6-A8F11DC6471F}" destId="{A49E6E21-7F77-496B-BABC-36EFE020B042}" srcOrd="0" destOrd="0" parTransId="{4410ABD9-F79E-4BDD-AF22-7A3D683FECE8}" sibTransId="{F02946F1-C619-493D-B6FC-DA672B996A96}"/>
    <dgm:cxn modelId="{28E3EFA7-0498-4F5D-8EB8-85E2789425CD}" srcId="{34487A7D-D7C1-40C5-82A0-BE3E4C7C43AE}" destId="{A2277E03-F83E-4B99-B467-D0B8E89AF5C2}" srcOrd="0" destOrd="0" parTransId="{F4C3B6FF-1AE5-40F7-9C5B-D9C42660D74A}" sibTransId="{2848998D-3472-4018-A14A-AB9251DB99A4}"/>
    <dgm:cxn modelId="{D11B64AA-DD95-4FEE-A64D-24B2E715C9C1}" srcId="{B9B6F05D-0C45-4AD0-9B49-1782D2F29F22}" destId="{0CB4A925-1A8B-45A6-98C6-A0E8DEC600E9}" srcOrd="1" destOrd="0" parTransId="{3312A8E5-9999-459E-A320-299C70FD62F0}" sibTransId="{3789C20D-6B5A-42A5-A3F2-718CAB0D45AD}"/>
    <dgm:cxn modelId="{FD0BB8B4-CF36-408E-9630-D72F578541C2}" type="presOf" srcId="{A2277E03-F83E-4B99-B467-D0B8E89AF5C2}" destId="{5923F684-2F66-49F5-B146-B4737090EE46}" srcOrd="0" destOrd="0" presId="urn:microsoft.com/office/officeart/2005/8/layout/chevron2"/>
    <dgm:cxn modelId="{B05AC1B5-053B-49F9-B9F6-ED6EAD2D613A}" type="presOf" srcId="{A8040325-8383-4EAE-A192-7BE476E975EE}" destId="{B2CECD46-A9C9-4D1A-B9D3-E87110680AD0}" srcOrd="0" destOrd="3" presId="urn:microsoft.com/office/officeart/2005/8/layout/chevron2"/>
    <dgm:cxn modelId="{B23133BA-4BE6-46D4-BEC9-570D760D58A7}" srcId="{8F73F62C-929C-40E2-A26A-B1172647DDFF}" destId="{4D85DA38-D2F3-41D6-8A11-9DB03432BDD8}" srcOrd="2" destOrd="0" parTransId="{8B5C39AA-5269-4AC4-A53C-832D03B2BDE3}" sibTransId="{FAFAC3ED-2813-432C-8BD3-8CC9864823DF}"/>
    <dgm:cxn modelId="{4B168ABD-CB8C-42E5-9982-A31442AA4825}" type="presOf" srcId="{0CB4A925-1A8B-45A6-98C6-A0E8DEC600E9}" destId="{B2CECD46-A9C9-4D1A-B9D3-E87110680AD0}" srcOrd="0" destOrd="1" presId="urn:microsoft.com/office/officeart/2005/8/layout/chevron2"/>
    <dgm:cxn modelId="{BD771CC0-FBFE-4BC6-8E38-23EF2BE4907A}" type="presOf" srcId="{59D0B460-F889-483E-AE34-05A7AF51EEB0}" destId="{9B033793-ADF7-4DBF-BD4D-FB5B3986979F}" srcOrd="0" destOrd="1" presId="urn:microsoft.com/office/officeart/2005/8/layout/chevron2"/>
    <dgm:cxn modelId="{9E0BFFC6-B8E6-48B3-897F-B7ED693D6F2B}" type="presOf" srcId="{058DB104-671E-47CB-B16D-A9F1F458C6F5}" destId="{7432A71F-AA9B-48EB-A714-CA61A29843FF}" srcOrd="0" destOrd="5" presId="urn:microsoft.com/office/officeart/2005/8/layout/chevron2"/>
    <dgm:cxn modelId="{673E6ECF-671C-4DBD-8874-D990A3FFC691}" srcId="{8F73F62C-929C-40E2-A26A-B1172647DDFF}" destId="{59D0B460-F889-483E-AE34-05A7AF51EEB0}" srcOrd="1" destOrd="0" parTransId="{1C584883-8E85-45DE-8145-F92BE00FE0C5}" sibTransId="{5D230767-17CC-4169-85BC-02BB7BE7B967}"/>
    <dgm:cxn modelId="{576B90D6-F89F-4870-8639-6CF56928722C}" srcId="{A49E6E21-7F77-496B-BABC-36EFE020B042}" destId="{058DB104-671E-47CB-B16D-A9F1F458C6F5}" srcOrd="5" destOrd="0" parTransId="{B9D34119-A637-40D5-B7DB-7BF4DFB5D39F}" sibTransId="{68CE9A07-10AB-446C-B84E-9ECDD83540DE}"/>
    <dgm:cxn modelId="{3AE1A6D6-C770-478C-8CA8-113D52A42308}" srcId="{A49E6E21-7F77-496B-BABC-36EFE020B042}" destId="{33EBA1DD-1D3F-4459-82A2-3FF527A0DEEA}" srcOrd="2" destOrd="0" parTransId="{E7C60584-A2B7-45F8-9FB9-75B6919F2D24}" sibTransId="{C57F2200-ADDC-4E41-9418-4ADB03258B03}"/>
    <dgm:cxn modelId="{63FD1BD7-B517-48D9-8DEF-59459DE390F4}" srcId="{B9B6F05D-0C45-4AD0-9B49-1782D2F29F22}" destId="{32BE7FD8-0E5D-4422-B8EE-FFD8D730DDAD}" srcOrd="2" destOrd="0" parTransId="{3FED59E2-47E3-44C2-937E-18435E8A7A8A}" sibTransId="{6B8C162B-537E-45D5-8AAA-2EEE096D9011}"/>
    <dgm:cxn modelId="{8E38C1D8-B644-4A6D-87FC-85212A423670}" type="presOf" srcId="{3041A8DC-1536-494F-9A90-0A23068CF139}" destId="{B2CECD46-A9C9-4D1A-B9D3-E87110680AD0}" srcOrd="0" destOrd="5" presId="urn:microsoft.com/office/officeart/2005/8/layout/chevron2"/>
    <dgm:cxn modelId="{D9CC8DD9-5D76-47E3-9208-B2D48D9819DB}" type="presOf" srcId="{8F73F62C-929C-40E2-A26A-B1172647DDFF}" destId="{F6560FB5-6B78-45D4-8500-FEB37AEB4641}" srcOrd="0" destOrd="0" presId="urn:microsoft.com/office/officeart/2005/8/layout/chevron2"/>
    <dgm:cxn modelId="{34F054DD-5032-4D48-991A-8787102C7609}" type="presOf" srcId="{4D85DA38-D2F3-41D6-8A11-9DB03432BDD8}" destId="{9B033793-ADF7-4DBF-BD4D-FB5B3986979F}" srcOrd="0" destOrd="2" presId="urn:microsoft.com/office/officeart/2005/8/layout/chevron2"/>
    <dgm:cxn modelId="{227B4FE9-D809-453B-A2F8-C92DB8156302}" type="presOf" srcId="{A49E6E21-7F77-496B-BABC-36EFE020B042}" destId="{E6C9FE2D-6699-495D-BAB0-554BA96F761F}" srcOrd="0" destOrd="0" presId="urn:microsoft.com/office/officeart/2005/8/layout/chevron2"/>
    <dgm:cxn modelId="{5C8BE5EA-B128-48F8-A230-2A01AC5CC91E}" type="presOf" srcId="{5DDC9266-208A-498C-B88A-28C5399F00DE}" destId="{7432A71F-AA9B-48EB-A714-CA61A29843FF}" srcOrd="0" destOrd="1" presId="urn:microsoft.com/office/officeart/2005/8/layout/chevron2"/>
    <dgm:cxn modelId="{77D7FCF1-2ED5-4B55-A930-4ECAD0A1C43F}" srcId="{5C4BBB64-4663-4E8D-A4B6-A8F11DC6471F}" destId="{B9B6F05D-0C45-4AD0-9B49-1782D2F29F22}" srcOrd="1" destOrd="0" parTransId="{BD6CEDED-2E27-4735-8028-1EE570C87411}" sibTransId="{66EF3AEA-0E12-4E5D-BFF6-BB80A8D22EAD}"/>
    <dgm:cxn modelId="{29DBA5FB-F804-4ACE-9B8A-0726EB4057A8}" srcId="{A49E6E21-7F77-496B-BABC-36EFE020B042}" destId="{D871A4A8-9FAE-4B1D-B7C9-BC861986F82E}" srcOrd="0" destOrd="0" parTransId="{4300CF7D-1993-4AD9-9080-B0F893684211}" sibTransId="{D0B94352-F842-4F08-9623-17A6A9C13559}"/>
    <dgm:cxn modelId="{45C0F2D5-12F1-471E-849F-D1BD661042D0}" type="presParOf" srcId="{91DA07A3-E8A3-4AF1-82DB-8BDD9DAABDB6}" destId="{F23291C6-B90C-4651-B215-9D567847DC03}" srcOrd="0" destOrd="0" presId="urn:microsoft.com/office/officeart/2005/8/layout/chevron2"/>
    <dgm:cxn modelId="{2B063D52-C2B8-4332-B206-5AA14144E7E7}" type="presParOf" srcId="{F23291C6-B90C-4651-B215-9D567847DC03}" destId="{E6C9FE2D-6699-495D-BAB0-554BA96F761F}" srcOrd="0" destOrd="0" presId="urn:microsoft.com/office/officeart/2005/8/layout/chevron2"/>
    <dgm:cxn modelId="{3866DCD3-565A-4824-B917-398E30171A66}" type="presParOf" srcId="{F23291C6-B90C-4651-B215-9D567847DC03}" destId="{7432A71F-AA9B-48EB-A714-CA61A29843FF}" srcOrd="1" destOrd="0" presId="urn:microsoft.com/office/officeart/2005/8/layout/chevron2"/>
    <dgm:cxn modelId="{980E1CA7-C28B-42E7-98FA-40262D96C290}" type="presParOf" srcId="{91DA07A3-E8A3-4AF1-82DB-8BDD9DAABDB6}" destId="{62F7B390-C89C-4360-8DAB-B3B58170DB5C}" srcOrd="1" destOrd="0" presId="urn:microsoft.com/office/officeart/2005/8/layout/chevron2"/>
    <dgm:cxn modelId="{3581D95A-1AB2-4B90-9BC7-C4DCCAFF1A81}" type="presParOf" srcId="{91DA07A3-E8A3-4AF1-82DB-8BDD9DAABDB6}" destId="{B7086D08-4542-4995-AC66-42BC6CA77455}" srcOrd="2" destOrd="0" presId="urn:microsoft.com/office/officeart/2005/8/layout/chevron2"/>
    <dgm:cxn modelId="{CBD7DDD1-A2FD-4537-A9BE-DDB1C0CD4A61}" type="presParOf" srcId="{B7086D08-4542-4995-AC66-42BC6CA77455}" destId="{686E54A3-AF92-429D-8BEE-0C0DBC59ACF7}" srcOrd="0" destOrd="0" presId="urn:microsoft.com/office/officeart/2005/8/layout/chevron2"/>
    <dgm:cxn modelId="{F4CE95A0-5017-4E86-8302-00D5DBCC833E}" type="presParOf" srcId="{B7086D08-4542-4995-AC66-42BC6CA77455}" destId="{B2CECD46-A9C9-4D1A-B9D3-E87110680AD0}" srcOrd="1" destOrd="0" presId="urn:microsoft.com/office/officeart/2005/8/layout/chevron2"/>
    <dgm:cxn modelId="{FCE8189C-56B9-4A4A-904C-293A3306705F}" type="presParOf" srcId="{91DA07A3-E8A3-4AF1-82DB-8BDD9DAABDB6}" destId="{53D3B461-DF92-496C-8707-74C1707E6EC9}" srcOrd="3" destOrd="0" presId="urn:microsoft.com/office/officeart/2005/8/layout/chevron2"/>
    <dgm:cxn modelId="{66F76759-F01B-419F-A55C-2640D07C4AE1}" type="presParOf" srcId="{91DA07A3-E8A3-4AF1-82DB-8BDD9DAABDB6}" destId="{F2FDB9CA-3C28-4F66-915C-F557F47AFFCF}" srcOrd="4" destOrd="0" presId="urn:microsoft.com/office/officeart/2005/8/layout/chevron2"/>
    <dgm:cxn modelId="{C47931B0-FD3F-4E5C-9776-CF06908F3D73}" type="presParOf" srcId="{F2FDB9CA-3C28-4F66-915C-F557F47AFFCF}" destId="{F6560FB5-6B78-45D4-8500-FEB37AEB4641}" srcOrd="0" destOrd="0" presId="urn:microsoft.com/office/officeart/2005/8/layout/chevron2"/>
    <dgm:cxn modelId="{6D23891A-9891-47A6-9202-E2E01C1E0971}" type="presParOf" srcId="{F2FDB9CA-3C28-4F66-915C-F557F47AFFCF}" destId="{9B033793-ADF7-4DBF-BD4D-FB5B3986979F}" srcOrd="1" destOrd="0" presId="urn:microsoft.com/office/officeart/2005/8/layout/chevron2"/>
    <dgm:cxn modelId="{C4599495-15E5-459D-B6E6-F45ADC01B818}" type="presParOf" srcId="{91DA07A3-E8A3-4AF1-82DB-8BDD9DAABDB6}" destId="{EC661993-A453-46A1-99A1-B619C012375B}" srcOrd="5" destOrd="0" presId="urn:microsoft.com/office/officeart/2005/8/layout/chevron2"/>
    <dgm:cxn modelId="{316DB780-B67E-463F-8FB8-2719EBE0E61A}" type="presParOf" srcId="{91DA07A3-E8A3-4AF1-82DB-8BDD9DAABDB6}" destId="{B023DD7C-C408-4BD2-B8F0-7C44E9C741EA}" srcOrd="6" destOrd="0" presId="urn:microsoft.com/office/officeart/2005/8/layout/chevron2"/>
    <dgm:cxn modelId="{1F2FBCD0-8F6C-4255-A924-0ED7B46E1AC5}" type="presParOf" srcId="{B023DD7C-C408-4BD2-B8F0-7C44E9C741EA}" destId="{557AD667-8916-47D0-817A-A7DCF1A837A3}" srcOrd="0" destOrd="0" presId="urn:microsoft.com/office/officeart/2005/8/layout/chevron2"/>
    <dgm:cxn modelId="{1DE405B2-C454-4801-9862-89AFD9ACC8CB}" type="presParOf" srcId="{B023DD7C-C408-4BD2-B8F0-7C44E9C741EA}" destId="{5923F684-2F66-49F5-B146-B4737090EE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9FE2D-6699-495D-BAB0-554BA96F761F}">
      <dsp:nvSpPr>
        <dsp:cNvPr id="0" name=""/>
        <dsp:cNvSpPr/>
      </dsp:nvSpPr>
      <dsp:spPr>
        <a:xfrm rot="5400000">
          <a:off x="-187674" y="191233"/>
          <a:ext cx="1251165" cy="8758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Definition</a:t>
          </a:r>
        </a:p>
      </dsp:txBody>
      <dsp:txXfrm rot="-5400000">
        <a:off x="2" y="441466"/>
        <a:ext cx="875815" cy="375350"/>
      </dsp:txXfrm>
    </dsp:sp>
    <dsp:sp modelId="{7432A71F-AA9B-48EB-A714-CA61A29843FF}">
      <dsp:nvSpPr>
        <dsp:cNvPr id="0" name=""/>
        <dsp:cNvSpPr/>
      </dsp:nvSpPr>
      <dsp:spPr>
        <a:xfrm rot="5400000">
          <a:off x="3917479" y="-3038104"/>
          <a:ext cx="813257" cy="68965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Objectives</a:t>
          </a:r>
        </a:p>
        <a:p>
          <a:pPr marL="57150" lvl="1" indent="-57150" algn="l" defTabSz="444500">
            <a:lnSpc>
              <a:spcPct val="90000"/>
            </a:lnSpc>
            <a:spcBef>
              <a:spcPct val="0"/>
            </a:spcBef>
            <a:spcAft>
              <a:spcPct val="15000"/>
            </a:spcAft>
            <a:buChar char="•"/>
          </a:pPr>
          <a:r>
            <a:rPr lang="en-US" sz="1000" kern="1200" dirty="0"/>
            <a:t>Deliverables</a:t>
          </a:r>
        </a:p>
        <a:p>
          <a:pPr marL="57150" lvl="1" indent="-57150" algn="l" defTabSz="444500">
            <a:lnSpc>
              <a:spcPct val="90000"/>
            </a:lnSpc>
            <a:spcBef>
              <a:spcPct val="0"/>
            </a:spcBef>
            <a:spcAft>
              <a:spcPct val="15000"/>
            </a:spcAft>
            <a:buChar char="•"/>
          </a:pPr>
          <a:r>
            <a:rPr lang="en-US" sz="1000" kern="1200" dirty="0"/>
            <a:t>Roles and responsibilities</a:t>
          </a:r>
        </a:p>
        <a:p>
          <a:pPr marL="57150" lvl="1" indent="-57150" algn="l" defTabSz="444500">
            <a:lnSpc>
              <a:spcPct val="90000"/>
            </a:lnSpc>
            <a:spcBef>
              <a:spcPct val="0"/>
            </a:spcBef>
            <a:spcAft>
              <a:spcPct val="15000"/>
            </a:spcAft>
            <a:buChar char="•"/>
          </a:pPr>
          <a:r>
            <a:rPr lang="en-US" sz="1000" kern="1200" dirty="0"/>
            <a:t>Current situation</a:t>
          </a:r>
        </a:p>
        <a:p>
          <a:pPr marL="57150" lvl="1" indent="-57150" algn="l" defTabSz="444500">
            <a:lnSpc>
              <a:spcPct val="90000"/>
            </a:lnSpc>
            <a:spcBef>
              <a:spcPct val="0"/>
            </a:spcBef>
            <a:spcAft>
              <a:spcPct val="15000"/>
            </a:spcAft>
            <a:buChar char="•"/>
          </a:pPr>
          <a:r>
            <a:rPr lang="en-US" sz="1000" kern="1200" dirty="0"/>
            <a:t>Timeline</a:t>
          </a:r>
        </a:p>
        <a:p>
          <a:pPr marL="57150" lvl="1" indent="-57150" algn="l" defTabSz="444500">
            <a:lnSpc>
              <a:spcPct val="90000"/>
            </a:lnSpc>
            <a:spcBef>
              <a:spcPct val="0"/>
            </a:spcBef>
            <a:spcAft>
              <a:spcPct val="15000"/>
            </a:spcAft>
            <a:buChar char="•"/>
          </a:pPr>
          <a:r>
            <a:rPr lang="en-US" sz="1000" kern="1200" dirty="0"/>
            <a:t>Costs and benefits</a:t>
          </a:r>
        </a:p>
      </dsp:txBody>
      <dsp:txXfrm rot="-5400000">
        <a:off x="875816" y="43259"/>
        <a:ext cx="6856884" cy="733857"/>
      </dsp:txXfrm>
    </dsp:sp>
    <dsp:sp modelId="{686E54A3-AF92-429D-8BEE-0C0DBC59ACF7}">
      <dsp:nvSpPr>
        <dsp:cNvPr id="0" name=""/>
        <dsp:cNvSpPr/>
      </dsp:nvSpPr>
      <dsp:spPr>
        <a:xfrm rot="5400000">
          <a:off x="-187674" y="1295805"/>
          <a:ext cx="1251165" cy="8758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Preparation</a:t>
          </a:r>
        </a:p>
      </dsp:txBody>
      <dsp:txXfrm rot="-5400000">
        <a:off x="2" y="1546038"/>
        <a:ext cx="875815" cy="375350"/>
      </dsp:txXfrm>
    </dsp:sp>
    <dsp:sp modelId="{B2CECD46-A9C9-4D1A-B9D3-E87110680AD0}">
      <dsp:nvSpPr>
        <dsp:cNvPr id="0" name=""/>
        <dsp:cNvSpPr/>
      </dsp:nvSpPr>
      <dsp:spPr>
        <a:xfrm rot="5400000">
          <a:off x="3917479" y="-1933532"/>
          <a:ext cx="813257" cy="68965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Pull together data table</a:t>
          </a:r>
        </a:p>
        <a:p>
          <a:pPr marL="57150" lvl="1" indent="-57150" algn="l" defTabSz="444500">
            <a:lnSpc>
              <a:spcPct val="90000"/>
            </a:lnSpc>
            <a:spcBef>
              <a:spcPct val="0"/>
            </a:spcBef>
            <a:spcAft>
              <a:spcPct val="15000"/>
            </a:spcAft>
            <a:buChar char="•"/>
          </a:pPr>
          <a:r>
            <a:rPr lang="en-US" sz="1000" kern="1200" dirty="0"/>
            <a:t>Categorize the data</a:t>
          </a:r>
        </a:p>
        <a:p>
          <a:pPr marL="57150" lvl="1" indent="-57150" algn="l" defTabSz="444500">
            <a:lnSpc>
              <a:spcPct val="90000"/>
            </a:lnSpc>
            <a:spcBef>
              <a:spcPct val="0"/>
            </a:spcBef>
            <a:spcAft>
              <a:spcPct val="15000"/>
            </a:spcAft>
            <a:buChar char="•"/>
          </a:pPr>
          <a:r>
            <a:rPr lang="en-US" sz="1000" kern="1200" dirty="0"/>
            <a:t>Clean the data</a:t>
          </a:r>
        </a:p>
        <a:p>
          <a:pPr marL="57150" lvl="1" indent="-57150" algn="l" defTabSz="444500">
            <a:lnSpc>
              <a:spcPct val="90000"/>
            </a:lnSpc>
            <a:spcBef>
              <a:spcPct val="0"/>
            </a:spcBef>
            <a:spcAft>
              <a:spcPct val="15000"/>
            </a:spcAft>
            <a:buChar char="•"/>
          </a:pPr>
          <a:r>
            <a:rPr lang="en-US" sz="1000" kern="1200" dirty="0"/>
            <a:t>Remove unnecessary data</a:t>
          </a:r>
        </a:p>
        <a:p>
          <a:pPr marL="57150" lvl="1" indent="-57150" algn="l" defTabSz="444500">
            <a:lnSpc>
              <a:spcPct val="90000"/>
            </a:lnSpc>
            <a:spcBef>
              <a:spcPct val="0"/>
            </a:spcBef>
            <a:spcAft>
              <a:spcPct val="15000"/>
            </a:spcAft>
            <a:buChar char="•"/>
          </a:pPr>
          <a:r>
            <a:rPr lang="en-US" sz="1000" kern="1200" dirty="0"/>
            <a:t>Transform the data</a:t>
          </a:r>
        </a:p>
        <a:p>
          <a:pPr marL="57150" lvl="1" indent="-57150" algn="l" defTabSz="444500">
            <a:lnSpc>
              <a:spcPct val="90000"/>
            </a:lnSpc>
            <a:spcBef>
              <a:spcPct val="0"/>
            </a:spcBef>
            <a:spcAft>
              <a:spcPct val="15000"/>
            </a:spcAft>
            <a:buChar char="•"/>
          </a:pPr>
          <a:r>
            <a:rPr lang="en-US" sz="1000" kern="1200" dirty="0"/>
            <a:t>Partition the data</a:t>
          </a:r>
        </a:p>
      </dsp:txBody>
      <dsp:txXfrm rot="-5400000">
        <a:off x="875816" y="1147831"/>
        <a:ext cx="6856884" cy="733857"/>
      </dsp:txXfrm>
    </dsp:sp>
    <dsp:sp modelId="{F6560FB5-6B78-45D4-8500-FEB37AEB4641}">
      <dsp:nvSpPr>
        <dsp:cNvPr id="0" name=""/>
        <dsp:cNvSpPr/>
      </dsp:nvSpPr>
      <dsp:spPr>
        <a:xfrm rot="5400000">
          <a:off x="-187674" y="2400378"/>
          <a:ext cx="1251165" cy="8758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Implementation of the Analysis</a:t>
          </a:r>
        </a:p>
      </dsp:txBody>
      <dsp:txXfrm rot="-5400000">
        <a:off x="2" y="2650611"/>
        <a:ext cx="875815" cy="375350"/>
      </dsp:txXfrm>
    </dsp:sp>
    <dsp:sp modelId="{9B033793-ADF7-4DBF-BD4D-FB5B3986979F}">
      <dsp:nvSpPr>
        <dsp:cNvPr id="0" name=""/>
        <dsp:cNvSpPr/>
      </dsp:nvSpPr>
      <dsp:spPr>
        <a:xfrm rot="5400000">
          <a:off x="3917479" y="-828959"/>
          <a:ext cx="813257" cy="68965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rgbClr val="FF0000"/>
              </a:solidFill>
            </a:rPr>
            <a:t>Summarizing the data</a:t>
          </a:r>
        </a:p>
        <a:p>
          <a:pPr marL="57150" lvl="1" indent="-57150" algn="l" defTabSz="488950">
            <a:lnSpc>
              <a:spcPct val="90000"/>
            </a:lnSpc>
            <a:spcBef>
              <a:spcPct val="0"/>
            </a:spcBef>
            <a:spcAft>
              <a:spcPct val="15000"/>
            </a:spcAft>
            <a:buChar char="•"/>
          </a:pPr>
          <a:r>
            <a:rPr lang="en-US" sz="1100" kern="1200" dirty="0">
              <a:solidFill>
                <a:srgbClr val="FF0000"/>
              </a:solidFill>
            </a:rPr>
            <a:t>Finding hidden relationships</a:t>
          </a:r>
        </a:p>
        <a:p>
          <a:pPr marL="57150" lvl="1" indent="-57150" algn="l" defTabSz="488950">
            <a:lnSpc>
              <a:spcPct val="90000"/>
            </a:lnSpc>
            <a:spcBef>
              <a:spcPct val="0"/>
            </a:spcBef>
            <a:spcAft>
              <a:spcPct val="15000"/>
            </a:spcAft>
            <a:buChar char="•"/>
          </a:pPr>
          <a:r>
            <a:rPr lang="en-US" sz="1100" kern="1200" dirty="0">
              <a:solidFill>
                <a:srgbClr val="FF0000"/>
              </a:solidFill>
            </a:rPr>
            <a:t> Making prediction</a:t>
          </a:r>
        </a:p>
      </dsp:txBody>
      <dsp:txXfrm rot="-5400000">
        <a:off x="875816" y="2252404"/>
        <a:ext cx="6856884" cy="733857"/>
      </dsp:txXfrm>
    </dsp:sp>
    <dsp:sp modelId="{557AD667-8916-47D0-817A-A7DCF1A837A3}">
      <dsp:nvSpPr>
        <dsp:cNvPr id="0" name=""/>
        <dsp:cNvSpPr/>
      </dsp:nvSpPr>
      <dsp:spPr>
        <a:xfrm rot="5400000">
          <a:off x="-187674" y="3504950"/>
          <a:ext cx="1251165" cy="8758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Deployment</a:t>
          </a:r>
        </a:p>
      </dsp:txBody>
      <dsp:txXfrm rot="-5400000">
        <a:off x="2" y="3755183"/>
        <a:ext cx="875815" cy="375350"/>
      </dsp:txXfrm>
    </dsp:sp>
    <dsp:sp modelId="{5923F684-2F66-49F5-B146-B4737090EE46}">
      <dsp:nvSpPr>
        <dsp:cNvPr id="0" name=""/>
        <dsp:cNvSpPr/>
      </dsp:nvSpPr>
      <dsp:spPr>
        <a:xfrm rot="5400000">
          <a:off x="3917479" y="275612"/>
          <a:ext cx="813257" cy="68965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Plan and execute deployment based on the definition in step 1</a:t>
          </a:r>
        </a:p>
        <a:p>
          <a:pPr marL="114300" lvl="1" indent="-114300" algn="l" defTabSz="622300">
            <a:lnSpc>
              <a:spcPct val="90000"/>
            </a:lnSpc>
            <a:spcBef>
              <a:spcPct val="0"/>
            </a:spcBef>
            <a:spcAft>
              <a:spcPct val="15000"/>
            </a:spcAft>
            <a:buChar char="•"/>
          </a:pPr>
          <a:r>
            <a:rPr lang="en-US" sz="1400" kern="1200" dirty="0"/>
            <a:t>Measure and monitor performance</a:t>
          </a:r>
        </a:p>
        <a:p>
          <a:pPr marL="114300" lvl="1" indent="-114300" algn="l" defTabSz="622300">
            <a:lnSpc>
              <a:spcPct val="90000"/>
            </a:lnSpc>
            <a:spcBef>
              <a:spcPct val="0"/>
            </a:spcBef>
            <a:spcAft>
              <a:spcPct val="15000"/>
            </a:spcAft>
            <a:buChar char="•"/>
          </a:pPr>
          <a:r>
            <a:rPr lang="en-US" sz="1400" kern="1200" dirty="0"/>
            <a:t>Review the project</a:t>
          </a:r>
        </a:p>
      </dsp:txBody>
      <dsp:txXfrm rot="-5400000">
        <a:off x="875816" y="3356975"/>
        <a:ext cx="6856884" cy="7338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0T04:28:01.595"/>
    </inkml:context>
    <inkml:brush xml:id="br0">
      <inkml:brushProperty name="width" value="0.05292" units="cm"/>
      <inkml:brushProperty name="height" value="0.05292" units="cm"/>
      <inkml:brushProperty name="color" value="#FF0000"/>
    </inkml:brush>
  </inkml:definitions>
  <inkml:trace contextRef="#ctx0" brushRef="#br0">15056 5104 53 0,'0'5'111'16,"0"-5"-11"-16,0 0-4 0,0 0-2 0,0 0-4 15,0 0-1-15,0 0-2 0,0 0 1 16,0 0 9-16,0 0 0 0,0 0-9 0,0 0-1 0,0 0-3 15,0 0 0-15,0 0-11 0,0 0 0 0,0 0-6 16,0 0 2-16,0 0-10 0,0 0-3 0,0 0-3 16,0 0-8-16,0 0-4 0,0 0-2 0,10-9 0 15,-7 5 9-15,-3 4-6 0,0-5-5 16,0 5-3-16,0-5-3 0,0 5-1 0,4-3-4 0,-4 3-1 16,0 0 1-16,0 0-4 0,0-5-2 0,0 5-3 15,0 0 8-15,0 0-11 0,0 0-2 0,0 0-4 16,0 0 1-16,0 0-1 0,0 0 2 0,0 0-1 15,-12 14-2-15,7-9 1 0,0 5 3 0,-3-4-5 16,2 2-1-16,-2 0-2 0,2 1 4 0,2-1-3 16,-4 1 1-16,4-4-1 0,1 2-3 0,-5 2 3 15,6-4-2-15,0 0 0 0,-1 1-3 0,1-2 1 16,2 1-3-16,-2-2 1 0,2 2-2 0,0-1 5 16,2 1-3-16,-1 0-1 0,3-3-1 0,0 2 1 15,2-1 1-15,-1 0-1 0,3 2 3 0,1-3-3 16,1 1 6-16,-1 4-3 0,3-5 0 0,-1 1 0 15,1 1-3-15,3-1 2 0,-3 2 1 0,2 0-2 16,-3 0 1-16,5 4-1 0,0-4 3 0,-6 0-2 16,8 5 2-16,-9-4-2 0,8 0 1 0,-6 1 4 15,-3 1-2-15,2 0-2 0,-1-2 3 0,0 1-2 16,0 0-2-16,-4-2 4 0,-2 0 2 0,-1 0-1 16,2 2 0-16,-1 0 3 0,-2 0 1 0,-1-2-4 15,-1 3 1-15,-3 0 0 0,-3 0 3 0,-3 2-2 16,-3-2 0-16,-3 3 0 0,4-4 4 0,-5 4 6 15,1-2 1-15,-2-3 2 0,2 0 3 0,-2 0-3 16,1-1 2-16,-1 1 6 0,0-3-9 0,-2 0 0 16,6 2-2-16,-2-5 0 0,3 1-5 0,-4 4 3 15,2-5-4-15,2 2-6 0,1 1-17 0,1-2-19 16,0 0-31-16,1 2-34 0,-3-3-41 0,4-2-37 16,-2 1-49-16,3 0-117 0,2-2-368 0,0 0 163 15</inkml:trace>
  <inkml:trace contextRef="#ctx0" brushRef="#br0" timeOffset="324.792">15023 5131 181 0,'0'0'187'0,"1"-5"-2"0,-1 5-9 0,10-2-8 16,-5-1-4-16,3 0-10 0,-3-1-7 0,8 1-3 16,-3-1-6-16,4 0-2 0,2 0-9 0,-1 0-9 15,3-1-8-15,2-2-7 0,2 2-10 0,-3 1-9 16,4-2-4-16,4-1-10 0,-9 2-5 0,4 0-7 16,-3 3-7-16,-2-2-5 0,-4-1-4 0,-2 2-6 15,3 1-5-15,-4-1-1 0,-4 0-4 0,1 3-5 16,0-2-2-16,-3-1-6 0,-4 3-14 0,7-2-22 15,-7 2-24-15,0 0-29 0,3-2-55 0,-3 2-54 16,0 0-52-16,0 0-148 0,-11 9-415 0,11-9 184 16</inkml:trace>
  <inkml:trace contextRef="#ctx0" brushRef="#br0" timeOffset="1067.533">16173 5158 177 0,'3'-3'184'0,"-1"-2"-17"15,4-3-10-15,-2 4-14 0,4-5-7 0,1 1-14 16,4-6-15-16,-3 3-8 0,1 0-7 0,1 0-10 16,-1-2-8-16,-3 3 10 0,1 0-2 0,-4 0-1 15,4-6-4-15,-4 5-5 0,-3-2 0 0,1 1 1 16,-6 2 2-16,1-2 4 0,2 6-1 0,-4-3-8 15,2 4-4-15,-1 0-6 0,-6-2-8 0,0 5-4 16,-1 0-5-16,-3 4-7 0,-6 0-1 0,-8 6-5 16,1 4-2-16,-1 0-1 0,1 2-1 0,-1 0-3 15,4 1 3-15,3-6-7 0,3 2 2 0,-2 8 1 16,5-6-5-16,3-1 0 0,2-1-2 0,2 0-4 16,3-1-5-16,2 1 0 0,-1 2 1 0,3-3-2 15,3 1-3-15,-2 0-1 0,4-1-1 16,2 1 4-16,2 0-1 0,2 1-1 0,2 0 3 0,2 0-7 15,2 1 1-15,0-1 1 0,1-3 3 0,5 8 0 0,-5-8-3 16,7 3 3-16,-9 1-3 0,2-1 0 16,-4 0 0-16,-1 0 0 0,1-1 0 0,-2 1 0 15,-2-3-1-15,-3-1 2 0,1 2 0 0,-3-3-5 16,0 2 2-16,0-3 1 0,-5 2 3 0,2 1-2 16,-4-1 1-16,-3 1-1 0,-2 2 0 0,0-1-6 0,-2-1-1 15,-6 4 8-15,-2-2-9 0,-2 1-6 16,-5-2 1-16,-3 0-5 0,-1-3-7 0,6-2-14 15,-5 0-9-15,-1-1-20 0,7-1-22 0,-7-3-23 16,7-3-30-16,-1 1-28 0,-1-3-24 0,3 0-154 16,1 0-378-16,3-2 168 0</inkml:trace>
  <inkml:trace contextRef="#ctx0" brushRef="#br0" timeOffset="1598.389">15980 5334 125 0,'10'-2'129'0,"3"-3"-7"0,2 0-14 0,4 0-6 16,1 1-16-16,1-1-1 0,6-1-8 0,1 0-10 16,-7 2-5-16,1 3-7 0,0-2-8 0,-1 0-1 0,-2 3 5 15,0-4-21-15,0 4 0 0,-6 0-4 16,1 0 8-16,-4 2 6 0,1 1-3 0,1-1 4 15,-4 1 6-15,5-1 1 0,-5 7 6 0,-1-3-1 16,2 0 2-16,-2 4 3 0,0-2 0 0,-2 3-1 0,0-1 2 16,-1 7 1-16,-1-6-7 0,1 6-2 0,-3-1-7 15,2 0-3-15,-3 0-2 0,0-3-2 0,1 0-6 16,0-1-1-16,-1 2-3 0,2-5-6 16,-2 0 6-16,3 0-9 0,-3-2-4 0,0-1-1 15,1-2-3-15,1-1-3 0,0 1-2 0,1-1 5 0,-3-3-2 16,8-2-1-16,-3-1 1 0,2-3 1 0,2-3-3 15,-1 0-3-15,1-6-2 0,2 3-1 0,-2-7 0 16,-1 2 0-16,2 0-1 0,-4 0 2 16,2 2 2-16,-3 0-3 0,1 5-1 0,1-1 3 15,-3 2-3-15,-1 1 1 0,-1 2 2 0,2 0-4 16,-3 3 0-16,3-3 0 0,-4 4 0 0,0 2-1 0,0 0 0 16,4-1 2-16,-4 1 2 0,0 0-1 15,6 14 1-15,-2-6 2 0,0 0-1 0,1 3 2 16,-2 1-3-16,-1-1-3 0,1 0 4 0,-2 1-1 15,7 3 0-15,-6-6-2 0,2 6-2 0,1-3 3 0,2 0-2 16,-1-2 1-16,0-1-25 0,3 1-15 0,-2-3-26 16,3-2-12-16,3 0-24 0,4-3-14 0,3-1-26 15,0-2-16-15,-2-1-130 16,2-3-313-16,2 1 140 0</inkml:trace>
  <inkml:trace contextRef="#ctx0" brushRef="#br0" timeOffset="1841.538">17011 5356 109 0,'0'0'172'0,"-4"-10"5"16,3 7-3-16,-3-3-8 0,-2 3-5 16,-1 0-5-16,2-1-11 0,0 3-11 0,1 0-10 0,-5 1-10 15,9 0-9-15,-14 2-9 0,7-2-10 16,-3 7-9-16,-1-6-5 0,4 4-8 0,0-1-7 16,-2 0-7-16,4-3-3 0,3 3-7 0,-4-3-6 15,3 3-5-15,-1-1-3 0,4-3-5 0,-5 3-8 0,5-3-1 16,0 0-7-16,0 0-6 0,0 0-8 0,0 0-8 15,0 0-7-15,15-10-6 0,-10 2-9 0,0 3-8 16,0 0-14-16,3-2-16 0,-3-2-24 16,0 1-27-16,-1-1-32 0,-1-1-136 0,1 0-319 15,-3 1 141-15</inkml:trace>
  <inkml:trace contextRef="#ctx0" brushRef="#br0" timeOffset="2246.925">16568 5045 107 0,'2'-8'119'0,"2"2"-13"0,1 0-11 0,-1 1-10 15,-3 2-6-15,3 0-5 0,-4-2 7 0,0 5 18 16,0 0 9-16,0 0 4 0,7 9 9 0,-10 2-9 16,3 0 2-16,-1 1-3 0,-2 5 1 0,-1 2-1 15,4 6-1-15,-5-3-6 0,5 5 1 0,-1 0-4 16,-3 0-6-16,4 3-4 0,0-2-5 15,0 2-5-15,0 0-11 0,4-1-5 0,-3-4-4 0,3 0-9 16,1 0-6-16,2-1-2 0,-1-7-6 0,3 0-5 16,-1 0-7-16,1-5-1 0,-3-1 1 0,5-2-5 15,0-4-4-15,4-1-2 0,-2-4-24 0,6 0-32 16,-2-4-39-16,2-4-41 0,-4 1-49 0,3-5-45 16,-8-1-189-16,3-1-438 0,-4-5 195 0</inkml:trace>
  <inkml:trace contextRef="#ctx0" brushRef="#br0" timeOffset="2791.601">16561 5327 90 0,'0'0'129'0,"13"-1"-8"0,-3-1-13 15,1-2-13-15,-1 1-3 0,5-2-11 0,4 1-4 16,-1-2-12-16,1-1-10 0,-2 3-2 0,1-4-9 16,2 3-2-16,-3 1-5 0,-4 1 0 15,-1 1-9-15,-1-3-2 0,-4 4 4 0,1-1-8 0,-3 0 9 16,0 2 4-16,-1-2 1 0,-4 2-5 0,10 0 9 16,-10 0 7-16,0 0 11 0,9 2-1 0,-6 2 3 15,-2-1-4-15,-1 2-2 0,3 3-1 0,-3 4 6 16,2-6 5-16,0 5-1 0,-1 1 1 0,4 3-2 15,-4 1-4-15,-1-3-6 0,0-2-6 0,0 6-4 16,0-5-3-16,3 0-5 0,-2 0-6 0,0 1 1 16,2-4-4-16,-2 0-4 0,0-3-4 0,2 1-2 15,0-2-1-15,-1-1-2 0,-1 1 1 0,3-2-1 16,1-2-1-16,-5-1-3 0,14-3 3 0,-5-3-4 16,-2 2 7-16,4-3-9 0,-4-4 1 0,5-2-3 15,1-2 2-15,-4 3-2 0,0-3-1 0,-1 1 2 16,-1-1 1-16,-2 6-1 0,-1-3 0 0,-1 4-4 15,3-2 3-15,-2 8-4 0,-3-5 3 0,3 5-2 16,-1-1 2-16,-1 1-3 0,-2 2-2 16,0 0 2-16,7 7 13 0,-6-2 7 0,0 0 3 0,3 6-1 15,1-2 3-15,-2 2-4 0,3 4 6 0,2 0-8 16,-3-4-1-16,1 5-2 0,2-3-3 0,-2-4 2 16,2 2-3-16,1-2-1 0,1 0 0 0,0-6-4 15,3 3 2-15,1-1-6 0,3-5-21 0,0 2-31 16,2-5-33-16,-3-2-40 0,6-2-36 0,-3-2-43 15,-2 3-179-15,1-2-412 0,-2-5 182 0</inkml:trace>
  <inkml:trace contextRef="#ctx0" brushRef="#br0" timeOffset="3997.458">17492 5276 22 0,'-4'-2'191'0,"-2"-1"1"16,-1-4-6-16,1 4-9 0,-1-1-13 0,-4 1-10 15,3-1-16-15,-1 1-13 0,-4 2-5 0,3 0-7 16,-3 1-6-16,-1 1-6 0,1 0-6 0,2 6-5 16,-1-4-8-16,-4 9-6 0,6-6-4 0,-2 7-6 15,-2 1-5-15,5 1-4 0,-1 0-3 0,0 2-5 16,5 0-4-16,1-1-4 0,1 2-6 0,3 1-5 16,0-2-2-16,3-3-6 0,3 0-2 0,1-1-4 15,0-1-1-15,2-5-3 0,3 0 4 0,2-3-7 16,-1-3-2-16,6-3-7 0,-1-2-12 0,-1-4-3 15,2-1-9-15,6-8-8 0,-5-1 1 0,2-1 0 16,-4-3 1-16,0-2 0 0,-2-4-8 0,-3-2-4 16,-4-1-6-16,0-2-2 0,-4-2 2 0,-2 3 0 15,-1-5 7-15,-2 8 8 0,-2 2 7 0,0 9 13 0,0-1 13 16,-2 4 17-16,4 3 13 0,-4 2 12 16,3 1 7-16,-1 2 0 0,0 1-4 0,1 3-6 15,0-1 0-15,1 4-6 0,0 0 0 0,0 0 3 16,-7 10 1-16,3 0 1 0,2 4 2 0,-2 2 1 15,0 2-4-15,0 1-1 0,4 8-1 0,-1 0-2 0,0-1-4 16,2 3 5-16,0-1-8 0,3 1-3 16,-2 1-2-16,5-1 1 0,-2-5-6 0,3 4 2 15,1-4-3-15,0 1-2 0,-3-8-2 0,3 0-2 16,1 0 2-16,-1-2-6 0,-2-4-1 0,0-2-1 0,2 2-1 16,0-3 2-16,2-6-3 0,0 2 3 15,-1-3-21-15,2 2-17 0,-1-6-3 0,-2-2-24 16,4 1-7-16,2-5-3 0,-6 0 6 0,3 1 12 15,-3-1-6-15,0 2 10 0,-3-4 1 0,3 3 10 16,-1-2 0-16,-3 1 7 0,3 1 2 0,0 1 6 0,-4 2-3 16,1 1 2-16,0 1 6 0,-1 1 4 0,-1-2-1 15,3 1 3-15,-6 3-2 0,5-2 3 16,-5-1 0-16,0 3-2 0,5-3 2 0,-5 3 3 16,0 0 2-16,8-1-1 0,-8 1 2 0,5-1 0 15,-5 1-1-15,0 0 1 0,0 0 2 0,6 0-1 16,-6 0 0-16,0 0 1 0,0 0 1 0,8 1 1 0,-8-1-4 15,0 0 4-15,0 0-2 0,0 0 5 16,4 1-1-16,-4-1 2 0,0 0 8 0,0 0 3 16,0 0 1-16,0 0-3 0,1-6-3 0,-1 6 2 15,-4-6-1-15,4 6 1 0,-1-7 3 0,1 4 2 0,-2-1 2 16,0 1 4-16,2-2 4 0,0 5-2 16,-4-6-2-16,3 2 3 0,1 0-3 0,-5 0-2 0,5 0 2 15,0 4-5-15,-4-7 2 0,3 3-2 16,-2-3 0-16,2 3 3 0,-3 2-9 0,4 2 0 0,-1-7 0 15,1 4 7-15,-4-2-5 0,4 5 0 0,4-6 0 16,-4 6 1-16,0-3-3 0,0 3 0 0,0 0-2 16,0-5 0-16,0 5-2 0,0 0-1 15,0 0 2-15,0 0-1 0,0 0-5 0,0 0 2 16,0 0-2-16,0 0-1 0,0 0 3 0,0 0-3 0,5 9 10 16,-4-5 5-16,2 4 0 0,-2 0 9 0,3 4-1 15,-1 0 1-15,-1 4-3 0,3 0-4 0,-1 1-1 16,1 1-1-16,-2 0-1 0,2-1 2 15,4-1-7-15,-5 0 2 0,2-2-1 0,-1-2-4 16,2-2-2-16,3 0 4 0,-4-2-5 0,5-1 1 0,0-2-3 16,-1 0-1-16,0-5-9 0,2-1-12 0,1-4-7 15,-2 0-4-15,6-5-4 0,-4 1-4 0,1-3 1 16,-5-2 1-16,2-1 4 0,-6 0-1 0,0-2-3 16,-1-1-1-16,-1-7 3 0,-1 5 3 0,-4 2-1 15,-1 0 8-15,2 3 5 0,-2 0 9 0,-1 4 8 16,3 4 11-16,-3-3 4 0,4 3 5 0,-1 4 1 15,-3 1-2-15,4 2 1 0,0 0 1 0,0 0 3 16,-10 9 10-16,6 4-2 0,-1 4 5 0,1 2-2 16,0 10 1-16,-1-2-4 0,4 6 0 0,1-1-2 15,-2 4 1-15,4-2 1 0,-4 2-5 0,4 10 0 16,1-10-1-16,-3 1-5 0,3 9 0 0,-1-12 0 16,0 1-1-16,-1-2-4 0,-1 0-1 0,-1-1 1 15,2-1-2-15,-2-1-1 0,-3 1 3 0,1-5-3 16,1-1 0-16,1-4-1 0,-5-4 1 0,2-2-2 15,1 2 0-15,-1-2-4 0,0-4 6 0,-2-3-3 16,0 4-5-16,-2-5 3 0,0 1-10 0,-2-1-15 16,4-3-12-16,-3 0-9 0,-5-1-10 0,1-3-10 15,0 0-12-15,-6-3-17 0,0-2-11 0,-9-5-18 16,-3-1-14-16,2-5-22 0,0-3-21 0,3-1-22 16,0-4-143-16,3-3-370 0,3 0 163 0</inkml:trace>
  <inkml:trace contextRef="#ctx0" brushRef="#br0" timeOffset="4903.91">18807 5124 109 0,'0'0'124'0,"7"-3"1"0,0 2-6 16,0-5-1-16,2 1-7 0,0-1-5 0,1-1-5 15,1-1 1-15,-2-1-8 0,1 1-7 0,-2-2-5 16,-1 0-3-16,0 0 3 0,0 0-8 0,-2-3-3 0,-1-5-8 16,-4 3-4-16,0-1-4 0,-4-2 0 0,-1 3 1 15,-4-1 0-15,0 3 4 0,0 0 0 16,-2 4 0-16,-2 2-4 0,3 2-4 0,-8 0 5 15,5 5-6-15,-10 2-1 0,-3 5-6 0,1 6 1 16,-1 1-6-16,2 6-3 0,1 1-1 0,0 3-4 16,2 0 0-16,5 3-5 0,0 1-1 0,4-1-4 0,-1 2-1 15,7-3-5-15,3 1-3 0,3-2 0 16,2-1-1-16,1-5-4 0,3-2 1 0,5 0 0 16,2-2-4-16,-2-3 0 0,5-1 3 0,1-3-1 0,1-3-2 15,5-1-1-15,5-4-2 0,-6-1-12 0,6-2-20 16,-2-2-18-16,-6-2-15 0,1 0-14 0,-2-1-12 15,-1-1-3-15,0-3-1 0,-3-1 2 0,-1 0-5 16,0 1 6-16,-5-4 6 0,4 4 9 16,-3 0 9-16,-1-4 5 0,-4 7 9 0,0 0-2 0,-1 0 15 15,0-1 5-15,-3 0 11 0,2 3 13 0,-2 2 6 16,3 0 10-16,-3 0 4 0,2 1 1 0,-2 1 2 16,-1 3 2-16,3-4-1 0,-3 4 17 0,0 0 16 15,0 0 17-15,7 11 10 0,-7-3 4 0,0 5 3 16,3 3 6-16,-3 2 0 0,0 1 2 0,5 11 0 15,-4 2 4-15,0 0 2 0,1 4-4 0,2 10-12 16,-2-12-2-16,0 13-11 0,-1-10-4 0,4 9-4 16,-3-11-5-16,1 0-7 0,1-3 0 0,0 2-9 15,-2-1 0-15,1-1-5 0,-1-3-4 16,1-2-5-16,1-1 0 0,-1-8-3 0,-1-4 1 0,0 3-14 16,0-8-26-16,-1-1-25 0,-1-1-22 0,0-2-25 15,0-1-21-15,0-4-41 0,0 0-37 0,0 0-42 16,0 0-162-16,0 0-427 0,-12-19 190 0</inkml:trace>
  <inkml:trace contextRef="#ctx0" brushRef="#br0" timeOffset="5822.336">19084 5216 67 0,'10'-2'152'0,"7"2"-5"0,-4 2-19 0,4 0-6 16,-4 1-14-16,6 4-5 0,-7 1-14 0,3-3-6 16,-3 1-7-16,0 1-9 0,-4 1-8 0,0 1-5 15,-3-2-2-15,5 0-8 0,-4-1-2 0,-3 1 5 16,1-2 7-16,-3-1 3 0,2-1 2 0,-1 1 3 16,-1-1-2-16,-1-3-5 0,0 0-7 15,0 0-3-15,-3 5-6 0,3-5 0 0,0 0-4 16,-8-10-1-16,4 6-7 0,3-4-2 0,-2-1-2 0,1-3 2 15,2 4-10-15,-2-4-2 0,2 2 2 0,0-1-4 16,3 1-2-16,-2 1 0 0,2-1-7 0,1 4 1 16,1-1 1-16,2 0-1 0,1 2-1 0,1-2-2 15,0 3 0-15,4 1-1 0,-1-2 1 16,3-1-1-16,-3 5-3 0,6-4 0 0,-1 2 2 0,1-2-4 16,-3 1 2-16,-1 4 0 0,-1-3 1 0,-3 1 1 15,-1 1-1-15,-1-3 5 0,-3 3-1 0,1 0-3 16,-6 1 4-16,8 0 2 0,-3-1-3 0,-5 1 5 15,6 2 23-15,-6 3 14 0,0-5 9 0,-6 10 7 16,2-1-6-16,0-1 3 0,-2 3 0 0,2 0 0 16,-2 4-2-16,1 0-2 0,2 2-3 0,-2-2-3 15,-1 3-6-15,2-1-4 0,1 0-3 0,2-5-3 16,1 3-3-16,1-4-7 0,1 2 0 0,0-3-5 16,1-1 1-16,-1 1-7 0,3-3 2 0,-1-2-1 15,1 0-2-15,2-4 0 0,-1 1-1 0,6-4-3 16,0-2 0-16,-3-1-10 0,3-2 3 0,-3 1-1 15,3-5-6-15,-4 0-7 0,0 2-3 0,-2-7-3 16,-1-1 0-16,0 0 0 0,-2 2 1 0,-6-2 4 16,-2 1 1-16,3 3 1 0,-2 1 5 0,-2 1-2 15,-1 3 5-15,-1 1 1 0,0-1 1 0,0 4 0 16,-1-2 6-16,1 3-2 0,1 0 1 0,1 3-1 16,0-2 1-16,6 2-2 0,-13 2-2 0,13-2 1 15,-7 0-3-15,3 2 2 0,4-2-2 0,0 0 1 16,-5 2 0-16,5-2 5 0,0 0-5 0,0 0 0 15,0 0 4-15,20-1-3 0,-10 0 0 0,2-1 3 16,1 2 3-16,-3-3-2 0,1 3 0 0,2 0-2 16,0 0-1-16,-2 0 4 0,2 0 0 0,-1 3-2 15,-3 1 1-15,1 1 3 0,3 1 2 0,-3 5 1 16,0 0 3-16,3 2 5 0,-3 3 0 0,-3 1 1 16,2 1-2-16,-2-3-1 0,-1 2 3 0,-2-2-4 15,0 1-3-15,0-4 1 0,-1-2-2 0,-1 0-1 16,2-3 1-16,0 1-3 0,-3-3 0 0,-1-1 2 15,3-2-2-15,-3-2 3 0,0 0-3 0,10-7-3 0,-2-3 2 16,0 1-1-16,0 0 0 0,6-7 3 16,0-5-4-16,-1 4-1 0,-3 0-2 0,-1 0 1 15,0 2 2-15,-2 6 0 0,-1-1-1 0,0 0-2 16,-2 5 2-16,0 1-2 0,0 2 0 0,-1-1 1 16,-3 3 3-16,9 5-1 0,-5 0 0 0,1 3 1 15,1 3-3-15,-1-2 3 0,4 1 0 0,-2 5-1 16,1-6 0-16,1 1 2 0,0 4-5 0,0-7 3 15,9 3-1-15,-7-3-9 0,2-2-31 0,1-2-37 16,-1-5-33-16,6 2-41 0,-2-3-33 0,-2-4-32 16,-1-3-135-16,-1 2-382 0,0-3 169 0</inkml:trace>
  <inkml:trace contextRef="#ctx0" brushRef="#br0" timeOffset="6081.52">20063 4904 177 0,'-8'7'208'0,"0"2"-2"16,2 4-7-16,-2 5-6 0,3 2 2 0,-3 7-11 16,3 2 2-16,4 0-8 0,-4 3-8 15,5 4-11-15,0-1-5 0,0 13-12 0,5-1-7 16,-4 3-11-16,-1-1-13 0,4 0-10 0,-3 2-12 16,3-3-3-16,-1 0-10 0,-2-13-4 0,4-2-11 15,0 3-9-15,-1-4 0 0,1-2-3 0,-1-2-11 16,0 1 1-16,-3-8-7 0,3-3-3 0,1-1-4 15,-1-2-2-15,1-5-6 0,-4-2-23 0,2 0-21 16,-3-3-28-16,0-1-26 0,1 0-38 0,-1-4-53 16,0 0-54-16,0 0-46 0,0 0-162 0,-10-16-471 0,6 4 209 15</inkml:trace>
  <inkml:trace contextRef="#ctx0" brushRef="#br0" timeOffset="6642.607">20032 5196 42 0,'6'-6'174'16,"3"1"-4"-16,2 1-10 0,0 0-13 0,3 3-10 15,2-1-9-15,4 2-8 0,-1 3-9 0,-1 2-2 0,8 4-8 16,-5-1-11-16,2 6-7 0,-5-2-7 16,-3 0-9-16,-2 1-3 0,1 1-6 0,-1 2-6 15,-4-1 1-15,1-1-8 0,-6 1-7 0,0-4 1 16,-3 2-6-16,-1-3-3 0,-2 1-3 0,-3-2-2 15,-1-1-3-15,-1-2-2 0,-1 2-5 0,3-4 0 0,-7 1 11 16,2-2-18-16,1-2 2 0,0 2-2 0,-2-3-5 16,3 0 2-16,0 0 0 0,3-2-1 15,5 2 1-15,-13-5-2 0,10 0-5 0,0 1-1 16,3-1-2-16,0 1-1 0,0-6 1 0,5 2 5 0,3-2-8 16,2-2 0-16,0-3-8 0,4 1-4 0,-1 0 0 15,6-3-7-15,2-3 6 16,-2-1-1-16,4 3 0 0,-2 2 4 0,-4 2 5 0,-1 2-3 15,0 1 6-15,-2 2-1 0,-1 1 2 0,-6 3 4 0,0 1 10 16,-3-2 2-16,2 1 3 0,-2 4 1 0,0 1-1 16,-3-3 1-16,-1 3-3 0,4-3-2 0,-4 3 4 15,0 0-3-15,0 0 2 0,0 0-2 0,0 0 1 16,-4 11-4-16,0-7 6 0,3 1-4 0,0-1-5 16,-8 4 1-16,9-3 3 0,-1 0-2 0,1 3-1 15,-3 3-2-15,3-6-1 0,3 2 2 0,-2 1-3 16,5 0-3-16,-2-3 5 0,0 7-6 0,0-7 1 15,1 6 3-15,2-2 1 0,1-1 4 0,-1-1-7 16,-2 3-2-16,-1-6 3 0,0 1 3 0,1 2-3 16,-3-5 3-16,1 1 4 0,-2 2-1 0,0-2 3 15,-2 2 2-15,1-1-6 0,0-4-1 0,-9 6 5 16,3-2-4-16,-1 0-1 0,-2-1 2 0,-1 0-4 16,0 1-14-16,-2-1-21 0,-2-2-56 0,2 1-64 15,-8 2-162-15,4-1-344 0,2-3 153 16</inkml:trace>
  <inkml:trace contextRef="#ctx0" brushRef="#br0" timeOffset="7712.606">15093 5878 71 0,'0'0'118'0,"-11"0"-3"0,4-2 1 0,7 2-7 15,-9-1 5-15,4 0-2 0,5 1-2 16,0 0-7-16,-9 0-6 0,9 0 0 0,0 0-9 0,0 0-5 15,-5 0-4-15,5 0-9 0,0 0-8 0,0 0-8 16,0 0-4-16,0 0-1 0,0 0-9 16,0 0-2-16,0 0-2 0,0 0 2 0,0 0-5 0,0 0 3 15,0 0 5-15,0 0-1 0,0 0 2 0,26-4 2 16,-15 3-2-16,7-1 2 0,4 0 2 0,6-1-3 16,0-2 0-16,6 5-2 0,5-5 3 15,-2 1-4-15,18-1 1 0,-2 3-5 0,6-4-7 0,0 1-1 16,2 0-1-16,3 3-3 0,3-2-5 0,26 3 1 15,-28 1-2-15,1-2-3 0,25-1 1 0,-1 0-1 16,5 2-6-16,-35 1 2 0,33-1-4 16,-2-3 3-16,-1 6-1 0,-23 0-1 0,26-2-5 0,-27-2 6 15,35-2-6-15,-1-2 4 0,1 3 2 0,-4-4-1 16,3 2-3-16,2 0-2 0,-2-1 0 0,5 3 1 16,-5 0 2-16,-1-1 5 0,2 3-3 0,1 0 1 15,-1 1 0-15,2 0-1 0,2-1 3 0,-5-2-1 16,-3 6 0-16,1-2 1 0,3-2 0 0,1 1 0 15,-1 0 0-15,3 0 1 0,0-3-1 0,-1 2 5 16,-5 1 1-16,3 1 0 0,-4-2 4 0,-5 1-1 16,0 0 7-16,1-3-5 0,1 3 5 0,-31-2 6 15,2 1 2-15,24 0 3 0,-27-2-4 16,-9 1 3-16,6-1 7 0,-8 1 3 0,-11 2 9 0,-4-2 2 16,1 1-3-16,-4-2-7 0,0 1-2 0,-6 2-6 15,-6-2-1-15,-8 1 2 0,0 1 0 0,-1-1 0 16,-3 1 8-16,-2 0-7 0,-1 0 13 0,-6 0-12 15,10-3-3-15,-10 3-3 0,7 3-5 0,-7-3-1 0,4-3-9 16,-4 3-9-16,0 0-39 0,5-4-41 16,-5 1-48-16,0 3-68 0,-5-10-84 0,3 6-330 15,-2-1-646-15,1-4 285 0</inkml:trace>
  <inkml:trace contextRef="#ctx0" brushRef="#br0" timeOffset="140130.377">16485 6672 86 0,'0'0'158'0,"0"0"-7"0,0 0-15 0,0 0-11 16,0 0-5-16,0 0-12 0,0 0-1 0,0 0-8 15,0 0 0-15,0 0-5 0,0 0 2 0,0 0 6 16,0 0-4-16,0 0 6 0,0 0-2 0,0 0 2 16,16-2-1-16,-12-1-3 0,1 1-5 0,4 2 0 15,-3-2-4-15,4 0-6 0,2 1-1 0,-4-1 0 16,6-1-9-16,-4 2-1 0,3-3-3 0,6 2-3 0,-2-2-3 16,1 1-3-16,-2 0 2 0,5 1-5 15,0-1-5-15,0 1 2 0,7-1-13 0,-8 1 0 16,2 0-4-16,-5 2-6 0,3-2 7 0,1 1-14 15,-8 0 1-15,2 0-6 0,-4 1 0 0,1 1-4 16,-2-2 0-16,0 1 0 0,-5 0-5 0,2 0 4 16,-7 0-7-16,11 0 3 0,-11 0 14 0,0 0-14 0,9-2-5 15,-9 2-2-15,0 0 2 0,5 2-1 16,-5-2-20-16,0 0-20 0,0 0-30 0,4-3-35 16,-4 3-36-16,0 0-56 0,0 0-51 0,0-6-251 0,1 3-532 15,-1 3 236-15</inkml:trace>
  <inkml:trace contextRef="#ctx0" brushRef="#br0" timeOffset="168624.727">17695 6397 24 0,'0'0'52'0,"0"0"0"16,5-2 3-16,-5 2-2 0,0 0 2 0,6-4 8 16,-4 2 13-16,-2 2-1 0,0 0 8 0,0 0 4 15,0 0 9-15,0 0 7 0,1-3 0 0,-1 3-2 16,0 0 2-16,0 0-7 0,0 0 2 0,0 0-9 0,0 0-7 15,0 0-1-15,0 0-8 0,0 0-5 16,0 0-6-16,0 0-7 0,0 0-2 0,0 0-4 16,0 0-10-16,0 0-2 0,0 0-3 0,0 0-4 15,0 0-3-15,0 0 2 0,5 9 1 0,-5-4 3 0,3 5 0 16,-2 0 2-16,0 3 1 0,3 6-2 0,-1 7 5 16,1 0-1-16,-2 6 4 0,2-4-1 0,0 5 5 15,-1-2-1-15,0 2-3 0,1 0-2 16,-2 1-3-16,2-1-1 0,0 0-3 0,0 0-4 0,-3-4-2 15,2 2-4-15,-1-3-3 0,-2-3 1 16,3-4-2-16,-6-4-3 0,6 1 1 0,-3-6-3 16,1 1-3-16,0 0-3 0,1-4-1 0,-1 1-6 15,-1-2-11-15,1-1-17 0,-2-4-16 0,1 4-23 16,-1-2-19-16,2-2-17 0,-1-3-21 0,0 0-31 0,0 0-26 16,0 0-195-16,0 0-406 0,0 0 181 0</inkml:trace>
  <inkml:trace contextRef="#ctx0" brushRef="#br0" timeOffset="168986.741">17695 6488 122 0,'0'0'125'0,"5"-6"-14"16,-1 3-2-16,1-2-11 0,1 2-5 0,1 2-3 16,5-3-11-16,0 2-5 0,2 2-1 0,3-2-8 15,0 4 8-15,-1 3-13 0,4 0 0 0,-6 0-11 16,4 4-4-16,-1 2-5 0,-2 1 0 0,1 1-1 16,-1 0-5-16,-2 0 4 0,0 1-7 0,-5 2-5 15,3-3-10-15,-5-3 4 0,-1 2 3 0,-2-1 1 16,0-1 0-16,-3-2 1 0,0 1 6 0,-1 1-1 15,0-2-3-15,-3 0 0 0,1-3-1 0,-5 4-4 16,0-3 0-16,-3 1-5 0,0-2-7 0,-3 0-1 16,1-1-12-16,-3-2-10 0,-2-1-11 0,2-1-11 15,1-2-24-15,1-1-20 0,-4-4-10 0,7 2-26 16,0-1-19-16,0-2-96 0,1 0-248 0,2-2 110 16</inkml:trace>
  <inkml:trace contextRef="#ctx0" brushRef="#br0" timeOffset="169323.8">18028 6507 48 0,'5'4'169'0,"-1"0"-9"0,0 3-14 0,1-2-5 16,0 2-20-16,1 1-10 0,1-1-8 0,-2 0-10 15,0 1-7-15,0-1-17 0,2-1-2 0,-3-1-9 16,2 0-5-16,-2 0-2 0,-3 1-7 0,7-2-9 16,-7 1-4-16,3-2 2 0,-3-1-2 0,-1-2-1 15,4 3-1-15,-4-3 2 0,0 0-6 0,6 1 5 16,-6-1-4-16,0 0 0 0,3-9 2 0,-2 2 0 0,1-1-5 16,3-3-7-16,-2 0 4 0,-1-5-2 15,3 4-5-15,-2-1-2 0,-1 1-4 0,3 3 6 16,-4 1 0-16,2 1-5 0,-2 0 2 0,0 2-7 15,1 1 0-15,-1 1-3 0,2-1-17 0,-2 0-24 16,1 2-17-16,-2 2-26 0,7-2-21 0,-7 2-24 16,10 0-143-16,-10 0-294 0,6 2 131 0</inkml:trace>
  <inkml:trace contextRef="#ctx0" brushRef="#br0" timeOffset="169663.523">18318 6526 145 0,'0'0'184'16,"-15"3"-9"-16,11 0-17 0,-1 2-7 0,1 1-10 0,-1 0-15 15,1 1-15-15,0 1-7 0,3 5-9 0,-4-5-8 16,1 2-14-16,3 2-3 0,-2-2-8 0,2 0-3 16,1-1-10-16,1 0-1 0,3 0-8 15,-4-2-6-15,4-1-1 0,1-2 1 0,0 1-8 16,-1 1-3-16,3-4-5 0,0 0-3 0,2-1 1 0,0-2-4 15,0-1 1-15,0 0-1 0,4-2-4 0,-3 0-1 16,0 0-1-16,-1-3 1 0,0-3-10 0,0 1-2 16,1-4-7-16,-3 3-8 0,-2-2 10 0,-3 0-4 15,0-2 2-15,-1-1-2 0,-1 3 3 16,-1 0 0-16,-2 0 6 0,-1 2 2 0,-1 1 0 16,1 1 4-16,-1 2-1 0,-1 1-2 0,-2 1-3 0,2 2 1 15,-2 0-4-15,1 2-14 0,7 0-24 0,-15 2-14 16,9 1-26-16,-3 0-15 0,4-1-27 0,0 2-132 15,-2-1-282-15,1-1 126 0</inkml:trace>
  <inkml:trace contextRef="#ctx0" brushRef="#br0" timeOffset="169997.609">18472 6338 2 0,'0'-10'203'0,"2"3"-3"0,-2 2-6 16,0-2-7-16,0 2-9 0,0 1-16 0,2 1-16 16,-2 3-12-16,2-7-15 0,-2 7-8 0,0-5-11 15,0 5-9-15,0 0 3 0,0 0 3 0,0 0-5 16,7 10 2-16,-5-5-5 0,3 6-5 0,0 5-3 16,-3 5-5-16,4 2-3 0,-5 2 4 0,3 7-11 15,1-3-6-15,-5 4 0 0,4 3-5 0,-3-1-6 16,0 11-4-16,1-10-1 0,0 0-2 0,-2 0-8 15,0 9-1-15,3-11-6 0,-6-1-1 0,3 0-4 16,3-1-4-16,-6 0-4 0,1-3-11 0,4-3-13 16,-6-1-9-16,2-6-18 0,-2-3-11 0,-1 1-15 15,1-7-17-15,3-2-6 0,-3-1-16 0,0-2-25 16,-1 0-18-16,0-2-12 0,0-3-24 0,5 0-22 16,-12-4-135-16,3-2-365 0,-1-4 161 0</inkml:trace>
  <inkml:trace contextRef="#ctx0" brushRef="#br0" timeOffset="170259.973">18442 6549 92 0,'18'-8'120'0,"-2"-1"-11"0,1 1-3 15,0 1-3-15,1 2-14 0,-4 1-17 0,1 3 12 16,-3-2 5-16,0 3-7 0,0 3-6 0,1-1 7 15,-2 4 6-15,-2-1 0 0,2 1 5 0,-3 2-3 16,0 0 5-16,0 0-5 0,-2 1-1 0,3 0-5 16,-4 1-6-16,2-3-6 0,-2 3-8 0,1-2-9 15,-1 1-3-15,0-1-4 0,-3-2-5 0,1 0-2 16,1-2-7-16,0-2-14 0,0 3-22 0,0-2-23 16,0 0-32-16,-4-3-38 0,7 0-43 0,-7 0-54 0,9-9-117 15,-6 3-332-15,1 0 147 0</inkml:trace>
  <inkml:trace contextRef="#ctx0" brushRef="#br0" timeOffset="170406.68">18819 6447 138 0,'0'0'239'16,"0"0"-28"-16,0 0-21 0,0 0-19 0,0 0-39 15,0 0-55-15,0 0-56 0,0 0-65 0,5-2-146 0,-5 2-204 16,5-2 90-16</inkml:trace>
  <inkml:trace contextRef="#ctx0" brushRef="#br0" timeOffset="170830.6">18824 6675 29 0,'0'0'131'0,"0"0"-8"15,14 0-8-15,-14 0-20 0,13-4-15 16,-5 3-13-16,-3-2 7 0,5-1-10 0,-5 2-4 0,4-4-9 16,-3 1-3-16,1 3-3 0,-2-5-3 0,3 2 4 15,-2-3 3-15,-2 0 8 0,1-1-11 16,-1 0 7-16,0 0 7 0,-3-2-2 0,1 0 5 15,-2 1-5-15,-2-5-1 0,2 5-1 0,-1-2 1 0,-2 3 1 16,2-2-1-16,-3 3-1 0,-1 0-2 0,5 4-5 16,-4-1 0-16,-2 0-5 0,2 2-4 0,-2 3-4 15,6 0-4-15,-13 3-3 0,8-1-1 16,-3 5 4-16,0-2-5 0,1 5 4 0,0-1 1 0,0 1 1 16,-1 5 1-16,3-5-7 0,2 2-1 0,-3 4 2 15,3-3-4-15,0-1-2 0,3 0-1 0,0 5-5 16,3-5-5-16,0-2 3 0,2 1-1 0,1-1-2 15,2-1-1-15,5-3-2 0,4 1-1 16,0-3-12-16,1-4-21 0,4 1-35 0,-2-2-36 0,2-3-45 16,4-3-50-16,-7 0-162 0,1-1-383 0,-2 2 170 15</inkml:trace>
  <inkml:trace contextRef="#ctx0" brushRef="#br0" timeOffset="172548.346">18998 6421 3 0,'0'0'115'0,"-1"-5"-17"0,1 5 8 0,-4-3 0 15,4 3 2-15,0-3-9 0,0 3-9 0,-4-4-5 16,4 4 3-16,0 0-4 0,0 0-1 0,-9 0-11 16,9 0 6-16,-10 7-12 0,4-4 7 0,-1 3-2 15,2 3 4-15,0 0-7 0,-4 0 4 16,4 1-8-16,-4 5 0 0,5-3-5 0,-1 2 3 0,-4 3-3 16,5-2-7-16,-1 3-5 0,2-1 1 0,0-1-9 15,0 1-6-15,3 0-2 0,0-5 0 0,0 2-1 16,0-4-5-16,0 2-5 0,1-1-2 0,2-3-1 15,-1 2 0-15,1-5-2 0,1 1-1 16,1-1-1-16,-1 0-2 0,1-2 2 0,4 0-3 0,-3-1-1 16,6-2-1-16,-1-1 1 0,2-1-6 0,5-3-1 15,-5 1 3-15,3-3 0 0,1-2-1 0,-3 0 1 16,2-2-4-16,-2 1-2 0,0-5-3 0,-2 3 3 16,1-2 2-16,-4 0-5 0,-1 1 0 0,-1-3 0 15,-3 5 1-15,4 0 0 0,-4 1 1 0,-1-2 0 16,0 4-1-16,2 0 5 0,-2 2-1 0,-2 2-2 15,0-2 4-15,2 1 0 0,-2 4-4 0,1-3-1 16,-2 4 4-16,0 0-2 0,0 0 0 0,0 0 7 16,0 0-1-16,0 0 1 0,10 12 2 0,-5-6 2 15,-4 1 1-15,0 5 1 0,-1-3 4 0,4 0-6 16,-4 2 1-16,3 0-1 0,-2 0 5 0,3 1-5 16,-3 0-1-16,3-2 1 0,1 0-2 0,0-1 2 0,0-2-3 15,-1-1 2-15,0-1 0 0,1 1 0 16,-1-1-6-16,4 0 4 0,-2-4 1 0,4 2-2 15,0-3-2-15,-2-2 0 0,2 1 2 0,-1 0-3 16,5-2 0-16,-5-2 0 0,1-2 0 0,3 2-1 16,-5-2-1-16,2-2 0 0,-1-1-1 0,0 1-2 15,-4-2 4-15,5 2-3 0,-6-3 0 0,1 0 4 16,-1 0-5-16,0-1 1 0,-1 3-2 0,-2 0 4 16,0 1 0-16,-2 1 0 0,0 2 0 0,-2-2-1 15,2 1 5-15,-2 3-7 0,-3 1 2 0,2 0-1 16,-2 1 0-16,-1 2 1 0,1-2 1 0,6 2-1 15,-18 5-2-15,9 0 3 0,-1-1-6 0,-1 3 5 0,5 1 4 16,-4 1 0-16,2 0 1 0,-1 2 1 16,3 3-1-16,2-1 4 0,3 2-1 0,-2-2-1 0,3-1-4 15,2-1 0-15,1 3 3 0,3-2-3 0,-1 0 2 16,3-3-1-16,0-1-2 0,4 2 1 0,4-1 1 16,-2-4-3-16,0-1 4 0,3-3-4 15,2 1-3-15,2-2-11 0,-5-1-15 0,2-2-19 16,-1-3-25-16,-1-1-29 0,0-1-24 0,2-2-26 0,-4-1-16 15,-2-3-17-15,1 2-151 0,-3-3-360 0,-1-1 159 16</inkml:trace>
  <inkml:trace contextRef="#ctx0" brushRef="#br0" timeOffset="173067.704">19549 6484 103 0,'0'0'143'0,"-4"2"-9"0,4-2-2 0,0 0-5 16,0 0-12-16,0 0-16 0,0 0 5 0,0 0-10 15,0 0-4-15,0 0-4 0,0 0-3 0,0 0-3 16,0 0-6-16,0 0-2 0,0 0-3 0,0 0-5 16,0 0-2-16,0 0-5 0,0 0-4 0,0 0-4 15,0 0 0-15,10 4 2 0,-10-4 7 0,4 6 2 16,-3-2 2-16,1-1-2 0,2 3-1 0,-1 2-5 15,0 0-1-15,-2 1-3 0,2-1-7 0,-3 0-2 16,6 3-2-16,-5-1-5 0,3 0-5 0,-4-2 1 16,0 0-3-16,0-3-3 0,0 0-3 0,0 2-2 15,5-2-4-15,-6 0-2 0,2-3 0 0,-1-2 0 16,0 6-6-16,3-2 7 0,-3-4-1 0,1 2-6 16,-1-2 3-16,0 5-1 0,0-5-2 0,0 0-2 15,0 0-4-15,0 0-1 0,0 0 4 0,5-12-4 16,-1 2-3-16,0 0 2 0,2-2 0 0,1 1-4 15,-2 1 3-15,3-3-3 0,-1 2-2 0,1 1 4 16,-2 0-2-16,2 3 5 0,2 0-3 0,-2 2-1 0,-3 1 1 16,1 2 2-16,1 1 0 0,0 0-2 15,-7 1 2-15,12 6 3 0,-6-2 3 0,0 0-2 16,1 4-3-16,-2 0 3 0,2 0 2 0,-2 1-2 16,1 1 7-16,0-1-10 0,-2 1 0 0,1 0 2 15,1-1-4-15,-3-1 5 0,3 2-5 0,-2-6 2 16,-1 1-2-16,2 0-1 0,0-1-14 0,-1 1-27 15,0-3-19-15,5-1-29 0,-3-1-30 0,-6 0-27 16,20-5-18-16,-8 0-15 0,-1 0-157 0,1-2-365 16,-3-2 162-16</inkml:trace>
  <inkml:trace contextRef="#ctx0" brushRef="#br0" timeOffset="173718.206">19988 6488 14 0,'2'-2'152'0,"-1"-2"-10"15,-1 0 11-15,0 4 1 0,0-7 10 0,0 7 0 16,-1-2-6-16,1 2-8 0,0 0-11 0,0 0-6 0,0 0-16 15,0 0-3-15,-12 5-4 0,7 0-6 0,-1 2-8 16,1 0 1-16,0 0-3 0,1 4-7 16,-2-2-5-16,2 0-8 0,-2 1-7 0,4 0-5 15,-1 0-3-15,1 1-3 0,0 0-9 0,2-2-5 0,0 1-4 16,0-1-5-16,2-1-1 0,0 2-7 0,0-4-2 16,0 1-6-16,2-1-1 0,0 1-1 0,1-2 1 15,0 0-5-15,-1-1-2 0,5-1 2 16,2-3-1-16,-2 1-4 0,2-1 1 0,2-1-2 15,0-2-3-15,1-1-4 0,2-5-2 0,-1 1-7 0,-1-2-6 16,4-2-3-16,-5 0-4 0,2-2-1 16,-5 1 0-16,0 1 2 0,1 2 4 0,-4 2 0 15,0 2 4-15,-3-1 5 0,0 2 0 0,-2 0 2 16,1 2 2-16,0 0-4 0,-3 3 3 0,4-4-1 0,-4 4 2 16,0 0 5-16,5-1-2 0,-5 1-1 0,0 0 0 15,5 8 2-15,-1-5 0 0,-3 1 1 0,2 1-2 16,1-2 3-16,-3-2-4 0,4 3 2 0,-5-4 1 15,5 4-1-15,1-3 1 0,-3 0 1 0,0 2 1 16,2-2-1-16,-5-1 2 0,0 0-1 0,14-4 2 16,-9 3-3-16,-5 1 0 0,5-4 3 0,-1 0 0 15,4 2-2-15,-6-1 2 0,1-2 1 16,-2 3 1-16,3-3-1 0,-1-2-1 0,-3 5 2 0,2-3 2 16,1 1 4-16,-2 1 2 0,-1 3 2 0,4-5 1 15,-4 5 1-15,1-4-4 0,-1 4 3 0,0 0-9 16,0 0 5-16,0 0 5 0,0 0 0 0,4 18 8 15,4-8-1-15,-6 2-6 0,-1 5-3 16,0 0 6-16,2 5-1 0,6 4 0 0,-9 1 0 0,4-3-1 16,2 3-1-16,-2-2 1 0,3 3 1 0,-3 2-5 15,-2-7 4-15,8 6-3 0,-5-3-1 0,1 2-1 16,0-2 0-16,0-1 0 0,-2 1 1 0,-1-2-2 16,2-3-2-16,1 3-2 0,-1-1-1 0,-1-2 1 15,-3-4-1-15,3 0 0 0,-4 0-2 0,0-4 1 16,0-1-2-16,-2-1 0 0,0-2 3 0,2-1 1 15,-1-1-3-15,1-1-3 0,-2 1-3 0,0-5 0 16,2 1-10-16,-5 1-9 0,1 0-17 0,-3-4-21 16,7 0-26-16,-14-4-26 0,1 0-29 0,1-2-58 15,-3-7-34-15,-8-1-205 0,-1-4-470 0,1-2 209 16</inkml:trace>
  <inkml:trace contextRef="#ctx0" brushRef="#br0" timeOffset="173937.711">19380 6251 174 0,'0'0'242'0,"0"0"-24"15,0 0-26-15,0 0-43 0,0 0-63 0,0 0-63 0,0 0-77 16,0 0-118-16,0 0-186 0,12 10 83 16</inkml:trace>
  <inkml:trace contextRef="#ctx0" brushRef="#br0" timeOffset="175144.657">18781 6310 53 0,'0'0'93'0,"0"0"5"0,0 0-16 0,0 0 0 15,0 0-17-15,0 0-4 0,0 0-2 0,0 0-19 16,0 0 6-16,0 0-5 0,5 10 3 0,-5-10-11 16,0 0 3-16,10 1-4 0,-10-1 2 0,0 0-3 15,8-1 5-15,-8 1 5 0,9-3-5 0,-5 1-2 16,0-2 1-16,1 2-1 0,-2 0 5 0,0-2-7 15,1 1 7-15,-3 0-1 0,2-1 0 0,-2 1 6 16,-1 3 1-16,3-7 4 0,-3 4 4 0,0 3 1 16,0-3 7-16,0 3-4 0,0 0 0 0,0 0-2 15,0-6-10-15,0 6-1 0,0 0-6 0,0 0 1 16,0 0-6-16,0 0-4 0,0 0-1 0,-13 7-4 16,13-7-2-16,-2 3-10 0,2-3-16 0,-1 4-33 15,1-4-63-15,0 6-75 0,0-6-127 0,0 0-325 16,0 4 145-16</inkml:trace>
  <inkml:trace contextRef="#ctx0" brushRef="#br0" timeOffset="176136.645">20746 6503 54 0,'-5'1'99'0,"5"-1"-1"16,0 0-19-16,0 0-1 0,0 0-1 0,0 0 1 0,0 0 10 15,0 0-5-15,0 0 4 0,0 0-2 16,0 0-4-16,0 0-4 0,0 0 2 0,0 0 0 16,0 0-2-16,0 0-2 0,0 0-5 0,0 0-2 15,0 0-3-15,0 0-8 0,0 0-1 0,0 0-9 16,0 0 3-16,0 0-4 0,0 0-5 0,0 0-1 0,0 0 2 15,0 0-7-15,0 0 9 0,0 0 1 0,9 4 3 16,-9-4-6-16,9 0 2 0,-9 0-4 16,11 0-4-16,-3-1 1 0,-1 1-2 0,-1-2-1 15,8 2-3-15,-4 0-2 0,2 0 1 0,-1-1-1 0,2 2 4 16,2-2 3-16,-2 0-4 0,0 1 3 0,9 0-2 16,-6 0 5-16,3 0-3 0,-2-3 0 0,1 3-4 15,-1 0-5-15,0 0-1 0,-6 0-4 16,6-1 6-16,-6 1-7 0,-6-1 3 0,8 1-8 15,-6-2 0-15,-3 2-3 0,-4 0-3 0,9 0 2 0,-9 0 3 16,8-1 3-16,-8 1 5 0,0 0-2 16,7 0 5-16,-7 0-2 0,0 0 2 0,0 0-5 15,0 0-1-15,0 0-2 0,0 0-3 0,8-1-4 16,-8 1-22-16,0 0-31 0,0 0-31 0,0 0-40 0,0 0-45 16,0 0-31-16,-11-8-42 0,11 8-174 15,0 0-438-15,-10-2 194 0</inkml:trace>
  <inkml:trace contextRef="#ctx0" brushRef="#br0" timeOffset="186165.433">21933 6114 42 0,'0'-3'108'0,"0"3"-17"0,0 0-3 16,0 0-1-16,0 0-14 0,2-5 6 0,-2 5 0 16,0 0-2-16,-2-7 3 0,2 7-13 0,0-3 10 15,0 3-12-15,0 0 5 0,-2-3 1 0,2 3-3 16,-3-5-5-16,3 5-5 0,-4-2-5 0,0-2-5 15,4 4-1-15,-11 0-7 0,3 0 3 0,1 0-5 0,-3 2 3 16,-1 1-2-16,0 2 6 0,-3-1-8 16,-2 3 3-16,-3 1-1 0,5 1 3 0,-4 1-6 15,1 0 4-15,1 2-2 0,0 2-3 0,1-1-1 16,0 0-1-16,2 3-2 0,3-2 0 0,-1 1-4 16,3 2 1-16,0-2-4 0,4 1-6 0,4 2-5 15,-1-1 7-15,2-3-3 0,2 0 2 0,1-3-5 16,3 4 0-16,4-1 0 0,3-1-1 0,-1 0-4 15,2 0 1-15,4-7 1 0,0 4-2 0,0-5 0 16,2-1-1-16,-1 1 0 0,3-2-1 0,0-2 0 16,3 0-2-16,-7-1-1 0,1 0 0 0,-3-1 1 15,-2 1 0-15,-5 0-2 0,2-1 2 0,1 0-2 16,-8 1 1-16,3-2-2 0,-1 2 4 0,-7 0-2 16,9 0 0-16,-5-1 2 0,-4 1-2 0,5-4 0 0,-5 4-11 15,0 0-14-15,0 0-16 0,0-3-15 0,0 3-25 16,0 0-24-16,0 0-25 0,-10-4-31 0,10 4-170 15,-13 0-355-15,8 0 157 0</inkml:trace>
  <inkml:trace contextRef="#ctx0" brushRef="#br0" timeOffset="186910.576">22378 6199 62 0,'0'0'112'0,"0"-6"-11"0,0 6-4 16,0 0-13-16,0 0-10 0,3-2-5 0,-3 2-7 15,0 0-5-15,2-5-2 0,-2 5-7 0,0-3 5 16,0 3 0-16,0 0-6 0,1-4 3 0,-1 4-2 16,2-5 3-16,-2 5-4 0,2-4 3 0,-2 4-7 15,0 0 3-15,-2-5-7 0,2 5 1 0,-3-5-4 16,1 2 3-16,-1 0-3 0,3 3-1 0,-8-5-7 16,5 4 3-16,-3-2 3 0,1 3-7 0,5 0-1 15,-14-3 5-15,8 6-2 0,-2-3 4 0,-2 2 3 16,-1 3-3-16,1 0 0 0,-4 4 0 0,-2-1-4 15,3 4 0-15,-1 0-6 0,1 2 6 0,-1 1-5 16,4 0 0-16,-3 1 1 0,4-1-3 0,0 1-2 16,0-2-5-16,-1 2 1 0,6-4 0 0,2-1-3 15,2 0-3-15,-2 1-1 0,4-1-3 0,0-1 0 16,2-4-3-16,1 2 4 0,4 0-6 0,0-2 2 16,0-4 3-16,5 3-4 0,0-1-2 0,5-2-1 15,-2-2-17-15,1-2-24 0,2 2-23 0,-2-4-32 16,0-1-26-16,-1 3-21 0,1-1-149 0,-7-3-318 15,-2 2 142-15</inkml:trace>
  <inkml:trace contextRef="#ctx0" brushRef="#br0" timeOffset="187512.573">22309 6338 107 0,'0'0'142'0,"0"0"-10"0,0 0-15 0,0 0-13 16,0 0-10-16,0 0-2 0,0 0-27 0,0 0 13 15,24-2-16-15,-17 2-3 0,1 0-8 0,0-3-5 16,-3 2-10-16,3 0-3 0,0-2 1 0,-2 1 5 16,1 0 0-16,0-1 2 0,-3 2-4 0,2-2 15 15,-2 2-3-15,-4 1 4 0,9-2-8 0,-9 2-5 16,4-2 0-16,-4 2-6 0,0 0 1 0,4-2-1 0,-4 2-3 15,0 0-8-15,10 0-1 0,-10 0 2 16,0 0-5-16,5-1-3 0,-5 1 1 0,0 0-4 16,8 0 4-16,-8 0-7 0,0 0 1 0,7 0-2 15,-7 0-3-15,7 1-1 0,-7-1 4 0,4 2-4 0,-4-2-5 16,0 0 7-16,6 2-3 0,-6-2 1 0,7 1-1 16,-7-1 1-16,5 1 1 0,-5-1-1 15,7 0-4-15,-2 1-1 0,-5-1 4 0,5 2-2 16,-5-2 3-16,0 0-2 0,6 1 1 0,-6-1-5 15,0 0 3-15,4 1-1 0,-4-1-2 0,0 0 6 16,0 0 0-16,0 0-4 0,0 0 5 0,0 0-2 16,0 0 2-16,0 0 8 0,0 0-1 0,0 0 6 15,2 3 4-15,-2-3 2 0,0 0 6 0,0 0 0 16,0 0 2-16,0 0-3 0,0 0 7 0,0 0-3 0,0 0 2 16,0 0-1-16,0 0-5 0,0 0-1 0,0 0-3 15,0 0-1-15,0 0-7 0,0 0 0 0,0 0-2 16,0 0 4-16,0 0 7 0,0 5 5 0,0-5 0 15,-2 7 5-15,2-2-8 0,-2 3-2 0,1-2 0 16,1 1-3-16,-1 2-4 0,-1 2 1 0,0 2-2 16,3-3 5-16,-1 1-11 0,-1 1 0 0,-1 0-2 15,2-3-6-15,-1-1 3 0,0 2-3 0,0-3-6 16,1 0-7-16,0-2-26 0,0 0-14 16,0-1-27-16,0-4-33 0,1 5-32 0,1-5-34 15,-2 0-39-15,0 0-158 0,10-6-403 0,-7 0 179 0</inkml:trace>
  <inkml:trace contextRef="#ctx0" brushRef="#br0" timeOffset="187796.425">22736 6128 17 0,'0'0'182'0,"0"0"-17"0,0 0-12 0,0 0-12 16,0 0-8-16,0 0-10 0,-7 12-12 0,6-7-7 16,0 0 2-16,1 2-21 0,-1 1-1 0,-1 2-1 15,1 1-5-15,0 1-1 0,-2 3-13 0,3-3 6 16,-4 1-9-16,3 3-4 0,-2 3-5 0,1-3-9 16,-3-1 0-16,4-2-8 0,-3 1-3 0,3-3-3 15,-2 1-5-15,-1 0 2 0,2-3 0 0,0 0-9 16,1-1-13-16,-2-4-35 0,2 1-43 0,0-1-29 15,1 1-46-15,0-5-163 0,0 0-337 0,0 0 149 16</inkml:trace>
  <inkml:trace contextRef="#ctx0" brushRef="#br0" timeOffset="188141.533">22664 6110 64 0,'0'0'189'0,"0"0"-17"0,0 0-17 0,-1-4-16 16,1 4-15-16,0 0-13 0,0 0-9 15,0 0-10-15,12 0-12 0,-12 0-11 0,16 3-6 16,-4-3-1-16,0 1-10 0,1-1-3 0,1 1-7 16,3-1-1-16,-3 3-9 0,-1-3-6 0,1 2 6 0,1-2-5 15,-3 2-4-15,0-2-4 0,1 4-3 16,-3-3-5-16,2 1 7 0,-3 1-4 0,-2-1-1 15,-3 0-1-15,2-1-1 0,-3 2-5 0,0-1 3 16,-2 2 2-16,-1-4-2 0,0 7 6 0,-4-2-7 16,3 2-2-16,-4-1 1 0,-2 1-1 0,-3 1 2 0,0-2-6 15,2-1 2-15,-3 2 1 0,-1 0-3 16,-2-1-4-16,5 1-2 0,-4-2-13 0,1 1-14 16,0 0 0-16,0 0-20 0,1-3-6 0,4 0-16 15,1 1-25-15,-1-3-19 0,0 3-130 0,2-3-266 0,0 0 118 16</inkml:trace>
  <inkml:trace contextRef="#ctx0" brushRef="#br0" timeOffset="188729.449">23113 6131 113 0,'-19'2'160'0,"15"3"-9"16,4 0-18-16,-4 0-11 0,-1 1-10 15,2 1-16-15,2 2-6 0,-8 0-9 0,8 3-8 16,-3 0-9-16,-2-2-6 0,3 1 3 0,-1-1-18 0,0 2-1 16,-2 0-1-16,0-4 0 0,2 3-11 0,1-3-1 15,-1 4-4-15,-1-5-1 0,3 0-3 16,0-1 4-16,-2-2-10 0,2 2-1 0,1-2 0 0,-2-1 3 15,-1-1 0-15,2 0 2 0,-2 1-7 0,4-3-9 16,-5 0 8-16,5 0 4 0,0 0-13 0,0 0 8 16,-7-8-7-16,6 3-3 0,-1-2-4 0,0 1 4 15,4 0-5-15,0-4 12 0,-2 0-7 0,0-8 2 16,1 1 1-16,3-1-4 0,0 2 5 0,1-4-6 16,0 1-1-16,1-1 2 0,-2 1 7 0,2 2-7 15,-3 3 4-15,1 2-10 0,-4081 4 12 0,8161-4 1 16,-4082 8 6-16,0-4 2 0,0 4 4 0,0 0 0 15,0 3-4-15,-2 1 7 0,0-5 6 0,0 5 1 16,0 0 4-16,0 0 0 0,14 6 0 0,-11-1-4 16,-1 1-3-16,2 3-2 0,1 3 1 0,0-4 2 15,0 7-2-15,-2 2-3 0,3-1-2 16,-3 1 1-16,6 0-2 0,-8 1 1 0,5-2-3 0,-2 3 3 16,0-4 0-16,-1 2-4 0,-1-1-2 0,1 0 3 15,1 0 0-15,-2 1 1 0,0-6-7 0,1 2 2 16,-3-1-2-16,3 0-3 0,-2 0 1 0,0-2-2 15,-1-1-1-15,3-5 3 0,-3 2-8 0,0 1 4 16,2-4-3-16,-2 0-3 0,0-3-1 0,2 7-13 16,-2-7-11-16,0 5-19 0,0-5-23 0,0 0-23 15,0 0-14-15,9-12-16 0,-8 7-26 0,-1-2-8 16,1-3-130-16,-1 0-308 0,0 1 137 0</inkml:trace>
  <inkml:trace contextRef="#ctx0" brushRef="#br0" timeOffset="188874.659">22994 6253 50 0,'-8'1'127'0,"8"-1"-16"0,-4 5-6 15,4-5-6-15,0 0-6 0,13 2-6 0,-4 0-10 16,1-2-7-16,8 0-5 0,1 1-17 0,3-2-23 16,-1-3-63-16,-2 0-116 0,-2 0-165 0,-4 2 73 15</inkml:trace>
  <inkml:trace contextRef="#ctx0" brushRef="#br0" timeOffset="189726.33">20875 7081 133 0,'0'0'133'0,"6"1"-11"0,-6-1-8 15,10 0-15-15,-3-1-1 0,2 1-9 0,4 0-11 16,-1-2 1-16,2 2-17 0,5-2-5 0,1 2-2 16,-3-3-14-16,3 3 1 0,1 0-2 0,-5-2-16 15,2 1-27-15,0 0-38 0,-4-1-36 0,-1 0-115 16,-2 0-206-16,1 0 92 0</inkml:trace>
  <inkml:trace contextRef="#ctx0" brushRef="#br0" timeOffset="196467.57">20810 7115 2 0,'0'0'85'0,"0"0"-1"0,0 0-16 15,0 0-9-15,0 0-6 0,7-2-2 16,-7 2-3-16,0 0-9 0,0 0 9 0,0 0-3 16,0 0-8-16,0 0-1 0,0 0 12 0,0 0-5 0,0 0-7 15,0 0-3-15,0 0 9 0,0 0-6 0,0 0 5 16,0 0-10-16,0 0 4 0,0 0-20 0,0 0 6 16,0 0-4-16,0 0 8 0,0 0-5 15,0 0 5-15,0 0-8 0,0 0 4 0,0 0-2 0,0 0-8 16,0 0-12-16,0 0 14 0,0 0 0 0,0 0-7 15,0 0 7-15,4 4 0 0,-4-4-8 0,8 3 6 16,-5 0 2-16,3-2 2 0,-2 2 2 16,1-2-9-16,2 0 0 0,1 2 3 0,0-1 2 0,1-2-3 15,1 0-4-15,-1 2 14 0,3-2-3 0,-1 1-2 16,0-2-7-16,-1 1 1 0,1-2-7 0,-2 2 13 16,1 0-8-16,-2-2 0 0,0 2-5 0,-2 0 7 15,-1 0-6-15,-5 0 3 0,10 0-10 0,-10 0 12 16,8-3-2-16,-8 3-2 0,7 0-1 0,-7 0 7 15,0 0-8-15,5 0 0 0,-5 0 1 0,0 0 4 16,0 0-3-16,0 0-1 0,5-1 3 0,-5 1 0 16,0 0 0-16,0 0-7 0,0 0-38 0,0 0-32 15,0 0-40-15,0 0-111 0,0 0-240 0,-10-8 107 16</inkml:trace>
  <inkml:trace contextRef="#ctx0" brushRef="#br0" timeOffset="201829.849">21900 6883 112 0,'4'-3'125'15,"-3"0"-12"-15,-1 3-7 0,4-5-21 0,-3 1 8 16,3 1-7-16,-2-1 5 0,1 1 5 0,0-1-18 16,-1 0 6-16,2 0-4 0,-3 1-3 0,1-2-6 15,0 1-2-15,-2-1-9 0,0 1 6 0,-2-1-4 16,0 2 0-16,1-2-5 0,-3 1-7 0,0-1-5 15,-2 2-1-15,-4 1-7 0,-2-2-5 0,-2 3-2 16,-2 2 1-16,-5 1-1 0,0 0 0 0,-6 3 0 16,5-3-6-16,0 3 3 0,3 0-4 0,1 0-1 15,0-1 1-15,3 1-2 0,4 0-6 0,3-1-5 16,-1 4 1-16,5-2-2 0,0 1-1 0,3 0-3 16,2 2 2-16,6 3-4 0,3 2-5 0,0-3 6 15,7 1-1-15,-2 3-2 0,8 0-1 0,1 2-7 16,-1-1 0-16,-1-1-12 0,1-1-9 0,-1 3-6 15,-7-7-11-15,2 3-7 0,-3 0-7 0,-1-3-5 0,-2 2-11 16,-3-3-5-16,1 1 3 0,-4-3-4 16,0 1 10-16,-5-1 0 0,3-2 12 0,-1 2 2 15,-7-2 7-15,4-1 1 0,-3 2 15 0,-3-2-6 16,2-1 18-16,-6 2 19 0,1-1-7 0,-3 0 7 16,0-1 8-16,-6 0 12 0,1-1-2 0,0-1 6 15,-1 0-3-15,-3 0 8 0,4-2-1 0,-1 0 6 16,-1 2 1-16,1-2 0 0,2 1-4 0,-1-1 0 15,5-1-4-15,-1 1 2 0,3 1-3 0,2 0-6 0,1-2-6 16,2 2-1-16,6 0-27 0,-9-1-21 0,2-1-32 16,7 2-28-16,-6-1-122 0,6 1-237 0,0 0 105 15</inkml:trace>
  <inkml:trace contextRef="#ctx0" brushRef="#br0" timeOffset="203279.302">22069 6919 116 0,'0'0'168'0,"-4"-5"-6"15,4 5-17-15,-1-3-16 0,1 3-11 0,-4-4-13 16,4 4-15-16,0 0-11 0,0 0-6 0,-8 10-6 15,3-6-10-15,1 6 2 0,-3-1-8 0,3 0-6 16,-2 2-3-16,0 3-8 0,1-4 0 16,0 6-4-16,-4-3-1 0,4 2-1 0,1-3-1 0,0 5-7 15,4-4 2-15,0-1-5 0,0 0 4 0,3 0-7 16,-2-1-1-16,3 0-4 0,1-2 0 0,4 0-4 16,0-2 1-16,1-1 2 0,3-2-7 0,0-2-27 15,5-2-15-15,-2-2-14 0,5 2-18 0,-3-2-17 16,3-4 2-16,-3 0-2 0,-2-2-5 0,0-1 3 15,-2 0 11-15,0-1 5 0,-5 3 7 0,0-4 3 16,3 2 13-16,-5 0 5 0,1 0 7 0,-4-2 10 16,0 1 3-16,-1 1 26 0,0 4 12 0,-3-3-2 15,2 3 9-15,-2-2 9 0,-1 5 2 0,0-3-1 16,1 5 2-16,-5-2 2 0,5 2 0 0,0 0 5 16,0 0-2-16,-14 9-5 0,10-2 1 0,-1 1-1 15,2 2-1-15,1 0-7 0,-2-1 3 0,0 3-4 16,4-3-23-16,-1 3 26 0,2 1-5 0,-1-3-6 15,4 1 3-15,0-1-10 0,0-2 2 0,2-1 3 16,-2-1-2-16,1 0-2 0,0-2 4 0,5-2-4 16,-2 1 3-16,0-2 3 0,-2-2-4 0,2-1-8 15,-1 1 5-15,0-1-2 0,-2-2-1 0,4-3 4 16,-6 2-3-16,1-2 6 0,0-3-9 0,0 2 8 16,-3 1-5-16,1-4 2 0,-2 1-6 0,-2 0 6 15,-1-2 0-15,1 3-4 0,-4-2 1 0,3 2 4 16,-4 1 5-16,0-1 9 0,1 1 11 0,-1 1 1 0,1 2-1 15,-1 1 10-15,1 2 2 0,0 0-4 0,-2 1-3 16,1 1-5-16,0 1 1 0,1 3-6 16,-2 1-1-16,4-1 2 0,-4 3-6 0,2 1-11 15,1-2 7-15,4 0 0 0,-2 2-9 0,3-3-2 0,0 3 6 16,0-1-8-16,0-4 2 0,4 4 3 0,0-1-6 16,0-2-3-16,1-1 5 0,4 0 4 0,0-3-4 15,1-1 5-15,5-2-6 0,0-1-7 16,4-4 4-16,0 1 1 0,-1 0-4 0,2-4-2 0,-2 0-10 15,1 2-6-15,-1-3-10 0,2-5-3 0,-5 4 2 16,-4 1-3-16,-1-2 0 0,-2 5 9 0,-3-1 7 16,-1 2-1-16,-1 1-4 0,-1-2-1 15,-1 6 10-15,-2-2 8 0,0-2-1 0,1 7-4 16,-4-3-3-16,4 3 10 0,0 0-1 0,0 0 1 0,-9 7 0 16,5-3-1-16,3 1 2 0,-2 2 5 0,2-1-21 15,1 1 13-15,0-1 4 0,0 2-1 0,1 0 0 16,4 1 6-16,-1 2-6 0,0-4-3 0,0 3 1 15,1-1 6-15,2-1 4 0,-1 1-1 0,0 1-4 16,1 0-1-16,-2-1 4 0,1 2 1 0,0-2-3 16,1 1 3-16,-1-1-5 0,-1 1 0 0,1-2 8 15,2 1-8-15,-4 0 6 0,3-2 1 0,-3-1-9 16,2-2 3-16,0 2 3 0,-2-2 6 0,-1 1-1 16,3-3-5-16,-1 0-3 0,-1 0-2 0,1 1-7 15,1-2-3-15,1-1 25 0,-2 1-14 0,-5-1 6 16,9 0-5-16,-9 0 6 0,10-1-1 0,-10 1-2 15,9-1-3-15,-9 1 3 0,7-2-2 0,-7 2 1 16,7-2 4-16,-2-1-8 0,-2 1 4 0,1 0-5 16,-2-2 8-16,3-1-5 0,-1 1 1 0,1 0 0 15,0-2 1-15,-1-1-4 0,3 1 9 0,-1-2-5 16,-2 3-10-16,1-5 5 0,1 3 5 0,-1-2 4 16,2-1-10-16,-1 4 3 0,-3-5 10 0,3 5-6 15,-3-5-5-15,-1 5 3 0,-1 0-6 0,1-1 4 16,-2-1 3-16,0 4-3 0,0-2 3 0,-2 2-1 15,1 0-1-15,-4 1-1 0,5 3-1 0,-8-5-2 0,3 5 2 16,5 0 0-16,-14 5 2 0,5-1-3 16,0 3 11-16,0-1-1 0,1 3 8 0,-1 7-2 15,1-3 0-15,0 1 1 0,1 2 2 0,2 0-3 16,-2 1 0-16,5 0-3 0,2-3-1 0,0 1-4 0,0-1 6 16,2-2 2-16,5-2-7 0,-2 0-1 0,2-2 2 15,2 0 2-15,0-5-5 0,4 0 4 0,0 0-9 16,0-6 3-16,8 0 4 0,-2-3 2 15,12-5-3-15,-12 2-6 0,11-2 3 0,-3-5-2 0,-2 0-2 16,1-2 0-16,-4 1 8 0,-1-1-7 0,-2 0-5 16,-2-4-1-16,-6 6 0 0,1 1-6 15,-2-3 6-15,-4 0-3 0,-2 3-4 0,-1 3 4 16,1 0 9-16,-3 0-5 0,0 4 10 0,2 2 7 0,-2 0 5 16,-1 2-4-16,0-1 1 0,0 0-1 0,0 5-6 15,0 0-3-15,0 0 5 0,0 0-1 0,0 0 1 16,-1 20 0-16,-2-11-3 0,3 1 1 15,0 1-1-15,4-1 1 0,-4 2-2 0,0 4-4 0,4-5 4 16,-2 4-2-16,1-2-1 0,1 1 1 0,-2-3-3 16,1 1 0-16,-2-1 2 0,2 1 0 0,-1-3 3 15,-2 3-1-15,0-4-5 0,2 1 7 0,-4-2-2 16,1 0 4-16,1 0-6 0,-4-1 2 0,3 0 1 16,-3 0-2-16,0-2-7 0,-2 5-8 0,-4-4-16 15,-1 1-17-15,1 1-26 0,-8-2-30 0,1-2-32 16,-12 5-114-16,9-6-268 0,-2-1 119 0</inkml:trace>
  <inkml:trace contextRef="#ctx0" brushRef="#br0" timeOffset="203869.669">23207 7077 64 0,'0'0'190'0,"0"0"-20"0,17-5-19 0,-8 4-16 15,4-1-14-15,7-1-9 0,-3-2-14 0,3 1-16 16,3 1-16-16,-1 1-32 0,-2 0-44 0,9-5-48 16,-10 4-135-16,0-3-209 0,1 0 94 0</inkml:trace>
  <inkml:trace contextRef="#ctx0" brushRef="#br0" timeOffset="204405.632">23715 6844 168 0,'-7'2'164'0,"2"1"-12"0,1 2-7 0,-2 2-9 15,-1 3-10-15,2 3-11 0,-5 2-1 0,5 3-13 16,-3 6-8-16,2-5-6 0,0 5-5 16,2 2-9-16,1-8-5 0,-1 4-12 0,2-2 0 0,2-1-4 15,0-1-9-15,4-1 0 0,-2-3-4 0,1-2-7 16,1-1-1-16,1-1-6 0,-3-6-2 0,5 5 1 16,-1-6-4-16,1-2-3 0,1 0 1 0,3-5-4 15,0 1 0-15,4-6 0 0,-2-1-3 0,1-1-1 16,-1-3-3-16,0 3-2 0,-3-5 3 0,4-5-2 15,-1-1-2-15,-4 4-3 0,-1-8 2 0,0 8-3 16,-1-6-10-16,-3 7-5 0,-3-9-5 0,0 1 0 16,-5 6 0-16,2 1 0 0,-2 6 1 0,-5-3 6 15,3 6 0-15,-2 0 6 0,-1 1-1 0,3 1 0 16,-3 2 1-16,2 1-7 0,1 3 9 0,-3 1-1 16,0 3 0-16,4 0 1 0,-7 1 8 0,6 4-6 15,-3-1-1-15,4-1 12 0,-3 5-10 0,2 5 3 16,2-6-2-16,0 3 1 0,3 2 3 0,-1 3 1 15,2-6 1-15,0 5-2 0,2-2 3 0,-1 2 1 16,5-3 3-16,2 3 6 0,-3-2 0 0,2 0-3 16,-1-1 5-16,3-1 1 0,0 0 4 0,0-1-2 15,0-1-3-15,1-2 1 0,-4 0-5 0,4-1 3 16,0 1-3-16,0-4-2 0,2 2-4 0,-1-3-1 16,-2 0 3-16,-1-2-5 0,3 2-20 0,-3-3-26 15,-2-1-24-15,-1 0-25 0,4-2-26 0,-4-1-23 16,-1-1-17-16,1-1-120 0,-1 0-298 0,0 0 132 15</inkml:trace>
  <inkml:trace contextRef="#ctx0" brushRef="#br0" timeOffset="204796.688">24021 7018 171 0,'0'0'173'0,"0"0"-19"0,0 0-13 15,0 0-7-15,0 0-4 0,8 7 3 0,-9 0-7 16,2-2-4-16,-2 1-10 0,-1 4-5 15,0 1-8-15,2-1-6 0,0 2-9 0,-1 0-7 0,1 0-3 16,-2-2-13-16,1 2-2 0,0-2-6 16,-1 0-9-16,2-1-1 0,0-3-3 0,2 1-7 15,-2-2-1-15,0 0-7 0,1-1 0 0,-1-4-2 16,0 5 2-16,0-3-8 0,0-2-1 0,0 6-1 0,0-6-7 16,0 0 3-16,0 0 2 0,12-9-3 0,-10 4-2 15,5-1 1-15,0-2-3 0,-1-2 1 16,0-1-3-16,0-4-1 0,2 5-3 0,-1-2 0 0,-2 3 0 15,1-1 1-15,1 0 0 0,-5 6 0 0,1-1-2 16,1-1-3-16,-3 6 0 0,3-2 7 0,-4 2 0 16,0 0 7-16,9 5 4 0,-9 0-5 0,4 2 1 15,-3 0 0-15,3 3 2 0,0 0-1 0,2 2-3 16,-2 0 1-16,-2 0-4 0,1 0-2 16,4-2 2-16,-2 0-2 0,1-2-2 0,-1 2 1 0,4-5-4 15,-1 1-6-15,2-2-23 0,2-3-33 0,-2-1-34 16,1-1-31-16,0-3-32 0,1-4-21 0,-3 1-145 15,-1 0-353-15,0-3 157 0</inkml:trace>
  <inkml:trace contextRef="#ctx0" brushRef="#br0" timeOffset="204938.892">24268 6914 36 0,'0'0'165'16,"0"0"-16"-16,0 0-14 0,0 0-11 0,0 0-13 15,0 0-13-15,0 0-20 0,3 13-34 0,-1-9-58 16,-2 1-52-16,0 3-78 0,2-2-155 0,0 4 69 16</inkml:trace>
  <inkml:trace contextRef="#ctx0" brushRef="#br0" timeOffset="205548.455">24308 7210 161 0,'-3'-6'206'0,"3"4"7"0,0-5-14 0,0 2-17 15,0 2-20-15,-1-3-16 0,2 2-16 0,-1 4-13 16,0-6-12-16,0 2-5 0,3 0-14 0,-1 2-11 16,-2 2-6-16,5-7-7 0,0 3-6 0,-3 3-3 15,1-3-5-15,1 0-7 0,0 1-8 0,-2 1-1 16,5-2-4-16,-4 1 1 0,4 1-6 0,-3-2-1 15,1 1-3-15,-1 0-4 0,1 1-2 0,4-2-1 0,-5 3 0 16,1-1 0-16,-5 2-3 0,9-2 0 16,-4 2-1-16,-5 0-2 0,9 4 2 0,-8-2-2 15,3 1-2-15,0 2 2 0,-3 0-6 0,1 2 7 16,-1-2-3-16,-1 2-1 0,0-1 2 0,0 1 1 16,-1 1 0-16,1-3-1 0,0 0-4 0,0 1 1 0,-3-3-2 15,4 1 3-15,-1-4 0 0,-1 5 0 16,1-5-1-16,-1 6-2 0,1-6 3 0,0 0-3 15,0 0 4-15,0 0-6 0,0 0 1 0,0 0 0 16,11-10 1-16,-8 6-1 0,2 1-3 0,-1-2 5 0,0 2-5 16,-2 1 1-16,1 0 2 0,-3 2 1 0,5-3-2 15,-5 3-1-15,0 0 1 0,8 5 2 16,-7-2-1-16,4 7 1 0,-4-2 0 0,3 5-4 16,-3 5 6-16,3 2 1 0,-4 6-3 0,3 0 1 0,-5 1 0 15,2 1 1-15,-2-2 0 0,-1 0 3 0,-3 0-5 16,-3-3-1-16,-1 3-12 0,1-12-1 0,-5 8-9 15,-2 3 4-15,5-11-3 0,-1 3 0 0,-3-5 1 16,2 0-5-16,-5-4 2 0,4 1 1 16,0-4-3-16,1-1 1 0,2 1 3 0,-3-2 3 0,2 0 4 15,0-3 4-15,3-3 4 0,-2-3-7 0,1 1 6 16,4-1 1-16,1-5-4 0,1 0 5 16,4-1-3-16,1-13 3 0,5 0 1 0,9-5-1 0,3-2 1 15,11-11-6-15,4-5-1 0,5-3 4 16,22-11-20-16,2 2-3 0,-19 18-20 0,23-14-25 0,-14 17-26 15,17-12-43-15,-26 20-137 0,-1 3-305 0,-11 7 135 16</inkml:trace>
  <inkml:trace contextRef="#ctx0" brushRef="#br0" timeOffset="206095.697">23181 7839 205 0,'0'0'211'0,"0"0"-24"0,0 0-18 0,0 0-19 16,26-8-19-16,-7 4-35 0,1 1-50 0,9-4-60 15,4 3-75-15,-1 1-93 0,-1-3-198 0,-1 3 88 16</inkml:trace>
  <inkml:trace contextRef="#ctx0" brushRef="#br0" timeOffset="207648.199">23560 7667 62 0,'3'-6'102'0,"-3"6"-7"0,0-4 0 0,0 4-10 16,2-3 2-16,-2 3-5 0,0 0-1 0,0 0-7 16,0 0 6-16,0 0-5 0,1-3-4 15,-1 3-2-15,0 0-10 0,0 0 6 0,0 0 5 0,2 12 4 16,-2-4 5-16,-2 3-4 0,-1 3 4 0,-1 8-5 15,-1-5 4-15,0 9-8 0,-2-1 0 0,2 1-7 16,-3 1-5-16,3-4-6 0,3-3-5 0,-1 1-7 16,2-1-2-16,1-3 1 0,1-1-8 15,2 0-1-15,-1 1-9 0,3-7-1 0,4 3-3 0,0-2-1 16,-2-5 2-16,4 5-3 0,1-5-3 0,-1-3-4 16,2 0-2-16,2-1-19 0,2-2-28 0,-1-1-37 15,1-1-12-15,-5-3-26 0,3-1-38 0,-3-2-161 16,-2 1-342-16,-4-3 151 0</inkml:trace>
  <inkml:trace contextRef="#ctx0" brushRef="#br0" timeOffset="207832.68">23574 7875 109 0,'0'0'131'0,"15"-2"-14"15,-6 1-18-15,-1-1-9 0,0 2-5 0,3-2-11 16,-4-1-7-16,0 3 3 0,0-2-25 0,-1 0-22 16,-2-1-30-16,0 2-41 0,-4-3-95 0,0 4-154 15,-5-9 68-15</inkml:trace>
  <inkml:trace contextRef="#ctx0" brushRef="#br0" timeOffset="207976.468">23469 7690 99 0,'0'-4'109'15,"1"-4"-13"-15,3 4-3 0,4-3-2 0,1 1-1 16,1-2-7-16,7 1-12 0,1 4-15 0,1-4 1 16,0 5-7-16,3-1-4 0,-2 0-8 0,1 0-15 15,0 1-23-15,-1 2-34 0,0 0-41 0,-6 2-75 16,-1 2-161-16,0 0 73 0</inkml:trace>
  <inkml:trace contextRef="#ctx0" brushRef="#br0" timeOffset="208238.867">23758 7892 118 0,'7'3'179'0,"-5"-1"-3"16,6 3-2-16,-3-1-10 0,3 4-18 0,1 1-8 15,3 1-10-15,0 2-17 0,0-1-9 16,3 1-14-16,-4 1-5 0,0-3-11 0,2 5-2 16,-3-7-11-16,-1 1-7 0,-1-3-15 0,1 4-33 0,-4-4-24 15,0 0-38-15,0-3-19 0,-1 1-18 0,0-4-28 16,-3 3-18-16,-1-3-91 0,0 0-250 0,0 0 111 16</inkml:trace>
  <inkml:trace contextRef="#ctx0" brushRef="#br0" timeOffset="208398.505">23910 7885 126 0,'-8'4'158'0,"0"3"0"16,1 1-15-16,-6 3-12 0,-2-1-11 0,2 1-15 16,-1 3-8-16,-1-2-17 0,1 0-16 0,-1 3-35 15,2-4-33-15,0 1-40 0,-1 0-49 0,-1-1-86 16,0 0-193-16,2-1 85 0</inkml:trace>
  <inkml:trace contextRef="#ctx0" brushRef="#br0" timeOffset="209405.502">24144 7928 142 0,'0'-4'162'0,"0"-2"-3"0,0 3-11 0,1-1-17 16,-1 4-12-16,-1-5-2 0,1 5-21 0,0 0 0 16,0-6-15-16,0 6-4 0,0 0-6 0,0 0-5 15,-9 0-2-15,9 0-6 0,-17 8-6 0,7-3 1 16,-2 1-13-16,-5 3-3 0,-1-1-1 0,-1 2-6 15,1 1 1-15,-2-1-8 0,0 0 2 0,2-1-5 16,-6 2 4-16,6-1-6 0,0-3-4 0,5-1 2 16,1 1-7-16,5-5-17 0,-3 4-6 0,1-2-14 15,5-2-6-15,2 1-3 0,2-3-5 0,0 0-3 16,0 0-1-16,9 3 2 0,-3-3 8 0,4 0-1 16,-2-1 3-16,3 1 12 0,0-1-6 0,0 1 11 0,-2 1-2 15,5-1-1-15,-6 3 8 0,-3-3-4 16,5 0 0-16,-2 3 1 0,0-3 4 0,-1 1 1 15,0 0 7-15,-7-1-2 0,9 2-8 0,-5-1 8 16,-4-1 0-16,11 0 0 0,-11 0 4 0,9-1-9 16,-3-1 10-16,1 1 2 0,-2-1-3 0,2 0-3 15,-2-1-3-15,2-1-12 0,-1 2-12 0,2-3-17 16,0-1-6-16,-3 4-1 0,1-2 2 0,-1 1 1 16,0-2 1-16,0 1 7 0,-1 0-5 0,0-1 15 0,1 1 4 15,-1-1 10-15,-3 1 12 0,3-3 8 0,0 4 8 16,-1-2 1-16,0 3 22 0,-3 2 3 0,3-5 14 15,-3 5 0-15,3-4 5 0,-3 4-2 16,2-3-8-16,-2 3-7 0,0 0 7 0,0 0 9 16,8 7 8-16,-7-2 4 0,-1 0-4 0,4 1-8 0,-3 2-1 15,-1 0-5-15,5 1-5 0,-5 3-2 0,4-4-6 16,-3 1-2-16,3 1-4 0,-1-1-3 0,-1-1-7 16,-2-2 4-16,3-1-1 0,-3 2-4 0,4-3 1 15,-3 2-7-15,2-3-1 0,-2 0-2 0,-1 0 1 16,0-3 1-16,0 0-7 0,0 0 3 15,0 0-11-15,15-6-15 0,-10 1-3 0,0 0-17 0,4-2 19 16,-4-2-7-16,1-2 3 0,-1-1-2 0,0 2 5 16,0-1 0-16,0-2-2 0,-1 3 5 0,-2-1 8 15,2 3 24-15,-2 3-3 0,0-1 1 0,-1 2 3 16,2 0-4-16,-2 2-1 0,-1 2 4 0,0 0 22 16,0 0 2-16,10 6 3 0,-6 0 3 0,-3 1-1 15,3 2-6-15,-2-2 1 0,0 3-4 0,2-2-1 16,-4 4-2-16,7-4-7 0,-4 2 0 0,0-2 1 15,-1 0-3-15,1-3-3 0,-1 0-5 0,2-1-4 16,-2 0 2-16,0 0 1 0,0-1-1 0,1 1-2 16,-3-4 3-16,4 3-5 0,-4-3-2 0,0 0 2 15,10-5 1-15,-6 0-1 0,0 0-1 0,-1-2-4 16,3-1-3-16,-2-1-8 0,-2 1 2 0,3-2-4 16,-1 2 3-16,1 4-1 0,-5-2-2 0,4 0 7 15,-4 2-3-15,3 2-2 0,-3 2 2 0,0 0 0 16,0 0 8-16,0 0-3 0,0 0 3 0,12 9 1 15,-10-2 1-15,0-2-7 0,2-3 4 0,-1 8-1 16,-1-5-4-16,1-2 5 0,-2 3-3 0,3-2 2 16,-1 0 3-16,0-2-6 0,1 1 2 0,0 0 3 15,1-2-4-15,-5-1 2 0,12-1-1 0,-2-2 2 16,-4 1-1-16,3-1-6 0,-1-1-23 0,1-2-14 16,-2 1-8-16,0 1-10 0,2-2-12 0,-2 2 1 15,2 1-5-15,-5 2 1 0,3-2-12 0,-1 0-13 16,0 1-24-16,-6 2-93 0,5 0-236 0,-5 0 105 15</inkml:trace>
  <inkml:trace contextRef="#ctx0" brushRef="#br0" timeOffset="213540.27">16490 9024 71 0,'-9'-2'154'0,"9"2"-6"0,0 0-7 0,0 0-19 15,-8 0-15-15,8 0-12 0,0 0-10 0,0 0-9 16,0 0-5-16,0 0-11 0,0 0-5 0,0 0-1 16,0 0-7-16,0 0 9 0,15 5-2 0,-8-5 0 15,3 2 5-15,4-2-6 0,-1 0 6 0,6 1-4 16,-1-1 0-16,10-3-2 0,0 3 0 0,2-2 2 15,0 2-2-15,2-1-7 0,0 1 0 0,-5 0-1 16,9 1-7-16,-5 0-3 0,-3-2-5 0,1 3 1 16,-3 0-7-16,-5 0 1 0,-5-1-7 0,-2 3 2 15,-2-4-4-15,1 2-1 0,-1-1-4 0,-6-1 1 0,2 2-2 16,-2-2 2-16,-1 1 5 0,-1 0 9 0,-4-1 1 16,9 0 2-16,-9 0 2 0,0 0-1 15,7 0-1-15,-7 0-1 0,0 0-3 0,0 0-6 16,0 0-32-16,0 0-47 0,1-4-69 0,-1 4-77 0,-8-7-166 15,-1 2-403-15,3 2 178 0</inkml:trace>
  <inkml:trace contextRef="#ctx0" brushRef="#br0" timeOffset="-201037.256">16492 6834 36 0,'0'0'54'16,"0"0"-7"-16,0 0 0 0,0 0 5 0,0 0-6 16,0 0-5-16,0 0-3 0,0 0 2 0,0 0 3 15,0 0-2-15,0 0-5 0,0 0-2 0,0 0-9 16,0 0 2-16,0 0-2 0,0 0-5 0,0 0 0 16,0 0-6-16,0 0-5 0,0 0 7 0,0 0-7 15,0 0-3-15,0 0 9 0,0 0-4 0,17 4-2 16,-9-4 1-16,-1 0 6 0,6-1-8 0,1 1 6 15,4-3 0-15,0 1-19 0,0-1 17 0,4 2-3 16,4-5 1-16,-4 4 1 0,6-1 2 0,0-1 0 16,0 1-2-16,-6-2 3 0,6 3-17 0,2-2 7 15,-9 1-10-15,1 1 16 0,-1-2-7 0,5 2 2 16,-8-2 2-16,1 3-5 0,-2 0 1 0,-4 0-2 16,2-2 2-16,-3 2-5 0,-1 1 5 0,1-3 0 15,-7 3-2-15,1 0 3 0,0 0-4 0,0-3 0 16,-6 3-5-16,7 0 5 0,-7 0 2 0,5-1 6 0,-5 1-2 15,0 0 5-15,6-1 3 0,-6 1-3 0,0 0-5 16,0 0 0-16,0 0-14 0,0 0-13 16,0 0-8-16,-7-8-25 0,7 8-26 0,-10-2-56 15,5-1-148-15,-3-1 66 0</inkml:trace>
  <inkml:trace contextRef="#ctx0" brushRef="#br0" timeOffset="-200368.106">16945 6324 14 0,'0'0'67'0,"0"0"-2"0,0 0-5 0,6 2 11 16,-6-2-12-16,7 1-5 0,0 0 3 0,-3 0-3 15,2 2-9-15,3-1-3 0,-1 0-1 0,1 0-11 16,1 1 5-16,3 1 4 0,0 1-7 0,2 0 7 16,3 5-7-16,-1-4-3 0,0 2-4 0,0 0 5 15,2 1 0-15,-1 1-10 0,3 0 0 0,4 2 0 16,-2 0 1-16,-4-2 1 0,-2 0-8 0,2 0-3 15,-2-1-4-15,1 2 3 0,-2-1 2 0,-1 1-5 16,3-2 3-16,-4-2-2 0,-2 0 0 0,2 0-2 16,-4-2-4-16,0 3 1 0,-2-3 8 0,1 0 0 15,-1-1-8-15,-2 0 1 0,-1 1-1 0,0-2-1 16,-1-2 6-16,-1 1-10 0,-3-2 6 0,4 2 8 16,0 1 17-16,-4-3 22 0,2 2-8 0,-2-2-2 15,5 3 12-15,-5-3-8 0,0 0-4 0,0 0-7 16,0 0 3-16,0 0-7 0,0 0 0 0,0 0 0 15,0 0-7-15,0 0-2 0,0 0 1 0,-14-8-4 16,14 8-2-16,-6-2-5 0,6 2 1 0,0 0 1 16,0 0-5-16,-7 0-3 0,7 0 0 0,-5 5-1 15,0-1-2-15,-4 3 8 0,0 6-2 0,-10 8 0 16,-4 6 0-16,-13 22-1 0,-25 31 3 0,-11 15-14 16,-4 7-53-16,-9 5-76 0,-17 4-149 0,0 7-305 15,-7-1 135-15</inkml:trace>
  <inkml:trace contextRef="#ctx0" brushRef="#br0" timeOffset="-182675.043">17710 8657 64 0,'-1'-4'178'0,"1"4"-2"0,0 0-9 16,0 0-14-16,-3-4-10 0,3 4-14 0,0 0-8 0,0 0-2 15,0 19 1-15,2-8-4 0,-2 6-3 16,0 4-4-16,-3 4-5 0,3 3-7 0,0 3-2 0,-1-1-2 15,1-3-8-15,-4 4-1 0,0-2-8 0,0 0-4 16,-1-1-6-16,3-3-2 0,-2 0-7 0,0-8-3 16,1 0-4-16,1 0-4 0,-3-1-4 0,2-5-5 15,-2 1-5-15,5-4-1 0,-1 0-2 0,1-4-5 16,-3-1 3-16,3 2-5 0,0-5 1 0,-1 4-6 16,1-4-3-16,0 0-1 0,0 0-4 0,-5-19-3 15,7 7 0-15,2-5 2 0,-4-2-5 0,3-8-4 16,-2-4 4-16,3-1-1 0,0-4-4 0,1-9-11 15,1-1 3-15,-2 11 1 0,1 1-1 0,0 3 3 16,-2 4 5-16,-2 8-8 0,3 0 10 0,0 9-3 16,-4 0-1-16,1 3 3 0,0 1-4 0,2 2 2 15,1 0 2-15,0 4 4 0,-4 0 4 0,10 7 6 16,-1 0 1-16,-2 7 2 0,4 3 3 0,-1 2 6 16,1 7 1-16,4 0-1 0,-2 0 1 0,0 3-2 15,1 1-1-15,3-4-2 0,-6 0-1 0,5-1-5 16,-1-4 1-16,-2 1-2 0,1 0-3 0,-5-6 3 15,0-1-4-15,-4-4 0 0,4-2 0 0,-4 1-2 0,1-3-2 16,-2-2 1-16,1 2 2 0,-3-2-1 16,4-4 3-16,-2 3-2 0,-4-4-4 0,0 0 1 15,9-8 8-15,-5-2-7 0,-1 1-3 0,1-10 10 16,2-6-12-16,2-1-1 0,-5-2 1 0,1-2 1 0,-2-2-1 16,0 1-2-16,0 1-1 0,-1-1 3 0,-1 2 0 15,0 3-3-15,-1 8 3 0,1 1 1 16,0 4-3-16,-2 2 3 0,0 2-3 0,2 2-5 15,-2 2-21-15,0 0-30 0,1 2-32 0,1 3-21 0,0 0-24 16,0 0-37-16,-2 14-31 0,2-3-42 0,0 1-171 16,-2 5-447-16,2-1 199 0</inkml:trace>
  <inkml:trace contextRef="#ctx0" brushRef="#br0" timeOffset="-182307.095">18282 8949 29 0,'0'-2'193'15,"-1"-5"13"-15,1 2-3 0,0 5-8 0,0-5-14 16,-1 2-13-16,1 3-17 0,0 0-19 0,0 0-14 16,0 0-7-16,0 0-10 0,0 0-9 0,-4 15-1 15,-1-5-10-15,3 2-8 0,0 2-8 0,2 2-9 16,-1 0-2-16,1 1-6 0,-3 2 0 0,6-4-12 15,-2 2-2-15,-1-5-1 0,4 0-3 0,5 0-6 16,-4-6-4-16,2-1-3 0,0-2 0 0,3 0-7 16,2-3 1-16,-2-6 0 0,4 0 2 0,3-2-2 15,1-6-3-15,-6-1 1 0,1 1-3 0,-4-1 4 16,3-9-6-16,-5 5 1 0,-3 1 1 0,-4-9-3 16,-1 4 3-16,-2 3 1 0,-8 2 3 0,3 0-3 15,-3 3 2-15,-2 2-3 0,-1 4-2 0,-4 2 0 16,2 3-1-16,-1 4 0 0,-4 2-6 0,3 4-17 15,-1 5-15-15,3-1-31 0,-1 4-30 0,3 1-40 16,4-2-32-16,1 1-40 0,2-2-133 0,5 0-368 16,1-1 163-16</inkml:trace>
  <inkml:trace contextRef="#ctx0" brushRef="#br0" timeOffset="-181481.097">18813 8849 65 0,'-3'-5'180'0,"0"4"1"0,0-2-3 16,3 3-16-16,-5-5-8 0,2 2-15 0,3 3-9 15,-6-1-13-15,6 1-13 0,0 0-2 0,0 0-7 16,-13 4-7-16,8 3-2 0,1-1-9 0,-6 3-5 15,5 3-7-15,-3 1-5 0,3 2-2 0,1 1-7 16,0-2 1-16,-2-2-6 0,3 1-6 0,3 0-5 16,3-2-3-16,-3 0-1 0,4 1-4 0,-2-4-3 15,2 1-3-15,1-3-3 0,-1-1-2 16,1-1-11-16,2-1 3 0,-1-1-9 0,2-4-13 0,-2-1-9 16,0-2-12-16,1 3-4 0,3-8-11 0,-3 3-5 15,-2-2-1-15,0-2-1 0,-3 2 7 0,2-4-1 16,-4 2 7-16,-2 0 7 0,-2-1 1 0,-1-4 12 15,-3 7 12-15,1-1 2 0,-1 2 4 0,0-1 12 16,-1 4 9-16,1 0-3 0,-3 3-4 0,3 0 5 16,0 4-7-16,3 0 4 0,-4 1-3 0,4 0-3 15,0 2 6-15,1 1-6 0,3-2-6 0,1 0-2 16,1 1-8-16,1-1-1 0,4-1-8 0,-1-3-2 16,9 2-22-16,-2-6-16 0,3 1-10 0,3-5-8 15,5-5 2-15,0-2 8 0,-1 0 2 0,-1-4 11 16,-2-1 7-16,-6 6-2 0,-1-5 1 0,-2 2 26 15,-1-1 14-15,-2 0 12 0,-3 0 16 0,-1 1 14 0,-3 1 12 16,-5-4 6-16,3 2 14 0,-5 2 13 16,3-1 10-16,-5 4 19 0,4 3 5 0,0 4 5 15,3 0-9-15,-2 2-16 0,1 3-5 0,3 1-6 16,-7 8-5-16,4 1 1 0,-2 10-3 0,0 9-4 0,0 2-2 16,1 3-1-16,1 16-14 0,2-15 1 0,0 18-8 15,-2-2-5-15,3-5-2 0,0 5-3 16,-3 2 1-16,2-1-5 0,0 0-1 0,-2-3 2 15,-3 1-12-15,2-4-4 0,-1-9-3 0,0-2 2 0,0-2-2 16,-2 1-5-16,1-3-1 0,0-4-3 0,2 0-7 16,0-8-7-16,0-4-4 0,4-1-10 0,0-3-7 15,0-1-6-15,-1-2-6 0,1-2 0 16,0-3-3-16,0-2-7 0,4 3-7 0,-4-3-12 0,7-7-11 16,-3-1-2-16,1-3-11 0,3-6-1 0,-1 2-1 15,-3-3 1-15,0-1-1 0,-2-1 13 16,-2-1-4-16,0-8 27 0,0 11 3 0,-2-3 8 15,-2 2 9-15,0 0 24 0,1 0 8 0,-2 2 11 0,-3 2 9 16,3 0 18-16,-4 3 6 0,5 3 12 0,-4 1 6 16,1 1 2-16,3 2 5 0,-1-1-3 0,2 0-2 15,-2 2-6-15,5 1-4 0,-4-4-14 16,4 4 0-16,4-6-2 0,0 4-5 0,5-5-9 0,6 1-21 16,1-6-21-16,8 0-27 0,3 1-40 0,2-2-27 15,3-1-47-15,0 4-139 0,0-6-332 0,0 2 147 16</inkml:trace>
  <inkml:trace contextRef="#ctx0" brushRef="#br0" timeOffset="-179993.54">19120 8683 187 0,'-3'-4'211'0,"1"3"-3"0,2 1-5 16,0 0-11-16,-2-5-22 0,2 5-14 16,0 0-2-16,0 0 4 0,0 12-1 0,0 0 0 15,0 5-8-15,0 9-9 0,0-1-9 0,2 1-8 16,-2 2-9-16,0 1-13 0,2-3-2 0,-1 1-15 0,1-2-8 16,0 1-5-16,-2 0-10 0,2-7-5 15,1-3-9-15,-2 0-5 0,1-3-1 0,0-1-7 16,-2-2-1-16,2-2-10 0,-2-2-4 0,1-2 0 15,-1 0-2-15,0 0-3 0,0-4-2 0,0 0-9 0,0 0 7 16,10-8-8-16,-6 1 0 0,0-4-4 0,6-5 0 16,-5 0-1-16,2 0-3 0,0 0-1 0,2-1 0 15,-1 2 3-15,-2 0 2 0,-2 5-3 16,2-1-4-16,2 2 3 0,-4 4 4 0,0 0-4 0,0 1 6 16,1 1 0-16,-5 3 0 0,0 0 0 0,14 8 4 15,-9-3 1-15,1 2 3 0,-1-1-2 0,0 6-3 16,3-3 2-16,-1 2-2 0,-2 0 0 15,0-1-1-15,0-2-2 0,1 1 0 0,1-1 2 16,0 1-5-16,-3-3-2 0,1-1-5 0,2-1-2 0,-2-4-7 16,1 2-6-16,-2-2-3 0,-4 0-5 0,19-9-2 15,-11 6 1-15,1-5 0 0,-2 0-1 16,0 0 4-16,-1 0 4 0,-2 1 1 0,1-2 4 0,-1 1 4 16,1 4-1-16,-1-3 6 0,-3 3 4 0,2 0-3 15,-2 2 5-15,-1 2-1 0,4-3 6 0,-4 3 8 16,0 0 7-16,0 0 3 0,2 12-1 0,-2-4 3 15,1-3-1-15,-1 7-6 0,0-6 1 0,0 2-1 16,3 2 0-16,0-3-3 0,-1 0 3 0,0-1-4 16,4 3-3-16,-2-4 0 0,-3 0 2 0,4-1-4 15,-1 1 1-15,3-5 0 0,0 0 0 0,0 0-5 16,1-4-2-16,2-1-6 0,1 0 0 0,-2-2-9 16,-1 1-4-16,-2-1-1 0,2 0-5 0,-6 0-2 15,-1-3-4-15,-1 0-5 0,0 0-5 0,-1-1-1 16,-5-1 3-16,-2 3 3 0,0-2 7 0,-2 4 5 0,-1 0 3 15,1-1 5-15,-1 1 8 0,0 3 7 0,1 1 10 16,-1 0-4-16,0 0 0 0,2 2 6 16,-1 0 1-16,2-1-4 0,8 2 2 0,-9 0-4 15,5 0 1-15,4 0-5 0,0 0 5 0,0 0 1 16,0 0-2-16,0 0-2 0,0 0-1 0,0 0 3 0,19-2-3 16,-7-1 2-16,-1 1 2 0,2-2-3 0,4 3 1 15,2-2 0-15,-7 1 0 0,0 2 2 16,6-4 5-16,-4 6-1 0,0 0 10 0,0 1 5 0,-1 0 5 15,2 3 5-15,1 4 2 0,-7-3 4 0,2 1 1 16,-2 5-5-16,-2-1-2 0,1 1 6 0,-3-3-9 16,2 5-3-16,-2 1-3 0,-2-4-1 0,-1-2-4 15,4-1-2-15,-4-1 0 0,0-3-1 16,1 2-8-16,-2-4-5 0,0 4-7 0,1-5-2 0,-1 1 2 16,-1-3-2-16,2 5 2 0,-2-5-2 0,0 0 1 15,10-5 2-15,-6 0-6 0,3-2 1 0,-1 0 3 16,0 1-2-16,1-1 0 0,-2-2 0 0,1 1 3 15,1 3 3-15,-4 0-3 0,1 0-2 0,-2 3 5 16,1 2-2-16,-3 0 0 0,7-3 4 0,-7 3 0 16,9 1 1-16,-4 1 2 0,-2 0 6 0,-1 3-9 15,2-3 3-15,0 1-3 0,1 0 5 0,0 0-6 16,-1-1 3-16,-1 1 0 0,3-1-2 0,-2 1 2 16,1-2-2-16,3-1-2 0,-8 0 1 0,13-1 0 15,-2-2 1-15,-3-2-3 0,1 2 0 0,-3-5 2 16,5 1-5-16,-3 2-5 0,-3 1-2 0,0-6-7 15,-2 3-4-15,-2-1 0 0,1-1 2 0,-2 0-3 16,-2-1-2-16,-3 0 2 0,-1 3 4 0,-1-2 1 16,0 1 3-16,-5 1 2 0,3 2 3 0,0 0 1 0,-1 2 1 15,4 1 1-15,-2 0-1 0,-1-1 2 0,5 3 1 16,-1-1-1-16,5 1-1 0,-9 2 1 16,9-2-1-16,-4 4 2 0,4-4-3 0,3 6 0 15,-2 0 2-15,2-1-1 0,2 0 3 0,1-2-2 0,-2 2 0 16,6 2 2-16,1-3 2 0,1 1-1 0,0-1 1 15,-2 3-1-15,3-2 5 0,-2 0-3 16,0 1 2-16,1-1-1 0,-1 0 3 0,-4-1-1 16,5 1-1-16,-6-1 3 0,3 1 2 0,-1 3-1 0,-1-3-1 15,-3-1 7-15,1 2-2 0,-1-4-1 0,1 3-2 16,0-2 0-16,-1 1 2 0,0 1-5 0,-3-1 2 16,3-1-1-16,0 0 1 0,-3-1 1 0,-1-2-4 15,2 3 3-15,0 0-1 0,-2-3-4 0,0 0 1 16,0 0 1-16,0 0 1 0,14-5 0 0,-10-1 0 15,0 0 0-15,2 0-2 0,-2-2 0 0,5-4 0 16,-3 1-2-16,-1-4 1 0,2 1 1 0,2-3-2 16,-4 2 0-16,-1-1 1 0,-2 5 4 0,2-1 9 15,-1 5 4-15,-1 0 6 0,1 0 7 0,-1 4 1 16,0-3-5-16,-1 3-2 0,1 0 2 16,-2 3-6-16,3-4-1 0,-3 4 6 0,0 0-4 0,8 9-5 15,-2-2 1-15,1-2-4 0,1 3-2 0,1 2-1 16,4 1-5-16,-1 0-4 0,0 1-9 0,2-1-14 15,-2 1-5-15,-2 0-13 0,4-2-8 0,-6 0 2 16,0-1-5-16,-2-1-4 0,3-4 1 0,-6 3 4 16,3-4-1-16,-4 2 4 0,0-2-1 0,-4 1 1 15,2-4-4-15,-5 3-2 0,0-3-6 0,-1 3 0 16,-3-3-6-16,-4 0 0 0,-1 1-20 0,1-2-11 16,-5 0-15-16,0-1-43 0,-3 2-103 0,-1-2-278 15,5 1 123-15</inkml:trace>
  <inkml:trace contextRef="#ctx0" brushRef="#br0" timeOffset="-179639.803">20493 9000 109 0,'5'2'207'0,"3"-2"-8"0,-8 0-14 15,18-3-19-15,-8 3-16 0,2-2-15 0,2-2-11 16,0 1-14-16,2-2-15 0,-3 5-7 0,5-4-10 16,-6 4-4-16,0-3-23 0,-7 0-29 0,3-1-30 15,-3 3-40-15,3-1-48 0,-8-1-57 0,0 3-95 16,6-1-269-16,-6 1 118 0</inkml:trace>
  <inkml:trace contextRef="#ctx0" brushRef="#br0" timeOffset="-178042.123">20528 8820 2 0,'0'0'175'0,"0"-5"-9"0,0 5-17 15,1-1-13-15,-1 1-16 0,0 0-10 0,-4-5-15 16,4 5-7-16,0 0-11 0,0 0-2 0,0 0 4 16,0 0-7-16,0 0 0 0,9 11-2 0,-5-3-2 15,-3-3-3-15,0 2-1 0,2 3 1 0,0-2-1 16,-2 3-2-16,-1 0-2 0,1 0-2 0,-1-1-2 16,0 2-6-16,2 0-4 0,-2-2-4 0,3-1-1 15,-3 0-7-15,0 2-2 0,1-2-6 0,1 0 1 16,-2-3-5-16,0 1 0 0,1-2-5 0,0 0 2 15,1-3-7-15,-1 1-1 0,-1 1-5 0,0 1 1 16,0-5-1-16,4 3-2 0,-4-3 2 0,0 0-2 16,2 2-3-16,-2-2 0 0,0 0 0 0,8-10 0 15,-5 6 0-15,-1-1 1 0,3-2-5 0,-1 2 2 16,0-1 0-16,1 2 0 0,0-1 1 0,0-2-3 16,-3 1 4-16,5 5 1 0,-3-5-5 0,2 4 0 0,0-1 3 15,1 2 3-15,-2 0-3 0,-5 1 3 16,13 2 3-16,-8 2-1 0,3 0 1 0,-2-1 2 0,-2 1-1 15,5 1-1-15,-4 0 0 0,5-1 0 0,-6 0-1 16,4 0-1-16,-4 0-2 0,2-1 2 0,-3 0-1 16,2 0 1-16,-3-1-3 0,-2-2 2 15,4 2-1-15,-4-2-1 0,0 0-4 0,0 0-6 0,0 0 0 16,1-8-7-16,-1 8 2 0,-5-9-3 0,-1 4 0 16,2 1-2-16,2-4 3 0,-2 0-1 0,-3-1 1 15,5 0-3-15,-5-1 2 0,2 0 2 0,4 1-2 16,-3-3 1-16,0 3-2 0,4 2-1 0,-1-2 0 15,1 2 2-15,4-3-2 0,0 4 2 0,1 2 2 16,1-2-1-16,3 1 5 0,3 2 1 0,0-1 0 16,0 3 0-16,2 1 5 0,-1 0 0 0,-3 3 2 15,5 1-3-15,-3 0 4 0,0 3 6 0,-2 0 3 16,-1 4 3-16,3 2 12 0,-2-1 8 0,-2 0 2 16,1 0 9-16,-5 0 4 0,2 0-1 0,-2 5 2 15,1-7-3-15,-2 4-2 0,-2-4-2 0,5 2-4 16,-2-3-2-16,-4 0-6 0,3-2 3 0,-2 0-8 15,2-3-2-15,-2 2-11 0,0-2-7 0,-1-1-15 0,4 0-27 16,-4-3-34-16,0 0-38 0,0 0-43 16,12-10-45-16,-9 5-153 0,0-1-380 0,1-6 169 15</inkml:trace>
  <inkml:trace contextRef="#ctx0" brushRef="#br0" timeOffset="-177337.027">20999 8748 123 0,'0'0'214'0,"0"0"-20"16,0 0-24-16,0 0-14 0,0 0-18 0,0 0-33 15,0 0-35-15,0 0-30 0,0 0-34 16,0 13-26-16,2-10-16 0,-1 1-7 0,-1-4-10 0,2 4 13 16,2-1-4-16,0-2 0 0,-1 3 10 0,-3-4 5 15,3 2 17-15,-3-2 21 0,6 4 22 16,-5 0 22-16,1 0 23 0,1 1 20 0,-2 0 17 0,2 2 7 15,-1 3 11-15,1 2 9 0,-1 0-2 0,-2 0 3 16,2 5-1-16,-2 0-4 0,0 1-6 0,2-2-9 16,-2 1-11-16,-2-1-7 0,2-4-9 15,0 0-13-15,0 0-6 0,-2 1-8 0,2-7-6 0,0 2-8 16,0-3-3-16,0 1-7 0,0 0 0 0,0-3-8 16,0-3-4-16,0 5 2 0,0-5-3 0,2 2-6 15,-2-2-3-15,0 0 0 0,0 0 0 0,9-14-7 16,-4 6-2-16,-1-1 6 0,0-1-4 0,0 0-5 15,0-2 4-15,0-2-5 0,1 7-4 0,-4-6-2 16,2 2 5-16,-2 3-3 0,3 1 0 0,-3 0-3 16,2 0-1-16,-3 2-3 0,2 0-3 0,-2 3-8 15,3-3-8-15,-3 0-13 0,0 2-12 0,0-3-12 16,0 1-12-16,1-1-7 0,-2 0-3 0,-2 0-4 16,1-2 4-16,2 1 5 0,-4-3 1 0,0 2 2 15,3-2 3-15,-3-1 8 0,-1-1 6 0,-1 1 8 16,0-1 5-16,-1-3 3 0,1 1 5 0,-1-1 1 0,-2-1 8 15,3 1 5-15,-2 1-1 0,2-1 5 0,2 0 3 16,-4 1 4-16,2-1 2 0,2-2 8 16,0 6 7-16,0-5 5 0,1 4 6 0,1 2 5 15,2 1 6-15,-1-3 0 0,1 5 7 0,0 2-1 0,0-1 4 16,-1 2-3-16,2 1 7 0,-1 3-2 0,0-7 6 16,0 7-9-16,0-4 2 0,0 4-4 0,1-5-2 15,-1 5-3-15,0 0 6 0,0 0 8 0,0 0 5 16,5 15 6-16,-2-7 4 0,0 3 2 0,2 5 8 15,-3 2 5-15,1 7-4 0,4 3-4 0,-1 0 1 16,-1-1-7-16,0 5-2 0,1-1-10 0,-1 1-1 16,2-1-2-16,0-4-3 0,-3 4-13 0,-1-6 4 15,1-1-8-15,2 3-1 0,-2-8-10 0,-2-2-3 16,2-5-9-16,1 2-8 0,-4-2-15 0,2-4-11 16,-2-1-15-16,3-2-12 0,-4-2-13 0,1 1-21 15,2-2-23-15,-3-2-27 0,0 0-37 0,0 0-32 16,14-7-33-16,-10-3-207 0,1 1-488 0,-1-2 217 15</inkml:trace>
  <inkml:trace contextRef="#ctx0" brushRef="#br0" timeOffset="-176334.901">21218 8632 87 0,'0'0'250'0,"0"0"-12"0,0 0-8 15,-10 12-2-15,4-5-9 0,3 6-12 0,-1 2-5 16,0 2-16-16,-2 2-12 0,3 7-9 0,0-7-8 15,0 6-9-15,-4 1-9 0,6-2-13 0,-2 1-7 16,-2 1-10-16,5-6-6 0,-2-3-14 0,-3 2-6 16,5-3-13-16,-3 1-7 0,-1 0 0 0,4-6-6 15,0-2-7-15,-1-2-9 0,-2-1-7 0,3 0-8 16,0 1-7-16,0-3-16 0,4 0-8 0,-4-4-11 16,3 5-12-16,-3-5-13 0,0 0-24 0,0 0-22 0,14-10-17 15,-8 3-8-15,-2-3-10 0,4 0-9 16,-2-6-3-16,2 1-3 0,-1-3 0 0,0 0 3 15,-1 1 22-15,2-2 16 0,-3 2 6 0,-1 7 17 0,0 0 20 16,-2 1 18-16,1 4 19 0,1-1 21 0,-2 1 6 16,3 1 18-16,0 3 18 0,-5 1 15 0,0 0 12 15,0 0 7-15,4 13 1 0,-3-6-2 16,0 3-5-16,2 0 1 0,-1-1-5 0,0 4-5 0,-2-4 0 16,3 2-11-16,-3-1-4 0,6 1-4 0,-3-1-6 15,-2-2-7-15,0 0-1 0,4 0-2 0,-5-4 3 16,4 1-14-16,-1 0 0 0,1 2-4 0,-2-4-6 15,2-1-2-15,-3-1-4 0,5 1-9 0,-6-2-16 16,11-3-8-16,-2-4-9 0,2 1-6 0,-3-2-1 16,-2 3 3-16,2-5 8 0,2 4 3 0,-3 2-2 15,0-4 7-15,0 4 3 0,0 2 1 0,-3-1 2 16,1 1 3-16,-1 2 3 0,-4 0 6 0,9-2 6 16,-9 2 10-16,10 0 5 0,-6 3 4 0,0 1 6 15,-4-2-1-15,5 0-3 0,-2 1-1 0,-1 1-1 16,0 2-6-16,0-5 0 0,-1 2 2 0,-1-3-2 15,3 7-3-15,-3-7-2 0,2 3-1 0,-2-3-5 16,0 0 0-16,4 3-4 0,-4-3-5 0,0 0-2 16,0 0-12-16,6-12-9 0,-3 8-8 0,2 0-1 15,-3-4-5-15,1 2-1 0,1 1 2 0,0-1 7 0,1 2 1 16,-1 2 3-16,1-3 5 0,-2 2 2 0,1 1 3 16,-1 0 3-16,-3 2 2 0,13 0 4 0,-8 2-1 15,0 0 3-15,3 1 2 0,-3-1 1 16,5 1-2-16,-1-1 3 0,5 2 3 0,-1-3-3 15,5 2 4-15,-2-4 1 0,4-1-3 0,-2 1-2 16,3-3-8-16,0 0-3 0,-2-1-9 0,0-3 1 0,0 4-4 16,-1-1 6-16,-5 0 2 0,-3 1 5 0,1 0 2 15,-5 1 4-15,-1-1 4 0,-1 2 5 0,-2-2 0 16,-2 4 12-16,-1-4 3 0,1 4 10 0,0 0 3 16,-15-1 9-16,3 3 10 0,2 1 10 0,-3 1 11 15,-1 0-6-15,2 0 3 0,1 1-4 16,0-1-3-16,1 4-4 0,-1-2-5 0,2 2-8 0,0-3-1 15,4 2-4-15,-1-3-6 0,2 4-8 0,1-6-7 16,2 2-1-16,1 0-3 0,3 0 2 0,-1 0-4 16,3-3 0-16,2-1-1 0,2 2 3 0,2-2 0 15,-2-2-1-15,1 1-3 0,1 0 2 0,-1 1 3 16,-3 0 1-16,1 0 2 0,-3 0 3 0,4 1 11 16,-5 0 9-16,4 3 9 0,-4 4 10 0,-2-1-2 15,3 2-3-15,-1 4 2 0,-1 4-7 0,-1 1-1 16,1 5-3-16,-3 4-1 0,5 0-1 0,-5 1-8 15,0 1-4-15,-5 1 1 0,5-1 6 0,-3 1-14 16,2-3-3-16,0 0-1 0,-2 0-1 0,1-2-1 16,2-6-3-16,-2 1-1 0,1-4 0 0,0 1-4 0,-2-5 1 15,3 2-5-15,-2-4 0 0,2 0-9 0,-2-3-7 16,2 0-4-16,0-4 0 0,-1 1-8 16,0 1-1-16,1-2-10 0,0-3-9 0,1 4-10 15,-1-4-21-15,0 0-20 0,0 0-23 0,0 0-20 0,3-18-26 16,-1 6-28-16,2-1-38 0,-4-2-151 15,0-4-415-15,-1 0 184 0</inkml:trace>
  <inkml:trace contextRef="#ctx0" brushRef="#br0" timeOffset="-176124.041">21403 8664 222 0,'0'0'220'0,"0"0"-26"16,0 0-22-16,0 0-19 0,0 0-29 0,0 0-50 15,0 0-60-15,4 9-67 0,0-6-134 0,-2 0-202 16,2 1 89-16</inkml:trace>
  <inkml:trace contextRef="#ctx0" brushRef="#br0" timeOffset="-174748.829">16512 10231 57 0,'0'0'213'0,"0"0"-8"0,0 0-8 15,0 0-8-15,0 0-11 0,0 0-7 0,0 0-13 16,0 0-12-16,0 0-9 0,0 0-9 0,0 0-9 16,0 0 5-16,0 0-4 0,0 0 1 0,10 4-5 15,-7-3-5-15,-3-1-9 0,10-1-5 0,-3 2 0 16,3 0-9-16,2 1 2 0,-2-2 0 0,4-2-11 16,7 2 2-16,-3-1-10 0,3 0-3 0,1-1-6 15,7-2 0-15,3 2-9 0,-2 1-2 0,-1-1-7 16,3 0-3-16,-5 2-6 0,0 0-2 0,3-6 3 15,-7 4-8-15,4-1-6 0,-4 2 1 0,-6-2 1 16,-2 3-6-16,-1 0-1 0,-2-1-4 0,-2 1-1 16,-5 0 0-16,3 0-7 0,-8 0 7 0,10-1-1 15,-10 1-6-15,6-2-4 0,-6 2-16 0,4-1-17 16,-4 1-31-16,0 0-34 0,0 0-48 0,0 0-61 16,0 0-61-16,0 0-258 0,-14-5-569 0,7 5 252 15</inkml:trace>
  <inkml:trace contextRef="#ctx0" brushRef="#br0" timeOffset="-143004.105">17552 10019 6 0,'0'0'167'0,"0"0"-11"0,0 0-5 0,0 0-8 16,0 0-18-16,0 0-13 0,0 0-12 0,0 0-5 0,0 0-14 15,0 0-10-15,0 0-4 0,0 0 2 16,0 0-7-16,0 0-2 0,0 0-3 0,11-8 3 16,-6 3-7-16,3 1 6 0,3-1-5 0,1 0-7 15,1-2 10-15,6-1-3 0,5-2 2 0,4-3-2 0,-1 0-2 16,3-2-4-16,3-1-2 0,3 1-1 15,13-4-2-15,-13 4-5 0,13-3-6 0,-14 2-4 16,1 2-1-16,0 1-2 0,14-4-9 0,-17 3 5 0,-1 2-6 16,0 3 0-16,-4 1-2 0,-6 3 1 0,-6-2-6 15,2 1-12-15,-9 2-17 0,-1 2-21 0,-3 1-37 16,-4 0-38-16,-1 1-27 0,0 0-45 0,0 0-129 16,-19 5-344-16,1-1 152 0</inkml:trace>
  <inkml:trace contextRef="#ctx0" brushRef="#br0" timeOffset="-142677.14">17870 9893 126 0,'0'0'203'0,"0"0"-5"15,0 0-19-15,0 0-16 0,5 1-15 0,-5-1-10 16,1 9 1-16,2-6-1 0,-2 2-2 0,3 6-5 16,-3 3-4-16,4 0-6 0,-2-2-9 0,-3 6-3 15,4-1-4-15,-2 0-7 0,1 0-4 0,-2 1-8 16,3 2-5-16,-1-2-9 0,-3 1-5 0,6-2-3 16,-2 2-8-16,0-4-6 0,-2 2-6 0,5-1-3 0,-4-1-1 15,0-4-10-15,2-1 2 0,-1 1-4 16,-2-2-6-16,1 1-5 0,1-3-14 0,-2 1-20 15,1-1-25-15,-2-3-34 0,0-1-30 0,-1 1-34 0,0-4-34 16,2 5-24-16,-2-5-28 0,0 0-145 0,0 0-399 16,0 0 176-16</inkml:trace>
  <inkml:trace contextRef="#ctx0" brushRef="#br0" timeOffset="-142408.886">18141 10031 13 0,'0'0'214'15,"0"0"-5"-15,-10 5-12 0,7 2-7 0,0-1-9 16,-3 2-6-16,2 7-16 0,3 0-8 0,-3 4-10 16,4-2-10-16,-1 7-6 0,2 2-10 0,-1-6-8 15,5 4-7-15,-2-2-8 0,-2-3-12 0,5 0-6 16,-2-2-4-16,4 0-10 0,0-2-5 0,-2-5-7 15,0 1-2-15,2-3-9 0,0-1-3 0,-1-2-8 16,1 0-15-16,0-5-28 0,-1-3-38 0,1 0-38 16,3-3-41-16,2-6-34 0,1 2-38 0,-7-4-156 15,-1 4-391-15,-1-7 173 0</inkml:trace>
  <inkml:trace contextRef="#ctx0" brushRef="#br0" timeOffset="-140898.996">18151 9999 129 0,'-4'1'220'0,"4"-1"-20"16,0 0-25-16,0 0-13 0,0 0-17 0,0 0-17 0,0 0-13 16,0 0-10-16,8 7-9 0,-8-7-12 15,4 4-10-15,-2-1-21 0,1 2-24 0,1-2-10 16,-2 1-15-16,1 1-13 0,1-1-10 0,-1 1-4 15,0-1-4-15,2 1-4 0,-1 3 5 0,-2-4 4 0,4 6-2 16,-3-4 8-16,1 4 2 0,-1-1-5 0,4 1 8 16,-5-1 1-16,1 2 4 0,0 0 13 0,0-1 5 15,-1 0 8-15,1 0 10 0,-1 1 0 16,0 0 6-16,0-2 3 0,0 0 0 0,0-1-5 0,-1-1-1 16,2-2-1-16,-1 1-4 0,-2 0-3 15,2-2-2-15,-2-1-3 0,0 2 0 0,1-2-3 0,-1-3-1 16,0 6 0-16,0-6-3 0,4 1-2 0,-4-1 0 15,0 0 4-15,0 0-5 0,11-10-2 0,-7 0-4 16,1 2 3-16,4-3 0 0,-4-1 1 0,4 0-3 16,0-1-1-16,-5 2 6 0,9-2 8 0,-7 4-1 15,2 0 2-15,-2-2 5 0,1 2-2 0,-1 1 1 16,-2 3 4-16,2 1 2 0,-2 1 3 0,1 1 6 16,-5 2 7-16,12 2 5 0,-7 1 4 0,2 1 2 15,-2-2 2-15,1 7-2 0,1 0 0 0,-1 0-1 16,0 1-1-16,-1 2-1 0,-1 0-7 0,1 0-8 15,1 0 2-15,-2-2-6 0,2 5-8 0,-2-8 2 16,-2 4-3-16,0-3-7 0,-1 0 1 0,3-4-3 16,-2 1 1-16,0 0-5 0,-1 0-2 0,2-1-1 15,-3-1-4-15,0-3 4 0,0 0-4 0,0 0 3 0,0 0-8 16,0 0-2-16,10-12-3 0,-6 2-8 16,-3-1-5-16,3-1 0 0,1-1-1 0,-1-1 1 15,5-2 1-15,-7 6 3 0,2-1 2 0,0 2 0 16,0-1 2-16,-4 3-2 0,4 2 4 0,-3 0 2 15,2 0-2-15,2 3 4 0,-5 2 2 0,6 0 3 0,-6 0 0 16,8 3 5-16,-7 1 0 0,4 1 1 16,0 0 0-16,-1 0-2 0,-1 2 1 0,0-2-3 0,4 4 0 15,-3-4 2-15,1 1-2 0,-2 0-3 0,2-2 1 16,1 1-1-16,-1 1-1 0,-1-4 2 0,1 3-2 16,2-2 4-16,-2-1-5 0,0 0-1 0,0 1 2 15,-5-3-2-15,11-3-2 0,-4 1-17 0,2-1-8 16,2-4-13-16,-4 0-4 0,0 0-10 0,-2-1-3 15,4-3-1-15,-4 1-2 0,0 1 1 16,4-2 6-16,-1 2 5 0,-3 1 3 0,-2 2 6 0,2-3 5 16,-5 5 6-16,5 0-1 0,-5 1 3 0,5 1 7 15,-5 2 7-15,0 0 10 0,0 0 12 0,11 7 10 16,-5 2 4-16,-3-1 4 0,3 2 1 0,-1 1 1 16,1 0-2-16,-2 0-3 0,1-1 1 0,3 2-6 15,-1 2 0-15,2-1-2 0,-1-4-2 0,0-1-2 16,1-1-8-16,-3-2 0 0,4 2-8 0,-3-5-10 15,1-1-15-15,0-2-10 0,1-1-8 0,3-3-3 16,-6 0-4-16,4-1 1 0,3-5 6 0,-4 2 3 16,1-4 3-16,-1 0 5 0,0-2 1 0,-4 0 8 15,2 0 1-15,-3 4 5 0,-2 0 11 0,3 4 19 16,-2 0 16-16,-1 0 14 0,-1 2 3 0,1 0-3 16,-2 3-1-16,4-1 5 0,-4 3 14 0,0 0 13 0,0 0-2 15,5 14-4-15,-5-8 1 0,2 0-10 16,-2 3-5-16,2 1-5 0,-1-1-3 0,0 0-7 15,-1-2-2-15,2-2-8 0,-1 2-1 0,1-1-4 16,-2-2-8-16,4-1-3 0,-3 0 0 0,-1-3 2 0,7 2-4 16,-7-2 1-16,0 0-5 0,9-5 1 0,-4 0-4 15,1-2-5-15,2-1-1 0,-2-1-5 16,1 0-5-16,-1-5-6 0,4 3 3 0,-3-4 0 0,-1 3 2 16,-1 7 1-16,1-3 4 0,-2 2-2 0,-1 3 1 15,2 0 1-15,-2-1 4 0,-3 4 4 16,0 0 0-16,11 7 2 0,-6-4 2 0,-1 2 6 15,0 2-3-15,2 2-3 0,-2-1 1 0,1 1-1 0,4 1 2 16,0 0-2-16,-1-2-3 0,-2-2 4 0,6 2-4 16,-3-3 0-16,1 2-1 0,3-4-14 0,-1-1-8 15,2-2-15-15,-2 0-13 0,6-5-9 0,-3 1-7 16,2-1 0-16,-2-3-2 0,0-1-3 0,2 0-4 16,-2-2 8-16,1 3 5 0,-5-2 5 0,0-1 7 15,-1 3 3-15,-3-1 13 0,0 2 6 0,-1 2 13 16,-3 0 10-16,1-1 11 0,-3 1 14 15,-1 1 3-15,0 4 11 0,-4-4 5 0,4 4 10 0,-6-1 8 16,6 1 5-16,-11 4 4 0,2 0 2 0,1-2 3 16,0 5-1-16,-2-2 0 0,3 0-8 0,1 2-4 15,-1-2-5-15,2-1-3 0,-2 2-7 0,3-1-6 16,0 0-1-16,0 1-6 0,3-2-2 0,-2 2-1 16,3-4-5-16,-1 1-2 0,1-3 3 0,4 6-5 15,-3-4-6-15,3 1 4 0,-4-3-1 0,0 0 1 16,6 3-4-16,-1-2 3 0,-5-1-4 0,7 2-1 15,-7-2-2-15,5 3 0 0,-1-3 3 0,-4 0-2 16,5 5 2-16,0 2 3 0,-2-2 6 0,2 4 0 16,0 3 9-16,2 3 4 0,-1 0 7 0,-1 4 6 15,3 4 1-15,-5 4 3 0,1-2 4 0,0 2 0 0,-4 4 2 16,1-2-3-16,-1 1 0 0,0 0 3 0,0-1-9 16,0-2 2-16,-1 1-3 0,1-1-8 15,0-2 0-15,-1-4-6 0,-1 6 3 0,4-2-5 16,-2-9-4-16,0 4 1 0,0-3 0 0,0-5-8 0,1-1 1 15,-1-1-7-15,0-2 1 0,1 0-2 0,-1-2-11 16,0 0-1-16,0-1-10 0,3-1-8 16,-3-1-15-16,0-3-20 0,0 0-30 0,0 0-31 0,0 0-35 15,0 0-30-15,-8-18-46 0,4 4-230 16,-1-3-497-16,-1-1 220 0</inkml:trace>
  <inkml:trace contextRef="#ctx0" brushRef="#br0" timeOffset="-140706.014">19115 9838 173 0,'0'-5'272'0,"0"5"-28"0,0-3-24 0,0 3-23 15,0 0-18-15,0 0-38 0,0 0-55 0,0 0-72 16,0 0-93-16,-4 13-163 0,1-7-261 0,-1 0 116 15</inkml:trace>
  <inkml:trace contextRef="#ctx0" brushRef="#br0" timeOffset="-139877.984">16376 11211 78 0,'5'-2'136'0,"-2"1"-7"16,3-3 9-16,-1 1-6 0,2 2 0 0,-2 1-2 15,1-3 0-15,2 3-3 0,1-1-1 0,1-3 1 16,2 1-2-16,1 1 0 0,3 1-1 0,-2-3 4 16,5 2-5-16,9 1-10 0,0-3-5 0,3 1-7 15,1-1-3-15,6 0-2 0,-1 1-7 0,16-5-4 16,2 2-5-16,-5-2-4 0,3 1-7 0,-1 0-5 15,0 1-3-15,-18 2-10 0,2-1 0 0,-2 2-10 16,-4 1-2-16,-10-1-5 0,-1-1-6 16,-6 3-3-16,0 0 0 0,-3 1-4 0,-3-3-2 0,0 3 1 15,-7 0-4-15,9-3-17 0,-6 3-26 0,-3 0-32 16,0 0-51-16,0 0-60 0,0 0-65 0,-10-7-235 16,2 7-509-16,-1-2 225 0</inkml:trace>
  <inkml:trace contextRef="#ctx0" brushRef="#br0" timeOffset="-133906.72">18200 9857 72 0,'-8'4'113'0,"8"-4"-3"0,0 0-3 0,-4 3-8 0,4-3-14 16,0 0 2-16,0 4-8 0,0-4-6 0,0 0-2 16,0 0 1-16,4 6-3 0,-4-6-4 0,0 0 5 15,4 2 4-15,-4-2-2 0,0 0 0 0,0 0-3 16,2 2-2-16,-2-2 0 0,0 0-6 0,0 0-1 15,0 0-3-15,0 0-5 0,0 0-1 0,0 0-8 16,0 0-4-16,0 0-8 0,0 0-19 0,0 0-26 16,0 0-38-16,0 0-44 0,0 0-59 0,0 0-126 15,0 0-303-15,0 0 134 0</inkml:trace>
  <inkml:trace contextRef="#ctx0" brushRef="#br0" timeOffset="-132911.996">19767 9936 20 0,'0'0'144'0,"-5"-3"-11"0,5 3-14 0,-1-6-6 16,-1 3-12-16,2 3-8 0,0 0-5 0,-6-2-4 16,6 2-7-16,0 0-6 0,-6-3-8 0,6 3-6 15,-4 0-7-15,4 0-3 0,0 0-2 0,-10 0-6 16,-4072 0-4-16,8154 3 5 0,-4076-3-14 0,-1 0 7 15,-2 4-5-15,0-2 0 0,0 2 1 0,1 0-3 16,-2-1-2-16,2-1 1 0,-2 2-1 0,0 2 2 16,1-1-5-16,-1-2-7 0,1 5 4 0,-1-4-2 15,5 1-4-15,-2 1 1 0,1-1-8 0,3-2 5 16,-4 1-3-16,5 2 1 0,0 0 0 0,0-1-1 16,5 2-3-16,-4-2 0 0,3 0-2 0,4 0-3 0,0 2 3 15,3 0 0-15,-1 1 0 0,4-3 6 16,0 1-3-16,2 0-4 0,0 3-2 0,-1-1-1 15,1-1 4-15,-4 0-10 0,0 0 7 0,1-2-8 16,-3 0 5-16,-1 0-2 0,-1 1 8 0,-3-2-7 0,0 0-3 16,4 0 2-16,-5 0 3 0,0 0 0 0,-2-1-1 15,1 0 0-15,-2 1 7 0,-1-1-1 0,0 1-3 16,0-4 5-16,-4 6-4 0,2-4 8 0,-1 0-1 16,-1 1 4-16,-1 0-2 0,5-3 7 0,-6 4 1 15,-1-2 1-15,2-2 6 0,0 3 4 0,0-1 1 16,-2 1 1-16,0 1-5 0,-1-1 2 0,3-2-3 15,-4 0-4-15,4 3-2 0,-1-1 0 0,1-1-5 16,-3-2 0-16,5 6-9 0,-1-6-19 0,-2 2-18 16,6-2-25-16,-8 3-28 0,6-2-47 0,-2 2-174 15,-1-1-332-15,0 0 148 0</inkml:trace>
  <inkml:trace contextRef="#ctx0" brushRef="#br0" timeOffset="-131648.011">17840 11231 36 0,'3'3'114'0,"-3"-3"-5"0,4 1 7 0,-4-1-10 0,0 0-2 16,7 3-17-16,-7-3-6 0,0 0 0 0,13-4-1 15,-6 1-6-15,3 1-7 0,0-5-5 0,3 2-8 16,0-1-2-16,2-3-10 0,3 3 0 0,-3-5-6 16,3 1 0-16,-4-1-10 0,4 0-6 0,-1-2 9 15,3-4-11-15,-5 4 2 0,1-1-2 0,-1-6-2 16,-1 5-3-16,0-7 0 0,-5 5-3 0,3-4-1 16,-5 2 1-16,-2 1-4 0,-1 0 4 0,-1-7-3 15,-3 1 4-15,-1-2-5 0,-1 8-3 0,-2 0 6 16,-1 1-2-16,-2 0-2 0,-2 1 6 0,1 0 5 15,0 6 3-15,1-2 1 0,-1 6 1 0,-1-2-3 16,-1 4-2-16,2 0-1 0,-1 2 0 0,0 1 2 16,-1 1-2-16,1 1 2 0,0 5 6 0,-1 0 1 15,-3 5 1-15,2 2-2 0,1 4 5 0,-6 3-2 16,3 6-1-16,4-3 3 0,2 6-1 0,2-4 2 0,-2 5-4 16,6-2 2-16,1-1-5 0,1-3 4 0,2 1-5 15,3-7 1-15,-1 3-2 0,3-4 3 0,2-1-4 16,2-2-1-16,2-1-2 0,1 0 0 0,1-2 1 15,0-2-2-15,2 0-1 0,2-3-4 0,1-1 0 16,-2 0-1-16,3-2-10 0,-3-3-4 0,-1 0-19 16,1-1-23-16,-6 1-27 0,1-3-32 0,-3-1-23 15,3-1-29-15,-5 0-22 0,0-1-106 0,-5 0-308 16,5 0 137-16</inkml:trace>
  <inkml:trace contextRef="#ctx0" brushRef="#br0" timeOffset="-131417.014">18277 11011 72 0,'0'0'176'0,"0"0"-1"0,-1-4-7 16,1 4 0-16,0 0-9 0,-5 12-5 0,3-2-9 15,-4 5-8-15,1 3-5 0,1 6-3 0,-1 3-7 16,-3-1-3-16,6 3-7 0,-2 0-7 0,4 4-8 16,0-3-2-16,-1 4-7 0,1-2-13 0,-1 2-3 15,2-2-5-15,0-1-8 0,1 1-7 0,-2-1-3 16,2-3-6-16,-2 0-5 0,2-2-3 0,4-2-3 15,-4-5-7-15,0-2 0 0,-1-2-9 0,-1 1-18 16,2-4-24-16,-4-2-27 0,4-3-34 0,-4 1-35 16,4-3-38-16,-2-1-35 0,-2-1-188 0,2-3-415 15,0 0 184-15</inkml:trace>
  <inkml:trace contextRef="#ctx0" brushRef="#br0" timeOffset="-129772.79">18322 11294 180 0,'0'-2'182'0,"4"-1"-17"0,1-2-17 0,-1 0-21 15,5-2-10-15,-1-2-13 0,1 1-12 16,1-1-8-16,3-4-8 0,-3-2-6 0,2 3-8 15,1-2-10-15,-3 0-7 0,-1-2 3 0,-1 0-12 16,1 1 2-16,-5 3-5 0,2-4-3 0,-2 6 0 0,-4 0-6 16,1-1-5-16,-1 1 5 0,-1-1-6 0,1 3 4 15,0 0 5-15,-2 3 10 0,0 3 0 16,0-3 0-16,-1 3 6 0,3 2-1 0,0 0 2 0,0 0-2 16,-15 6 2-16,10-3-2 0,-2 6-2 0,2 2-1 15,-2 0-1-15,2 4-3 0,-1 2 0 16,2-3 2-16,2 4-7 0,-1-3 1 0,3 2-11 15,0-5 9-15,2 5-8 0,-1-6-1 0,3 4-1 0,2-4-3 16,2-1-3-16,1 0-3 0,0-2-2 0,1 1 1 16,1-4-3-16,6-1-5 0,2-1-10 0,-6-3-22 15,5 0-23-15,0-3-13 0,-3-2-9 0,2 1-2 16,-2-5 3-16,3 1-10 0,-3-2 3 0,2 0 0 16,-7-2 2-16,2-2 3 0,-3 0 8 0,0 0 6 15,-2-2 3-15,-4-1 6 0,2 3 17 0,-1-1 14 16,-2 4 4-16,-2 0 18 0,0 2 21 0,0 0 8 15,0 3 18-15,4 1 13 0,-4-1-3 0,0 3-10 16,0 3 5-16,0 0 2 0,0 0 3 0,0 0 0 16,-4 20 0-16,4-11 0 0,0 3-5 0,0 0-1 15,-2 5-4-15,2-4-6 0,2 1 0 0,-2-1-5 16,0-1 1-16,0-1-5 0,0 1-5 0,4-4-4 16,-3 3-3-16,-1-5-3 0,4 3 0 0,-4-5-4 15,0 1 2-15,1 0-3 0,2-2-2 0,-3-3 0 16,1 3 1-16,-1-3-4 0,0 0 1 0,0 0-3 15,16-8-1-15,-10 1 3 0,-1 1-7 0,3-2-6 16,-3-3-2-16,1 1-2 0,1-3-2 0,-2 4 5 16,0-1-4-16,0 2 2 0,-2 0 4 0,0 4 0 15,1 0-2-15,-1 0 3 0,1 3 1 0,-4 1-1 0,6-1 2 16,-6 1 1-16,7 5 3 0,-2-2-2 0,1 0-2 16,-1 5 0-16,1 0 2 0,0-1-1 0,-1-2 0 15,4 2 1-15,-3 3-1 0,2-3 2 16,-2-2-9-16,4 3-14 0,-1-1-15 0,2-5-22 0,1 2-5 15,1-1-13-15,-2-3-3 0,2 0-15 0,5-3-5 16,-4-2-5-16,-1 4-2 0,0-5-6 16,2-3 2-16,-2 4 7 0,0-6 9 0,-1 0-6 0,-3 1 11 15,-1 0 2-15,0-3 17 0,-1 2 3 0,-3-1 20 16,-1 3 6-16,-1-5 26 0,2 3-1 0,-4 1 17 16,-2-1 26-16,2 5 9 0,-2-2 16 0,0 2 10 15,-1-1 7-15,1 0 8 0,0 6 14 16,-4-3 0-16,2 1 2 0,4 3-1 0,-9 1-4 0,3 4-5 15,2-3-3-15,-2 3-3 0,-1 7-7 0,0-1-3 16,1-2-4-16,1 3-7 0,0-1-5 0,2 2-3 16,1-2-2-16,1 1-7 0,1-2-4 0,-1 1 0 15,1-2-4-15,0 3-7 0,1-6-2 0,0 0 0 16,1 0-3-16,1 0-3 0,1-1-1 0,-1-2-3 16,0-2-1-16,1 0-5 0,-4-1 2 0,9-1 3 15,-2-3-11-15,-1 1-5 0,0-5-11 0,2 1-5 16,-1-3-9-16,-1-1-2 0,0-3-5 0,-2-3 1 15,1 2-9-15,-3-4-1 0,1 1 4 0,1-7 1 16,-2 0 9-16,-2 6 13 0,3-8-3 0,-6 11-1 16,1-1 11-16,0-1 5 0,-3 4 12 0,3 1 16 15,0 5 18-15,-1 0 18 0,2 2 6 0,-1-1 1 16,2 2-11-16,-1 2 0 0,1 3-7 0,0 0-3 16,0 0-1-16,-4 15 0 0,4-4-1 0,-2-1 1 15,2 8-6-15,0 0-4 0,0 1-1 0,2 2 1 16,0 4-2-16,0 3-4 0,-2-6 2 0,3 0-4 15,1 2-1-15,0-7-2 0,1 1-6 0,-1-2 3 16,2 0 0-16,-1-5-4 0,0 1 3 0,0-2-6 16,-1 1-2-16,0-2 3 0,2-4 0 0,-1-1-4 0,-1 1-3 15,1-1 0-15,-1-1 0 0,1-1 3 0,3-2-5 16,-8 0-2-16,10-2-7 0,-5-1-4 0,3-2-5 16,-2-2-10-16,3 1-7 0,-2-5-3 15,0 1 1-15,0-4 4 0,0 0 4 0,0-1 1 0,-2 2 2 16,-1 1 4-16,-1 3-5 0,0 2 10 0,1-2 4 15,-3 4-5-15,2 0 1 0,-3 1 4 0,4 1 1 16,-4 3 3-16,0 0 7 0,0 0 1 0,0 0 6 16,5 14 4-16,-4-9-3 0,-1 4-2 0,1 2 1 15,1-1 0-15,-1-2 1 0,0 4-2 0,2-3-2 16,-2 1-3-16,3-1 4 0,-3 1 0 0,0-3-1 16,4-1-1-16,-3 0 1 0,0-1-4 0,1 0 2 15,-1-1-2-15,-1-1 0 0,2-1 0 0,-3-2-2 16,6 2 6-16,-6-2-1 0,11-4-3 0,-5 1 0 15,-2-4 1-15,1 5 0 0,4-6-1 0,-4-1-1 16,3 1-6-16,-2-4-4 0,-2 1-5 0,6-5 1 16,-7 6 1-16,3-2 3 0,-2 0 1 0,0 3 1 15,0 0 3-15,-3 1 0 0,2 1 1 0,0 1 0 16,-1 2-1-16,0 0 0 0,-2 0 2 0,0 4-4 16,7-1 4-16,-7 1 5 0,0 0 0 0,9 6-5 15,-6-3 1-15,4 0 4 0,-4 2-4 0,3 0 2 0,-1 2 5 16,3-2-4-16,-3 1 2 0,3 1-5 15,0 1 5-15,-1 0-1 0,4 1-3 0,-6-2-2 16,5 0 5-16,-1 2-2 0,0-2-5 0,0-1 9 16,0 1-2-16,-4 0 1 0,4-2 3 0,-1-2 6 0,-3 0 7 15,4-2-3-15,-1 2 0 0,-1-3-1 16,5-2-2-16,1 0 2 0,-3 2-4 0,1-3 1 16,3 2-3-16,-1-3 2 0,0-2-4 0,-2 0-1 15,1 5 0-15,-2-4-2 0,-3 2 1 0,0 0 3 16,-2 3-1-16,1-4 5 0,-2 3 5 0,-4 1 3 15,8-2 5-15,-4-1 1 0,-4 3 1 0,5-1 1 16,-5 1-6-16,0 0 0 0,5-4-1 0,-5 4-3 0,0 0-2 16,1-2-3-16,-1 2-7 0,0 0-26 0,0 0-31 15,0 0-51-15,-4-9-63 0,2 6-239 0,-3 0-438 16,1 2 194-16</inkml:trace>
  <inkml:trace contextRef="#ctx0" brushRef="#br0" timeOffset="-126908.69">16584 11826 81 0,'0'0'76'0,"0"0"-9"0,0 0-5 0,0 0 1 0,4 5 0 16,-4-5-5-16,0 0 6 0,0 0-12 15,0 0 6-15,0 0-4 0,0 0-8 0,0 0 3 0,0 0-6 16,0 0 2-16,0 0 6 0,0 0-1 0,0 0-5 15,0 0-3-15,0 0 4 0,0 0-7 0,0 0 0 16,0 0-5-16,0 5-5 0,0-5 0 0,0 0 0 16,0 0-7-16,0 0 2 0,0 0 2 15,0 0-4-15,0 0 3 0,0 0-6 0,0 0-4 0,0 0 1 16,0 0-3-16,4 1 5 0,-4-1-6 0,0 0 7 16,0 0 2-16,0 0-2 0,12-1-1 0,-12 1 7 15,11-2-1-15,-6-1 7 0,4 3-2 16,1-2-1-16,3-1 3 0,-1-1 2 0,7 2-2 0,-1-2-5 15,0 0-4-15,3 1-2 0,-2-1 2 0,7-1-2 16,2 1-6-16,2 0 1 0,-10 2 5 0,7-3-7 16,-6 5-2-16,1-3 1 0,-3 1-4 0,0 2 1 15,-1-4-1-15,-4 4-2 0,2 0 1 0,-6-1-2 16,4 0 3-16,-5-1-2 0,4 1 1 0,-7-1-3 16,2 4 1-16,-8-2-2 0,13 0 2 0,-10 0 0 15,3-2 1-15,-6 2-8 0,0 0 2 0,9 0 2 16,-9 0 1-16,0 0-1 0,0 0 1 0,0 0-2 15,7 0 5-15,-7 0-4 0,0 0-4 0,0 0-1 16,6-1-5-16,-6 1-15 0,0 0-5 0,0 0-17 16,0 0-17-16,0 0-23 0,0 0-22 0,0 0-34 15,0 0-132-15,0-3-295 0,2-1 130 0</inkml:trace>
  <inkml:trace contextRef="#ctx0" brushRef="#br0" timeOffset="-125814.031">18027 11568 1 0,'0'0'150'0,"-4"-5"0"0,4 5-9 16,0-5-10-16,0 5-6 0,2-5-11 0,-2 5-13 15,0 0-4-15,0 0-12 0,0 0-9 0,0 0-7 16,-2-5-6-16,2 5-1 0,0 0-8 0,0 0-9 15,0 0 3-15,0 0-12 0,0 0-1 0,0 0 12 0,0 0 1 16,0 0 12-16,10 17 5 0,-6-5 11 0,-1 8 4 16,-2 7 6-16,2 6-1 0,-1 15-8 0,-2 1-4 15,-2 2-1-15,-5 2-6 0,3-4-1 16,-1-1-3-16,0 1-1 0,0-14-3 0,1-1-5 0,0 0 0 16,-3-2-1-16,-3-1-5 0,6-5-2 0,-5-1-3 15,4-5-5-15,-7-6-5 0,7-2-1 16,0 0-7-16,-3-4-10 0,2-4-7 0,2 1-15 15,-2-5-8-15,-1 3-17 0,7-3-7 0,-12-6-8 0,1-1-3 16,5-3-3-16,-3-4-4 0,-5-1-1 0,2-9-1 16,2 2-2-16,5 3 2 0,-4-8 8 0,1 1 5 15,1 6 5-15,4 1 2 0,-1 2 5 0,2 0 4 16,1 7 3-16,-1 3 6 0,2-1 8 0,0 2-3 16,2 3 2-16,-1-1 9 0,-1 4 1 0,9 0 6 15,-9 0 1-15,11 4 1 0,2-1 2 0,-3 3 2 16,-1 0-2-16,4 1-1 0,0 0-2 0,-2 3 0 15,0-2 1-15,1 0-2 0,0 0 1 0,-2-2-1 16,1 0 0-16,-2 1 1 0,3-1 2 0,-3 0-3 16,0 0 1-16,2-2 0 0,-2 2-4 0,0-1 3 15,1-3 1-15,-3 0-2 0,-1 0-1 0,3 1 4 16,-4-1-5-16,4 0 0 0,-4-2 0 0,2 0 1 16,-1 1-4-16,-6-1 2 0,10-3-7 0,-6 1 2 15,1-1-4-15,-1 1-7 0,0 0 1 0,-4 2-8 16,5-3-9-16,0-3-6 0,0 5-6 0,-3-5-11 15,1 3-11-15,1-1-17 0,-1 0-18 0,1 0-29 16,-2-1-129-16,0 0-283 0,-1 0 124 0</inkml:trace>
  <inkml:trace contextRef="#ctx0" brushRef="#br0" timeOffset="-123455.003">20051 11064 87 0,'0'0'81'0,"0"0"-8"0,0 0-4 0,0 0-8 0,0 0 4 16,0 0-13-16,0 0-6 0,0 0-6 0,0 0 8 15,0 0-10-15,0 0-1 0,0 0 3 16,0 0 2-16,0 0 3 0,22 3-2 0,-22-3 1 15,10-3 5-15,-3 3-1 0,1-2-3 0,-1 0 0 0,3-1-4 16,0-2-1-16,3 3-8 0,-2-1 4 0,2 0-3 16,1 0 8-16,0-3-7 0,-1 3-1 0,4 0-6 15,-4-1 0-15,-1 0 4 0,2 0-10 0,-1 0-1 16,0 2-3-16,-3-1 0 0,2 2 2 0,-1-1-4 16,-3 0-6-16,-2 2 2 0,2-2-3 0,-2 2 1 15,-2 0-10-15,-4 0-16 0,9-4-26 0,-9 4-12 16,4-1-24-16,-4 1-21 0,0 0-32 0,0 0-67 15,0 0-215-15,-13 10 94 0</inkml:trace>
  <inkml:trace contextRef="#ctx0" brushRef="#br0" timeOffset="-123226.16">20102 11156 84 0,'0'0'119'0,"10"2"1"0,-10-2-8 16,12 0-1-16,-2 0-10 0,2-2-2 0,2 1-9 16,2-1-10-16,2 0-2 0,0-1 3 0,3 0-8 0,8-3-10 15,-9 3-4-15,-3-1-6 0,14-2-7 16,-15 2 0-16,1 0-5 0,3 0-11 0,-4 2-2 16,-2-3 0-16,-5 3-12 0,2-2-20 0,-6 0-27 0,3 0-22 15,-4 0-37-15,-2-1-26 0,2 1-95 0,-1 0-228 16,-2 0 100-16</inkml:trace>
  <inkml:trace contextRef="#ctx0" brushRef="#br0" timeOffset="-122830.022">20350 10892 90 0,'-2'-2'181'0,"2"2"-11"15,-6-1-15-15,6 1-10 0,0 0-17 0,0 0-9 16,-2-6-10-16,2 6-10 0,0 0-9 0,0 0-10 16,0 0-2-16,0 0 6 0,0 0 1 0,0 0-1 15,10-1-2-15,-10 1 1 0,0 0-5 0,14 3-5 16,-6 2-6-16,-3-3 1 0,3 0-2 0,-1 3 1 16,5 2-11-16,3 1-4 0,-6-1-2 0,5 1-4 0,0 1-2 15,1 0-1-15,2 1-5 0,-3 0 0 0,0-2-4 16,3 2-5-16,-3-2-4 0,-3 0 0 15,1-2-4-15,-2 0-1 0,0 0-1 0,-2 2-2 16,2-5-1-16,-1 6-2 0,-2-4-1 0,-2-2-4 0,1 0 3 16,-3 3-4-16,-1-4 2 0,3 1-2 0,-5-3 3 15,5 3-4-15,-5 0 2 0,1 1 0 16,-1-4 2-16,3 5 4 0,-3-1-1 0,-4 1 0 0,0 0 0 16,-2 3-5-16,1 1-5 0,-5 1-8 0,1-1-14 15,-6 1-20-15,0 1-20 0,2 3-35 16,-2-3-39-16,1-3-48 0,-1 4-50 0,0-4-152 15,3-4-415-15,6 4 184 0</inkml:trace>
  <inkml:trace contextRef="#ctx0" brushRef="#br0" timeOffset="-121112.251">18349 11947 14 0,'1'-4'108'0,"-1"4"2"0,0-5-10 0,0 5-5 16,0-6-4-16,0 4-11 0,0 2 6 0,0-7 2 16,0 3 2-16,0 4-1 0,0 0 0 0,-1-5 5 15,1 5-4-15,0 0-2 0,0 0-2 0,-1-5-6 16,1 5-13-16,0 0-3 0,0 0-4 0,-13 12-6 15,9-3-1-15,-2 5-5 0,-2-1 0 0,3 2-3 16,-4 1 0-16,4 1-2 0,-3 3-2 0,3-1-6 16,1 0-1-16,-1-4-5 0,0-2 3 0,5 3-8 15,0-4-5-15,0-1 1 0,0 0-1 0,5 1-6 16,0-5-3-16,0 0 1 0,-1-3 4 0,5 0-7 0,0 0 5 16,0-4-5-16,4-3-2 0,-1 2 3 0,1-2-4 15,0-1 1-15,4-4 0 0,-2 1-4 16,-3-5 0-16,2 1 5 0,-4 4-1 0,-1-2-4 0,1-5 4 15,-4 4-5-15,2-2 1 0,-5 0 1 0,-1 1 0 16,2-5 0-16,-4-1 0 0,-2 5-1 16,0-5-2-16,0 7 3 0,-3-3-1 0,-1 2 0 15,0 2 2-15,-3 0 1 0,1 3-5 0,1-1-1 0,-2 2-9 16,-1 3-10-16,-1 0-17 0,0 2-17 0,2 2-29 16,-3 2-21-16,1 1-35 0,3 1-28 0,0 0-136 15,0 2-326-15,4-3 144 0</inkml:trace>
  <inkml:trace contextRef="#ctx0" brushRef="#br0" timeOffset="-120792.044">18790 11886 97 0,'-9'-4'167'0,"-1"4"-15"16,-3-1-5-16,3 1 1 0,-2 1-11 0,-1 2-11 15,4 1-8-15,3 0-12 0,-4 4-10 0,2 1-13 16,-3 4-4-16,4 0-9 0,0 3-7 0,2-4-2 16,3 5-6-16,2-2-1 0,0-3-14 0,0 2-1 15,4 1-2-15,0-4-8 0,2 0-2 0,3-2-4 16,-2 1-4-16,3-2-4 0,-4-1 4 0,4-2-3 15,2-1-1-15,-1-2-6 0,2-2-3 0,0 0-10 16,-2-1-24-16,1-1-34 0,5-6-56 0,-3 0-26 16,-3 1-140-16,2-3-305 0,2 0 135 0</inkml:trace>
  <inkml:trace contextRef="#ctx0" brushRef="#br0" timeOffset="-120273.157">19145 11919 36 0,'0'0'139'0,"-4"-1"-19"15,4 1-12-15,-6-3-9 0,6 3-18 0,-1-5 0 16,1 5-11-16,-2-6-7 0,2 3-5 15,-2-1-11-15,2 4 0 0,-3-8-5 0,3 4 0 0,-3 0 3 16,1 0-1-16,-2-1 8 0,1 5-2 0,-3-3 1 16,6 3-2-16,-9 0 9 0,-1 0 3 0,1 3 4 15,-1 2-5-15,-1 4 4 0,-1 2-2 0,-3 1-2 16,2 1-4-16,1 1 0 0,0 2-1 0,0 0-2 16,2 0 0-16,0 0-9 0,2-2-4 0,0 1-4 15,2-3-1-15,2-2-4 0,3 0-6 0,1 0-3 16,0-3-4-16,1 0 1 0,1-2-3 15,0-1-6-15,4 0 2 0,-2-1-1 0,5-3 0 0,0-1-4 16,1-2-4-16,2-1 0 0,-2-1-5 0,5-3-6 16,-3 0 0-16,-1 1-5 0,0-2-4 0,-2 0 3 15,3-3-6-15,-5 2 3 0,-1 2 3 0,2-1 1 16,-1 2 6-16,-3 2-4 0,-1-2 1 0,1 4 4 16,-2-2 0-16,0 0 1 0,1 5 2 0,-3 0-4 15,0 0 3-15,0 0 1 0,12 10 7 0,-10-5-5 16,1 2-1-16,-1 0 3 0,2 6 2 15,0-4 0-15,-4 3-3 0,5-3 4 0,-1 3-5 0,1-4-1 16,0 1 3-16,-1-1-6 0,5-2-15 0,-4-3-7 16,3 1-21-16,1-2-24 0,-3-1-7 0,4-4-19 15,2 2-7-15,-2-6-19 0,2 0-12 0,0-3-111 16,0-2-267-16,-3 2 119 0</inkml:trace>
  <inkml:trace contextRef="#ctx0" brushRef="#br0" timeOffset="-120087.103">19352 11732 157 0,'0'-5'138'0,"0"3"-4"16,0 2-14-16,0 0 1 0,0 0 13 0,1 29-1 16,-1-10-2-16,3 9-6 0,-3 2-10 0,0 6-13 15,0-5-9-15,0 4-11 0,0-2-7 16,0 1-12-16,3-3-4 0,-1-3-4 0,2-2-10 0,-3-7-4 16,3-2-20-16,-2-2-29 0,1-3-34 0,-2-5-36 15,-1 0-37-15,0-1-169 0,-1-3-307 16,1-3 136-16</inkml:trace>
  <inkml:trace contextRef="#ctx0" brushRef="#br0" timeOffset="-119468.023">19370 11914 133 0,'10'1'151'0,"3"2"-2"0,0 1 4 15,0 0-8-15,-1 3-5 0,3 2-12 0,2 1-9 16,-4 2-10-16,2-1-6 0,-2 1-14 0,-1 2-12 16,-2-5-2-16,0 3-8 0,-3 0-5 15,1-2-5-15,-2 0-7 0,-1-1-8 0,0-3-12 0,1 1 6 16,-6-1 0-16,3-1-8 0,3 0-4 0,-5 0-3 16,2-2-5-16,-2 0-7 0,-1-3-3 0,5 2 2 15,-5-2-7-15,0 0-7 0,8-5-2 0,-3-1-1 16,-1 0-3-16,4 1 7 0,-1-4 3 0,0 3-3 15,-2 1-2-15,1 1 5 0,-2-1 1 0,1-1-4 16,-1 5 2-16,1 0-3 0,0-1 7 0,-5 2 6 16,12 3 5-16,-9-2-3 0,3 4 7 0,-1-2-5 15,0 4 4-15,2-2-4 0,-2 3 5 0,1-2-8 16,-1-1-4-16,0 1 9 0,0-2-4 0,1 2-3 0,0-2-2 16,-3-1 0-16,0 1 3 0,2-3-4 15,-5-1-1-15,9 0-1 0,-9 0 3 0,10-3-1 16,-6-2-2-16,1 0 1 0,4-3-3 0,-3 0 0 15,-3-1 3-15,6 0-3 0,-4-1-4 0,0 0-7 0,-1-1 7 16,2 3-1-16,-2 0 1 0,0 1 1 0,-1 1 0 16,-1 3-3-16,2-1 0 0,-1 3 3 15,-3 1 4-15,0 0-2 0,11 4 0 0,-6-3 1 16,-1 2 5-16,0 3-3 0,0 1 3 0,1-3-2 0,1 3-5 16,-2-2 8-16,-1 0-4 0,0-1 4 0,1-2-4 15,-1 3 1-15,2-3-3 0,-1-1 4 16,2 1-4-16,1-2 3 0,-7 0 1 0,11-5 0 0,-1-1-3 15,-1 1-1-15,0-1-1 0,0-1 2 0,5 0 3 16,-5 2-6-16,1 0 6 0,-2 1-4 0,-2 1-3 16,2 3 3-16,5 3 2 0,-5-1-2 0,-1 2 4 15,2 0-5-15,4 0 7 0,-1 4-4 0,-4-3 0 16,1 1-2-16,-1 0-5 0,-2-2 7 0,2 0-2 16,-2 0 1-16,0-2-1 0,-1 0-18 0,0-1-36 15,-5-1-27-15,10-4-49 0,-6 0-176 0,-2-1-330 16,0 0 146-16</inkml:trace>
  <inkml:trace contextRef="#ctx0" brushRef="#br0" timeOffset="-119329.237">19906 11714 192 0,'-6'-4'256'0,"4"2"-31"15,-1-1-28-15,3 3-20 0,-5-4-25 0,5 4-38 16,0 0-46-16,0 0-48 0,0 0-60 0,0 0-68 15,0 0-102-15,4 13-226 0,0-8 101 0</inkml:trace>
  <inkml:trace contextRef="#ctx0" brushRef="#br0" timeOffset="-118496.13">20575 11872 260 0,'-6'-3'252'16,"-2"3"-27"-16,3-2-19 0,-3 2-18 0,8 0-20 16,-10 5-14-16,2 3-15 0,2 1-17 0,-3 0-9 15,4 3-11-15,2 0-9 0,-2 1-12 0,4-1-10 16,-2-1-6-16,3 2-7 0,0-1-10 0,4-4-6 15,-1 5-6-15,1-5-14 0,-3-2-10 0,9-2-14 16,-2 1-9-16,-2-2-9 0,3-4-12 0,1-1-5 16,0-3-9-16,2 0 0 0,-1-4-9 0,0 2 0 15,-4-3 6-15,1 0 6 0,1-1 7 0,-4 1 6 16,0-2-2-16,-3 1 6 0,0-1 4 0,-2 2 3 16,-4-2-1-16,2-2 1 0,-3 4 6 0,1-2 4 15,-4 0 11-15,0 5 8 0,2-1 9 0,-1 4 2 16,2-1 3-16,-2 4-1 0,-3 2 1 0,2 4-2 15,0-1-2-15,-1 6-1 0,-1 2 1 0,5-2-1 16,-1 7-5-16,-2-2-1 0,3-3-3 0,4 2-2 0,-1-4-1 16,1 0-2-16,5 0 0 0,0 0-2 0,-2-4-4 15,6 2 2-15,-1-3-1 0,0-3-1 16,3 0 0-16,3-4 0 0,0 0 1 0,-1-3-6 16,5-4-1-16,0 0-1 0,-2-3-2 0,1 0 0 0,0 0 4 15,-2-3 2-15,-1 1-2 0,1-1 4 0,-4-2-3 16,2 3 3-16,-5-3-1 0,2 0 3 15,-2 3 1-15,-2-2 4 0,-3 0-4 0,-1 5-2 16,1-2 7-16,-2 2 4 0,0 2 7 0,0 0 4 0,0 4 5 16,-2-2 2-16,4 2-5 0,-4 2-2 0,2 3 1 15,0 0-2-15,0 0 2 0,-11 20 8 0,6 0 4 16,-5 7 1-16,-4 7 4 0,2 13-2 0,-2 1 1 16,0 4 0-16,0 2 8 0,1-2-3 0,-1 1 8 15,1 2 3-15,4 2 1 0,-1-6-2 0,0-2 1 16,2-4-6-16,4-11-1 0,-2-1-5 0,5-2-5 15,1-3-3-15,1 2-8 0,2-10-1 0,-1-2-11 16,2 1-19-16,1-5-8 0,0-2-8 0,2-2-14 16,-3-3-9-16,2-3-9 0,-1 0-10 0,5-1-12 15,-5-2-6-15,4-2-5 0,-9 1-2 16,13-7 6-16,-8 3-4 0,-1-5 7 0,0 1 3 0,2-4 10 16,-6 1-2-16,4-7 8 0,-4 1 6 0,-4-4 6 15,-2-4 12-15,2-4-2 0,-4 3 15 0,0 1-6 16,-1-1 27-16,0 0 12 0,1 10 11 0,-2-2 20 15,-1 1 6-15,1 2 13 0,2 3 6 0,0 2-2 16,1 1-6-16,2 1-5 0,0 2-9 0,4 1-2 16,-1 2-11-16,2-2-6 0,0 0-5 0,2 0 0 15,1 0-12-15,5-3-6 0,1 1-16 0,9-3-16 0,0 2-23 16,6-3-19-16,3 0-34 0,5-2-33 0,-1 1-44 16,-2-2-127-16,1 1-336 0,-1 2 150 0</inkml:trace>
  <inkml:trace contextRef="#ctx0" brushRef="#br0" timeOffset="-118069.01">21182 11558 124 0,'-6'-10'222'0,"2"5"-11"0,0-2-10 0,-1 4-18 16,2 1-13-16,3 2-6 0,-10 12-6 15,6 3-5-15,-2 12-8 0,2 6-5 0,0 2-18 0,-1 15 2 16,1 1-16-16,3-1-12 0,-2 1-7 0,2-15-12 16,5 9-3-16,-7-10-6 0,2-1-9 0,1 0 1 15,-5-5-16-15,5-3-1 0,0-6-7 0,-3-5-3 16,3-1-2-16,0-4-7 0,-1-3 1 0,1 1-7 16,0-4-5-16,0 0-2 0,0-4-8 0,1 3-13 15,-1-3-9-15,7-9-11 0,-5-3-6 0,5-3-8 16,-2-2-9-16,0-1-14 0,0-2-8 0,4-3-2 15,-4-1 7-15,0 5 8 0,0 2 6 0,-1 5 2 16,-1 5 5-16,-2-4 2 0,2 7 7 0,-1 2 8 16,-2 2 13-16,0 0 13 0,12 10 9 0,-7-2 7 15,0 2 4-15,0 6 2 0,-1 0-2 0,0 2-1 16,4-2 0-16,0-2 0 0,-4 0-2 0,3-3-4 16,-1-1 1-16,1-1-2 0,1 0-2 0,-1-1-2 15,-2-3-2-15,5-5-6 0,-2 3-15 0,3-6-19 16,-1 1-26-16,1-3-18 0,4-5-15 0,0-1-17 15,1 0-14-15,-2-1-4 0,-3-4-13 0,2 0-99 16,-6 0-266-16,3-1 118 0</inkml:trace>
  <inkml:trace contextRef="#ctx0" brushRef="#br0" timeOffset="-117345.16">21444 11989 744 0,'5'-5'-10'0,"-1"-3"22"0,-1 5 13 15,0 1 20-15,-3 2 3 0,0 0 15 0,0 0 15 0,8 13 9 16,-7-6 6-16,2 3-6 0,-1-3-2 0,-2 6-9 16,0-3-14-16,3 1 0 0,-1-2-6 15,2 0-8-15,-2-1-4 0,1 0-4 0,1-2-9 16,0-1-5-16,1 0-1 0,-1 0-1 0,1-4-13 0,2 1-21 15,-7-2-18-15,12-3-20 0,-7-1-3 0,3-2-14 16,-3 2 2-16,-1-2-8 0,1 0-3 0,-5-4-3 16,0 0-2-16,0 0-4 0,-5-2 5 0,1 0 11 15,-5-2 15-15,0-1 25 0,0 6 8 16,2-1 28-16,-1 3 14 0,-1 0 19 0,-2 3 23 0,1 0 12 16,-2 4 4-16,2 0 5 0,-3 3 1 0,1 1-4 15,2 4 2-15,0-1-1 0,0 0-5 16,-3 3-12-16,9 0-9 0,-4-1 0 0,5 0-11 0,-1-1-2 15,0-3-9-15,1 3-4 0,3-4-3 0,4 0-5 16,0 0-6-16,4-3-6 0,2-2-12 0,3 0-12 16,3-4-10-16,1-1-4 0,2-2-4 15,0-2-5-15,4-4 5 0,0-2 6 0,0 0-1 0,0 2 9 16,-9 1-7-16,11-1-7 0,-11 2-4 0,0-2 2 16,-3 2-2-16,1 4 6 0,-5-1 3 0,1 3 1 15,-1 1 3-15,-1 1 15 0,-2-1-8 0,-1 5 13 16,-3 0 6-16,9 7 12 0,-5-1 1 0,0 2 6 15,2 3-5-15,-2-1-7 0,-1 2 5 0,3 2 1 16,-2 1-4-16,1 0 1 0,0-3-1 0,2-1-6 16,-1 2-4-16,-1-2-1 0,0 1 4 0,-1-2 0 15,-2-3-9-15,-1-1-9 0,2-2-14 0,0 3 0 16,-3-2-11-16,1-2-3 0,-1-3-14 0,-4 6 10 16,0-2 4-16,-2-3-5 0,1 0 0 0,-3 1-9 15,2-1 5-15,-8 1 11 0,4-2 4 0,-2 0 6 16,1 1 5-16,1-1 9 0,-3-1 4 0,4-1 2 15,-1 1 10-15,2-1 0 0,0 1 3 0,2 0-3 16,2 0 3-16,1-4 4 0,2 0-4 0,2-1-11 16,1-2 7-16,3-4 3 0,5-1-5 0,3-3-8 15,-2 1-4-15,7-6 2 0,0-1-10 0,-1-3-9 0,2 1 19 16,0-4-7-16,0 1 0 0,-1-4 8 0,0 4 12 16,-4 0 8-16,3 1 14 0,-8 6 13 0,-2 5 10 15,0 4 17-15,-1 2 15 0,-2 1 0 16,-1 1-1-16,-2 3-6 0,3 0-6 0,-4 4 2 0,0 0 13 15,2 15 1-15,-3-4 4 0,-4 9-4 16,1 9 3-16,0 0-5 0,2 3-1 0,-2-1-7 16,1 2-5-16,-1-3-2 0,2 2-6 0,-1-1-5 0,2-1-6 15,-3-3-7-15,3-2-4 0,1-5-4 0,1-4 3 16,1 2-13-16,0-4-4 0,-1-3-4 0,4-3-4 16,-1-1-6-16,1-2-20 0,2-3-18 0,-2 0-29 15,3-4-38-15,0-1-37 0,1-3-38 0,2-1-37 16,-4-3-173-16,2-1-414 0,-2-2 184 0</inkml:trace>
  <inkml:trace contextRef="#ctx0" brushRef="#br0" timeOffset="-117171.74">21794 11796 1 0,'0'0'223'0,"-4"1"-26"0,4-1-16 16,0 0-18-16,0 0-16 0,0 0-18 0,16-4-10 15,-5 3-13-15,2-2-16 0,0 0-35 0,4 0-39 16,-5 0-38-16,5-2-43 0,-6 3-51 0,-1 2-88 16,-1 1-221-16,-2-1 97 0</inkml:trace>
  <inkml:trace contextRef="#ctx0" brushRef="#br0" timeOffset="-116720.208">21924 12054 103 0,'4'5'145'0,"1"-3"-16"0,3 1 1 16,-3-4-16-16,9-1-9 0,-4 0-11 0,8-6-8 16,-1 1-16-16,-2-2-15 0,1-1 15 0,3-2-17 15,-1 0-2-15,1-6-9 0,-4 3-1 0,-2 0-16 0,-2-3-7 16,0 2 5-16,-4 1-7 0,0 0 6 0,-3 2 4 16,-1 4 2-16,-3-3 14 0,2 7 12 0,0 1 6 15,-4-1-1-15,0 2 0 0,2 3-2 16,0 0 1-16,-14 9 4 0,5-1-1 0,0 6 1 0,-3-1 0 15,3 3-7-15,0 2-6 0,4-1-3 0,0 1-3 16,-2-1-9-16,2-2 1 0,2-2-9 0,3-4-2 16,-2 4-10-16,3-4 5 0,1 1-2 0,3-4-4 15,-2-1-1-15,1-2-5 0,3 0-14 0,4-6-12 16,2-1-6-16,4-4-9 0,-1-1-3 0,7-4 3 16,1-4 0-16,-2 0-5 0,-4-4 4 0,-1 2-8 15,1-5-5-15,-2 2 0 0,-2-6 4 16,1 2 9-16,-2-1-11 0,1-6 18 0,-5 4 4 0,0 1 0 15,1 4 7-15,-2 7-3 0,-3 4 9 0,-1 5 9 16,-3 2 3-16,5 1 14 0,-4 6 15 0,-2-1 18 16,6 10 7-16,-2-1 5 0,-4 14 0 0,0 0-3 15,1 9-1-15,2-3-1 0,-3 1-6 0,0 1-5 16,1 0-3-16,1-2-2 0,4-2-4 0,-2-2-5 16,3-5-4-16,4-2-1 0,0-4-6 0,3-4-6 15,3-3-18-15,3 1-50 0,10-7-58 0,4-7-56 16,2 0-204-16,0-5-405 0,-2 1 179 0</inkml:trace>
  <inkml:trace contextRef="#ctx0" brushRef="#br0" timeOffset="-116040.126">16915 12826 112 0,'11'-5'169'15,"6"-5"-8"-15,11 3-13 0,-3-5-11 0,4 2-25 16,6-2-9-16,0 0-12 0,-1 3-9 0,0 1-40 16,2-3-51-16,0 1-60 0,-4 4-112 0,0 1-194 15,-4 0 86-15</inkml:trace>
  <inkml:trace contextRef="#ctx0" brushRef="#br0" timeOffset="-115626.202">17889 12545 27 0,'-1'-7'229'0,"1"4"-24"0,-3-2-15 0,3 5-19 15,3-5-9-15,-3 5-17 0,0-4-16 0,0 4-11 16,0 0-9-16,1-3-6 0,-1 3-2 0,0 0 9 15,1 19 5-15,-1-2 1 0,0 10-7 0,0 1-8 16,0 4-10-16,0 0-7 0,3 2-11 16,-2-2-7-16,-2 4-6 0,5-3-6 0,-4 1-5 0,-3-4-5 15,3-2-8-15,-1 2-12 0,-3 0-27 0,0-5-37 16,-1 1-40-16,4-8-42 0,-3-8-51 0,3 0-50 16,-3-1-141-16,1-5-393 0,-2-3 173 0</inkml:trace>
  <inkml:trace contextRef="#ctx0" brushRef="#br0" timeOffset="-115285.428">17623 12513 124 0,'2'-4'230'0,"0"1"-24"0,-2 3-18 0,7-1-18 0,-7 1-17 15,17 3-17-15,-1-1-14 0,3 3-11 16,0-1-8-16,9 4-9 0,-1 0-5 0,5 1-12 15,1 1-3-15,0 3-9 0,-1 2-6 0,3 4-8 16,-6 2-5-16,12 8-6 0,-13-5 4 0,-1-1-10 16,-8 3-1-16,3 0-7 0,-4 0-3 0,-2-1-1 0,-5 2-1 15,-6-2-6-15,4 1 2 0,-8-1-3 0,-1-7-3 16,-4 2 1-16,-2-1 2 0,-2 0 0 0,-6 3-3 16,4-5 0-16,-3-3 4 0,-4 1-7 0,3-1 2 15,-10 0-2-15,6-1 0 0,-5-1 0 0,-1 5-4 16,-3-5-3-16,2-5-16 0,-2 0-5 15,0-1-17-15,-3 3-14 0,9-7-14 0,0 2-13 0,1-3-11 16,-2 2-10-16,5-5-15 0,0 1-7 0,4-1-16 16,0-1-10-16,4 1-112 0,-1-2-279 15,2-1 124-15</inkml:trace>
  <inkml:trace contextRef="#ctx0" brushRef="#br0" timeOffset="-114556.052">18235 12905 133 0,'4'-6'142'0,"-2"1"4"0,1 0 7 16,0 2-2-16,-3-2 4 0,0 2 0 0,0 3-3 16,-4-8-4-16,4 8-2 0,-6-3-11 0,6 3-6 15,0 0-13-15,-16 5-4 0,6 1-5 0,0 0-14 16,1 3-4-16,-5 3-12 0,1 3-6 0,-1-5-9 15,2 2-6-15,2 2 0 0,0-5-13 0,4 2-3 16,-1-5-4-16,2 4-8 0,0-2-3 0,0-1-7 16,5-2-1-16,0-2-3 0,5 2-15 0,0-5-7 15,-5 0-9-15,13-1-9 0,-2-3-13 0,0 0-13 0,-1-2-13 16,4-1-7-16,-4 2 0 0,1 0-4 0,0-3 7 16,-2 5 9-16,-1 1 4 0,0-2 6 15,-3 1 4-15,1 1 9 0,-1 1 10 0,-5 1 6 16,8 1 9-16,-5 4 9 0,2-3 3 0,-2 3 1 0,-1-1 1 15,0-1-2-15,2 0 2 0,-2 2-3 0,2-3 0 16,1 0 1-16,0-1-3 0,1 1 1 0,2-5 0 16,1 1 0-16,4-3-6 0,0-1-17 0,4-2-12 15,-1-4-13-15,1-1-10 0,-2 4-2 0,5-8-10 16,-5 4 3-16,0 0 2 0,-5 0 8 16,3 3 1-16,-4-1 11 0,-2 3 2 0,-1 3 4 0,1 0 15 15,-6 1 11-15,5 1 8 0,-6 3 11 0,7 2 17 16,-7-2 15-16,4 8 3 0,1-2-3 0,0 3-2 15,0 2-3-15,-1 0 1 0,0 1-4 0,4-3-5 16,-2 5-1-16,3-3-2 0,-2-1 0 0,1-2-6 16,2 1 1-16,-2-4-3 0,1 2-3 0,-1-2 0 15,5-2-1-15,-2-3-5 0,1 2 3 0,-1-2 0 16,1-2-6-16,-1 0 2 0,-1-4-3 0,-1 2 4 16,0-1-5-16,0-2 6 0,0-2 1 0,-1 3 0 15,-1-3-2-15,-3-1-3 0,4-1 3 0,-4 1 1 16,0-2 0-16,-3 2-4 0,4-4 3 0,-4 2-3 15,-1 1 2-15,0-1-3 0,0 0 9 0,-1 3 6 16,0 1 15-16,1 1 9 0,-4 4 6 0,3-1 1 16,1 4-4-16,0 0-1 0,0 0 4 0,-9 14 0 15,2 3 2-15,6 3 10 0,-7 7 3 0,6 4 3 16,-2 2 3-16,0 18 6 0,8-5 2 0,-4 0-2 16,0-12-4-16,0 12 0 0,4-14-8 0,-2 4-5 15,3-2-6-15,-5-4-2 0,3 2-7 0,-2-2 0 0,2-4-6 16,-3-6-5-16,0 0-4 0,0-4-8 15,-3-4-21-15,2-2-25 0,-2-3-36 0,2 0-44 16,-1 0-59-16,-2-4-65 0,-3 0-176 0,5-1-445 0,2-2 197 16</inkml:trace>
  <inkml:trace contextRef="#ctx0" brushRef="#br0" timeOffset="-113908.218">19267 12738 122 0,'3'-5'154'16,"0"2"-5"-16,2-1-6 0,-3-1-2 0,0 3 7 15,-2 2-12-15,2-5-2 0,-2 5-8 0,2-3-8 16,-2 3-8-16,0 0-10 0,0 0-14 0,0 0-9 16,0 0-8-16,-16 5-6 0,11 0-10 0,-1 0-6 15,-2 0-7-15,1 1-4 0,1 1-6 0,1 0 0 16,0 1-4-16,0 0-2 0,1 0-7 0,0 0-7 15,2 1 1-15,2 3-10 0,1-5-4 0,0 4-10 16,3-1-4-16,3 1-8 0,-1-2-8 0,0 0-10 16,5-1 1-16,-1 1-7 0,-1-3 1 0,2 3 8 15,-4-3-5-15,4 0 8 0,-4-3 9 0,-1 2-3 16,0-2 6-16,-4 1-2 0,0-2 8 0,1 1 11 0,-3-3 8 16,-3 5-3-16,3-5 2 0,-6 7 4 15,1-3 4-15,-4-3-1 0,0 0 3 0,-3 3-2 16,0-1 12-16,-5 1-6 0,-1-2 7 0,5 1-6 15,-2-2-3-15,-4 0 3 0,2-1-7 0,3 0-7 0,1 0-11 16,4-1-11-16,-5-1-12 0,4-2-13 0,2 0-14 16,0-2-33-16,1 4-8 0,5-3-18 0,-1 0-98 15,2-1-235-15,1 2 105 0</inkml:trace>
  <inkml:trace contextRef="#ctx0" brushRef="#br0" timeOffset="-112755.01">19527 12772 78 0,'0'0'200'0,"0"0"-6"15,-15 17-8-15,8-10-2 0,-1 5-11 0,-4 1-6 16,1-1-4-16,-1 2-5 0,2 1-8 0,0 1-10 16,1 0-8-16,0 1-10 0,1-1-13 0,4-1-10 15,0-2-11-15,2-3-9 0,2 2-10 0,0-1-8 16,0-1-8-16,2-3-5 0,2-1-4 0,0-3-5 15,5 0-19-15,1 0-20 0,4-3-28 0,0-4-24 16,3-1-11-16,8-6-16 0,2 1-21 0,-2-4-1 16,0-2-15-16,-3-3-1 0,1-1-1 0,-3-1-10 15,-3-1 2-15,2-3 2 0,-5 2 14 0,1-3 9 16,-3-6 6-16,-2 1 21 0,-2-1 15 0,-4 1 8 16,0-1 17-16,-7 1 14 0,3 2 18 0,-4 4 22 15,-1 8 28-15,4 5 25 0,-2 1 19 0,0 1 10 16,-1 5-3-16,2 3-1 0,-2-1-6 0,4 3-5 15,-9 12-1-15,2 1 4 0,-2 6 2 0,3 10-6 16,-2 2 4-16,3 3-1 0,-2 0-5 0,4 2-8 16,1 1-7-16,-3-3-2 0,1 1-5 0,4-2-5 15,-2-2-10-15,4-2 1 0,-4-4-6 0,2 1-7 16,1-8-3-16,0-5-7 0,0-3-4 0,2 4-5 0,1-5-7 16,-1-4-17-16,0-1-3 0,4 0-14 0,-2-4-9 15,4-3-6-15,-3-1-8 0,4-3-9 16,2-6-6-16,-4 4-8 0,3-6-2 0,-2 1-9 15,1-1 0-15,0 0 13 0,-1 0 5 0,-3 6-4 16,1 0 22-16,-2 1 1 0,-1 2 0 0,-1 3 4 16,0 1 14-16,-3 2 13 0,0 0 18 0,12 7 10 0,-7-2 6 15,1 3 6-15,-2 3-3 0,0-1 3 0,1 2-1 16,3 1-2-16,-5-4 1 0,-1 3-3 0,3-4-4 16,0 3-3-16,-1-1-5 0,0-4 2 0,0 0-6 15,-1 0-2-15,5-3 0 0,-4 0-6 0,2-3-11 16,2 0-14-16,0-3-6 0,2-3-21 0,0 1 5 15,1-1-11-15,-3-3-6 0,1 3-4 0,-1-4-2 16,2 1 2-16,-1-2 6 0,-2 2 7 0,-1-2-2 16,-3 6 27-16,0 0 5 0,0 0 6 0,2 1 9 15,-2 1 7-15,-1 2 7 0,-2 1 18 0,0 0 7 16,0 0 7-16,5 9 4 0,-5-5 4 0,0 4 0 16,4 0-6-16,-4 0-3 0,5-2-4 0,-5 1-2 15,5-2-7-15,-1-1 1 0,-3 3 0 0,2-5-5 16,0 2 0-16,2-2-6 0,-3 0 1 0,6-2-3 15,-8 0-4-15,13-5-7 0,-8 1-9 0,0-2-9 16,0 2-9-16,2-3-4 0,-3-3-9 0,-1 4 5 16,0-3 0-16,-1 2 4 0,-4-3-6 0,4 1-5 15,-6-2 13-15,-1 2 5 0,1 0 10 0,-4 1 7 16,0 1 18-16,-5 1 9 0,4 0 3 0,-4 3 18 16,4-1 1-16,-5 4 2 0,5-1 8 0,-3 1-10 15,0 3 11-15,2 0-6 0,-3 0 0 0,3 1-3 16,3 1-2-16,2 0-7 0,-1-1 0 0,2 2-3 15,0 1-4-15,3-3-3 0,-2 1-7 0,3-1-2 16,3 2 1-16,0-3-3 0,-1 1-3 0,3-1-1 16,1-3-5-16,1 1-1 0,1 0-4 0,3-3 3 15,-1-1-6-15,-1 1 0 0,2-3 5 0,3 1-3 0,-3-2-3 16,2 0 4-16,-3 0-1 0,4-4 2 0,3 1-11 16,-7 1 11-16,1 1 3 0,0-2-4 0,-2 2 5 15,2-2-2-15,-2 1 3 0,-3 3-3 0,0-3 0 16,0 4 7-16,0 0 4 0,-4 3 6 0,2-5 0 15,-2 4-5-15,-2 2-5 0,4-3 3 16,-4 3-1-16,0 0-4 0,8 0 4 0,-8 0 1 16,6 4-6-16,-2 0 5 0,-2-1-5 0,2 1-1 0,1-1 4 15,1 4 0-15,-3 0-3 0,4-2-2 0,0 3 0 16,-2-1 3-16,3 3-1 0,-2-1-1 0,3-1 1 16,-1 2-3-16,1 1 0 0,1 0 1 0,-1-2 1 15,-2 0-5-15,-1 2 3 0,4-2 0 0,-2 0 1 16,1 1-3-16,1-3 2 0,-2 0 2 0,1-2-2 15,-2 2 0-15,3-1-2 0,-1-2-6 0,-1-3 1 16,2 1-12-16,-1-4-4 0,-2 2-21 0,5-1 3 16,0-2-11-16,-2-1-10 0,0-1-6 0,3 0 0 15,-4 1-12-15,1-4-1 0,1 1-9 0,-4 1-7 16,1 0-2-16,-4-1-2 0,1 2-12 0,-4-2-73 16,3 2-201-16,-3 2 89 0</inkml:trace>
  <inkml:trace contextRef="#ctx0" brushRef="#br0" timeOffset="-111762.098">20282 12499 146 0,'-2'5'196'0,"-2"-1"-6"15,3 3-4-15,-2 1-3 0,2 2-7 0,-3 2-3 0,8 7-7 16,-7 5-3-16,1 4-6 0,-1-2 0 0,3 5-3 16,-1-1-9-16,-2 3-3 0,2 1-10 0,0-3-6 15,-2 3-9-15,3-3-6 0,0-4-13 16,4 0-9-16,-3-3-9 0,3-4-9 0,0 0-8 0,-3-2-8 15,7-4-8-15,-2-2-6 0,1-4-8 0,-1-1-11 16,6-1-18-16,0-1-14 0,1-4-15 0,5-1-16 16,-4 0-19-16,5-6-14 0,-3 0-12 15,4-1-15-15,4-6-14 0,-7 2-4 0,7-4-14 0,1 0-7 16,-3-2-3-16,-3-1 5 0,2 0 6 0,-2-3 11 16,-3 2 0-16,-1-3 14 0,-5 7 14 0,-1-2 15 15,-3 3 24-15,-2 3 22 0,0-2 21 16,0 5 28-16,-3 2 27 0,1-1 15 0,0 3 11 0,-2-1-1 15,0 5 3-15,-5-1-1 0,5 1 6 0,-12 9 6 16,6-4 4-16,-7 8 13 0,4 2 0 0,-5-1-9 16,4 2 1-16,0 2 2 0,-1-2-18 0,-1 1-5 15,4-1-6-15,-5 1-2 0,6 0-8 0,-2-5-6 16,4 0-8-16,1-2-2 0,-1-3-5 0,2 1-9 16,1-2-4-16,2-2-5 0,0 0-1 0,0-4-7 15,5 3-11-15,-5-3-8 0,13-3-10 0,-6-2-15 16,3-2-9-16,0-3-13 0,5 1-3 0,-4-2-11 15,2-2 0-15,-3 0-3 0,1 1 8 0,-3 5 4 16,-1 0 3-16,1 0 5 0,-3 2 12 0,-1 3 7 16,3 2 13-16,-7 0 8 0,7 7 8 0,-5 0 5 0,3 2 7 15,-3 0 1-15,0 4 1 0,-1-5-1 16,2 5 2-16,1-2-1 0,-2-2-3 0,2 0-2 16,-4-3 3-16,5-1-4 0,-4 2-1 0,3-3-1 15,3-3 2-15,0 1 1 0,1-2-5 0,2-5 3 16,3 1 1-16,1-4-4 0,1-2-6 0,-1-1-4 15,1 0-8-15,1 0-7 0,-2-2 2 0,0-1-10 16,-1 2-2-16,2 0-1 0,-2 2 3 0,0-1 5 16,-3 5-1-16,-5 1 3 0,3 3 6 0,-2 0 1 0,-6 2 3 15,11 5 4-15,-5 1 6 0,-2 2-1 0,0-1 8 16,1 4 7-16,-3-2-2 0,3 0 5 0,-1 2 0 16,0-2 1-16,0 0 0 0,-2-1-2 15,2-3-2-15,1 2 2 0,-1-3-5 0,5-2 2 0,-2-2 3 16,1 0-3-16,4-4-2 0,-2 2-5 0,2-5-11 15,-1-1-12-15,4-4-6 0,2 2-11 0,-2-2 3 16,1-2-2-16,-2 0-14 0,5-4 3 0,-1-3 2 16,-1 0-3-16,-5 5 1 0,4-10-12 0,3 6 6 15,-5-3 5-15,-1 6-2 0,-2 2 4 0,-2 7 8 16,-4-1 5-16,2 6 5 0,0 1 19 0,-7 2 7 16,8 5 9-16,-7 0 11 0,4 5 3 0,-1 1 8 15,1 4 7-15,-2 2 7 0,-1 1 0 0,2 2 1 16,-4-2 6-16,3-2 1 0,3 1 2 0,-1-2-2 15,-5-3 9-15,4-2-6 0,-3 0 1 0,-1-3-5 16,4 0-5-16,-4-2-4 0,0 0 0 0,3-1 1 16,-1 0-3-16,-2-4-2 0,0 6 1 0,0-6-15 15,0 0-24-15,0 0-20 0,-14-3-37 0,14 3-35 16,-11-7-42-16,1 6-135 0,-6-4-299 0,-4-2 132 16</inkml:trace>
  <inkml:trace contextRef="#ctx0" brushRef="#br0" timeOffset="-110018.045">22103 9828 21 0,'9'-1'35'0,"-5"0"-6"0,1 0-2 16,-5 1-5-16,10 0-5 0,-10 0 2 0,11 0-2 16,-11 0 1-16,7-2 0 0,-1 2-4 0,-6 0-3 0,12-1 4 15,-3 0-2-15,0 1 2 0,3-1-2 16,3-1-3-16,-1 1 5 0,-1-1-5 0,5 0 4 0,-2-2-1 16,-1 3 2-16,2-1 1 0,-2 2-1 0,-2 0 2 15,2-2 4-15,-2-1-1 0,1 3 4 0,-1 0-12 16,-2 2 8-16,1-4-2 0,-1 4-7 0,-5-2 2 15,4 1-2-15,-5 1-1 0,3-2-4 0,-2 0 1 16,-2 2 0-16,5-1 10 0,-4 0-6 0,2 2 3 16,-1-1-2-16,0 0 0 0,2-2-3 0,-2 1-2 15,2 2 5-15,0-1-9 0,3 2 4 0,-2-1-4 16,3 0 2-16,-1 1 5 0,-1-1 0 16,4 4 3-16,-1-3-2 0,1 1 7 0,3 3 1 0,-1 0 1 15,4 1 2-15,-2 0-8 0,1 5 2 0,2 1-3 16,2 0 3-16,-1 1 2 0,-7-4-7 0,7 4 3 15,1 0-8-15,-10-1 8 0,6 4-3 0,-2 2 4 16,-1-1-8-16,-5 4 5 0,3 1-2 0,-4 0 9 16,-4 1-4-16,0 4 0 0,-3 0 1 0,1 3 5 15,-3 1-9-15,2-2 7 0,-4 4-6 0,-2-2 1 16,-1 3-2-16,1-4-1 0,0 1 8 0,-1-1-6 16,3 3 3-16,-1-2-5 0,5 1-3 0,0-1 11 15,2-2-9-15,5 0 3 0,0-1-6 0,4-3 1 16,2-1-9-16,1-1 15 0,5-1-13 0,1-3 2 15,4-2 2-15,-3-4 1 0,6 1 0 0,-1-4-4 16,2-4 1-16,-1 1 7 0,0-2-10 0,0-2-1 0,-3 1 5 16,4-2-1-16,-5 2 1 0,-5-3-4 15,-2 2 0-15,-1-2-2 0,-2 2 5 0,-5 1-5 16,0-2 3-16,-1 0 0 0,-3 4 1 0,-3 1-5 16,0 2 11-16,-4 3-10 0,-4 5 6 0,-1 4 4 0,-3-2-3 15,-3 4-9-15,-1 1 11 0,1-1 9 0,-1 0-2 16,2-1 3-16,0 0 3 0,-1 0-6 15,4-1-7-15,-2 1 3 0,2 0 1 0,0 1-5 16,2 3 2-16,-2-1 3 0,0 1 1 0,4-1-1 0,-2 0-4 16,0 4 0-16,-1-3 4 0,3 5-6 0,-1 0-3 15,-1 14 6-15,-5-15-4 0,10 17-7 0,-5-16 3 16,2 11 4-16,-1-11-13 0,4 3 9 0,-2 10 7 16,2-12-5-16,-3 1-3 0,3-2 2 0,3 12 3 15,-3-12-5-15,2 0-2 0,2 0 3 0,0-4-3 16,5 3 9-16,-4-2-5 0,-1 0 0 0,4 2-1 15,-2-5 1-15,-1 4-7 0,3-3 7 0,1-2 0 16,-2 3-9-16,3-4 11 0,-3 2 3 0,0-4-9 16,2 0 5-16,2 3 1 0,-4-2-5 0,2-3 1 15,-2-2-3-15,4 5 6 0,-2-8-4 0,-4 1 1 16,2 2 5-16,0-3-3 0,-3-2 1 0,0 2 4 16,1 0-5-16,-3 1-2 0,0-6 4 0,-2 0 1 15,0 4-4-15,0-4-3 0,0 0 2 0,-2-3 4 16,-1 4 1-16,-1-4 1 0,-2 3 3 0,0-3 7 15,-5 6 2-15,2-6-1 0,-4 4-3 0,-2 0 8 16,1-2-4-16,-4-1 3 0,-2-2-3 0,-6 3-3 16,2 2-2-16,-6-6-3 0,-2 3-13 0,-2-2-7 15,-4-1-26-15,-11 0-19 0,-2 0-32 0,-8-4-38 0,-2 2-122 16,-3-8-266-16,-4 0 117 0</inkml:trace>
  <inkml:trace contextRef="#ctx0" brushRef="#br0" timeOffset="-108822.961">24356 6349 30 0,'0'0'82'0,"0"0"2"0,0 0-9 0,0 0-5 16,0 0-2-16,0 0-10 0,0 0 0 0,0 0-9 16,0 0 3-16,0 0-10 0,0 0 4 0,0 0-5 15,0 0 3-15,0 0-8 0,0 0 0 0,0 0-6 16,9-4 1-16,-9 4-7 0,10-1 3 15,-1-1 0-15,0 2 2 0,6-1 6 0,2 1-14 0,2 0-1 16,1 0-3-16,0 3 2 0,0-1-3 0,-2 2 2 16,3 1-5-16,-1 5 4 0,-2-1-8 0,0 1 0 15,-4 2 3-15,0 3 2 0,3 6 6 0,-2-1-4 16,-7-1-2-16,1 4-5 0,-2 3-1 0,-6 0-5 16,-7 6 5-16,-1 0 5 0,-7 2-9 0,-11 11 6 15,-2 6-3-15,-5 2 2 0,-16 19 1 0,-1 1-4 16,-2-5 10-16,0 5-6 0,6-2-5 0,-7 0 2 15,17-18-7-15,-13 19 4 0,17-20-4 0,-10 21 1 16,16-23 1-16,3 2 9 0,4 0-1 0,5 0-3 16,6-1-4-16,3-1 7 0,5-4-7 0,6 3 4 15,3-14-2-15,8 8-4 0,1-12-2 0,10 10 1 16,-5-15 0-16,12 4 6 0,5 1-2 16,-9-11 0-16,3-2-3 0,0-2 4 0,19 2-2 15,-16-5-7-15,-1-4 6 0,0 0 0 0,-1-2-7 0,2 1 0 16,-2-4-6-16,0-1-6 0,-4 2-1 0,-5 0-5 15,-9-2-5-15,-2 2-7 0,-7-1 1 0,0-1 6 16,-5 0 2-16,1 3 8 0,-10 0-3 0,2 4 6 16,-9 2-1-16,-12 5 6 0,-2 4 7 0,-15 9 4 15,0 0 7-15,-1 1 8 0,2 2-9 0,3-1 4 16,0 2 3-16,4 1 0 0,6-9-6 0,-5 15 4 16,3-2 4-16,3 5-3 0,0-3 0 0,4 5-2 15,3 0 6-15,3 0-2 0,2 2-8 0,4 3 2 16,5 8-2-16,5 25 4 0,0-1-4 0,8 3 5 15,-7-1-4-15,8 1 0 0,-3-2 0 0,-1-23 2 16,0 25-5-16,0 1-3 0,1-5-7 0,-4 3-2 16,1-2 2-16,-3-23-9 0,0 27-6 0,-2-28-3 15,-1 26 3-15,-3-26-5 0,4-2 1 0,-5 2 4 16,-4 21-1-16,1-25 6 0,1 0 0 0,1 4-4 16,-2-6 9-16,-3 3-6 0,4 0 4 0,-1-3 3 15,6 2-2-15,-1-4-3 0,-1-1-10 0,4 1-6 16,1-1-3-16,2 1-12 0,1-2 1 0,2 1-12 15,3 2-8-15,-3 0-16 0,2-5-53 0,0 2-144 16,0-3 64-16</inkml:trace>
  <inkml:trace contextRef="#ctx0" brushRef="#br0" timeOffset="-108560.161">24075 12460 73 0,'-9'19'124'0,"1"-2"-15"0,-1 1 1 15,-1 0-7-15,1 0 0 0,-1 4-9 0,-1-3-10 16,0-2-5-16,-3 5-2 0,0 2 0 0,-5-2-8 16,6-1-3-16,3-4-10 0,-8 2 1 0,1 2-7 15,4-7-5-15,0 2-10 0,-3-2 0 0,2 1-1 16,2-1-8-16,0 1 1 0,0-1-1 0,-1-3 3 16,2 1 3-16,-1 2 6 0,0-2-5 0,2 0 4 15,-2 0-1-15,-2 0-6 0,0-2 10 0,1 3-14 16,-10 7-6-16,0 0-12 0,-5-2-13 15,-6 1-26-15,-10 3-23 0,-5-1-30 0,-5 4-18 0,-3-6-25 16,-4 0-10-16,-28 6-88 0,29-14-244 0,-31 0 108 16</inkml:trace>
  <inkml:trace contextRef="#ctx0" brushRef="#br0" timeOffset="-103808.197">13304 7543 103 0,'-4'-3'116'0,"4"3"-12"0,-6-1-14 0,6 1-5 16,-3-4-1-16,3 4-2 0,-5-6-3 0,5 6-14 15,-4-2 2-15,4 2-5 0,-3-3-7 0,3 3-3 16,-3-3-1-16,-1 1-8 0,4 2-7 0,-4-6 3 16,-2 3-4-16,2 0-5 0,-2 2 6 0,-1-3-13 15,-3 2-3-15,-3 1 2 0,1-1-5 0,-8 1-5 16,0 0 1-16,2-2 0 0,-5 1 4 0,4 2 3 15,-2-1 2-15,2 0 5 0,2-1 4 0,5 2-1 16,0 0-1-16,1-1-1 0,3 0-3 0,1 0-1 16,7 1-2-16,-12 0-3 0,12 0 1 0,-8 0-5 15,8 0 1-15,-7-1-5 0,7 1 2 0,-5-1-1 16,5 1-1-16,0 0-3 0,0 0-2 0,0 0 9 16,0 0-4-16,-7 2-3 0,7-2 5 0,0 0-3 0,0 0-2 15,0 0 2-15,0 0-2 0,0 0-2 16,-6 1 4-16,6-1 4 0,-1 6-1 0,-1-1 0 15,1 2-1-15,0 1 7 0,1 1-7 0,-2 1 6 16,1 2 3-16,0 8 3 0,0 6 7 0,-2 4 1 0,-1 3 2 16,-2 11 6-16,-3 8 1 0,-4-1 0 0,-1 5-8 15,0 4 3-15,-5 18-1 0,2-20-5 0,-2 0 0 16,4-1-2-16,-3 0-1 0,1-2-2 16,6 1-1-16,2-5-2 0,0-2-4 0,0-1-1 0,6-13 2 15,2 0-7-15,0-1 2 0,0-3-4 0,2 3 0 16,1 0-10-16,5-3-1 0,-2-2-7 15,4-2-15-15,-1 0-20 0,2 0-24 0,1-3-36 16,-2-8-40-16,0 1-43 0,-1 0-168 0,-1-2-383 0,1-1 170 16</inkml:trace>
  <inkml:trace contextRef="#ctx0" brushRef="#br0" timeOffset="-102531.947">16721 7495 21 0,'0'0'99'0,"0"0"-14"15,0 0 0-15,0 0-9 0,0 0-9 0,0 0 1 16,0 0-4-16,10 0 1 0,-10 0-5 0,0 0-5 16,4 0-4-16,-4 0-3 0,0 0-2 0,0 0-1 15,9 0-3-15,-9 0-3 0,0 0 1 0,5-3 1 16,-5 3 2-16,0 0-8 0,9 3 2 0,-9-3 3 15,0 0-14-15,8 0 10 0,-2 0-5 0,-6 0-7 16,8 0 2-16,-4 1 1 0,2 0-1 0,-6-1-10 16,8 3 1-16,-6-1-3 0,2-1-2 0,1 2 5 15,-2-2 2-15,1 3-4 0,1 1 3 0,-3-2 5 16,1-1-12-16,2 1 2 0,-2 1-2 0,-1 3 2 16,3-3-5-16,-2-2 9 0,-1 5-6 0,2-2 3 15,-1 0 2-15,-1 2 1 0,1 0-4 0,-2-2 0 16,2 1 4-16,-1 5 0 0,0-2 6 0,-2 3-6 15,0 1 4-15,0-3-3 0,-2 2 5 0,2 1-3 16,-1 2 2-16,1 3 0 0,-1 1-2 0,2-1-3 16,-1 2 3-16,1 1-2 0,1-2-2 0,-2 5 0 0,3-2-3 15,1 1 4-15,-1 4-2 0,2-1 0 0,-1-1-7 16,-1 2-4-16,4 0 10 0,-2 3-6 16,1-1 2-16,1-1-2 0,-3 1 2 0,3 0-3 15,-5 0 0-15,5 0-1 0,-4 2 4 0,4-5-5 0,-3 2 0 16,5 4 2-16,-4 0-1 0,0-2 0 0,3 1 1 15,-3-5-3-15,0 2-1 0,0 2 0 0,2 0 0 16,-2-3 2-16,0 2-2 0,-4 0 3 0,3 0-3 16,-5 0-4-16,2 2 2 0,-2-1 0 0,-2 1-1 15,-1-2-10-15,2 1 9 0,-7 1-3 0,1-3-2 16,-1-1-1-16,3 2 2 0,-2-3 0 0,1 1 2 16,0-2-3-16,1-6 2 0,0 0 0 0,-1 0 2 15,3-2-3-15,0 0 3 0,-1 0-3 0,1 2 7 16,1-7-3-16,0-1 0 0,1 2 4 0,-1-1 4 15,-2 1 0-15,1-1-1 0,-1 0 3 0,-3-2-5 16,-1 3 3-16,-5-2-3 0,-1 1-15 0,-9 4-23 16,-7-3-33-16,0-1-26 0,-4-2-34 0,-15 7-63 15,-8-8-100-15,-1 1-314 0,-3-4 139 0</inkml:trace>
  <inkml:trace contextRef="#ctx0" brushRef="#br0" timeOffset="-101262.225">13254 7100 68 0,'0'0'101'0,"8"-1"-6"0,-8 1-8 0,10-5-4 16,-5 2 1-16,3 0-11 0,-3-2 2 0,5-1-9 15,-2-2 1-15,1-2-4 0,-1 3-5 0,2-3-2 16,-4 2-8-16,7-5-3 0,-4 0-3 0,1-3-2 16,1 2 2-16,-2-1-15 0,-2-2 0 0,1 2-14 15,-2-2 8-15,0-2 0 0,-1 4-8 0,-1-4 4 16,0 0 2-16,-2 2-7 0,0-1 2 0,-2 2-1 15,-1 4 3-15,1-1-4 0,-3 1-2 0,2 1 0 16,-2 0 5-16,3 1 1 0,-2 3 5 0,0 1 1 16,0 1 0-16,2 0-2 0,-1 1-7 0,1 4-5 15,-2-4 0-15,2 4-1 0,0 0 8 0,-3 13-4 16,1-1 0-16,-1 7 0 0,3 10 12 0,0 7 2 16,0 10 2-16,0 6-2 0,0 0 3 0,-3 4-1 15,0 0 4-15,0-1 1 0,-1-1 1 0,0-1-1 0,1-2-7 16,-2-5 0-16,3-11-6 0,1-1 2 15,-3 0-2-15,0-2 1 0,1 0-3 0,-2-1 1 16,2-2-4-16,1-10-2 0,-1 0-3 0,0-1-3 16,-2-2-10-16,3-5-10 0,0-2-19 0,-1 0-16 0,-1-4-28 15,4-2-11-15,-2 3-12 0,-1-4-22 0,-1 0-16 16,-2-1-113-16,6-1-271 0,-12-4 121 0</inkml:trace>
  <inkml:trace contextRef="#ctx0" brushRef="#br0" timeOffset="-100531.737">13221 7202 123 0,'0'-7'126'0,"1"2"-9"16,-1 0-16-16,4 2-3 0,-1-4-7 0,0 3-10 16,6 0-2-16,2-2-14 0,-1 2-12 0,4-1 3 15,0-1-6-15,5-1-12 0,-2 2 4 0,2-2-11 16,-1 0 0-16,11 0 0 0,-9 1-3 0,6-5 0 15,2 1-8-15,-1 2 2 0,0 0-7 0,-9 0 3 16,1 0-8-16,-2 1-6 0,1-1-1 0,-3-3-2 16,-3 6-3-16,-3-1-5 0,-3-1-6 0,4 2 2 15,-6 0-4-15,1 0-1 0,-2-2-7 0,-2 5 1 16,-1-5 5-16,-1 3-2 0,-2 0 7 0,3 4 3 16,-9-1 6-16,9 1-1 0,-14 0 12 0,5 5-3 15,0-1 12-15,0 1 4 0,-2 2 3 0,-1 1 4 16,3-1-2-16,-1 4 0 0,1-1-6 0,0 3 6 15,-1 0-4-15,7 0 1 0,1 4-8 0,-3-2 4 16,3 0 0-16,2 1-4 0,4 1-4 0,0 0 4 16,0-2-2-16,5-3-2 0,0 1 4 0,0 2-7 0,2-2-1 15,-2-3-2-15,3-1 9 0,-1-1-14 16,1-1 0-16,-1-2 4 0,2-1-3 0,-1 1 2 16,0-5-3-16,-2 0-4 0,2 0 1 0,-1-2-7 15,2-2-9-15,-2 1-9 0,1-4-3 0,0 2 2 16,-1-3-8-16,2-3-9 0,0-4 0 0,-3 1 9 15,-1 3-5-15,0-4-12 0,-3-1 12 0,2 1 1 16,-4-1 0-16,-3-1-1 0,0 3 7 0,1 1 5 16,-5-1-1-16,2 3 13 0,-3 0 14 0,1 5 6 0,-2-2 8 15,-1 5 15-15,1 3-7 0,5 0 9 0,-13 3 8 16,8 2 7-16,-4 1-6 0,0 4 5 0,1-3 5 16,2 8-12-16,-4-3 8 0,7 0-11 0,-2-1-3 15,2 2-1-15,2-1-6 0,0-2-1 0,-2 2-2 16,3-1-2-16,3-1 0 0,-2-4-2 0,0 1-4 15,2-2-3-15,1 2 4 0,0-2-2 0,2-4-4 16,-1 0 5-16,3-1-6 0,-8 0 6 0,18-6-11 16,-9 1 8-16,0 1-4 0,0-1 6 0,1-3-3 15,-2 2-6-15,-2 0-4 0,2-1 4 0,-3 3-3 16,1 0-4-16,-2 1 3 0,0-1 5 0,-2 2-8 16,-2 2 4-16,7-1 5 0,-7 1-3 0,0 0 2 15,10 5 1-15,-6-1-4 0,-2 1 7 0,2-1-2 16,1 3-6-16,-1-3 6 0,4 3-6 0,-2 3 6 15,-2-5-8-15,6 3 7 0,-2-3-7 0,-2-1 7 16,-1 0-3-16,3 1-9 0,-3-2-22 0,2-1-27 16,0-2 6-16,1 0-27 0,-8 0-14 0,10-2-26 15,-6-1-65-15,2 1-200 0,-2-5 89 0</inkml:trace>
  <inkml:trace contextRef="#ctx0" brushRef="#br0" timeOffset="-100305.66">13988 6873 65 0,'-3'-7'172'16,"2"2"-15"-16,1 0-12 0,-1 2-20 0,1 3-14 0,0 0-6 15,0 0-17-15,0 15 1 0,1-1-12 16,0 3-3-16,3 1-7 0,5 8-5 0,-4 1-12 16,-1-2-1-16,1 1-7 0,2 0-3 0,0 1 1 15,-2 2-9-15,-1-3 2 0,2-2-6 0,-2-6 0 16,0 1-5-16,-2-2-1 0,0 0-6 0,-2-3-8 15,0-2-24-15,0-4-20 0,0 1-28 0,0-2-5 16,0-2-30-16,-1-1-24 0,-2 0-98 0,-1 0-239 16,-1-3 106-16</inkml:trace>
  <inkml:trace contextRef="#ctx0" brushRef="#br0" timeOffset="-99326.98">14039 7090 33 0,'6'1'96'0,"3"1"-10"0,1-2-3 0,-3 1 4 0,3 3-11 16,0 1 3-16,1-1-7 0,-4 2 7 0,5 1-8 15,-3 2 3-15,-2 1-2 0,1 0 6 16,2 0-3-16,-6 2 0 0,5 2 3 0,-4 0-9 0,0-3 2 16,-1 0-2-16,0 1-5 0,-4-4-7 0,5 4-2 15,-4-3-4-15,3-1-9 0,-1-3-3 0,-1 2-3 16,-2-3-5-16,3 0-4 0,-3-2-3 0,1 2-2 15,-1-4 1-15,4 3-3 0,-4-3-6 0,0 0-1 16,0 0 0-16,10-13-3 0,-6 6-1 0,1 0 2 16,0-4-5-16,1 0-1 0,-2 0-1 0,-1 1 1 15,1 0 1-15,0 1-4 0,-2 2 0 0,2 4 5 16,-1-4-2-16,-2 4-1 0,2-2 1 0,-3 5-5 16,4-3 0-16,0 3 3 0,-4 0-11 0,0 0 7 15,11 7 6-15,-8-6-2 0,1 4 0 0,-1 2-3 16,6-2-1-16,-4 3 6 0,-3-3 0 0,5 2-1 15,-3-1-2-15,1-1 0 0,0-3 2 0,1 4-7 16,-1-2 2-16,0-1 1 0,2 0 2 0,-1-1 1 16,1-2-2-16,-1 2-5 0,-6-2 5 0,10-3-1 15,-4 2-2-15,0-2 2 0,0 0 3 0,2-2-6 16,-3-1 6-16,1 0-4 0,-2 0-2 0,0 0 2 16,1-4-8-16,0 1-1 0,-2-3-3 0,-2 4-1 15,-1-2-3-15,2 1 0 0,-2-1 7 0,-2 1 0 16,2 1 6-16,-1 1 1 0,-2 2 2 0,2 1-2 15,-3-1 5-15,4 0 17 0,-4 2-3 0,3-1-2 16,1 4 4-16,0 0 0 0,-5-3 0 0,5 3-4 16,-9-1 1-16,5 0 1 0,4 1-4 0,0 0-1 0,0 0-2 15,-9-2-3-15,9 2 0 0,0 0 3 0,0 0-5 16,0 0 2-16,0 0-4 0,0 0-2 0,0 0-1 16,0 0-5-16,0 0 0 0,0 0 2 0,0 0-1 15,0 0-4-15,0 0 10 0,0 0-1 0,0 0-2 16,23 2 2-16,-23-2-1 0,11 1 0 0,-4-1 0 15,2 1 2-15,-3-1-3 0,2 3 0 16,1 0 0-16,0 3 4 0,0-3 1 0,0 3 0 0,-3 2-5 16,2 0 4-16,-3 1-5 0,0 2 9 0,2-1-12 15,-2 2 5-15,1-1 2 0,0 1 1 0,-1-3 0 16,-2 1-3-16,2 2-2 0,-2-1 6 0,1-2-4 16,-1-2 4-16,1 0-3 0,0-1-2 0,-1-1-4 15,-1-1-1-15,3 1-2 0,-1-1-1 0,0 0-5 16,2-3 0-16,-2 2-1 0,3-3-12 0,-1 0 5 15,-6 0-1-15,11-3-11 0,-3 2 2 0,-3-4 0 16,3 1-4-16,-3 0-1 0,3-3-2 0,-1 2-11 16,1-2 5-16,-4 0 9 0,6-1-11 0,-4-2 8 15,-1 0 0-15,1-1-1 0,1-4-3 0,0 0 10 16,-2 2 1-16,-3 2 11 0,1 2-1 0,-1 0 4 16,-2 1 12-16,2 3 11 0,-1-2 13 0,0 2 8 15,-1 2-20-15,0 3 13 0,-2-5 1 0,2 5 6 16,0 0-2-16,0 0 2 0,-11 9 1 0,8-2 5 15,-2 1 0-15,1 2 3 0,-1 0 0 0,1 1-1 16,0 1-2-16,1-1 0 0,1 2-3 0,-1 1 0 16,3-3-2-16,0-1 2 0,0 1-2 0,3-2-2 0,-2 0-7 15,0 1-3-15,2-5 1 0,-1 1-5 0,4 0 2 16,-1-1 2-16,1 0-5 0,2-3-3 16,1-2 1-16,2-1 1 0,3 1-4 0,-1-2 0 0,4-2-2 15,-2-3-17-15,4 1-21 0,-2-1-20 0,-3 0-6 16,-4 0-23-16,3 2-19 0,-3-5-10 15,-3 1-31-15,0 4-81 0,-2 0-243 0,-2-2 108 16</inkml:trace>
  <inkml:trace contextRef="#ctx0" brushRef="#br0" timeOffset="-98489.044">15158 7089 137 0,'0'0'169'0,"0"0"-15"0,0 0-20 0,0 0-9 15,0 0-8-15,0 0-1 0,8 14-2 0,-5-5 1 16,0 3-7-16,1 2-9 0,0 4-6 0,1-1-11 16,2 0-1-16,-2 0-11 0,-1 0-8 0,3 3-3 15,-1-3-10-15,2 0-2 0,-3-1-3 0,0-5-6 16,2-1-2-16,-3 0-7 0,2 0-3 0,-5-3-3 15,3 0-1-15,0-3-4 0,-3 0 5 0,3 0-12 16,-4 2 0-16,4-5-10 0,-4-1-13 0,0 0-14 16,0 0-18-16,13-8-7 0,-8 2-4 0,-1 1-6 15,-3-2-10-15,4-2 3 0,-1-1 3 0,0-2-12 16,-2 1-2-16,1-4-1 0,-2-3 0 0,3 7 7 0,-2 0 8 16,0 1 12-16,1-3 9 0,0 8 0 0,0-5 7 15,1 5 2-15,1 2 11 0,0-4-1 16,0 4 2-16,0-1 10 0,4 3 7 0,2-2 5 15,-2 0-3-15,2 0 3 0,-3 2-2 0,3-1 0 0,0 0 4 16,3 0 5-16,-5-1-10 0,4-1-1 0,-3 2 3 16,2-1 1-16,-2 0 0 0,-1-1-4 15,0 1 19-15,-4 1-10 0,1-3-2 0,-2 3 9 0,-1-1 9 16,1 1 14-16,-3-2-8 0,0 0 4 0,-1 4-10 16,0 0 0-16,-5-4 0 0,1-1 2 0,4 5-3 15,-10 0 7-15,0 0-4 0,3 2 9 16,-2 1-1-16,-1 4 8 0,1-2-5 0,-7 4 1 15,8-1 1-15,0 4 1 0,-1-1-8 0,-1 4 6 0,4 0-1 16,-2 1-2-16,3-1-1 0,2 1-1 0,-2 0 3 16,3-2-6-16,1 1-2 0,1-4-7 0,1 0 0 15,3 1 0-15,1-1-6 0,1-1 2 0,0-2-6 16,2 4 2-16,2-7-8 0,3-1-25 0,-3 1-30 16,7-2-27-16,-2-3-30 0,6-3-41 0,-2 1-89 15,-1-2-261-15,1-4 117 0</inkml:trace>
  <inkml:trace contextRef="#ctx0" brushRef="#br0" timeOffset="-98282.972">15697 7219 149 0,'-6'10'165'15,"1"1"-13"-15,3-1-13 0,-1 1-12 0,-1 0-12 16,1-1-19-16,3 0 0 0,-2 1-14 0,2-1-10 0,5-2-1 15,-4 2-12-15,3-6-11 0,-2 1 0 16,1 0-5-16,4-1-21 0,-4-2-22 0,-3-2-29 16,17-5-27-16,-8 1-22 0,3 1-22 0,-3-5-19 15,1 1-65-15,-2-2-199 0,0 1 88 0</inkml:trace>
  <inkml:trace contextRef="#ctx0" brushRef="#br0" timeOffset="-97872.952">15778 6967 73 0,'-2'5'80'0,"0"2"-8"0,0 0-7 0,2 1-14 0,-2-3-9 0,4 0 0 16,-2 1-13-16,0-3-3 0,0 1-6 15,0-4 0-15,0 5 0 0,0-5-3 0,5 2 1 16,-5-2-3-16,0 0 0 0,0 0 8 0,0 0 7 15,8-7 1-15,-8 7 6 0,3-4-7 0,-3 0 9 0,1-1-11 16,1 0-1-16,-4 0 10 0,1-1 10 0,1 2 2 16,0-2-9-16,0-1-9 0,0-2 6 0,0 1 2 15,0-2-4-15,0 2-9 0,0 0 19 16,0 2 1-16,0 1 1 0,1 2 12 0,-1-1-11 0,0 4 8 16,0-6-5-16,0 6-3 0,0-3-6 0,0 3-1 15,0-4-7-15,0 4 0 0,0 0 0 0,0 0 5 16,0 15-7-16,0-5 4 0,-1 9 2 0,2 1-3 15,-2 5 2-15,4 2-3 0,1-1 5 0,-1 4-9 16,1-1-3-16,0-2-4 0,1 1 3 0,-1-2-6 16,2-1-2-16,-3-5 0 0,-2 0 1 0,2-2-8 15,-1-1-14-15,0-4-19 0,-2-2-13 16,0-1-18-16,0 0-20 0,0-4-13 0,0 0-32 0,0-2-18 16,-2 0-29-16,-1-2-97 0,-2 0-282 0,5-2 125 15</inkml:trace>
  <inkml:trace contextRef="#ctx0" brushRef="#br0" timeOffset="-97446.818">15776 7127 4 0,'9'-2'97'0,"2"0"-5"15,-2 2-7-15,1-2-6 0,2 4 8 16,-2 0-10-16,1 1-2 0,0 1-4 0,0 0-4 15,0 1-12-15,-2 0 14 0,-1 3-16 0,2-1 1 0,-2 2-6 16,-3-1-9-16,3 1 1 0,-5-1-8 0,4 1-3 16,-3 1 0-16,-4-2-4 0,5-1 1 0,-4-1-5 15,3-1-3-15,-4 0-2 0,3 0-6 16,-2-2 4-16,2 0-5 0,-2 1-1 0,-1-1 2 0,0-3-2 16,0 0-4-16,5 2-9 0,-5-2 7 0,0 0 0 15,0 0-3-15,0 0-3 0,7-9-7 0,-7 3 7 16,2 1 0-16,-1-2-10 0,-1 1 8 15,4-2 0-15,-3-1-2 0,1-2 0 0,0 2 6 0,1 3-1 16,-1 1-4-16,0-1 0 0,-2 2-2 0,2 1 2 16,-2 3-4-16,6-1 5 0,-6 1 10 0,9 3 8 15,-6 1 10-15,2 3 2 0,-1-2 5 0,0 1-5 16,2 1-5-16,-1 1 7 0,0 2-11 0,-1-3 9 16,1 1-4-16,0-3-6 0,2 1-4 0,-4-2 1 15,1 2-2-15,0-1 0 0,0-1-4 16,1-2 9-16,-1-2-3 0,2 0 0 0,-6 0-20 0,13-2-27 15,-5-1-28-15,2-1-41 0,-5 2-118 0,0-4-239 16,-1 0 106-16</inkml:trace>
  <inkml:trace contextRef="#ctx0" brushRef="#br0" timeOffset="-97272.054">16259 7117 194 0,'0'0'284'0,"0"0"-30"16,-3 3-21-16,3-3-26 0,0 0-28 0,0 0-46 16,0 0-65-16,0 0-84 0,0 0-101 0,0 0-120 15,0 0-256-15,0 0 113 0</inkml:trace>
  <inkml:trace contextRef="#ctx0" brushRef="#br0" timeOffset="-93250.003">24609 9680 168 0,'0'0'172'0,"0"-4"-8"16,0 4-12-16,0 0-14 0,0 0-11 0,0 0-12 0,0 0-14 16,0 0-9-16,0 0-6 0,0 0-10 0,0 0-6 15,0 0-5-15,0 0-6 0,0 0-3 16,0 0 0-16,0 0 6 0,0 0 7 0,4 11 4 16,-3-4-3-16,-1 4 1 0,0 0-2 0,4 8-1 0,-6 0-8 15,0 9 4-15,1-1-4 0,-3-1-6 0,0 0-5 16,3 2-4-16,-3-3 0 0,4 2-7 0,-4-1-4 15,0-8-2-15,3 1-1 0,-2-2-6 0,1 0-2 16,1-6 0-16,1 5-6 0,0-7 2 0,-3 3-4 16,3-3-2-16,0-3-4 0,0 1 1 15,0-4 0-15,0 3-2 0,0-3-9 0,0-3-19 0,-3 5-27 16,3-5-31-16,0 0-34 0,0 0-41 0,0 0-39 16,0 0-185-16,-7-13-409 0,4 7 182 0</inkml:trace>
  <inkml:trace contextRef="#ctx0" brushRef="#br0" timeOffset="-92845.072">24787 9782 37 0,'0'0'174'0,"0"0"-8"0,-3 13-4 0,-1-4-6 15,0-3-10-15,3 5-11 0,-4 1-11 0,2-1-10 16,2 6-11-16,0-5-7 0,-3 5-9 0,2 0-7 16,2 0-7-16,2 0-8 0,-2 0-9 0,2-2-3 15,0 2-4-15,-2-5-5 0,0 4-5 0,1-1-7 0,3-4-4 16,-1 1-2-16,-1-3-3 0,-1 0-2 0,3-4 1 16,-2 2-5-16,0-4-4 0,1-1 3 0,1-2 0 15,-4 0-6-15,10 2-3 0,-10-2-1 16,14-6-7-16,-5 1-7 0,2-3-9 0,1-2-10 0,2 1-2 15,1-3-14-15,-2-3 4 0,2 2-4 0,-2-8 2 16,0 7 3-16,-5-3 1 0,3-2 7 0,-3 1 5 16,-1 2 3-16,-3-4 17 0,-4 3 18 15,0 4 10-15,0 0 15 0,0 1 9 0,-4 0 2 0,-2 4 7 16,3-4 8-16,-3 1-1 0,0 5-2 0,-1-3-6 16,2 4-9-16,-1 0-4 0,-2 3-6 0,-1-2-15 15,-1 3-33-15,-1 2-39 0,-1 3-63 16,3 0-62-16,-4 1-166 0,3 3-371 0,-3-3 164 0</inkml:trace>
  <inkml:trace contextRef="#ctx0" brushRef="#br0" timeOffset="-66365.802">12237 8008 16 0,'0'0'80'0,"0"0"-8"0,0 0 1 0,0 0-5 15,0 0 9-15,0 0-20 0,0 0-7 0,0 0 6 16,0 0-7-16,0-2 0 0,0 2-1 0,0 0-6 16,0 0 0-16,0 0 1 0,-1-8-10 0,1 8 3 15,0 0 4-15,0 0-6 0,0 0 2 0,0-5-1 16,0 5 4-16,0 0-2 0,0-4 5 0,0 4-5 15,0-6-4-15,0 6-7 0,-4-5 2 0,4 5 3 16,0-4 0-16,0 4-5 0,-4-5-2 0,4 5 1 16,-1-5 2-16,1 5-5 0,-1-6 2 0,1 6-5 15,-3-4 3-15,3 4-1 0,-5-2 1 0,5 2-5 16,-3-2-2-16,3 2-4 0,0 0 5 0,0 0-4 16,0 0-3-16,-15 6 3 0,10-1-5 0,-2-1 4 15,1 5 1-15,-4 2-3 0,1 2 3 0,0 3 1 0,0-1-1 16,0 5-5-16,3 0 10 15,-2 4 0-15,0 0 1 0,1-5-1 0,4 1-5 0,2-2 1 16,0 2-1-16,1-3-1 0,1 0 0 0,0 0-3 16,5-1 5-16,-4-3-8 0,3-2-4 0,-1 0 6 15,2-1-2-15,-1-2-4 0,3 0 4 0,2-2-1 0,-3-2-5 16,2 3 0-16,2-6 0 0,-2 0 6 0,3-1-3 16,0-1-3-16,1-4-9 0,1 1-1 0,3-3 3 15,-2 1 4-15,-2 1-11 0,2-5-2 16,-6 3 0-16,-1 0 1 0,1-2-3 0,-3 3 4 0,1-4-4 15,-5 4 10-15,1 0-4 0,-3 0 3 0,-3 0-1 16,2 1-6-16,-3 1 4 0,-1 1 3 0,-5-1 4 16,0 0-3-16,-1 3 3 0,0-2-2 15,-1 5 5-15,-4-1-1 0,6-1 4 0,-6 2-4 0,6 1-5 16,-2-1-11-16,-2 0-11 0,4-1-4 0,1 2-21 16,0-1-27-16,3 1-10 0,-2-2-128 0,0 1-240 15,1 0 106-15</inkml:trace>
  <inkml:trace contextRef="#ctx0" brushRef="#br0" timeOffset="-65948.952">12421 7960 100 0,'0'0'119'0,"0"0"-5"16,0 0-12-16,-2 12-1 0,-1-5-8 0,3 3-9 15,-4 0-2-15,3 1-13 0,-3 2-8 0,0 3-9 16,0-1-10-16,3 0 5 0,-1-2 0 0,-2 3-7 15,1 0 4-15,-2 0-10 0,1 0 1 0,2-5 3 16,1 0-3-16,-1 2-5 0,2-2 7 0,-2 0-2 16,0 1-1-16,2-2-4 0,2-3-1 0,0 3-3 15,-2-1-10-15,3-3 3 0,1-1 2 0,-2 1-3 16,3 0-4-16,0-3 2 0,0 0-1 0,3-1 0 16,0-1-7-16,3 1-1 0,-2-2 1 0,5 0 1 0,-5-3-14 15,2 1-10-15,4-1-13 0,-6 0-15 16,4-1-17-16,0-2-14 0,-3 0-14 0,1 0-14 15,1-1-21-15,-3 2-75 0,-1-3-215 0,-1 1 95 16</inkml:trace>
  <inkml:trace contextRef="#ctx0" brushRef="#br0" timeOffset="-65653.086">12554 8065 49 0,'0'0'157'0,"-5"-2"-12"16,5 2-13-16,0 0-14 0,0 0-8 0,0 0 4 0,-3 12-13 15,2-5-4-15,0 3-7 0,-3 0-9 0,3 2 3 16,-3 5-11-16,4 0 1 0,0 0-1 16,0 4-1-16,0-3-3 0,0 2-2 0,4 6-3 0,-7-1 0 15,6 3-1-15,-3-3 2 0,1 1-9 0,-1 3 1 16,2-1-4-16,0-3-4 0,0 2-3 0,-3-4-9 15,1-1-3-15,0-2-3 0,0 5-3 16,0-6-5-16,-3 0-10 0,3-2-10 16,0-5-16-16,-2 0-16 0,2 3-18 0,0-5-27 0,-1-2-20 0,-2 0-32 15,1-3-31-15,0 0-152 0,-1-1-335 0,0-1 148 16</inkml:trace>
  <inkml:trace contextRef="#ctx0" brushRef="#br0" timeOffset="-29921.053">20999 5343 37 0,'-2'-3'75'0,"2"3"-21"0,0 0 5 0,0 0 1 15,0 0-8-15,1-6 5 0,-1 6-9 0,-1-3-4 16,1 3-3-16,2-5-8 0,-2 5 2 0,0-6 5 16,0 6 0-16,2-3 3 0,-2 3 4 0,0 0 7 15,0 0-10-15,0 0 9 0,0 0-6 0,0 0 5 16,-6-3-1-16,6 3-5 0,-9 6-1 0,2 0 1 0,-7 0 0 15,-3 5-11-15,-10-1 9 0,-2 6-4 16,-2 1 0-16,-15 4 3 0,12-3-1 0,1-1-4 16,-12 6-2-16,13-3 5 0,-13 8-11 0,13-11 8 15,-1 1 3-15,1 1-6 0,-1 0-3 0,2 2-3 16,0-3-1-16,1 0 0 0,4 0-5 0,-2-2 2 0,5-1-1 16,4-4-4-16,1 0-3 0,3-1-2 15,-2 0-1-15,3-1-6 0,3-2 3 0,2 1 0 16,-1-4-1-16,4 1-5 0,1 0-2 0,1-1-14 15,-2-1-10-15,0 0-16 0,3-1-10 0,1 2-10 0,2-4-1 16,-4 3-21-16,4-3-14 0,0 0-11 0,0 0-19 16,12-9-115-16,-8 6-258 0,5-2 115 0</inkml:trace>
  <inkml:trace contextRef="#ctx0" brushRef="#br0" timeOffset="-29462.791">21067 5382 58 0,'11'-7'67'0,"1"2"1"0,-2-2-11 0,-1 1 1 16,0 0-3-16,-1 3 0 0,-2-1 0 0,-1 0 4 0,-1 3 6 15,0-3-18-15,-4 4 16 0,5-1-6 0,-5 1 3 16,3-3 2-16,-3 3 0 0,0 0 4 0,2-5-12 16,-2 5 13-16,0 0 2 0,0 0-2 15,0 0-1-15,-15 10-1 0,7-5-4 0,-5 3 6 0,-1 4 3 16,-4-2 6-16,4 2 4 0,-9 4-3 0,-5 1 1 16,0 0-4-16,-1 4-1 0,-6-1-4 0,-6 5 19 15,6-6-6-15,1 0-2 0,-8 3-2 0,10-2-6 16,-2-2-3-16,0 2-6 0,5-2-2 0,-3-1-2 15,3-1-1-15,2 2-7 0,3-2 1 0,-3-1-5 16,4-2-7-16,6-2-1 0,2-2-2 0,-2 3-1 16,7-3-6-16,-3-3-5 0,6-1-2 0,0-1-1 15,1 2-3-15,1-2-1 0,1-4-5 16,1 3-2-16,-1 0-1 0,4-3-3 0,-3 4 3 0,3-4-3 16,-4 3-5-16,4-3-7 0,-5 2-9 0,5-2-15 15,0 0-29-15,0 0-39 0,0 0-56 0,0 0-61 16,0 0-247-16,5-15-500 0,0 5 221 0</inkml:trace>
  <inkml:trace contextRef="#ctx0" brushRef="#br0" timeOffset="-26262.031">21574 5085 42 0,'-1'-6'140'0,"0"2"-2"0,1 0-1 0,0-1-4 0,0-2-3 15,-3 2 1-15,3 1 6 0,0-2-12 16,0 1-4-16,3 0 0 0,-3 2-3 0,-3-3-1 0,3 6-7 16,0-7-3-16,0 7-8 0,0-4-7 15,0-1-7-15,0 5-9 0,0 0-8 0,0 0-6 0,0 0-6 16,3-3-7-16,-3 3-4 0,0 0-7 0,0 0-1 15,0 0 0-15,2 14-3 0,-2-5 4 0,0 1-3 16,-1 7-2-16,1 1 1 0,0 7-2 0,-1 1-3 16,-2 2-1-16,2-2-4 0,-2 1 1 0,-1-1-3 15,3 5-1-15,-4-1-2 0,1-1-2 0,3 0-1 16,-3-2-2-16,2-1 1 0,0-6-4 0,1-2 1 16,-3 2-1-16,3-5-3 0,-2 0 1 0,2-6 2 15,-3 1-3-15,4-3 1 0,-3-1-1 0,3-2-1 16,0 1-2-16,0-1 3 0,-1 0 2 0,1-4 3 15,0 4-2-15,0-4 0 0,0 0-5 16,0 0-1-16,-6-13 1 0,4 5 1 0,0-2-3 0,0-3-5 16,0-3 1-16,1-4 0 0,1 0-4 0,0-9 6 15,0-1-2-15,0 0 0 0,3-1-3 16,-1-2 4-16,-2 3-4 0,2 3-3 0,-2-2 8 16,0 2-6-16,2 1 2 0,-2 7 1 0,0-1 1 0,-2 3 2 15,0 6 2-15,2-1-2 0,0 2 6 0,0 4 2 16,0 0-1-16,0 2-2 0,0-3 1 0,0 3-4 15,2 1 0-15,-2 3-4 0,0-5-2 0,0 5-1 16,0 0 0-16,0 0 3 0,0 0-5 16,12 11 5-16,-7 0 2 0,1-1-1 0,1 7-2 0,2 0 2 15,0 9 3-15,-1-1-4 0,-2 2 0 0,3 2 6 16,-4 0-4-16,2-1 7 0,-1 4-2 0,-1-3 1 16,4 3-2-16,-3-4 1 0,0-1-3 0,1 0 2 15,-1-2-2-15,2-5-1 0,-3-1-3 0,0-3 4 16,1 1 0-16,-2-6-2 0,2 0-2 0,-1-2 2 15,-1 0 1-15,0-4-1 0,-3 0-1 0,2 0-1 16,0 0 3-16,-3-4 2 0,0-1-1 0,3 4 1 16,-3-4-12-16,0 0-24 0,11-12-27 0,-8 2-35 15,1-2-38-15,2-2-45 0,-1-3-49 16,-1 0-205-16,2-1-465 0,-4 1 206 0</inkml:trace>
  <inkml:trace contextRef="#ctx0" brushRef="#br0" timeOffset="-25454.038">21753 5641 20 0,'0'0'209'0,"0"0"-19"0,0-15-15 15,4 10-21-15,0-2-13 0,0 0-13 0,3-3-17 16,-2 1 0-16,3-3-20 0,1-1-8 0,3-1-10 16,-1 0-7-16,-3-2-6 0,3-1-7 0,0 0-5 15,-4-1-8-15,2 1-3 0,-3 3 0 0,0-1-5 16,-3 3 2-16,1-1 7 0,-2 4 6 16,-4-3 5-16,2 3 4 0,0-1-1 0,-1 3 5 0,0 2-5 15,-1-2 0-15,0 4-3 0,-2 3-7 0,4 0-5 16,0 0-4-16,-14 3-3 0,6 6-2 0,1-2-3 15,-1 6-1-15,-2 2-1 0,2-1-6 0,-1 0 1 16,4 5-3-16,0-4-4 0,0 2 1 16,1 0-3-16,0 0 0 0,4-1 0 0,0-1-3 0,3-3-2 15,-1 0 2-15,1-2-3 0,3 1-1 16,-1-2-2-16,4 3 0 0,-1-6 0 0,2 1-3 0,0-3 3 16,1 0-2-16,0-1-3 0,2-1-3 0,1-2 5 15,-1-2-6-15,4 0-7 0,-4-3 1 0,-2 1-7 16,1-3 3-16,-2 1-5 0,2-2-3 0,-2-1 5 15,-2 1-2-15,1-1 3 0,0-3 2 0,-7 0-1 16,6 0 3-16,-3-2 3 0,-2 3 0 16,1 1 2-16,-2 0 3 0,1 1 0 0,-2 1-2 0,-1 2 3 15,1 0 0-15,-1 1 1 0,0 1 0 16,0 0 0-16,0-1 1 0,0 5 1 0,3-8-2 0,-2 7 3 16,-1 1-4-16,0-4 3 0,0 4-1 0,0 0 0 15,0 0 0-15,0-5 1 0,0 5 2 0,0 0-1 16,0 0-2-16,0 0 3 0,0 0 0 0,0 0-3 15,0 0 2-15,0 0 2 0,0 0 0 16,0 0-1-16,0 0 5 0,0 0-3 0,0 0 2 0,0-4 3 16,0 4 0-16,0 0-1 0,0 0 4 0,0 0 2 15,0 0 3-15,0 0-2 0,0 0 1 0,0 0-1 16,0 0 4-16,0 0-3 0,0 0-2 0,-1-4-1 16,1 4-2-16,1-5 3 0,-1 5-7 0,-4-3 3 15,4 3-1-15,0 0 0 0,-1-4 2 0,1 4 2 16,-1-4 6-16,1 4 2 0,0 0-1 0,0 0-2 15,0 0-1-15,-5-4-4 0,5 4-1 0,0 0-1 16,0 0-1-16,-7 9 4 0,7-2 0 0,-5 1 0 16,4 2 2-16,-3 2 1 0,1 5-7 0,-2-5 4 15,4 5-5-15,-3-2 0 0,3 2-1 0,1 0 4 16,1 0-3-16,-1-1-3 0,4-2 0 0,-3 1-2 16,7-1 1-16,-3-4 1 0,0 1-2 0,4-3-4 15,0 0-9-15,3-3-23 0,2-1-29 0,0-4-37 16,0-2-42-16,4-3-41 0,0-5-48 0,-2 1-137 15,1-4-398-15,-6-2 177 0</inkml:trace>
  <inkml:trace contextRef="#ctx0" brushRef="#br0" timeOffset="-25300.034">22120 5286 11 0,'-1'5'118'15,"1"-5"-5"-15,-3 9-20 0,3-2-11 0,0-2-18 16,0 1-36-16,0 2-34 0,3 0-38 0,-1-3-33 16,1 4-83-16,1 0 37 0</inkml:trace>
  <inkml:trace contextRef="#ctx0" brushRef="#br0" timeOffset="-24849.001">22351 5454 149 0,'1'-6'186'0,"1"3"-3"0,0-1-5 0,-2 4-10 15,-2-5-10-15,2 5-15 0,-7-6-19 0,1 5-10 16,-2 1-11-16,-1 0-7 0,-5 2-9 0,-1 3-13 16,1 0-4-16,-3-4-9 0,2 2-1 15,-2 2-8-15,2 0-6 0,5-2-6 0,2 1-4 0,-2 1-1 16,1-2-8-16,1 2-2 0,3-1-3 0,1-2-7 15,-1 3-1-15,4-1 0 0,1-4-2 0,0 4-1 16,0-4-2-16,6 2 0 0,-2 0 0 0,5-2-1 16,0 0-1-16,3-2-1 0,-2 4-1 15,0-4 1-15,3 2-3 0,-3-2 0 0,-3 4-1 16,3-4 2-16,-4 4-2 0,0-2-2 0,1 0 1 0,0 3 4 16,-2 0-5-16,1 1 1 0,0 3 1 0,-1-1 4 15,-1 5-2-15,1 0 0 0,-1 5-3 0,2 1 3 16,-2 0-4-16,1 0 6 0,2 2-5 15,-2 0 1-15,0 1-2 0,1-1-3 0,-4-1-6 0,3 0-9 16,-3 2-8-16,0-2-3 0,0 0-7 0,1-2-3 16,-5-5 0-16,4 1 1 0,-5 0 4 0,3-5 3 15,0 0 3-15,-2-1 5 0,0 0 6 0,-2-3-2 16,1 2 5-16,-1-2-1 0,-3-1-4 0,0 0-1 16,-1-2-9-16,-1 0-16 0,9 0-11 0,-18-5-13 15,8 0-19-15,0-1-25 0,0-2-20 0,1-1-105 16,-3-4-256-16,2-1 113 0</inkml:trace>
  <inkml:trace contextRef="#ctx0" brushRef="#br0" timeOffset="-24469.948">22432 5220 36 0,'0'0'205'0,"0"0"-23"0,0 0-13 15,0 0-4-15,0 0-2 0,3 11-5 0,-3-1-6 16,-2 1-11-16,4 4-9 0,-4 3-6 0,1 6-15 16,-3-4-11-16,4 0-9 0,0 5-4 0,-3-1-12 15,2-5-8-15,1 2-6 0,0-4-7 0,0 0-4 16,0-2-6-16,1-3-5 0,-1-1-3 0,0-5-6 16,0 2 2-16,0-4 1 0,0 3-3 0,3-5-9 15,-3 2-3-15,0-4-2 0,0 0-1 0,10-1 0 16,-10 1 2-16,14-10-8 0,-5 5 2 0,1-4-2 15,-1 3-2-15,-1-3 0 0,3 4-2 0,-2-2 0 16,-1 2 4-16,-1 0-7 0,-1 3-1 0,0 1 1 16,-1 0 0-16,-5 1 0 0,8 2 0 0,-3 0-2 15,1 3 0-15,0 0-1 0,-1 2 3 0,0 0 0 16,1 3 0-16,0-5-1 0,-2 2-1 0,4 1-1 16,-3 1-4-16,3-3-19 0,-5-1-30 0,5-1-26 15,-3-2-34-15,3 1-32 0,1 0-17 16,1-3-24-16,-3-3-143 0,-1 0-357 0,2-2 158 0</inkml:trace>
  <inkml:trace contextRef="#ctx0" brushRef="#br0" timeOffset="-23404.949">22735 5291 5 0,'-2'-5'153'0,"0"-2"-1"16,0 2-5-16,1 2 6 0,0-5 2 0,0 2-7 15,1 1 3-15,0 0 8 0,-2 0 8 0,2 5-6 16,0-5-11-16,0 5-10 0,-1-4-11 16,1 4-14-16,0 0-14 0,0 0-7 0,0 0 1 0,0 0 1 15,-4 12-2-15,2-3-5 0,-1 8-9 0,-1 0-2 16,-1 2-7-16,3 0-9 0,-2 1-7 0,1 5-3 16,1-4-4-16,-1-4-3 0,1 4-6 0,2-1-7 15,0-2 0-15,-2 0-7 0,2-2-1 0,2 0-6 16,-2-4-2-16,0-2-4 0,0-1-15 0,-2-4-13 15,2 2-14-15,-1-2-7 0,1 0-7 0,0-2 5 16,0-3-16-16,0 4-10 0,0-4-13 0,0 0-7 16,0 0-7-16,0 0-4 0,5-15-9 0,-2 9 1 15,1-2 0-15,-3-3 1 0,4 1 16 0,1 0 7 16,-2 0 4-16,1 0 11 0,2-2 6 0,-2 3 8 16,2 2 2-16,-2 1 11 0,-1 0 11 0,1 2 8 15,2 0 11-15,-2 2 6 0,3 0 10 0,-3 1-1 16,2-1 0-16,1 4 0 0,2-1 0 0,-1 1 2 15,-1 0-4-15,0 3 0 0,0-1 4 16,4 1-3-16,-7 1 1 0,0 1 3 0,0 0-4 0,-1 1 8 16,-3-1 4-16,-1 4 6 0,-1-1 7 0,0 0 4 15,-7 0 6-15,3-2-4 0,-3 1-1 0,-1 0-2 16,-2-1-1-16,2-1-1 0,-3-2-4 0,2 2-1 16,3-2-2-16,-2 1-1 0,4-3-3 0,-2-1 5 15,1-1-10-15,6-1-4 0,-7 2-4 0,7-2-2 16,0 0-7-16,-7-4 1 0,7 4-5 0,0-8 0 15,2 3-3-15,0 1 5 0,5-7-7 0,0 2 9 16,2 0-13-16,0 0-5 0,2-3 2 0,4-1 2 16,-3 1 3-16,3 0-1 0,-1 1 0 0,3-1 3 15,-2 3 0-15,3-3 1 0,-9 6 0 0,0-2 2 16,2 3 0-16,-4 2 3 0,-1-1 1 0,0 0 10 16,-3 0 2-16,2 2-1 0,-2-1 2 0,-3 3 3 15,0 0 6-15,0 0 4 0,5 8-2 0,-5-3 3 16,-3 2-4-16,2-1 1 0,0 5-2 0,-2-1-3 15,-2 1 0-15,3 0-1 0,-2 0-2 0,1 1-1 16,2-2-4-16,0-1-1 0,-1 1 1 0,2-2-3 16,0-1 1-16,0 1 0 0,0-3-3 0,2 0 2 15,-1 0-5-15,-1-1-1 0,4-2 10 0,-4-2-8 16,9 2-4-16,-9-2 4 0,10-4-1 0,-5 1-6 16,2-2-11-16,-2 0-2 0,2-1-5 0,-3-2-5 15,1-4-2-15,0 2-2 0,-1-2 1 0,-4 2 2 16,2-1 10-16,-2-1-4 0,-2 1 12 0,0 0 3 15,-2 1 10-15,-1 2 9 0,-2 1 10 0,3 2-3 16,-2 0 0-16,0 1 0 0,1 1-1 0,-3 2 4 16,0 1-5-16,8 0-5 0,-14 3 1 0,8-2-1 15,-1 3-2-15,1-1-2 0,0 2 0 0,3-3-2 16,2 2-3-16,-2 2-1 0,3-1-1 0,-1-1 0 16,2 1-1-16,2 0 1 0,-2-1 0 0,4-3 1 15,-1 1 1-15,4-2-4 0,-2 2 3 0,0 1 0 16,-6-3 1-16,17-5-1 0,-10 5-1 0,1 0 0 15,5-3 3-15,-7-1 1 0,5 2 2 0,-2-1-4 0,2 1-2 16,-2 1 3-16,0-1 0 0,-1 2-1 16,2 0-2-16,-4-2 1 0,2 4-1 0,-8-2 5 15,13 1-3-15,-8 3 8 0,-1-3-10 0,2 1 1 16,2 3-2-16,-3-3 4 0,0 0-5 0,-1 3 1 16,-3 0-1-16,6-1 4 0,0-1-2 0,-3 0 2 15,0 0-1-15,1-1-1 0,-1 2-1 0,1 1 3 16,-1-4-3-16,2 1 2 0,-3 2-2 0,2-1 1 15,0-1 0-15,0 1-4 0,-1-1-9 0,1 0-7 16,1-1-9-16,-1 1-6 0,-1 0-7 0,-4-2-12 16,9 1-8-16,-9-1-19 0,12-1-18 0,-6 0-25 0,-1-2-24 15,2 1-128-15,-2-4-298 0,2 4 132 16</inkml:trace>
  <inkml:trace contextRef="#ctx0" brushRef="#br0" timeOffset="-21810.986">23582 5104 135 0,'0'0'182'0,"0"0"-17"0,0 0-10 0,0 0-15 16,0 0-16-16,0 0-10 0,0 0-9 0,0 0-1 16,0 0 6-16,0 0-6 0,0 0 7 0,4 17 4 15,-2-8 7-15,-2 2 5 0,0 1 1 0,0 5 1 16,-2 9-2-16,-2-2-4 0,3 5-5 0,-2-3-5 15,-1 4-14-15,2-1-13 0,0-2-4 16,-3-1-5-16,3 0-8 0,-1-5-2 0,-1-1-5 0,-1-2-9 16,3-1-11-16,0-2-1 0,1-3-4 0,-3-3-7 15,4 2-4-15,-1-5-2 0,1 1-2 0,-3-2-3 16,3 0-3-16,-1-2-8 0,1-3 3 0,0 4-10 16,0-4-8-16,0 0-12 0,0 0-10 0,0 0-9 15,-8-12-9-15,8 6-12 0,-1-1-9 0,1-3-13 16,-4-1-7-16,2-1-6 0,2 2-1 0,-3-2 2 15,2 1 13-15,-2-1 6 0,2-1 6 0,-2 4 9 16,2 2 5-16,1-3 5 0,-1 2 6 0,1 1 7 16,0 0 4-16,0 0 5 0,0 2 5 0,1-2 0 15,-1 2 7-15,4 0 3 0,0 1 4 0,0 1 3 0,2 0 2 16,-1 1 3-16,3 0 4 0,0 1 2 16,-1 1-1-16,2 3 8 0,0 0-2 0,-1 2-1 15,3 1 3-15,-2 4-1 0,-1-3 4 0,1 4 1 16,-2-1 0-16,-1 1-3 0,1 3 1 0,-2 2 1 15,0-6-1-15,-1 3-5 0,1-3-1 0,-1 2 0 0,-4-1-2 16,3-5 2-16,-1 3 0 0,2-3-6 16,-4 0 3-16,0-1 0 0,2 0-2 0,0 0-2 15,1-3-1-15,2 1 2 0,1-1 1 0,-2-2 4 16,-4 0-8-16,14-5-3 0,-4 3-4 0,0-3-7 16,-2-4-9-16,2 1-4 0,-2-1-2 0,4 1-4 0,0-6 1 15,-4 7 4-15,-3-4 4 0,2 4 3 16,0 0 12-16,-2 2-6 0,-1 1 6 0,-1 0-2 15,0 0 9-15,-3 4 2 0,0 0 13 0,0 0 10 16,8 7 4-16,-6-4 2 0,0 4 2 0,-1 0-1 16,0-2-4-16,2 2-4 0,0 3 0 0,-1-2-4 0,1 1 0 15,1-1-2-15,-2-1 0 0,1 1-4 16,1-2-4-16,-2 0 1 0,3 0 2 0,0-1-10 16,2-2-2-16,-2 0-9 0,1-1 1 0,1 0-10 15,0-2-2-15,0 0-2 0,-1-4-2 0,-1 1 7 16,0-2-9-16,4 2 3 0,-5-6-3 0,0 0-2 0,-3-2 0 15,0 2 3-15,-1-5 3 0,-1-2 6 0,-3 0-1 16,-1 3 9-16,-4-3 16 0,2 1 9 16,0 5 12-16,-2 1 3 0,-3 2 7 0,-1-2 7 15,1 1-3-15,1 3-2 0,0 1-6 0,0 1-2 16,-1 0-5-16,2 1-2 0,4-1-5 0,-2 3-3 16,8 0-10-16,-10 3-10 0,6-3-10 0,0 4-18 15,3 0-9-15,1-4-11 0,0 6-16 0,0-6-11 16,10 5-1-16,-3-2-7 0,4 0-5 0,3 1 0 15,0-1-1-15,2 2 7 0,0-4 5 0,2 2 13 16,1-1 3-16,-3-2 10 0,4 3 3 0,-10-1 8 0,4 0 5 16,-1-1 2-16,4 1 8 0,-4-2 2 0,0 1 3 15,0 0-2-15,-1-1 7 0,2 3 5 0,-4-3 2 16,-1 1-9-16,0 0 6 0,-3-1 3 16,3 0 5-16,-3 0 12 0,-6 0 13 0,10-1 18 15,-10 1 14-15,7 0 5 0,-7 0 6 16,0 0 6-16,9 1 5 0,-9-1-1 0,0 0-6 0,0 0-6 0,4 0-3 15,-4 0-2-15,0 0-8 0,0 0-5 0,0 0-3 16,0 0-2-16,0 0-5 0,0 0-4 16,-13-9 0-16,8 8-6 0,5 1-2 0,-12-3-1 15,6 2-4-15,-1 0 1 0,-1 1-7 0,-1 0 4 16,0 2-5-16,-1 1 5 0,-1 2-1 0,0-2-4 0,1 4 3 16,3 0-5-16,-1 1 2 0,-1 3-1 15,1-4 4-15,0 6-1 0,3-4-4 0,3 3-1 16,-1 0-1-16,-1-2 0 0,4 1 1 0,3 0-6 15,-2-1 3-15,4-1 4 0,0-1-5 0,4-2 0 16,0 0 2-16,4-1-4 0,-2 0 0 0,1-5 1 0,2 0-1 16,0 0-6-16,1-5-6 0,-4-1-5 0,8 0-4 15,-4-5-2-15,0 2-1 0,-2-3-5 16,1 1-10-16,-2-2-11 0,-2-2-14 0,3 1-2 16,-3-1-11-16,-1-1-11 0,0-1-5 0,-1 2 9 15,-3 3 13-15,-1 2 8 0,-1 1 7 0,-1 2 6 16,1 2 13-16,-3 0 4 0,-2 2-3 0,2 3 2 0,0 0 1 15,0 0 1-15,-14 3-14 0,9 1-20 0,0 1-27 16,-4 0-63-16,2 3-170 0,2-1 76 16</inkml:trace>
  <inkml:trace contextRef="#ctx0" brushRef="#br0" timeOffset="-21161.429">24511 5475 129 0,'0'-7'137'0,"0"3"-12"0,0 4-10 15,-2-6-13-15,2 6-9 0,0-4-11 0,-1 0-11 16,1 4 0-16,-2-7-2 0,2 7-10 0,0-2 9 15,0-3-8-15,0 5 3 0,-2-6-4 0,2 6 3 16,0 0 4-16,-4-5-5 0,4 5-2 0,-3-1-4 16,3 1 0-16,-7-3-7 0,7 3-6 0,-10 0 0 15,10 0-2-15,-15 3-3 0,5 2-1 0,-1 0 3 16,0 2-5-16,1-1-1 0,-3 5-1 0,1-5-4 16,3 5 0-16,0-2-5 0,-1-1-3 0,3-1-3 15,0 1 1-15,3 1-1 0,0-5-2 0,-1 1-2 16,4 2-2-16,-1-2-3 0,2 0-3 0,0 0 3 15,2-2-1-15,4-1 0 0,-2-1-2 0,-4-1 1 16,18-4-3-16,-5 0 2 0,-3-1-3 0,5-4 2 16,0-1 0-16,-3-1-2 0,2-1-1 0,1-5 4 0,4-4-3 15,-5 2-2-15,2-5 2 0,1-1 0 0,-2-1-5 16,-4-3 6-16,5 0-4 0,-6-3 2 16,3 2-3-16,-3 0-2 0,-1-1 3 0,1 3-1 15,-2 1 5-15,-8 8 19 0,4 4 15 0,-3 4 18 0,1 1 11 16,-2 1 3-16,1 2-8 0,0 4-11 0,-2-1-1 15,1 4-3-15,0 0 0 0,0 0 2 16,-13 16-5-16,9-4 3 0,-5 5-6 0,-4 7-2 16,3 2-2-16,1 0-1 0,3 4-4 0,-4 3-4 15,2 2 2-15,4-2-5 0,-1 3-3 0,1-5-4 16,4 2 5-16,-2 1-4 0,4-7-1 0,2 2-5 16,-4-3-1-16,5-1 0 0,-1-7-2 0,2 0 1 15,-1-2-2-15,2-1-2 0,2-5 1 0,1-1 0 16,-5-1 0-16,7-1-3 0,0-1-1 0,1-4-3 15,-1 1-2-15,2 0-6 0,-3-3-10 0,2 0-16 0,-3-4-10 16,1 1-15-16,0-2-24 0,-5 1-22 0,2-1-30 16,-3-2-36-16,-1 2-35 0,-3-2-216 15,-1 1-457-15,-1 0 203 0</inkml:trace>
  <inkml:trace contextRef="#ctx0" brushRef="#br0" timeOffset="-9950.285">13220 9249 153 0,'6'-9'152'0,"0"0"-7"0,4-4-3 15,0-1-15-15,-2 3-8 0,4-2-14 0,-3 0-5 0,0-1-9 16,1-2-4-16,-1 7-10 0,-4-1-7 16,3-5-5-16,-4 6-6 0,2 0 0 0,1-1-5 15,-5 0-5-15,2 1-1 0,-4 2 1 0,4 0-3 16,-5 1-5-16,1-3 1 0,0 4-2 0,-3-1-1 15,2 2 0-15,-3 0-6 0,-4 3-1 0,-2 1-6 16,-3 3-1-16,-2 4-4 0,-3 1-2 0,-9 6-2 16,4 5 2-16,-4 1-7 0,1 3 7 0,-6 12-1 15,10-5 4-15,-5 8-6 0,8-7-2 0,-8 10 1 16,14-9-1-16,-2-1 0 0,5 3-10 0,1-1-3 16,1-1 4-16,6-1-2 0,3-4-2 0,3-3 1 15,-2-4 1-15,6-1-2 0,-1-2 1 0,5-3-2 0,2 0-1 16,-2-4-1-16,4-2 0 0,2-1-7 0,0-3 0 15,1-3-11-15,2-2-6 0,-1-1-8 0,0-7-18 16,0 3-10-16,-1-3-16 0,3-5-9 0,-4 4-7 16,1-9-3-16,-7 6-8 0,2-1 1 0,-1-2 11 15,-3-1 8-15,-2 1 6 0,0-3 15 0,-3 2 1 16,0-2 7-16,0 1 7 0,-4 0 24 0,2 3 1 16,-3 3 24-16,0 2 26 0,0 1 6 0,-1 1 7 15,-1 3 15-15,1 0 12 0,-1-1-2 0,-1 3-1 16,3 0-7-16,0 3-5 0,0 0-10 0,0 0 8 15,0 0 0-15,-2 18-4 0,0-3-2 0,2 3 2 16,-1 7 0-16,1 4 1 0,1 2-5 0,-1-2 2 16,2 2-6-16,0-1 3 0,-2 1-7 0,3-2 0 15,2 3-3-15,-4 0-2 0,1-1-1 0,1-1-1 16,-3-2-7-16,0 1 4 0,3-3-2 0,-6 1-2 16,3-8-5-16,3 6-2 0,-2-5-1 0,0-4-4 15,-1 3-7-15,0-7-14 0,-1 0-17 0,1-1-17 16,0-2-26-16,-1-1-19 0,2-4-12 0,-1 1-26 15,0-2-9-15,0-3-140 0,0 0-303 0,0 0 134 16</inkml:trace>
  <inkml:trace contextRef="#ctx0" brushRef="#br0" timeOffset="-9043.945">13374 9547 128 0,'-1'-3'145'0,"2"1"-7"15,-1 2-9-15,0-7-16 0,0 7-12 0,3-3-5 16,-3 3-7-16,0 0 7 0,13 5-8 0,-7-3-11 16,4 3-9-16,-1 0-8 0,1 3-3 0,0 0-6 15,-1 1-6-15,0 2-2 0,1-3-6 0,-3 3-8 16,1-1 12-16,0-2-10 0,1 1-10 0,-3-3 5 16,-1 0-2-16,0 0-9 0,-1-2 4 0,-1-1-6 15,-1 1 4-15,3-3-1 0,-2 3-10 0,-3-4 8 16,0 0-2-16,0 0-4 0,5-9 1 0,-5 6 1 0,4-6-4 15,-3 1 0-15,4-6-1 0,-1-1 0 16,0-2 3-16,-3 1 0 0,3-9-7 0,0 8 6 0,-1 2-5 16,3-1-3-16,-4 3 1 0,1 1 6 0,1 2-6 15,-2-2-6-15,5 3-15 0,-4 0 14 0,3 1-1 16,2 3-3-16,-2-2-5 0,-1 5 5 0,0-3-11 16,1 2 3-16,2-1 1 0,-2 3 3 0,-2-1-3 15,4 2 3-15,-2-2 4 0,0 2 0 0,-6 0 0 16,10 0-1-16,-3 2 9 0,-3 0 1 0,1 3-3 15,-3 0 4-15,0 3-4 0,-2 4 5 0,2-3 6 16,-4 5-3-16,2 3 10 0,0 0 0 0,-4-1 3 16,4 0 4-16,-4 1-3 0,2 0 4 0,2-5-11 15,-2 0 4-15,1 0-3 0,2 2-4 0,1-2 1 16,-1-4 3-16,2 2-4 0,1-5-2 0,-2 4 0 16,4-6-1-16,-2 2 2 0,1-3-7 0,3-1 2 15,-2-1 3-15,3-3-2 0,0 1 0 0,-1-3 1 16,2-3-12-16,-1 0 10 0,-1-3-2 0,-2 0 6 15,3 2-9-15,-4-8 2 0,-1 2-9 0,-3 4 10 16,1-6-3-16,-4 1 3 0,0 1-2 0,-3 4 4 16,-2-3-2-16,1-1 3 0,-2 5 2 0,3 1 1 0,-3 0 4 15,-3 2-1-15,3 3 6 0,0-2 8 16,-2 4-1-16,0 1-4 0,1-1 1 0,3 1-3 16,6 1-8-16,-13 3 0 0,9-3 2 0,-3 1-2 15,4 1-5-15,3-2 1 0,-5 6 0 0,3-3-4 0,2-3-1 16,2 5 1-16,-2-5-2 0,0 0 3 15,7 3-2-15,-3-3 3 0,3 2-4 0,-7-2 3 16,18-5-7-16,-9 3 8 0,3 0-1 0,-2 1-1 16,1-3 1-16,3 1 3 0,-4 1-2 0,3-1-8 0,-2 3 11 15,1 0-6-15,-1 1 2 0,0 1-2 16,-1 0 5-16,1 5-8 0,-1 1 4 0,-1-1-2 16,2 1 6-16,-3 3 0 0,0-3 0 0,1 4 0 15,0-2-6-15,0-3 3 0,0 2-3 0,-1-1 4 0,-1-1-2 16,2-2 0-16,-1-1 1 0,1-3-13 0,0 2 8 15,-3-2-2-15,7-2-3 0,-4 0-7 0,1-3-3 16,0-2-13-16,1 2 1 0,-4-3-10 0,3 0 0 16,0-3 5-16,0 2 8 0,-3 1-4 0,2 0 11 15,-2-3-4-15,-2 9-6 0,-1-3 19 0,-2-1-4 16,2 4 4-16,-4 1 7 0,0 0 0 0,10 5 10 16,-10 1 7-16,3 4-3 0,-3-1 8 0,2 1-6 15,-2 2-4-15,2 1 2 0,0-1 0 0,0 4 2 16,-1-5-7-16,1 0 1 0,2 0-2 0,0 0 0 15,2-2 4-15,-2-2-8 0,0-2-21 0,-3-2-19 16,7 0-17-16,-3-4-21 0,4 1-14 0,-9 0-19 16,10-2-93-16,-6 1-224 0,1-3 100 0</inkml:trace>
  <inkml:trace contextRef="#ctx0" brushRef="#br0" timeOffset="-8772.117">14145 9300 8 0,'-4'-8'231'0,"0"3"-5"0,2 4-16 0,-1-4-17 16,3 2-19-16,0 3-15 0,0 0-12 0,-8 9-12 16,7 3-1-16,-1 6-9 0,0 6-9 0,2 5-11 0,4 0-10 15,-4 7-5-15,3 0-8 0,3-1-5 16,3 13-8-16,-5-14-3 0,6 12-5 0,-1-12-8 16,6 12-5-16,-6-16 0 0,3 3-8 0,-2-1-4 15,-1-2-2-15,0 0-3 0,0 3 0 0,0-6-8 0,0 2-1 16,-1-4-3-16,-2-1 1 0,-4-7-4 15,-3-1 1-15,1 0-1 0,1-3-3 0,-2-4-10 16,0-1-10-16,-4 0-11 0,1-1-22 0,-4-2-20 16,2-1-15-16,-3-4-14 0,3 1-16 0,-6-2-27 0,2-3-21 15,-3-3-24-15,0-6-29 0,-5-1-113 16,-2-3-345-16,1-7 153 0</inkml:trace>
  <inkml:trace contextRef="#ctx0" brushRef="#br0" timeOffset="-8535.116">13997 9721 99 0,'-5'-19'106'0,"5"0"-16"0,1 1-4 15,5 2-14-15,0 0-6 0,1 0 3 0,7 1-16 16,0 0 8-16,0 2 2 0,3 0-9 0,1 3-3 16,0 3-7-16,-1 0 0 0,4 1 6 0,-2 2-4 15,3 2 2-15,-9 0-9 0,3 4-3 0,0-1-8 16,-4 1 4-16,0 2-2 0,-2-1 8 0,0 1-6 16,-3-1 25-16,-3 2 10 0,1-1 6 0,-3 1-1 15,1 0-3-15,-3 0-1 0,-1 2-7 0,-2-2-2 16,-3 4-10-16,-1-2 1 0,-1 2-11 0,-2-5-1 15,0 5-4-15,-2-3-10 0,-1 0-12 0,0-2-4 16,-4 0-22-16,4-1-15 0,-2-3-22 0,2 0-19 16,1-2-25-16,3-1-29 0,-1-3-21 0,1 0-121 15,3-1-286-15,2-3 127 0</inkml:trace>
  <inkml:trace contextRef="#ctx0" brushRef="#br0" timeOffset="-8345.425">14461 9303 81 0,'3'0'223'0,"-1"-3"-12"0,-2 3-18 0,6-3-19 0,-6 3-17 15,0 0-9-15,0 0-1 0,8 7-7 16,-5 3-7-16,1-2-13 0,-1 6-8 0,0 3-9 16,-1 1-15-16,0 1-10 0,4 6-10 0,0-2-1 15,-2-4-29-15,0 1-54 0,-2 1-70 0,3-4-84 0,-2 0-166 16,1 0-362-16,-1-1 161 0</inkml:trace>
  <inkml:trace contextRef="#ctx0" brushRef="#br0" timeOffset="-7479.201">13412 10827 23 0,'-4'-5'177'0,"-1"0"-12"0,2-2-6 0,-2-2-9 16,0-2-18-16,-1 2-15 0,-1-1-4 0,1 0-15 16,0-2-11-16,0 2-8 0,-1-4-5 0,-4 0-6 15,-2-1-15-15,3 4 2 0,-3-2-1 0,2 1 4 16,-1 4 0-16,0-1-4 0,0 1-3 0,-1 4-1 16,0 1-5-16,3 3 2 0,-2 2-6 0,-6 7-3 15,4 3-3-15,-6 9-3 0,0 2-3 0,4 7 3 0,0 1-7 16,6-1-5-16,2 3 6 0,-1 1-8 0,4-5-2 15,7 3-1-15,0-3-8 0,3-3 3 0,4-1-7 16,0-1-7-16,1-7-2 0,4-5-10 0,2 2-15 16,0-4-12-16,0-5-13 0,3 0-3 0,0-2-7 15,-1-6-4-15,0 0-8 0,-3-3-3 0,8-2-4 16,-8 1 8-16,-1-6 11 0,-2 1 13 0,2 1-2 16,-6 1 3-16,-2 0 14 0,0-5 1 0,-3 4 17 15,1 1 12-15,-3 0 22 0,2 2 17 0,-2 4 22 16,1-4 10-16,-2 3 6 0,2 1-1 0,-2 4-4 15,0 0-7-15,0 0-3 0,-3 14 4 16,2 1 9-16,-3 12 1 0,-1 1 2 0,1 5 0 0,-1-3-3 16,1 4-7-16,2-2-6 0,-2 1-7 0,0 1-4 15,3-1-5-15,-2-3-3 0,-1 2-4 0,4-3 2 16,-4 2-8-16,2-3-4 0,2 0-13 0,-1-2-22 16,-2-1-25-16,-1-6-30 0,0-1-29 0,2-6-35 15,2 1-24-15,-3-5-36 0,-2 2-120 0,1-5-340 16,-1 0 151-16</inkml:trace>
  <inkml:trace contextRef="#ctx0" brushRef="#br0" timeOffset="-6838.946">13488 11093 126 0,'0'0'178'0,"0"0"-16"16,4 7-17-16,-3-2-9 0,-1 2-18 0,0 0-13 0,2 1-7 15,0 1-10-15,-1 0-8 0,2-1-16 0,1 2-4 16,2-1-6-16,-1-2-4 0,0-6-13 16,2 5-1-16,-2-2-13 0,5-2-12 0,-1-2-8 15,4-2-22-15,-2-2 3 0,0-2-17 0,-2 0 2 16,1-3-25-16,-3 0 12 0,-1-2-5 0,-2 1 3 16,-1-2 2-16,-3 1 5 0,-3-1 3 0,0 1 2 15,-4-2 10-15,-4 1-6 0,-3-1 15 0,0 4 12 16,-5-3 11-16,-3 5 11 0,5-1 15 0,-2 1 6 0,5 4 8 15,0 1 1-15,-2-4 5 0,5 4-6 0,4 1-3 16,-1-1-6-16,3 0 4 0,0 1-16 0,0-2-8 16,5 3 1-16,0 0-6 0,0 0-6 0,0 0-8 15,0 0 10-15,0 0 3 0,0 0-1 0,19-1-10 16,-8 0-1-16,0-1 5 0,1 1-1 0,1 1-12 16,2 1 9-16,3 1 5 0,0 0-1 0,-4 1 11 15,3 2-9-15,-3 2 5 0,-3-2-4 0,0 2 3 16,1 1 4-16,1 3 0 0,-4-1 5 0,4 0-9 15,-3 5 3-15,-1-6-8 0,-3 0 6 0,-1-1-3 16,3 1 1-16,-5-4-2 0,-1 2-1 0,4-2-5 16,-2-2 7-16,0 2-10 0,0-2-4 0,1 1-1 15,0-3-1-15,1-1-12 0,2 0 8 0,4-4-5 16,-2-2 0-16,3 0-6 0,1-3-1 0,3-1-10 16,-5-2-5-16,2 0-12 0,-2 0 13 0,-3 4 8 15,0-1-3-15,-3-1 2 0,1 3 19 0,-2 4-7 16,0-2 15-16,0 2 9 0,1 3 22 0,-6 0-5 15,5 8 6-15,-1-5-8 0,1 9 12 0,-1-3 0 16,1 2 0-16,-1 2-2 0,0-2-8 0,6 4 3 16,-6-4-11-16,2-1 6 0,-2 0-8 0,1-2-2 0,3 0 1 15,-3 0 1-15,0-3-6 0,4-2-2 16,-5 1 1-16,5-4-17 0,0 0-12 0,0-3-14 16,0-1-24-16,-3 0 0 0,4-2-7 0,-2-1 0 15,-2-2-6-15,2-1-6 0,-2-1-4 0,0 0-5 0,-2-4-9 16,1-1-4-16,-2 0-69 0,-1-5-183 0,0 5 81 15</inkml:trace>
  <inkml:trace contextRef="#ctx0" brushRef="#br0" timeOffset="-6523.683">14077 10931 237 0,'0'-7'38'16,"0"0"9"-16,-2 1 13 0,0 0-6 0,2 0-1 0,-2 4 5 15,1-2-3-15,1 4 1 0,-6-1-3 0,6 1-7 16,0 0-5-16,0 0-4 0,0 0 3 16,-12 2-12-16,12-2 1 0,-4 3 0 0,4-3 1 15,0 0-15-15,-3 3 3 0,3-3-1 0,-1 5-4 0,1-5-3 16,0 0 6-16,0 0-1 0,-1 4 0 0,1-4 4 15,0 0-5-15,0 0 10 0,0 0 13 0,0 0 0 16,0 0 3-16,0 0 5 0,0 0-1 16,0 0 2-16,0 0-4 0,0 0-5 0,0 0-2 0,0 0 0 15,0 0-5-15,0 0 0 0,0 0-4 0,0 0-6 16,0 0 3-16,0 0-3 0,0 0 0 0,0 0 5 16,0 0 9-16,5 9 16 0,-5 7 4 0,1 10 3 15,-1 4 5-15,0 7-6 0,0 9-5 0,0 0-4 16,0-10-7-16,5 9 2 0,-1-10-6 0,-1-1-4 15,-2-2-2-15,2-1-3 0,0 1-8 0,1 0 0 16,-1-6-5-16,-3 0-14 0,0-6-24 0,0-1-22 16,0-1-24-16,-3-6-21 0,1 0-23 0,-3-6-12 15,-1 5-14-15,-1-6-13 0,0-1-125 0,-3-1-301 16,1-1 134-16</inkml:trace>
  <inkml:trace contextRef="#ctx0" brushRef="#br0" timeOffset="-6296.02">14035 11126 54 0,'17'-11'128'0,"-1"3"-15"15,1-1-6-15,3 4 0 0,1 1-5 0,3 0-7 16,-6 2-13-16,0 2-3 0,1 1-12 0,-1 3-5 16,-6-2-3-16,-1 4-11 0,-1-4-2 0,-1 3 1 15,0 2-3-15,-4-2-4 0,-1-1 0 0,-3 2 12 16,-2 1-11-16,-3 0 2 0,-1-1-11 0,-4 2-2 15,-1-3-7-15,-2 1-9 0,-5 2-12 0,-4-1-14 16,2-3-17-16,1 0-29 0,1-2-29 0,-2-1-40 16,-2-2-81-16,3-2-224 0,0-3 99 0</inkml:trace>
  <inkml:trace contextRef="#ctx0" brushRef="#br0" timeOffset="-5909.868">14416 10914 157 0,'0'0'172'0,"10"0"-15"16,-10 0-18-16,0 0-13 0,8 3-13 0,-7-1-11 16,1 2-7-16,1 1-10 0,0 1-8 0,-2 0-8 15,-1 2-5-15,2 1-10 0,0 1-5 0,-2-3 0 16,5 1-5-16,-4 2-5 0,-1-5-4 0,0 3-5 15,0-2-6-15,-1 1-5 0,1-2 9 0,0 1-7 16,0-3-1-16,-1 2 6 0,1 0-14 0,0-5 0 16,0 5-2-16,0-1 2 0,1 1-3 0,-1-5-1 15,2 4-3-15,0-2-1 0,-2-2 3 16,0 0 0-16,10 2 2 0,-6 1-5 0,-4-3-2 0,14-3 12 16,-5 0-9-16,0 1-2 0,3-1 6 0,0-3-1 15,6 3 3-15,-6 0 2 0,2 0 7 0,2-3-4 16,3 1 0-16,-6 3 1 0,0-1-4 0,1-1-2 15,-3 1-1-15,2 0-3 0,-1 1 3 0,-2 0 0 16,-4 2-3-16,3-3 1 0,-2 2-3 0,-2 1-21 16,-5 0-32-16,9 1-34 0,-9-1-51 0,2 4-173 15,-2-4-330-15,-5 9 147 0</inkml:trace>
  <inkml:trace contextRef="#ctx0" brushRef="#br0" timeOffset="-4878.154">14512 11954 186 0,'1'-7'200'0,"3"-2"-3"16,0 1-10-16,1 1-3 0,4-2-15 0,0 1-6 16,3-2-10-16,3 0-4 0,1 0-9 0,4 3-8 15,0 0-12-15,0 0-18 0,7-2-10 0,-9 4-15 16,1 3 4-16,-5 1-14 0,-1 1-6 0,-3-1-8 16,2 2-5-16,-5 0-2 0,-3 3-5 0,-1 1-3 15,-1 2-2-15,-10 6-8 0,0 1-10 0,-6 2-7 16,-9 2-9-16,-2 1-1 0,2-2-2 0,-5 1 2 15,4-2 1-15,-2-4 1 0,11-5 0 16,-3 1-4-16,9-3 2 0,-1-1 1 0,-1-1-3 0,4 2 0 16,2-3-10-16,0 0-8 0,3 0-3 0,2-2-2 15,-1 5 4-15,1-5 1 0,3 5 3 0,-1-3 1 16,3-2 2-16,2 3 3 0,4-1 2 0,-2 1-4 16,0-1-1-16,5 0 9 0,-1 1-4 0,-3 0-1 15,4 0 4-15,-1 1 2 0,5 3 0 0,-5-2-5 16,0-2 5-16,-1 6 1 0,-3-4-2 0,4 1 1 15,-3 1 0-15,-1-1-2 0,1-1 8 0,-3 5-6 16,2-5-1-16,-3 2 4 0,-1 0 0 0,-1-2 2 16,-1 0-2-16,-1 2-1 0,-2-3-14 0,0 2-11 0,0 4-17 15,-4-4-20-15,1 4-18 0,-6-3-21 16,4 4-21-16,-3-1-18 0,0-1-17 0,-3 3-138 16,-2 0-320-16,4-2 142 0</inkml:trace>
  <inkml:trace contextRef="#ctx0" brushRef="#br0" timeOffset="-4475.046">14641 12472 73 0,'4'-1'93'0,"-2"-2"1"0,-2-1 1 16,0 4-4-16,0 0 6 0,0 0 1 0,0 0 8 16,8 11-4-16,-7-4-2 0,2 2-5 15,-2 1 1-15,-1-1-10 0,4 3-5 0,-3 1-4 0,0-3-6 16,1 0-6-16,-2 0-6 0,2 1-8 0,1 0-3 16,-1-2-8-16,1 0-6 0,1-2-5 0,0 1 0 15,-3-3-11-15,4-1 3 0,0-2 1 16,-1 1-1-16,1 0 2 0,0-1-11 0,-5-2 3 0,9-2-3 15,-9 2 2-15,11-4-1 0,-7 1-5 0,-1 0 2 16,1 1-2-16,0-1 0 0,-4 3 1 0,4-2 0 16,-4 2 1-16,2-4-1 0,-2 4-3 0,4-3-1 15,-4 3 3-15,0 0-4 0,-3 12 1 0,2 0-1 16,-1-2-3-16,0 4 3 0,0 2-1 0,2 2-1 16,-3-1 2-16,0 2-5 0,1 1-16 0,-1 4-20 15,2-5-33-15,-2 0-39 0,2 0-47 0,-3-1-129 16,-2-1-309-16,2 2 137 0</inkml:trace>
  <inkml:trace contextRef="#ctx0" brushRef="#br0" timeOffset="-4024.067">14743 13280 190 0,'4'-3'182'16,"-1"-1"-21"-16,0 2-14 0,2-3-21 16,-2 3-6-16,-3 2-11 0,2-3-17 0,-2 3-9 0,4-2-7 15,-4 2-5-15,0 0-9 0,0 0-3 16,1 7-6-16,-2-1-8 0,1-1-2 0,0-2-8 0,0 5-6 15,-2-2 1-15,0-2-5 0,2 3-4 16,-1-1 5-16,1-2-11 0,0 3-1 0,-1-3 3 16,2 2-6-16,-1 1-2 0,1-3 3 0,1 2-3 15,0 0-5-15,2-3 1 0,-1 2-3 0,3 0 3 0,-1-1-2 16,0 2-5-16,2-1 5 0,-1 1-5 0,1 1-1 16,1-2 8-16,0 0-5 0,0 2 4 0,-4-2-8 15,6 2 9-15,-9-2-3 0,7 4-1 0,-7-3-1 16,4 0 4-16,-2 2 3 0,-3 0-9 0,-3 2 1 15,1-1 7-15,-2-1-9 0,-4 3-2 0,-1-4-1 16,4 2-6-16,-7-2-10 0,1-1-4 16,2 1-3-16,-4 1-19 0,-5-3 0 0,2-3-23 0,3 1-14 15,-2 0-22-15,-2-3-16 0,4 0-99 0,-7 0-240 16,1-4 107-16</inkml:trace>
  <inkml:trace contextRef="#ctx0" brushRef="#br0" timeOffset="-3846.665">14746 13174 7 0,'21'-15'194'16,"2"-1"-18"-16,-1 0-10 0,1 2-27 0,3 1-18 16,-6 4-11-16,-3-2-46 0,7-3-67 0,-9 3-62 15,-6 6-87-15,0 1-164 0,-1 1 73 0</inkml:trace>
  <inkml:trace contextRef="#ctx0" brushRef="#br0" timeOffset="-3302.44">15387 13353 122 0,'0'0'156'0,"11"-2"-8"0,-5 0-18 0,-1-1-14 15,1 1-19-15,4-3-15 0,3-1-27 0,-3 1-46 16,8-6-29-16,1 3-53 0,-3-4-64 0,11-2-149 16,-2-3 65-16</inkml:trace>
  <inkml:trace contextRef="#ctx0" brushRef="#br0" timeOffset="-2979.006">15069 12617 52 0,'0'0'144'16,"6"3"-14"-16,-6-3-3 0,0 0-18 0,17-7-9 16,-8 4-19-16,2 1-28 0,2-5-44 0,1-1-33 15,0 2-54-15,-2-1-40 0,-1-2-126 0,3-1 56 16</inkml:trace>
  <inkml:trace contextRef="#ctx0" brushRef="#br0" timeOffset="-2736.456">15208 11876 140 0,'5'-4'140'0,"0"-1"-24"0,3-2-20 16,1 2-17-16,1-4-31 0,-2-1-35 0,2-1-33 16,0 2-82-16,-1-2-111 0,4-1 49 0</inkml:trace>
  <inkml:trace contextRef="#ctx0" brushRef="#br0" timeOffset="-2417.547">14974 10457 112 0,'0'0'139'0,"9"-1"-16"0,-9 1-16 0,11-4-2 16,-3 2-21-16,-1-1-27 0,3-2-21 0,4 0-31 16,-4-3-34-16,2 1-95 0,-1-1-133 0,-2 1 59 0</inkml:trace>
  <inkml:trace contextRef="#ctx0" brushRef="#br0" timeOffset="2685.914">15112 12004 64 0,'0'0'107'0,"-3"-3"-5"0,3 3-3 0,0 0-12 15,-3-4-3-15,3 4-9 0,0 0-4 0,0 0 6 16,-1-4-9-16,1 4-7 0,0 0-6 0,0 0-6 15,0 0-2-15,0 0-8 0,0 0 2 0,0 0-11 16,0 0-6-16,0 0 6 0,4-4-2 0,-4 4 0 16,10-1-2-16,-7-1-2 0,4 2 3 0,1-2-1 15,2-1 3-15,3-2-9 0,3 1-3 0,2 0 1 16,1-2-1-16,-2 3-6 0,3-2 3 0,-3 1-8 16,2-2 6-16,-1 2-2 0,-7 0 1 0,7 1 0 15,-6 0-12-15,-2-1 4 0,1 1-7 0,-4 2-7 16,-1 1-4-16,0-3-13 0,-4 2-5 0,-2 1-10 15,8 0-13-15,-8 0-15 0,0 0-12 0,0 0-16 16,0 0-85-16,-15 7-200 0,8-2 89 0</inkml:trace>
  <inkml:trace contextRef="#ctx0" brushRef="#br0" timeOffset="2970.445">15111 12171 64 0,'0'0'102'0,"14"-6"-2"0,-9 5-9 0,2-3 2 15,0 2-6-15,5-1-8 0,-1-1-8 16,0-1 2-16,3 0-8 0,2 1-4 0,2-3-9 0,1 2 4 16,-6 0-14-16,5 2 1 0,-4-2-1 0,0 0-6 15,-1 1-5-15,-2 1-3 0,3 0 0 0,-3-1-8 16,2 1-1-16,-2-1-1 0,-1 3 0 0,3-4-1 15,-3 1-4-15,0 0-5 0,4 0 8 0,-6 0-9 16,-2 1-12-16,5-3-11 0,-4 2-12 0,-3 1-21 16,1 1-4-16,-1-3-16 0,1 0-16 0,-1 0-8 15,-3-1-71-15,-1 2-178 0,0-2 80 0</inkml:trace>
  <inkml:trace contextRef="#ctx0" brushRef="#br0" timeOffset="3449.985">15382 11761 48 0,'0'0'145'0,"0"0"-1"15,-3-5-12-15,3 5-12 0,0 0-9 0,-2-2-6 16,2 2-15-16,0 0-13 0,0 0-10 0,0 0-2 15,0 0-9-15,0 0-6 0,0 0-7 0,0 0-1 0,0 0-5 16,0 0-6-16,0 0 5 0,0 0-5 16,16 10-6-16,-13-9 1 0,1 3 5 0,1-1 2 15,0 1-5-15,0 2 7 0,3-2 2 0,-2 3-2 16,3 0 1-16,-4 0-4 0,5 0-1 0,-2 1-6 16,5 1-3-16,-7 0 3 0,5 1 1 0,-1-2-6 15,0-1-2-15,0 0-2 0,0 3 3 0,1-3-1 16,-2 0-4-16,0-2-2 0,0 0 1 0,-3 0-5 15,-1-1 1-15,0-1 0 0,-1 0 2 0,1-1-7 0,-2-1 4 16,-1 3 4-16,-2-4 6 0,4 4 4 16,-4-4 3-16,4 3-2 0,-4-3 2 0,0 0 1 15,2 3-1-15,-2-3 1 0,0 5 2 0,-1 2 2 16,1-2 6-16,-5 5-9 0,1 1 5 0,-2 4-2 0,-3 2-7 16,0 2-6-16,-5 2-2 0,1 2 4 0,-4 0-1 15,1 2-2-15,-1-3-2 0,-2 4-1 0,1-4-8 16,-1 2 6-16,2-2-2 0,2-2-9 0,5-4-11 15,0-1-25-15,0 0-29 0,2-3-16 0,1 0-30 16,1-2-28-16,2-2-21 0,-1 0-27 0,1 0-116 16,0-3-326-16,2 0 144 0</inkml:trace>
  <inkml:trace contextRef="#ctx0" brushRef="#br0" timeOffset="11119.643">13254 8557 25 0,'0'0'82'0,"0"0"-5"0,8-10-1 15,-8 10-21-15,10-2 14 0,-9 0-4 0,-1 2-5 16,4-3-3-16,-4 3 9 0,0 0 1 0,0 0-1 15,0 0 4-15,5-2-16 0,-5 2 10 16,0 0-7-16,-1-7 8 0,1 7-4 0,0-5-14 0,0 5 1 16,-2-8-2-16,0 5-6 0,1-1 0 0,-3 1-4 15,0-1 4-15,1 1-7 0,-2 1 1 0,1 0-4 16,-3 0-2-16,0 1-2 0,-3 1-6 0,0 3 3 16,-1-1 1-16,-3 1-2 0,1 8 1 0,-3 0 2 15,0 1-2-15,0 0 0 0,-1 7 2 0,-1 0-5 16,6 6-1-16,2 0-6 0,4 3-2 0,-2 0 10 15,6-1-10-15,0 1-1 0,4 1-1 0,4-3-1 16,1 3 3-16,5-6 3 0,1 0-10 0,5-2-2 16,-5-5 7-16,7 0-4 0,2-2 3 0,-2-5-12 15,1 2-1-15,-1-7-13 0,7-1-22 0,-4-1-24 16,6-6-24-16,-7 0-27 0,-4 0-31 0,2-5-103 16,-3 1-268-16,-2-4 120 0</inkml:trace>
  <inkml:trace contextRef="#ctx0" brushRef="#br0" timeOffset="11390.001">13457 8475 69 0,'-2'-5'142'16,"-1"3"7"-16,3 2-25 0,-5-3-19 0,5 3 0 0,0 0-17 15,0 0-3-15,0 0-5 0,-1 10-7 16,1-4-3-16,4 7 5 0,-2-1-5 0,1 5 1 15,1 0-3-15,-2 8-1 0,3 1-5 0,-2-2-1 16,0 5-4-16,-2-4-4 0,4 1-7 0,-3-1-3 16,0-5-3-16,-1-1-6 0,-1 0-2 0,3 2-4 0,-3-5-8 15,2 1 0-15,-1-1-1 0,2-4-2 16,-2-1-9-16,1-2-12 0,0 1-26 0,-2-4-17 16,0-1-21-16,4 0-16 0,-3-3-19 0,3-1-25 0,-4-1-126 15,0 0-273-15,14-11 122 0</inkml:trace>
  <inkml:trace contextRef="#ctx0" brushRef="#br0" timeOffset="11639.917">13672 8644 11 0,'4'-3'129'0,"-4"3"-9"0,0 0-18 0,0 0-7 16,1 8-7-16,-1-3-1 0,0 2-19 0,0 0-5 15,2 1-3-15,0-1-11 0,-2 2 3 0,1-3-5 16,1 4-16-16,-1 1-13 0,2-6 12 16,-1 5-1-16,2-4-7 0,-2 2 9 0,2-3-12 0,0 1 0 15,1 0 4-15,-1-3-18 0,1 1 7 0,1-1 0 16,1 0-10-16,-2-3 4 0,0 0-12 0,4 0-27 16,0-3-8-16,-4 0-14 0,4-4-12 0,-5 3-22 15,1-1-68-15,0-2-170 0,-2 0 76 0</inkml:trace>
  <inkml:trace contextRef="#ctx0" brushRef="#br0" timeOffset="12403.649">13732 8592 65 0,'0'0'95'0,"0"0"4"0,0 0-8 16,0 0-4-16,4-3 1 0,-4 3-8 0,0 0-11 16,0 0 0-16,0 0 11 0,0 12-6 0,0-4 2 15,-3 1-5-15,2 3-1 0,0 5-7 0,-3 0-2 16,1-2-5-16,2 2-2 0,-4 1-8 0,5 0-1 15,-1 1-7-15,1-2-1 0,0 1-5 0,0-1 4 16,1-1-8-16,1-3-3 0,1-2-1 0,1 0-8 16,0-5-2-16,-2 3 3 0,2-4-7 0,3-2-5 15,-1 0 8-15,3-2-2 0,-1-1-4 0,1-2-4 0,2-2-6 16,-2-2-18-16,3-3-3 0,0-2-6 16,-4 0 0-16,2-3 5 0,0-1 4 0,1 0-1 15,-4-4 3-15,-1 2-3 0,0 1 3 0,0-1 0 0,-5 6 8 16,2 0-3-16,-2 1 9 0,1-1 0 0,0 4 4 15,-2 0 9-15,0 3 11 0,1 1-7 0,2-1 1 16,-3 0-3-16,0 4 5 0,0 0-4 0,0 0 6 16,3 12 8-16,-2-6-5 0,-1 1-13 15,1 3 13-15,4 0-7 0,-5 3 0 0,1-2-4 16,2-2-2-16,-2 1 7 0,2 0-6 0,2-1 0 0,-5-1 0 16,5 2-6-16,-1-6 5 0,-3 0 0 0,6 1-7 15,-4-2-1-15,5 0 7 0,-4-3-7 0,5 0 2 16,-3-3 4-16,2-2-5 0,5-2-2 0,-2 0 3 15,2-3 1-15,-1-2-5 0,-1 0 3 16,2 0-5-16,-3-3 2 0,-1 1-6 0,-1-1-7 0,-2-2 7 16,-2 1-7-16,1 6 7 0,-2-2-2 0,-2 0 9 15,-1 4-3-15,-1 1 6 0,-1 1 2 0,0 1 2 16,-2 2-1-16,1-1 11 0,0 3-11 0,3 1-4 16,0 0 0-16,-15 5 2 0,10-2 0 0,0 2 1 15,2 1 1-15,-1 4-5 0,2-3 0 0,1 4-2 16,2 0 5-16,1 0-5 0,2 4-4 0,-1 2 0 15,4-4 4-15,0 2 0 0,0-2-8 0,3 1-3 16,-1-5 8-16,-1 1-8 0,1 1-6 0,-1-1-3 16,-1-3 1-16,1 3-11 0,-5-5 0 0,1 1-4 0,0 0 10 15,1-4-8-15,-4 2 9 0,-1 4-1 16,0-5 1-16,0-3 6 0,-6 5-4 0,4-3 5 16,-4 0-3-16,1-2 3 0,-4 0-1 0,9 0-5 15,-16-2 4-15,5-1-18 0,-1 0-14 0,0-1-21 0,1-3-91 16,-7 1-178-16,6 0 78 0</inkml:trace>
  <inkml:trace contextRef="#ctx0" brushRef="#br0" timeOffset="13255.024">14265 8361 87 0,'0'0'165'0,"0"0"-2"0,0 0-24 0,-2-5-15 0,2 5-7 16,0 0-14-16,0 0-10 0,0 0-10 0,0 0-8 15,2 15-10-15,0-11-4 0,0 2-7 0,-2-1-7 16,1 1-5-16,-1-1 1 0,1 5-3 0,2-2-4 16,-4 2-5-16,1 1 1 0,0 1 0 0,0 4 4 15,0 1-8-15,-3-1 4 0,0 2-1 0,1 0 3 16,0 2-6-16,-1-2 1 0,2 1-3 0,-2-1-11 15,3 2 2-15,0-3 3 0,0-1-5 0,0-1-4 16,0-1 2-16,0-2 0 0,3-1-6 0,-2 0 2 16,2-1-1-16,-2-4-2 0,2 1-2 0,0-3 0 15,0 1-1-15,-1-1-5 0,1 0 2 0,-1-3 2 16,4 2-2-16,-6-3 0 0,0 0 0 0,12-5 1 16,-4 1-2-16,0-4 1 0,-2 0 2 0,2-1 0 15,-1-1 4-15,-2-1-4 0,1 2-3 0,0 0 5 16,-2-1-4-16,6 3 2 0,-7 0 1 0,-1 1 2 15,-1 2-8-15,3-3-2 0,-4 4 9 0,4-1 1 16,-4 4-2-16,1-5-3 0,2 4-1 0,-3 1 1 16,0 0 2-16,0 0-1 0,0 0-1 0,0 0-1 15,5 8 4-15,-5-8-5 0,5 5 1 0,-5-1 2 16,1-1 2-16,-1-3-3 0,0 4 6 0,0-4-5 16,0 0-1-16,4 3-1 0,-4-3 10 0,0 0-5 15,0 0 14-15,0 3 0 0,0-3 2 0,0 0-1 16,0 0-3-16,0 0-8 0,0 0 3 0,-5-13-2 0,5 7 4 15,-5 1-4-15,5-1 1 0,2 0-3 0,-4-1-2 16,1 1 2-16,-2-1-2 0,2 3 6 16,1-1 9-16,-3 0 11 0,2 2 3 0,1 3 1 15,0-5-6-15,0 5 2 0,-4-3-9 0,4 3-1 0,0 0-1 16,0 0-1-16,-5 9 1 0,1-2-6 0,0 2-1 16,-3 4-3-16,4 3 4 0,-1 1-5 15,3-2-1-15,1 4-2 0,0-4 2 0,0 1-5 16,0 1 2-16,1-4-2 0,2-1-1 0,-3 1-1 0,4-3-3 15,0 1 4-15,3-2-1 0,-5-5-1 0,1 2 0 16,4 1-3-16,-1-4 3 0,3-3 0 0,-1-3 2 16,1 0 3-16,1-3-4 0,0 1-2 15,1-6 2-15,4 2-3 0,-5-4 1 0,2 0-2 16,0-2 1-16,-1-2 1 0,0 5-3 0,-7 1 5 0,3 3-1 16,0 0 0-16,-4 4 0 0,2-1 0 0,0 2 0 15,0 0-1-15,1 3-3 0,-6 0 3 0,9 5 2 16,-6 1-1-16,4 3-3 0,1 1 3 0,-3 2 0 15,4 2 1-15,-4-4 2 0,4 5-7 0,-4-5 6 16,4 4-3-16,-1-2 2 0,-2-2-1 0,2-3-2 16,-4 1 2-16,2-4-5 0,-2 1 3 0,1-2-18 15,-2 1-24-15,2-4-25 0,-5 0-22 0,5-5-21 16,-3-2-23-16,0 0-21 0,-2 0-17 0,-4-8-131 16,1 3-327-16,-4-2 145 0</inkml:trace>
  <inkml:trace contextRef="#ctx0" brushRef="#br0" timeOffset="13444.086">14320 8460 157 0,'-10'-4'190'15,"3"4"-7"-15,0-3-19 0,2 3-14 0,5 0-19 0,0 0-11 16,-9 0-12-16,9 0-10 0,0 0-9 16,0 0-10-16,0 0-5 0,0 0-10 0,30 3-4 15,-12-6-7-15,8-4-2 0,2 2-7 0,3 0-6 16,-2-1-4-16,2-2-10 0,1-1-17 0,-4 0-26 0,-1 0-22 15,-2 0-24-15,3-3-16 0,-9 3-18 0,-2 2-17 16,2-2-10-16,-2 2-103 0,-6 0-248 16,-2 3 111-16</inkml:trace>
  <inkml:trace contextRef="#ctx0" brushRef="#br0" timeOffset="13786.118">14959 8168 39 0,'0'0'162'0,"4"-3"-3"16,-4 3-5-16,0 0-4 0,6-1-4 0,-6 1-7 15,0 0 0-15,3-3-2 0,-3 3-8 16,0 0-11-16,0 0 2 0,0 0-3 0,-3 16 7 0,-1-6-4 16,-2 5-9-16,-4 2-3 0,0 6-3 0,-5 4-2 15,4 2-3-15,-11 14-3 0,2 3-3 0,-2 0-3 16,0 3-3-16,-2 4-8 0,-7 22-6 15,7-21-4-15,-1 2-6 0,-9 21 2 0,13-21-6 0,-6-1-1 16,1 1-5-16,-2-1-2 0,5-2-2 0,1-2 4 16,1 0-1-16,2-7-1 0,6-10-2 0,-1 0-8 15,3-1-12-15,1-2 11 0,0-4-9 0,0-1 1 16,2-1-3-16,3-6-4 0,0-4 0 0,1-5-5 16,3 1-4-16,-3-3-10 0,0 0-13 0,0-4-22 15,4 1-19-15,-4-2-33 0,3 0-55 0,1-3-76 16,0 0-59-16,-10-8-266 0,6 3-581 0,0-5 256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5:44:27.8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2820 2902 17 0,'0'0'172'0,"0"0"-7"0,1-3-7 0,-1 3-3 16,0 0-15-16,0 0-1 0,0-7-6 0,0 7-5 16,0 0-8-16,0 0-3 0,0 0-5 0,0 0-7 15,0-4-8-15,0 4-3 0,0 0 20 0,0 0-7 16,0 0-8-16,0 0-8 0,0 0-7 0,0 0-4 15,0 0 2-15,0 14 10 0,-1-2 1 0,-1 12 2 16,0 2-8-16,-3 4 1 0,3 2-8 0,-2 1-10 16,-1 14-1-16,3 1-7 0,-1-17-5 0,-2 5-2 15,3-1-9-15,0-2 0 0,1 1-5 0,1 0-20 16,-1-2 14-16,-2-4-6 0,2-2-3 0,0-6 0 16,-1-2-1-16,1-6-2 0,0-2-4 0,0 0-2 15,1-3 0-15,-3-1 1 0,3-3 0 0,0 2 5 16,0-5-5-16,-3 0-3 0,3 0-7 0,-4-7 2 15,1-6 0-15,-1-2-1 0,3-3-1 0,-2-7-2 16,1-4-5-16,0-2 5 0,2-1-10 0,-1-2 7 16,-2-2-6-16,2 2 3 0,1 0-3 15,1 3 4-15,-2 0-8 0,4 4 12 0,-2 8-12 0,2 7 8 16,-3 0 1-16,2 5-7 0,-1-4 3 0,2 5-3 16,0 2 0-16,1 0-1 0,0 3 5 15,-4 1 4-15,13 9-3 0,-4-3 4 0,4 6 1 16,-1 3 2-16,1 0-13 0,4 6 14 0,0 2-2 15,-2 0 2-15,3 2 0 0,0 2-2 0,-3-1-1 16,3 0-2-16,-4-1 4 0,0 2 0 0,2-2 4 16,-4 1-4-16,1-1-2 0,1-3-2 0,0 1-11 0,-7-8 17 15,0 2-2-15,1-6-8 0,-2-2 3 0,-1 1-11 16,-1-3-12-16,0-1-10 0,-3-1-15 16,3-1 3-16,-1-1-3 0,-3-1 1 0,0-2-14 15,2 5-21-15,-2-5-20 0,0 0-20 0,0 0-9 16,-6-15-10-16,0 4-7 0,-1 1-7 0,-2-5-4 15,0-1 0-15,-5-6 0 0,2 0 23 0,0 4 5 16,-2-4 16-16,1 5 20 0,3 3 20 0,0 0 19 16,2 4 38-16,-1 1 24 0,0 1 21 0,1 2 21 15,2 2 14-15,2 0-2 0,2 0 0 0,-2 2-9 16,4 2-3-16,-4-4-6 0,4 4-5 0,0 0-1 16,0 0-3-16,0 0-1 0,0 0-6 0,0 0-2 15,14 7-4-15,-2-6-5 0,-1 1-24 0,1-1-35 16,1-1-67-16,4-1-71 0,-3 1-158 0,4 0-364 15,-1 1 162-15</inkml:trace>
  <inkml:trace contextRef="#ctx0" brushRef="#br0" timeOffset="1358.531">2862 5189 113 0,'-3'10'171'0,"3"-2"-3"0,0 8-1 0,0-4-11 16,1 7-11-16,1 7-7 0,-2 2-11 15,2-2-2-15,2 1-10 0,-3-1-6 0,1-1-12 16,0 4-8-16,2-5-5 0,0 3-7 0,1-8-11 15,-4-2-3-15,3 0-4 0,-4-5-11 0,1 0-5 16,-1-2-2-16,3-3-4 0,-3-1-3 0,0 0 0 16,0 0-3-16,0-2-3 0,1-2-3 0,-1-2-4 15,-1 4-11-15,1-4-4 0,0 0-7 0,-8-11 1 16,7 3-4-16,-7-1 3 0,3-7-6 0,0-1 1 16,-1-3 5-16,3 1-2 0,-5-11-1 0,6-4 2 15,-2 8 1-15,2-7-3 0,0 5 3 0,4 0 2 16,0 2-1-16,3 8 3 0,2-2 0 0,-2 3 4 15,4 1-3-15,1 2 3 0,-1 4-1 0,-3 0 6 16,2 5-7-16,1 0 1 0,0 0-3 0,1 2 3 16,2 1 8-16,-4 2 5 0,2 1 3 0,-2 5 4 15,2-1 5-15,-2 3 3 0,-1-1 0 0,-2 2 5 0,0 2-5 16,-1 7 3-16,-2 7-3 0,-2-8-4 0,-1 2-1 16,-2 2-1-16,-4-3-3 0,2-1 0 15,-3 2-2-15,1-2-2 0,0-2-4 0,-1 1 0 16,3-4-5-16,0-2 1 0,1-2 0 0,-1-1-4 15,0 0 2-15,4-3-3 0,-2 0-11 0,3 0-2 0,0-4-3 16,-1 4 2-16,1-4 0 0,0 0 1 0,14-3 2 16,-14 3-2-16,15-4 1 0,-2-1-2 15,5 0 2-15,0-1-1 0,0 1 2 0,0 2-1 16,3 1 1-16,-3 0 3 0,1 1-6 0,-2 2 3 16,2 0-2-16,-7 3 2 0,0 1 0 0,1-1 3 0,-1 1-2 15,-5 3 0-15,1 1 0 0,-3 0 11 16,-1 1-8-16,0-2-1 0,-7 4 2 0,2 0 6 15,-1 0 3-15,-5 0 4 0,-1 0 11 0,-1-2 9 16,-3 3 11-16,3-4 5 0,-7 3 1 0,4-2 6 16,-5-1 6-16,7-4-1 0,-6 3 13 0,2-2-5 15,0 0-5-15,0-2 5 0,3 1-4 0,-1-1-13 16,2 0-2-16,2-2-4 0,2 2-11 0,0-4-9 16,-1 3-29-16,2 0-40 0,3-2-49 0,2-1-62 15,-8 3-64-15,8-3-72 0,-2 5-244 0,2-5-575 16,0 0 255-16</inkml:trace>
  <inkml:trace contextRef="#ctx0" brushRef="#br0" timeOffset="2613.481">3209 7244 104 0,'0'0'130'0,"0"-5"-11"16,0 5-2-16,0-4-10 0,-1-2 12 0,1 6-24 15,-1-8 12-15,-1 6 1 0,2 2-8 0,-3-9-1 16,1 6-3-16,0 0 0 0,-3 1 0 0,2 1-13 15,3 1 0-15,-10-1-9 0,10 1-9 0,-14 6-6 16,4-1-5-16,-2 8-6 0,-2 1-6 0,-1 1-6 16,-6 6 7-16,3 1 4 0,1 3 2 0,1-3-1 15,0 4 0-15,3-2 5 0,1 0 0 0,2 0 1 16,5-7-8-16,0 3 0 0,1-2-3 0,3 0-3 16,1 1-3-16,2 0-2 0,3-3-5 0,1-5 0 15,0 1-2-15,3 1-3 0,4-2-3 0,-2-4-2 16,6-1 1-16,-1-2-2 0,6 3-6 0,0-7 0 15,-3-1 1-15,0-3-2 0,4 1 1 0,3-3-2 16,-6-2-2-16,2 2 0 0,-2-1 6 0,-4 2-11 16,-2 0 0-16,-1 3-4 0,-3-1 7 0,-4 0 3 15,0 0-3-15,2 2 3 0,-4-2 3 0,0 2 2 0,1 0 3 16,-5 1-1-16,5-4-1 0,-5 4-1 16,5-1 6-16,-5 1-23 0,0 0-17 0,0 0-26 15,0 0-31-15,-1 10-44 0,1-10-44 0,-8 7-47 16,7-1-207-16,-4 1-451 0,1-1 200 0</inkml:trace>
  <inkml:trace contextRef="#ctx0" brushRef="#br0" timeOffset="3464.319">2595 8799 71 0,'-4'0'159'0,"4"0"-4"0,-13-2-8 16,13 2-8-16,-13 2-12 0,7 0-11 0,-3 0-6 16,1 4 3-16,-2 0-10 0,-3 3 0 0,3-1-2 15,-2 5 0-15,-1 0-2 0,-4 9-4 0,3-1 1 16,1 4-3-16,-1 2-3 0,5 6-2 15,1 0-3-15,3 2-4 0,-4 12 0 0,9-1 0 0,-1 0-8 16,2-11-10-16,6-2-2 0,-4 1-6 0,5 0-8 16,3-4-4-16,1-1 3 0,1-2-13 0,6-2-8 15,-1-1 1-15,4-6-10 0,-1-4-14 0,-2-4-20 16,6 1-22-16,1-5-36 0,-5-3-38 0,-1-3-41 16,10-6-48-16,-3 0-184 0,1-5-419 0,-2 0 187 15</inkml:trace>
  <inkml:trace contextRef="#ctx0" brushRef="#br0" timeOffset="3736.836">3047 9082 213 0,'-6'0'231'0,"6"0"0"15,-14 0-8-15,8 3-10 0,3 1-24 0,0 0-11 0,-1 4-16 16,2 2-11-16,0 3-12 0,0 3-13 16,2 4-12-16,4-4-9 0,-2 4-12 0,1-1-11 15,2 1-4-15,0-2-8 0,-1 2-10 0,0-3-7 16,2 3-8-16,-1-4-17 0,-2-3-21 0,1-1-22 0,-2-3-24 16,-2 2-28-16,3-4-25 0,-2-3-17 0,-1 3-25 15,0-4-19-15,0-3-34 0,0 0-146 16,0 0-360-16,0 0 159 0</inkml:trace>
  <inkml:trace contextRef="#ctx0" brushRef="#br0" timeOffset="4018.252">2891 9071 114 0,'0'-3'198'0,"0"3"-16"0,-1-4-23 0,1 4-13 15,0 0-8-15,0 0-11 0,6-3-2 0,-6 3-8 16,17 3-13-16,-8-2-6 0,5 2-12 0,4 1-5 15,0 0-5-15,1 0-6 0,1 1-8 16,7 2-5-16,-8 0-10 0,3 0 0 0,5 6-6 0,-3 1-3 16,0 2-1-16,-3 1-4 0,-6-4-3 0,0 7-1 15,-4-4 0-15,-1 1 6 0,-4 2 3 0,-2-1-2 16,0 3-1-16,-5-1-3 0,-6 4-2 16,2-5 1-16,-7 4-6 0,0 0-5 0,2-7 3 0,-2 2-6 15,-2-3 2-15,-1 6-2 0,1-8-6 0,0 1-9 16,2-2-15-16,-1 0-21 0,2-4-16 0,3 2-34 15,-1-4-34-15,3-1-37 0,2-3-45 0,-5 1-132 16,7-1-358-16,2-2 158 0</inkml:trace>
  <inkml:trace contextRef="#ctx0" brushRef="#br0" timeOffset="4253.145">3452 9381 246 0,'0'0'283'0,"0"0"-16"15,0 0-8-15,0 0-26 0,0 0-21 16,0 0-9-16,-4 8-29 0,3-3-15 0,0 2-16 16,1 3-16-16,-3-2-15 0,2 1-16 0,0 3-17 0,-1 1-21 15,1-1-32-15,0-3-37 0,-2 5-45 16,3-4-40-16,0-4-50 0,0 1-52 0,0 0-164 15,0 0-392-15,0-2 173 0</inkml:trace>
  <inkml:trace contextRef="#ctx0" brushRef="#br0" timeOffset="4546.318">3617 9119 211 0,'0'0'263'0,"0"0"-12"0,0 0-11 0,0 0-13 16,-6 12-5-16,6-8-20 0,-2 8-13 0,2 1-16 15,0 4-6-15,2 2-10 0,-2 0-5 0,1 1 1 16,-1 5-26-16,3-4-9 0,1-3-11 0,-1 2-9 16,0-3-5-16,0 1-8 0,1-1-12 0,-2-1-8 15,3-4-9-15,1 4-2 0,-3-5-12 0,2-2 1 16,-1-1-7-16,2 1-5 0,-2-4-7 0,2 0-9 15,0-3-17-15,2-2-21 0,1-2-25 0,5-3-17 16,-4 1-28-16,2-4-23 0,1-2-21 0,-3-2-32 16,5-1-39-16,-3 0-21 0,-2 1-202 0,-6 0-467 15,2 0 207-15</inkml:trace>
  <inkml:trace contextRef="#ctx0" brushRef="#br0" timeOffset="4710.08">3695 9268 143 0,'-4'2'196'0,"0"1"-13"0,4-3-13 0,0 0-10 16,-5 3-14-16,5-3-15 0,0 0-10 0,0 0-11 16,0 0-13-16,9 6-15 0,-5-6-2 0,-4 0-14 15,0 0-17-15,19-4-17 0,-14 2-28 0,0-1-34 16,0-2-44-16,-1 1-25 0,0-1-34 0,-3-1-106 16,-2 2-260-16,-4-1 116 0</inkml:trace>
  <inkml:trace contextRef="#ctx0" brushRef="#br0" timeOffset="4857.749">3543 9176 219 0,'0'0'203'16,"-4"-4"-22"-16,1 1-10 0,3 3-2 0,3-5-6 0,2 1-4 15,-1-1-12-15,6 2-13 0,-1-4-11 16,3 0-16-16,3 0-8 0,0-1-6 0,2 0-14 0,-2 0-20 16,3 2-32-16,0-1-39 0,-7 0-54 15,6 0-54-15,-3-1-50 0,-5 1-125 0,1 2-318 0,-3 1 141 16</inkml:trace>
  <inkml:trace contextRef="#ctx0" brushRef="#br0" timeOffset="5213.68">3648 8809 22 0,'-7'-5'298'0,"3"3"-7"16,1-1-8-16,-1 1-1 0,1-4-25 0,3 6-20 0,-2-4-23 15,2 4-17-15,2-5-2 0,2 1-6 0,1 1-5 16,4-4-3-16,3 3-4 0,3-4-20 0,3 5 5 16,2-1-13-16,-1 1-3 0,11 3-14 0,-2 5-2 15,3-3-12-15,-1 4-12 0,5 5-9 0,0 4-10 16,9 8-2-16,-2 2-11 0,2 7 1 0,-11 4-8 16,1 2 4-16,-3 5-9 0,-3 2-4 0,-1 1 3 15,-7 5-17-15,-4 0-5 0,0 0-5 0,-5 4-6 16,-5-5-3-16,0 1 1 0,-2-1-3 0,-1-1-4 15,-7-15-2-15,0 0-1 0,-1 2 2 0,2-6-8 16,-2-2 1-16,-1 0 1 0,0-5-9 0,2-3 0 16,-5-3-1-16,5-1-8 0,0-3-4 0,0-2-9 15,-2-4-13-15,2 2-18 0,-1-1-26 0,1-3-29 16,0 1-27-16,-2-2-49 0,-6-1-49 0,3-1-60 16,3 0-48-16,-7-1-280 0,2-1-669 0,0-1 297 15</inkml:trace>
  <inkml:trace contextRef="#ctx0" brushRef="#br0" timeOffset="6451.173">3050 10686 14 0,'0'0'164'0,"0"0"-14"0,0 0-12 0,0 0-10 16,0 0-1-16,0 0 5 0,0 0 5 0,2 13 7 16,2-2-3-16,-1 6 0 0,0-2-4 0,1 11 5 15,1-1-10-15,-1 1-3 0,-3 0-7 0,3 4-15 16,0-5-4-16,0 6-9 0,0-2-7 0,2 0-3 16,-2-3-9-16,0 1-4 0,-3-8-3 0,3-2-8 15,-4 1-7-15,1-7-2 0,3 1-11 0,-4-3 0 16,4-1 3-16,-4 0-13 0,0-1-1 0,0-2-6 15,0 0-3-15,0-3-4 0,0 3-7 0,0-5-4 16,0 4-13-16,0-4-10 0,0 0-11 0,0 0-10 16,0 0-5-16,-8-12-3 0,4 5-3 0,2-4-4 15,-2-5 0-15,-4 2-1 0,2-5 0 0,2-7-1 16,-5 2 8-16,0-1-3 0,4-1 6 0,-4 2 6 16,5-4 3-16,-1 5 5 0,-2-1 3 0,0-1 10 15,3 6 5-15,1 2 5 0,3 2 0 0,-1 3 10 16,1 0 3-16,1 2 4 0,2-1-3 0,1 1 9 0,-1-1 2 15,-1 6-5-15,7-4 3 0,-5 2-1 16,4 2-3-16,2-3-2 0,-4 1 3 0,2-2-4 16,1 4-9-16,1 1 6 0,-1-2-10 0,0 1-22 15,0 2-8-15,-3 1-30 0,2-2-30 0,0 4-27 0,-3 0-19 16,0-3-19-16,-5 3-148 0,0 0-331 0,5 5 146 16</inkml:trace>
  <inkml:trace contextRef="#ctx0" brushRef="#br0" timeOffset="6583.209">3108 10850 152 0,'9'3'154'0,"5"-3"-8"15,7-2-30-15,7-3 2 0,0 1-10 0,1-2-10 16,3-1-17-16,2-3-52 0,0 1-66 0,-3 0-125 16,1-2-174-16,-4 4 78 0</inkml:trace>
  <inkml:trace contextRef="#ctx0" brushRef="#br0" timeOffset="8804.333">4969 2321 64 0,'0'0'131'16,"3"-2"3"-16,-3 2-2 0,0 0-4 0,0 0-13 16,1-5 4-16,-1 5-4 0,0 0 0 0,0 0-4 15,0 0 3-15,1-2-7 0,-1 2-6 0,0 0-8 16,0 0-5-16,0 0-7 0,-12-5-3 0,7 5-7 16,5 0-7-16,-18 3-9 0,7-1-1 0,-3 0-7 15,-4 3-3-15,-2 2-3 0,-7 1 22 0,0 4-6 16,-1-5-6-16,0 5-6 0,-1 0 0 0,-1-3-7 15,2 1 3-15,-3 0-1 0,2 0-6 0,3-3 2 16,7 1-2-16,0-2 1 0,1-1-1 0,1 2-2 16,5-4 1-16,2 0 0 0,3-3 0 0,1 3-3 15,-1-1-4-15,2 1-3 0,0-3-4 0,5 0 3 16,-8 1-5-16,8-1 2 0,-6 0-4 0,6 0-1 16,0 0-2-16,-4 3-3 0,4-3-1 0,0 0 3 15,0 0-1-15,0 0 0 0,0 0 2 0,-2 2 0 16,2-2 3-16,0 0-4 0,0 0 1 0,0 0 5 15,0 0-1-15,-4 2-8 0,4-2 10 16,0 0-4-16,0 0 0 0,0 0 0 0,0 0-6 0,0 0 6 16,0 0 2-16,1 6 8 0,2-2-2 0,-1 2 1 15,-2 0-2-15,4 3 0 0,1 2 1 0,0 1 1 16,-2 2 1-16,-2 3-5 0,7 8 2 0,-3 1-1 16,0 1-2-16,0-1-2 0,0 1 4 0,-1 2-3 15,2 3 1-15,-2-4-5 0,3 6 7 16,-2-2-6-16,1 2-1 0,0 0 2 0,3 14 3 15,-5-17 1-15,4 1-6 0,-1 5 7 0,3 9-2 16,-1-11 3-16,3 9 0 0,1 3-3 0,-7-11 0 0,7 10-3 16,0 1 6-16,1-1-6 0,-2 3-15 0,-2-3 12 15,0 0-2-15,1 4-4 0,3 0 4 0,-4 4-7 16,0 2 1-16,0-1 0 0,-1 1-5 0,0 3 1 16,-1-1-3-16,2 3 0 0,1 19-6 15,-6-22 0-15,4-2-3 0,-2 1 1 0,-1 2 0 16,0 0 3-16,-2 0-3 0,9 24-2 0,-10-31 4 15,3 3 7-15,-2 2 3 0,6-2-7 0,-6 3 1 16,1-1 1-16,3-1-2 0,-2 1-10 0,7 1 14 0,-8-1-2 16,3-1 5-16,-1 3 0 0,5-1-4 15,-5 2 5-15,4 19-6 0,-6-20 0 0,5-3 1 16,3 26-5-16,-4-26 9 0,-2 3 1 0,1 0 0 16,4 22 3-16,-4-25-1 0,0 1 2 0,5 25 4 15,-12-26-15-15,8 4 14 0,-1 22-3 0,-6-25-11 16,2-1 12-16,0 5 2 0,1-3 2 0,0 24-2 15,-2-27-1-15,-2 0 2 0,4 3-2 0,-1 2 1 16,4 24-2-16,-8-28 9 0,3 26-10 0,3-26 0 16,-4 4 0-16,2 23-3 0,1-25 13 0,-2-1-12 15,3 3 0-15,-2-1-4 0,2 22 5 0,2-23-18 16,-2 1 18-16,0-1 2 0,4 21-16 0,-5-23 17 16,2 2-5-16,0 24-8 0,-2-27 8 15,3 2 5-15,-2 2-5 0,2-2 0 0,3 27 2 16,-3-24 2-16,2 18-6 0,-5-23 2 0,4 4-3 0,-4 1 0 15,3 0-2-15,1-1 5 0,-2-2-1 16,4 3-1-16,-5-5 3 0,3 2-3 0,4-8 2 0,-5 2 2 16,4 2-5-16,-2-2 0 0,-2-2 3 0,4 1-3 15,-1-4-6-15,-1 0 7 0,-1-1-1 0,2 2 2 16,-2-1-2-16,-2 1 3 0,5 0-6 0,-5-3 3 16,1-8-8-16,-1 10 5 0,0-12-4 0,-2 17-2 15,3-3 0-15,-2 1 4 0,3 0-5 16,-6-1 5-16,3 0-5 0,-2 0 3 0,1 0-1 15,-5 0-2-15,7 1 2 0,-4-12 0 0,1 8 0 0,4 2 5 16,-7-12-3-16,-1 2-3 0,4-3 9 0,0 12-7 16,0-11-1-16,-4 12 3 0,5-14-7 0,-3 1 0 15,1-2 0-15,-3 1 0 0,0-4-8 0,4 2 10 16,-3 0 3-16,-1-3-4 0,0 3 7 0,-1-2-3 16,1 0-2-16,0-4 5 0,1 2-1 15,-2 0-1-15,2 0 13 0,-1-8-15 0,0 6 3 16,-1-8 0-16,2 0-1 0,-2-6 3 0,1 0 0 0,1-4-2 15,-1 3 4-15,0-10-4 0,0 11-2 0,0-11 3 16,1 8-3-16,-1-8-2 0,1 7 1 16,-1-7-5-16,0 0 3 0,0 9 1 0,0-9 0 15,0 0 2-15,0 0 0 0,0 0 0 0,0 0 3 16,0 0-1-16,0 0 1 0,0 8 2 0,0-8 2 16,0 0-3-16,0 0 2 0,0 0 0 0,3 9 2 15,-3-9 3-15,0 0 0 0,6 8-6 0,-6-8 3 16,6 6 4-16,-6-6-3 0,14 6-1 0,-10-4-2 15,6 3 0-15,1-3 2 0,2-2 1 0,2 2-6 16,1-4-4-16,5 2-9 0,1-5-13 0,5-2-19 16,1-1-19-16,3-1-36 0,1 0-54 0,2-4-67 15,-2 5-273-15,5-6-539 0,-5 0 239 0</inkml:trace>
  <inkml:trace contextRef="#ctx0" brushRef="#br0" timeOffset="11242.615">11524 2185 66 0,'0'0'99'0,"0"0"-8"0,0 0-4 0,9-1-9 16,-9 1 3-16,5 1-11 0,-5-1 2 0,0 0-4 16,14-1-8-16,-9 1-3 0,3 0-11 0,2 0 11 15,2-3-10-15,-1 3-1 0,7-5-4 0,1 3 0 16,-1-1-9-16,4 2 2 0,9-5-4 0,3 1 11 16,2-1-6-16,1 0-4 0,13-3 0 0,-11 2-6 15,13-1-1-15,0 1 1 0,0 0-1 0,-3 0-2 16,-8 4 4-16,-2-4-6 0,1 4-2 0,-3-2-2 15,3 2-3-15,-6-1-1 0,1 1-1 0,0-1-3 16,0 2-1-16,-4-1 1 0,-2 1 0 0,2 2-4 16,1-5 1-16,0 2 0 0,2 0-2 0,-1-1-3 15,-2 2 2-15,0-2 3 0,-2 1 7 16,0 0-11-16,-4 1 6 0,-1-2 2 0,-4 1 2 16,-1 0 2-16,-3 1-3 0,-2 2 0 0,-4-1 1 0,-2-1-1 15,1 2 9-15,-3 0-1 0,-6 0 8 0,12 0-2 16,-12 0 1-16,7 0 0 0,-7 0 4 0,6-2-3 15,-6 2 7-15,0 0-9 0,0 0-1 0,8 0-3 16,-8 0-3-16,0 0-2 0,0 0-3 16,0 0 0-16,0 0 2 0,7 2-3 0,-7-2-3 15,0 0-4-15,0 0 4 0,0 0-1 0,0 0 0 16,0 0 2-16,0 0-3 0,1 3 2 0,-1-3-3 0,0 0 3 16,3 5 0-16,-3-5-5 0,1 7 6 0,-1-5-4 15,0 3 1-15,2 0 1 0,-2 0 3 16,2 1-2-16,-2 1 4 0,1 1 0 0,-1 1 5 15,1 4-2-15,1-1 3 0,-1 3 2 0,-1 4 1 16,1 8 1-16,2-1-2 0,-3 3 2 0,0 0 2 16,1 2-1-16,0-3 0 0,0 4 1 0,1 2 0 15,-1-1-2-15,-1 13 1 0,1-10 0 0,-2 12-5 16,2-2 1-16,-1 0 3 0,-1 3-4 0,1-15 1 16,1 14-3-16,-1-1 3 0,0 4-5 0,0 1-2 15,2-1 4-15,-1 4-3 0,0 3-1 0,2-4-1 16,-1 1 4-16,-2 2-4 0,3-2-1 0,-1 0 2 15,4-1 0-15,0 2 3 0,0-1-6 0,-4-1-3 16,1 3 6-16,5 25-1 0,-3-28-2 0,-3 4 7 16,1 0 1-16,1 3 4 0,1 19-3 0,-4-22 0 15,3 1-5-15,0 24 5 0,0-25-2 0,1 1-2 16,4 27-1-16,-4-4 3 0,3 2 3 0,-7-3 0 16,3-20-1-16,6 19 2 0,-5-21 3 0,3 0-10 15,0 25 12-15,0-28-3 0,0 0-1 0,0 4 2 16,8 28 2-16,-8-28 1 0,4-4-1 0,4 24 0 15,-5-25 0-15,1 3-3 0,0 0-3 0,-2-1 1 16,4-2-1-16,0 2-2 0,0 0 0 0,-1 3-1 16,6 24 1-16,-6-25-2 0,3 23 6 0,-8-29 1 15,4 31-1-15,-4-28-1 0,5 26 4 0,-5-25-4 16,3 29-11-16,-3-27 11 0,5 23 1 0,-2 3 7 16,-3-27-3-16,7 26-2 0,-6-26-9 0,3 0 1 15,8 22-3-15,-3-24 4 0,0 0-2 0,-1 0 1 16,1-4-6-16,-3 0 8 0,0-5-2 0,0 3-4 15,7 3 2-15,-10-6-1 0,0-4-7 0,-2-8 3 16,9 11-1-16,-5-4 0 0,-3-9 2 16,-1 4-6-16,3-4 3 0,-2 1-20 0,0 0 13 0,-1 0 12 15,4 0-8-15,-3 2-3 0,0-5 7 0,-1 1 3 16,2 0-3-16,-1-1 6 0,-1 3-12 0,0-1-1 16,1 12-20-16,-5-12 27 0,4 3-5 0,-2 11-13 15,1 2 17-15,-4-2-1 0,-1-1-6 0,2 0 17 16,-2 0-14-16,3 3-1 0,-2-4 9 15,-2-10 4-15,3 1-10 0,-5 10-3 0,4-14-3 16,0 2 2-16,-2-1 2 0,2 0 0 0,-4-1 7 16,4-1-11-16,-3-4-4 0,3 5 6 0,0-1 0 0,-4-2 0 15,5-2 4-15,-5-1 0 0,0 0-11 0,0-1 5 16,0 1 0-16,0 3 5 0,-2-3-22 0,0 0 21 16,1 3-1-16,1 2 6 0,-4-1-5 15,0 4-3-15,3-3 4 0,-3 2 15 0,0-1 2 16,-1 2-9-16,2-2-4 0,1 1 7 0,-2-2-3 15,3 1 7-15,-4 0-13 0,4 1 8 0,-1-4-7 0,1 5-2 16,-3-2 0-16,4-1 8 0,0-2-7 0,-2-2 3 16,-1 0-11-16,2-7 5 0,5 5 7 15,-4-1-7-15,0-5 6 0,2 1 5 0,-2 4-8 16,0-4 2-16,0-3 3 0,4 0 6 0,-7 1-11 16,6-1 7-16,-3 0-3 0,1 2-3 0,-2-3 8 15,2-4-2-15,-2-2-9 0,1-1-2 0,0 1 4 16,0-1 2-16,0-9 1 0,0 13 2 0,-3-9-11 15,3-4 9-15,-1 10 2 0,1-10-3 0,0 0 1 16,1 11-1-16,-1-11 1 0,-1 8-9 0,1-8 9 16,-2 7-1-16,2-7-3 0,-4 8-2 0,4-8 3 15,0 0-4-15,-1 12 5 0,1-12-5 0,-2 8-2 16,2-8 6-16,0 0-5 0,-1 10 3 0,1-10 4 16,0 0-3-16,0 9 4 0,0-9-10 0,-4 10 13 15,4-10 1-15,-2 10 0 0,2-10 3 0,-3 9-5 16,0-2 3-16,3-7-2 0,-3 12 3 0,0-6-3 15,2 3 7-15,-2-3-4 0,0 2 4 0,0 0-5 16,0 0 1-16,0 0-1 0,-1 2-3 0,-1-1 3 0,1 1-2 16,-1-2 3-16,-2 1-5 0,-2 2 2 15,0-2-6-15,-3 3-15 0,-2 0 18 0,-3-5-8 16,0 3 2-16,-2-1-4 0,-8-1-1 0,-2-3-11 16,-5 0-12-16,-19-2-54 0,-1-2-30 0,-2-1-36 15,-4-9-50-15,-32-6-71 0,28 3-103 0,-39-7-288 16,-5-5-710-16,-7-1 315 0</inkml:trace>
  <inkml:trace contextRef="#ctx0" brushRef="#br0" timeOffset="12530.278">5071 1467 39 0,'-2'-4'236'0,"-1"1"-7"0,3-1-15 15,-4 0-20-15,4 4-14 0,-2-6-17 0,2 6-10 16,-2-2-16-16,2 2-9 0,-1-5-14 0,1 5-7 16,0 0-13-16,0 0-6 0,0 0 2 15,0 0-1-15,3 17 4 0,-5-5-5 0,1 5 2 16,0 9-7-16,-2 1 2 0,-5 2-9 0,6 0 2 16,-6 3-7-16,3 2 1 0,0-3-6 0,-1 3-2 15,-1-4-7-15,1 0-3 0,-4 0-6 0,7-4 2 16,-5-2-13-16,3-5-3 0,2-3 1 0,-1-3-5 15,0-1-4-15,3-3 1 0,-1-1-3 0,0-1-1 16,0-2-2-16,0-2-5 0,2 2 2 0,0-5-1 16,0 0 2-16,-1 6-5 0,1-6 6 0,0 0-12 15,0 0-2-15,0-19 0 0,0 5-3 0,1-3 4 16,1-2-3-16,0-8-1 0,0-1-9 0,2-2 0 16,1-5-2-16,2 2-6 0,-1-2 4 0,-1 3-8 15,2-3 4-15,-1 4-1 0,0 4-3 0,-1 2 8 16,-3 7-4-16,4 2-3 0,-2 1 11 0,-1 5-6 15,-1 1 13-15,-2 1-11 0,4 4-1 0,-4 1 4 16,0 3 4-16,0 0-8 0,0 0 14 0,10 12 6 16,-6-3-6-16,1 7 5 0,0 1 0 15,4 1-6-15,-4 1-29 0,8 6 3 0,-4-3 7 0,1 4-4 16,2-3 9-16,-6-5-7 0,7 7 8 0,-4-8-1 16,-1 2 3-16,0-5-1 0,-1 1-2 15,0-1 1-15,-1-1-4 0,-3-2-6 0,4-3-14 0,-2 1-11 16,-3-2-19-16,1-3-16 0,2-2-17 0,-5 3-13 15,0-2-23-15,0-3-28 0,0 4-30 0,0-4-25 16,0 0-148-16,-11 0-396 0,11 0 175 16</inkml:trace>
  <inkml:trace contextRef="#ctx0" brushRef="#br0" timeOffset="12658.657">4966 1784 157 0,'-6'-2'200'0,"1"4"-8"0,5-2-16 0,-10-2-9 16,10 2-22-16,0 0-14 0,0 0-6 0,0 0-16 15,0 0-7-15,19-2-12 0,1-5-6 0,10-3-28 0,4 2-33 16,3-4-69-16,-2 3-97 0,16-6-119 0,-13 8-283 16,-2-5 126-16</inkml:trace>
  <inkml:trace contextRef="#ctx0" brushRef="#br0" timeOffset="13970.285">6516 1402 132 0,'0'0'179'0,"-1"-5"-10"0,1 5-6 0,0 0-14 16,-1-4-5-16,1 4-16 0,0 0-7 0,0 0-11 16,0 0-9-16,0 0-13 0,0 0-3 0,0 0 8 15,0 0 4-15,0 17 5 0,1-6-4 0,-1 6 0 16,0 1-5-16,3 1-9 0,-1 6-6 0,0-6-2 16,0 0-7-16,-1 7-7 0,3-6-33 0,-3-2-5 15,3 8-1-15,0-9-1 0,-3-1-1 16,3 1-3-16,-4-7-2 0,1-2-9 0,1-2-10 15,-2 1-10-15,2 1-10 0,1-6-2 0,-2 2-6 0,-1-4-13 16,0 0-13-16,0 0-8 0,0 0-11 0,0 0 3 16,-1-18-6-16,-4 9 19 0,5-2-18 0,-2 0 3 15,-3-7 7-15,4-1 3 0,-5 1 6 16,2-5 5-16,0 3 3 0,-2-4 6 0,2 6 14 16,1-7-1-16,-2 5 7 0,5 0 3 0,-1 3 2 15,2-1 4-15,-1 1 12 0,5 6 8 0,-2 0 1 16,1 0 9-16,3 1 1 0,2 3 0 0,-5-1 1 15,4 1 11-15,2 2-5 0,0 3 5 0,-1-1-2 0,3 0 0 16,-1 3 1-16,1 0-1 0,-2 0-3 0,0 3 1 16,-1-1 0-16,0 3 5 0,-1 0 0 0,-2 2 8 15,-2 0-2-15,2 3 0 0,-3 5 3 16,-2-3-7-16,-1 4 0 0,-2 1-5 0,-2-2 0 16,-4 1-3-16,2 0-4 0,-2-1 1 0,-1-4-1 15,4-1-2-15,0-5-5 0,-3 4-3 0,3-3-6 16,5 1-7-16,-1-3-4 0,-3 0-1 0,4-4-4 15,0 6 2-15,5-4 4 0,0 1-3 0,0-1 6 16,3-4-6-16,0 4 4 0,3-2 2 0,2 2 2 16,2-4-3-16,2 5 2 0,-2-4-1 0,2 1 1 15,0 0 1-15,2 1-1 0,-2 1 3 0,-1-2-2 16,-2 5 5-16,-4-4-7 0,4 3 6 0,-2 0 3 16,-2 1-5-16,-2 0 0 0,0 3 1 0,-2-1 3 15,-3-1-2-15,0 3 3 0,-3-1-2 0,-1 1 5 16,-1-2-6-16,-3 3 8 0,0-2-6 0,0 2 2 15,-4-2 2-15,3 1 6 0,-2-1 2 0,-1-4-1 16,-1 6-1-16,0-6-4 0,-1 2 0 0,4-4-2 16,-5 1-3-16,2 1 4 0,-3-1-2 0,3 2-1 15,-3-5-6-15,-1 2-3 0,4-2-8 16,-3-2-7-16,3 0-18 0,-2 1-23 0,2-2-26 0,1-1-19 16,-1 2-38-16,3-2-27 0,-1 3-97 0,0-2-289 15,2 1 129-15</inkml:trace>
  <inkml:trace contextRef="#ctx0" brushRef="#br0" timeOffset="14828.612">8463 1319 67 0,'3'-4'99'0,"2"2"-8"15,-3-3 5-15,-1 2 1 0,3-1 0 0,-4 4 5 16,1-7-2-16,0 1 3 0,-1 2-1 0,0 4-1 16,-1-7-2-16,-2 3-3 0,1 0-8 15,-3 2 1-15,1-1-15 0,4 3 1 0,-14 3-7 0,4-3-2 16,-3 4-5-16,0-1 1 0,-3 4-2 0,-1 2-4 16,-2 3 2-16,1-1-2 0,5 3-1 0,-2 0 1 15,-2 6-2-15,3-3 0 0,0 5-5 16,2 0 7-16,4-5-6 0,0 1 5 0,2 2-7 15,0-3-6-15,2 2 2 0,4 1-7 0,0-2-5 16,2 0 0-16,4 1-1 0,-1-5-6 0,4 3-1 16,9 3-2-16,-5-7-4 0,15 2 0 0,-1-8-3 15,4 2-2-15,3-7-3 0,7-2-31 0,12-6-46 16,3 0-53-16,-1-8-103 0,-6 1-189 0,5-3-447 16,-8-1 198-16</inkml:trace>
  <inkml:trace contextRef="#ctx0" brushRef="#br0" timeOffset="15472.883">9527 1034 16 0,'-5'0'218'0,"5"0"-12"0,-16 1-17 0,6 2-16 15,-1 0-13-15,-1 0-12 0,-4 7-5 0,-1 0-5 16,4 2 0-16,-7 7-5 0,-1 0-9 0,2 1-3 15,4 6-1-15,-2-6-8 0,8 9-6 0,-3-3-12 16,4 6-4-16,3-1-8 0,3-1-6 0,0 6-3 16,4-2-4-16,1 2-11 0,3-1-4 0,7-3-2 15,-1 1-8-15,7-5-4 0,0-2-6 16,4-1-14-16,5-8-15 0,0 2-19 0,3-4-24 0,3-9-33 16,2 0-38-16,-3-4-59 0,3-6-65 0,0-3-168 15,0-1-434-15,-3-6 192 0</inkml:trace>
  <inkml:trace contextRef="#ctx0" brushRef="#br0" timeOffset="15995.88">9934 1342 199 0,'0'0'228'16,"-5"5"-16"-16,4-2-1 0,-1 3-18 0,2-6-9 15,0 15-17-15,0-8-2 0,2 4-8 0,-2 6-9 16,1 0-11-16,2 0-7 0,-3-1-14 0,1 3-12 16,2-2-5-16,-2-8-14 0,0 8-1 15,0-5-12-15,2 0-10 0,-2 1-3 0,-1-4-4 0,3 1-6 16,-2 1-7-16,-1-3-10 0,2-3-11 0,0 0-14 16,-2 0-15-16,0-5-8 0,0 7-16 0,2-3-2 15,-2-4-17-15,0 0-13 0,0 0-6 0,0 0-15 16,0 0 6-16,0 0 8 0,-16-16-10 0,11 11 13 15,-3-4 1-15,1-6-3 0,-1 5 12 0,0-8 0 16,-2 2 10-16,1-2 7 0,3 1 3 0,-4-8-4 16,2 7 16-16,-1 1 1 0,5 1 17 15,0 2 10-15,0 2 4 0,2 0-2 0,2 2-4 16,0 0 6-16,0 5 7 0,0-2-4 0,6 2 8 16,-2 0-4-16,0-2 4 0,4 5 11 0,-8 2-9 15,16 0 1-15,-4 0 3 0,-2 4-11 0,4 3 8 16,3 1-4-16,-2-1-5 0,3 4 3 0,2 5-4 15,1 2 2-15,2-2-3 0,-7-3-4 0,5 5 5 0,-1 1 2 16,-2 0-5-16,-8-4 7 0,-1-3-10 0,0 3 7 16,-2-5-4-16,-3 2-1 0,-2 0 3 15,3-2-8-15,-4 2-5 0,-3-2-7 0,-2 1 5 16,-5-1-1-16,-1 3-3 0,-4-4-2 0,-3 4-1 16,3-4 0-16,-4 0-2 0,3-1-5 0,-2-1-10 15,-2-2-8-15,8-2-19 0,-3-3-25 0,2 1-31 16,2-2-49-16,0 1-114 0,10 0-298 0,-11-6 132 15</inkml:trace>
  <inkml:trace contextRef="#ctx0" brushRef="#br0" timeOffset="16371.484">10347 1661 12 0,'0'0'258'16,"-2"9"-8"-16,1-3-12 0,-1-1-16 0,2-1-20 15,-1 7-15-15,1-5-20 0,0 5-8 0,0-2-22 16,0 0-10-16,-1 3-14 0,1-2-9 0,-3 4-13 16,3-3-18-16,0-2-33 0,0 1-37 15,0-3-52-15,3 2-51 0,-3-2-77 0,0-1-167 16,1-3-370-16,-1-3 163 0</inkml:trace>
  <inkml:trace contextRef="#ctx0" brushRef="#br0" timeOffset="16634.589">10535 1463 146 0,'0'0'264'0,"0"0"-10"0,-14 12-14 0,10-7-10 16,-1 7-16-16,1-3-22 0,3 4-10 16,-5 4-14-16,6-1-12 0,-3 1-9 0,2 0-12 0,-2 3-11 15,3-2-7-15,4 4-17 0,-1-5-7 0,-3 1-10 16,7-1-6-16,0 0-10 0,-1-1-10 16,2-2-6-16,2 1-5 0,-1-7-7 0,0-1-7 15,2-2-20-15,0 1-23 0,0-3-23 0,-2-3-31 16,4-2-35-16,2 1-28 0,-1-5-26 0,-5 0-41 15,3 0-49-15,-5 0-139 0,-4-3-414 0,2 0 183 0</inkml:trace>
  <inkml:trace contextRef="#ctx0" brushRef="#br0" timeOffset="16775.132">10589 1615 112 0,'7'-1'112'15,"1"0"-21"-15,0-2-25 0,-2 0-56 0,2 1-41 16,-3-1-29-16,-5 3-65 0,4-6 28 0</inkml:trace>
  <inkml:trace contextRef="#ctx0" brushRef="#br0" timeOffset="16912.382">10451 1526 185 0,'0'0'185'16,"-2"-5"-15"-16,2 5-6 0,2-8-12 0,4 4-17 0,-2 1-10 15,5-3-12-15,2 0-17 0,1-1-18 0,3-3-33 16,2 2-31-16,-2 1-57 0,2-2-72 0,-4 4-103 16,-2-2-235-16,6-3 104 0</inkml:trace>
  <inkml:trace contextRef="#ctx0" brushRef="#br0" timeOffset="17202.103">10604 1126 251 0,'-4'-4'272'0,"0"-1"-10"0,1 3-15 15,-1-3-15-15,3 2-16 0,1 3-15 0,0-5-8 16,0 5-4-16,2-7-13 0,1 2-8 16,2 3-1-16,-1-1-12 0,3 3-7 0,0-1-5 0,3-2-4 15,0 6-4-15,2-2-15 0,2 4-9 16,1 2-7-16,4 3-17 0,3 6 5 0,0 2-12 15,-2 1-12-15,3 4 2 0,-1 4 1 0,2 1-28 16,-2 1 15-16,5 11-5 0,2 5-16 0,-3 4-2 0,-3 2-21 16,-4 1-8-16,-5 0-22 0,-9 4-34 0,-3-2-32 15,-6 2-31-15,-5-1-39 0,-4 1-39 16,-5-8-46-16,-3 2-57 0,-2 3-241 0,-5-7-579 16,-5-3 255-16</inkml:trace>
  <inkml:trace contextRef="#ctx0" brushRef="#br0" timeOffset="18106.826">11763 1278 101 0,'7'6'140'0,"-7"-6"-12"0,2 10 1 16,-2-6-12-16,4 8-11 0,2-3-7 0,-2 6-2 16,0 1-7-16,1 5-7 0,-5-1-3 0,8 6-6 0,-3 1-3 15,-3-8-11-15,2 7 3 0,-1-1-10 16,3-1-4-16,-3-6-5 0,-3 2-1 0,0-3-5 15,0-5-6-15,0 5 2 0,0-9-6 0,0 6 3 16,0-8-6-16,4 2-5 0,-4-3-3 0,2 0-6 16,-4 0 6-16,2-2-3 0,0-3 3 0,0 0-8 15,-4 3-5-15,4-3 0 0,0 0-4 0,0 0 9 16,-5-12-15-16,5 6 12 0,-4-6-6 0,4 2 2 16,-3-6-4-16,2 0 4 0,-2-2-4 0,-1 0 2 15,2-8 2-15,1 7-6 0,-2-10 7 0,-1 6-9 16,3-5 10-16,1 1-2 0,0 1 0 0,0 2 5 15,1 5 7-15,3 1 8 0,-4 2-4 16,4 1 3-16,-2 3-5 0,2 0-2 0,0 2 4 0,3 0 2 16,-2 3-2-16,8-3-3 0,-3 1 3 0,4 1-10 15,-2 2 3-15,0 0-1 0,0 0 2 16,2 2-4-16,-2 0-2 0,2 1 0 0,-1 1-9 16,-1 2-9-16,-1 2-18 0,-2-2-30 0,-4 1-27 0,4 3-29 15,-5 1-32-15,0-1-143 0,-4 1-316 0,-3 3 140 16</inkml:trace>
  <inkml:trace contextRef="#ctx0" brushRef="#br0" timeOffset="18369.101">11919 1489 63 0,'18'5'165'0,"1"-5"-6"0,11 0-3 0,4 0 10 15,-1-5-3-15,4 1 7 0,0-1 1 0,0 0-9 16,4-3-9-16,-4 1-13 0,-1 2-14 0,-7 1-11 16,-7 1-14-16,-3 0-6 0,0-2-13 0,-2 3-5 15,-5-1-12-15,-5 2 2 0,1-2-10 0,0 3-3 16,-8 0 3-16,10-4-3 0,-10 4 2 0,6-3-6 16,-6 3-8-16,0 0-1 0,4-2-25 0,-4 2-30 15,0 0-45-15,0 0-47 0,0 0-61 0,0 0-69 16,-27-3-138-16,27 3-405 0,-19 2 180 0</inkml:trace>
  <inkml:trace contextRef="#ctx0" brushRef="#br0" timeOffset="19952.4">11879 1535 98 0,'0'0'148'0,"0"0"-14"16,0 0-7-16,0 0-7 0,0 0-3 0,0 0 0 15,0 0-9-15,-4 16 4 0,3-12-8 0,1 5-5 16,-1 0-4-16,0 3-1 0,-3 1-4 16,5 2-8-16,-1 2-3 0,4 3 1 0,-3 0-2 15,2-2-5-15,-1 7-3 0,1-7 0 0,1-1-4 0,0 3-3 16,0-2-3-16,-2 0 1 0,-2 1 0 0,6-4-2 15,-3 2-1-15,-3-5-3 0,1 0 0 0,-1-3-4 16,0 1-3-16,-1-2 5 0,1-1-6 0,0-1-4 16,0-1-5-16,1 1-3 0,-2-5-7 15,0 4-8-15,1-5-18 0,1 6-30 0,-1-6-44 16,0 0-56-16,-6 4-77 0,6-4-223 0,-8 5-463 16,8-5 205-16</inkml:trace>
  <inkml:trace contextRef="#ctx0" brushRef="#br0" timeOffset="21008.369">5403 2735 90 0,'0'0'181'16,"0"-7"4"-16,0 7-12 0,0 0-6 0,-2-5-15 16,2 5-10-16,0 0-13 0,0-3-6 15,0 3-8-15,0 0-12 0,0 0-1 0,0 0-3 16,-4 18-2-16,0-6-4 0,0 7-2 0,0 6-3 15,1 4-5-15,-3 1 1 0,5 5-5 0,-4 11 0 16,3-10 1-16,0 9-10 0,2-10-3 0,0 2-5 16,2-3-6-16,1 0-6 0,4-2-6 0,-1-2-4 15,-1-3-5-15,4-1-3 0,1-4-5 0,-1-4 0 0,0-2-5 16,4-1-5-16,-4-6-1 0,0-2-4 16,5-1 1-16,-1-2 0 0,2-1-1 0,-2-3 0 15,0-3-2-15,1-1-1 0,-4 0-1 0,8-5-2 16,-7 2 6-16,2-5-5 0,-5-2-2 0,-2 3 2 15,1-1-5-15,-1-2 2 0,-1-3 0 0,-4-2-1 16,-2-5 1-16,0 4 2 0,-2 1 1 0,-4-6 0 16,-1-1 1-16,-2 0-2 0,1-2 3 0,-5 0-2 15,0 3 2-15,-3 0 0 0,-2 2 2 0,-2 4 5 16,6 4 1-16,-3-1 0 0,-1 5 1 0,-1 2-2 16,0-1-1-16,1 3 4 0,-6 2-13 0,2 3-13 15,-4-1-17-15,4 7-19 0,-4 1-24 0,4 0-26 16,6 5-31-16,0 0-32 0,-1 3-41 0,4 1-32 15,-3 6-189-15,2 5-452 0,7 0 199 0</inkml:trace>
  <inkml:trace contextRef="#ctx0" brushRef="#br0" timeOffset="22019.71">6970 4495 43 0,'0'0'156'0,"-3"-6"-3"0,3 6 2 16,-1-5-6-16,1 5-9 0,0 0-4 0,-2-1-11 0,2 1 1 15,0 0-5-15,0 0-9 0,-4-3 6 16,4 3-5-16,0 0-6 0,-7 12-7 0,0-2 1 15,-2 5-1-15,4 2-2 0,-3 2-6 0,0 6-1 16,-2 1-3-16,0 3 4 0,1-1-6 0,4 0-4 16,0 4-1-16,2 1-4 0,2 0-9 0,0-1-2 0,1 1-10 15,2-1-2-15,1-5-7 0,4 2-7 0,0-6-3 16,0-2-1-16,4-5-5 0,-3 1-3 0,7-3-2 16,-4-1-7-16,6-3-2 0,-2 2-1 15,3-7-3-15,-4-1-2 0,0-1-1 0,4-1-1 16,1-3-1-16,-6 0-3 0,4-2-1 0,0-4 1 0,-4-2 4 15,-1 2-4-15,2-4-3 0,-5 2 2 0,-2-6-1 16,2 3 2-16,-5-2 2 0,1-6-6 0,-1 3 3 16,-4-7 1-16,0-2 1 0,0 8-1 15,-8-11-1-15,3 6-1 0,-6-4-3 0,1-6 3 16,-2 4-1-16,-2 1 0 0,0-3-1 0,-4 0 0 0,-1 1 1 16,1 1 1-16,-5 3-5 0,4 2 3 0,1 1 3 15,-2 6-4-15,4 8 0 0,-2-1-8 16,3 6-10-16,0 3-23 0,-4 2-23 0,1 1-24 15,-3 8-31-15,-3 2-45 0,7 2-42 0,-2 6-39 16,-4 4-185-16,9 1-464 0,4 1 205 0</inkml:trace>
  <inkml:trace contextRef="#ctx0" brushRef="#br0" timeOffset="23453.963">8898 6416 99 0,'-9'-2'172'0,"4"-1"-13"0,0 0-11 16,-1 0-8-16,0 2-14 0,6 1-14 0,-12 2-4 0,7 2-4 15,0 0-8-15,-2 2-6 0,0 2-7 16,1 2 2-16,0 2-5 0,0 4-1 0,-2 1-3 0,4 0-5 16,-1 3 3-16,4 5 0 0,-2 1-5 0,3 3-3 15,-1 0-5-15,1-1-4 0,1 2-6 16,3-1 0-16,3 0-9 0,0-3-1 0,1 1-4 15,2-3-4-15,0 3-3 0,2-10-4 0,1 5-6 0,-1-8-3 16,4 1 2-16,-2 0-5 0,1-6-1 0,-4-1-4 16,6-1 5-16,-7-2-9 0,3-1 3 0,0-4-4 15,2 0-2-15,-3 0-2 0,6-7-3 0,-7 2-2 16,5-4 0-16,-2-1-2 0,2-2-1 16,-3-3-5-16,4-3 7 0,-3-3-5 0,2-1 4 0,-7-2 2 15,0 1-1-15,1-2 2 0,-2-2 2 0,-4-2-2 16,-4 2-2-16,-7-2 5 0,3-1-1 0,-2-3 2 15,-4-1 0-15,-3 3 3 0,-3-3 5 0,-4-7 1 16,1 12 2-16,0 0 2 0,-3 3 0 0,-2 5 10 16,1 5 2-16,-5 5-3 0,5 4-6 0,-6 3-1 15,-1 7-13-15,1 4-25 0,-3 5-34 0,0 5-50 16,4 2-50-16,1 4-62 0,1 2-143 0,5 1-391 16,3-3 174-16</inkml:trace>
  <inkml:trace contextRef="#ctx0" brushRef="#br0" timeOffset="24626.271">10692 7708 95 0,'-5'-2'145'0,"5"2"-19"0,-9-3-6 16,9 3-7-16,-6 0 2 0,6 0-12 0,0 0 1 15,-12 3-4-15,6-1 5 0,0 5-9 0,0-2-3 16,-1 3 1-16,-1 1 2 0,-2 4-5 0,2 4-1 15,-2 1-9-15,0 8-4 0,2 2 5 0,-3 1-6 16,2 0-3-16,5 3-4 0,0 0-5 0,1 3-2 16,1-3-6-16,3-2-6 0,3 2-2 0,-1-4-9 15,2 0 0-15,4-1-4 0,1-1-3 0,-1-7-6 16,4-5-2-16,-1 0-3 0,5 1-3 0,-3-2-4 16,5-5-1-16,-3 2-1 0,1-4-4 0,5-1-1 0,-4-5-9 15,1 0-3-15,4-2-6 0,-2-2-6 0,-2-3-8 16,-2 0-2-16,8-2-5 0,-6 0-4 15,-1 1 2-15,-3-4 3 0,2 0 6 0,-4 0-1 16,-3-1 0-16,3-1 6 0,-7-2 1 0,2 2-1 0,-3-3 4 16,-2-1 2-16,-2-1 5 0,-5-7 0 0,2 0 1 15,1 3 4-15,-6-5-1 0,-2 0-3 16,-4 1 3-16,0 0 2 0,-5-1 0 0,3 1-3 16,-5 1 10-16,-1 3-5 0,2 2 0 0,0 3-5 0,2 7 8 15,-2 3-4-15,1 3-3 0,-1 1-19 0,-4 3-30 16,5 2-45-16,-4 3-50 0,2 3-174 0,-4 6-347 15,6-7 153-15</inkml:trace>
  <inkml:trace contextRef="#ctx0" brushRef="#br0" timeOffset="25777.855">12780 9310 16 0,'-2'-7'155'0,"-2"4"-6"16,0 0-4-16,3-2-8 0,-2 1-5 0,-1 1-7 15,2 1-7-15,-3 0 0 0,1-1-14 0,-2 1-7 16,6 2-3-16,-8-3-8 0,3 1-8 0,5 2-4 15,-13 5-5-15,4 0-1 0,1 0-1 0,-1 4 0 16,-2 3-1-16,2 3-1 0,-4 2 0 0,4 7-1 16,-2 3 1-16,-1 4-3 0,2 1-1 0,2 1-7 15,1 2-3-15,4 1-3 0,-3 0 0 16,3 10-7-16,3-13-2 0,0 0-4 0,3-2-2 0,3 0-4 16,4-3-1-16,-1-3-7 0,6 2 1 0,1-6 1 15,2 0-8-15,1-3 1 0,0-1 0 0,2-5-3 16,-6-4-4-16,3-1-4 0,5-2 1 0,-3-5-3 0,3 0-5 15,0-2-9-15,-2-1-3 0,8-7-5 0,-3-4-8 16,-1 1-3-16,-1-3 1 0,1-1 9 0,-5-3-5 16,2-1 2-16,-2 1 3 0,-3 0 0 15,-3-4 1-15,0 0 4 0,-1-5 5 0,-7 0 2 0,-2 2-11 16,1-6 7-16,-6 2 1 0,1 0 2 0,-8-1 3 16,-1-2-1-16,-1 0 2 0,-4 2 4 15,0 2-3-15,-3 0 10 0,0 3 0 0,-4 1 4 16,-1 6-3-16,-1 1 2 0,-1 4-1 0,-4 3 0 0,9 10-3 15,-11-3-17-15,-3 8-29 0,-4 5-30 0,-13 8-38 16,12-7-64-16,-11 13-193 0,16-2-395 0,1-2 176 16</inkml:trace>
  <inkml:trace contextRef="#ctx0" brushRef="#br0" timeOffset="34990.049">7026 2737 45 0,'0'-5'148'0,"0"5"-1"16,2-4 6-16,-2 4-14 0,2-5-3 0,-2 5 0 15,0-3 0-15,0 3-5 0,1-4 2 0,-1 4 22 16,0 0-4-16,3-3-9 0,-3 3-5 0,0 0-9 16,0 0-4-16,0 0-6 0,0 0-6 0,0 0-8 15,0 0-11-15,0 0-9 0,0 0 6 0,0 0 0 16,-4 15 1-16,0-3-6 0,-1 5-7 0,4 1-5 16,-7 0 2-16,3 2-5 0,1 3 0 0,-1-5-2 15,5-1-6-15,0 3-2 0,-4 6-4 0,3-6 5 16,-2-2-7-16,3-2-4 0,0 0-5 0,-2-6-1 15,4 2-5-15,-4-1-1 0,2-1-15 16,2-2 4-16,-2 1 4 0,0-1-5 0,0-4-10 16,0 1 10-16,3 1-10 0,-3-1-14 0,0-5 13 0,0 6 5 15,0-6-9-15,0 10 1 0,0-10 4 0,1 5-6 16,-1-5-5-16,-1 5 3 0,1-5-3 0,-3 5-8 16,3-2-25-16,0-3-34 0,0 0-38 0,-4 4-42 15,4-4-43-15,0 0-56 0,0 0-62 16,0 0-223-16,0 0-571 0,0 0 253 0</inkml:trace>
  <inkml:trace contextRef="#ctx0" brushRef="#br0" timeOffset="35789.037">8459 2730 43 0,'-3'-10'203'0,"2"1"-8"0,-2 2-7 15,2 0-9-15,-2 2-5 0,1-2-10 0,0 2-7 16,1 0-5-16,0 0-7 0,1 5-17 0,-1-6-9 16,1 6-17-16,0-4-4 0,0 4-10 0,-3-4-7 15,3 4-9-15,0 0-6 0,0 0-2 0,0 0-3 16,-6 11 0-16,6-5-4 0,-5 3-6 0,0 1 4 16,-1 0-8-16,3 3-7 0,-4-3 2 0,3 6-8 15,-1 0-2-15,-1-6-1 0,2 0-3 0,0 4-4 16,3-4-3-16,0 2 0 0,1-4-6 0,-4-2-4 15,3 2-2-15,1-4 1 0,1 4-9 0,-2-2 1 16,2 0-2-16,-1-2-2 0,5-1-2 0,0 2 2 16,-1-5 1-16,0 3-2 0,2-1-4 0,1-1 4 15,1 0-8-15,3-1 0 0,0 2-1 0,1-2 4 16,1-2-10-16,0 2-1 0,0 2 0 0,1-4-2 16,-1 4-3-16,-3-1 1 0,3-1-3 0,-4 1 9 15,3 0-2-15,-1 4-1 0,-5-5 5 0,4 6 2 16,-3-3 2-16,1-1-3 0,-1 4 2 0,-3-3 2 15,3 3 1-15,-1 0 2 0,-2 1 9 0,-2 3-9 16,0-3 4-16,0 4 1 0,-2-3-1 0,0 2 0 16,-2 1 3-16,-1-1 0 0,1 2 2 0,-3-2-1 15,-2 1-1-15,1 0 5 0,-2 0 3 0,-1-2 1 16,-1 4 0-16,-3-4 0 0,-1 3 4 0,5-4 10 16,-5-3-9-16,3 0 2 0,-4 3 2 0,4-3 0 15,-2-1-2-15,0 0-3 0,-1 0-2 16,-2-2-1-16,-3-2-3 0,-1 1 6 0,8-2-8 15,-6-1-2-15,5 2-16 0,-1 0-22 0,5-3-24 0,-4 1-29 16,4 2-27-16,3-3-45 0,-3-1-31 0,1 1-29 16,2-1-120-16,2-2-367 0,0-1 162 0</inkml:trace>
  <inkml:trace contextRef="#ctx0" brushRef="#br0" timeOffset="36150.662">8484 2677 224 0,'0'-2'215'15,"0"2"-17"-15,4-3-17 0,-4 3-18 0,0 0 1 16,5-4-5-16,0 3-2 0,5-3-5 0,2 1-7 15,2-2-8-15,4-2 28 0,0 2-17 0,1-4 6 16,6 0-8-16,1-2-5 0,0 2-11 0,0-1 0 16,1 2-15-16,-9-1-6 0,4 1-5 15,-3-1-9-15,-1 3-10 0,-3-1-8 0,1 0-9 16,-5 3-6-16,-2-1-9 0,1 3-2 0,-4-1-3 0,0 1-4 16,-2 0-3-16,-2-1-3 0,-2 3 3 0,8-3-8 15,-6 1 3-15,-2 2-4 0,0 0-8 0,8-2-11 16,-8 2 4-16,0 0-7 0,4-3-10 0,-4 3-36 15,0 0-40-15,2-1-60 0,-2 1-66 0,0 0-83 16,0 0-277-16,0 0-608 0,0 0 268 0</inkml:trace>
  <inkml:trace contextRef="#ctx0" brushRef="#br0" timeOffset="111537.525">10300 2784 87 0,'1'-8'85'0,"2"6"-7"0,-2-2-10 16,2 0 9-16,-1-4-5 0,1 5-2 0,-2-4-6 16,2 1 0-16,-2 2 2 0,1-3 2 0,-2-1 5 15,3 3-16-15,-6-3 6 0,1-1-2 16,2 2-2-16,-4-1-6 0,2-1 7 0,-5 0-9 16,3 4 9-16,2-3-8 0,-7 1 4 0,1 1 3 0,0 0 3 15,2 1-8-15,-7 0 8 0,3 3-10 0,-2-1 3 16,1 3-8-16,-1 0-4 0,-1 3-3 0,-2-2 2 15,-1 5-7-15,0 0-4 0,-4 1-4 0,7 2-3 16,-3-2-3-16,0 2 0 0,6 2-7 0,-3-2 3 16,4 0-2-16,2 0-5 0,-5 5 4 15,3 3-4-15,4-5-4 0,0 4-1 0,-1-6 2 0,3 8 3 16,1-6-5-16,2 4-2 0,0-3-2 0,2-2 4 16,1-2 0-16,1 1 0 0,3-1-4 0,-1 0-1 15,2-2-3-15,1 0-2 0,1-4 0 0,2 2 1 16,1-5-2-16,-2 2-1 0,5-4 0 15,1-1-2-15,-2-5-3 0,4 2-3 0,-3-1 4 16,0-4-1-16,-4 1-2 0,2-2 0 0,1-1 2 16,-2-1-1-16,0-1 2 0,0 0-3 0,-4-1 6 0,0-2 0 15,0 2-2-15,-3 0 25 0,-2 1 3 16,4 1-4-16,-7 3 1 0,2-1-1 0,-2 2-3 16,-1 1 1-16,0 1-1 0,0 1-2 0,0 2 5 15,2-2 4-15,-2 4 0 0,0-1 3 0,0 4-5 16,0-6 1-16,0 6-4 0,0-6-4 0,0 6-3 15,0 0 3-15,0 0-4 0,0 0 4 0,0 0-1 16,0 0-1-16,7 17 4 0,-6-6 1 0,-1 1 5 16,3 5 0-16,-3 7 6 0,0-4 4 0,-3 6 4 15,3 1 2-15,3 2 8 0,-6-3 1 0,3 4 1 16,-1-3-1-16,-2 6 5 0,2-3-4 0,-2-2 3 16,3 1-2-16,-2-3 2 0,2 1-4 0,-1-2-3 15,1-4 1-15,0-1-5 0,0-2 0 0,-3-1-4 16,3 1-5-16,0-3 1 0,-1-2-5 0,2-4-4 15,-1 2 0-15,0-3-4 0,3-2 0 0,-3 0-13 16,1 1-19-16,-1-4-28 0,0-3-50 0,0 0-82 16,0 0-311-16,0 0-529 0,0 0 234 0</inkml:trace>
  <inkml:trace contextRef="#ctx0" brushRef="#br0" timeOffset="123672.97">11713 2956 22 0,'0'0'101'0,"0"0"-3"0,0 0-5 16,0-5-2-16,0 5-3 0,0 0-2 0,0 0-8 16,0 0-2-16,0 0-1 0,0 0-1 0,0 0-2 15,0 0-9-15,0 0 7 0,0 0-8 0,0 0 2 16,0 0-5-16,0 0 6 0,0 0-13 0,0 0-3 15,0 0 2-15,0 0-6 0,0 0-5 0,0 0-2 16,0 0-2-16,0 0-4 0,0 0 3 0,0 0-5 16,0 0-4-16,0 0 1 0,7-2-4 0,-7 2 0 15,1-5-8-15,-1 5-1 0,2-5 2 0,0 3-3 16,-1-5-1-16,4 3 2 0,-2-2-5 0,-1 0 0 16,2-1-2-16,0 3 0 0,2-2-2 0,-2 0 1 15,1 2 1-15,4-5-6 0,-4 5-1 0,3 0 5 16,-2 0-5-16,2 1 2 0,-3-1-4 0,5 1 5 15,-3 2-2-15,2 0 1 0,1 3-5 0,0 1 9 16,0 1-3-16,-2 3 2 0,3 0 4 0,-2 4 2 16,1 1 4-16,0 5 3 0,-3 0 1 0,2 7 3 15,-5-7-4-15,4 9 1 0,-4-7 0 0,-4 5 0 16,1-5 4-16,-4 2-9 0,-2-4 3 0,1 3-3 16,1-3-1-16,-9 5 0 0,4-5-2 0,0-2-1 15,-2-2-2-15,1-1 4 0,-4 1-4 0,4-4 0 16,0-2 0-16,-3 0-2 0,3-1 3 0,0-2-5 15,-1-1 4-15,0-1-5 0,2 0-3 0,-2-2 1 16,4-2-1-16,-1 1 4 0,-1-3-6 0,3 1-3 16,-1-1 0-16,-2-4-3 0,3 2-1 0,-3-4-1 15,5 4 2-15,-1 1 1 0,1 0-1 0,2 0-3 16,0 1 6-16,1 4-2 0,1-7-1 0,2 6 2 16,-3 1 1-16,8-1 7 0,-8 1-6 0,13 2-4 15,1 5 3-15,-1-4 2 0,5 3 1 0,-3 2 0 16,12-1 7-16,-6 0 1 0,7-1 0 0,1 0 2 15,-2-1-1-15,4-1-4 0,-3-3 4 0,5-1-3 16,-2-1 3-16,-2-2-7 0,-2-2-15 0,0 0-37 16,-7 0-49-16,-1-4-62 0,-1 3-164 0,-3-4-354 15,-6 2 157-15</inkml:trace>
  <inkml:trace contextRef="#ctx0" brushRef="#br0" timeOffset="131221.987">5665 4550 112 0,'-1'-4'122'0,"1"4"1"15,0-8-11-15,-3 6-1 0,3 2-12 16,-1-6 1-16,-1 4 3 0,2-5-6 0,0 7-3 0,-3-3-6 15,3 3 1-15,0 0 3 0,-2-5-3 0,2 5 0 16,0 0-7-16,0 0-4 0,-4-2-7 0,4 2-1 16,0 0-4-16,0-5-8 0,0 5-4 0,0 0 6 15,0 0-1-15,0 0-6 0,-4 12 2 0,3-2-3 16,2 0-5-16,-4 7 1 0,2-1-3 0,-1 2-2 16,-1 1 6-16,-1 6-5 0,2-1-5 0,-2 2 0 15,1-7-1-15,0-1-2 0,2 1-3 0,0 0-5 16,-1 1 1-16,0-2-2 0,2 3-4 0,0-4-1 15,0-5-2-15,-2 6 1 0,2-7-3 0,0 3-4 16,0-1 0-16,2-2 0 0,0-1-3 0,-2-1 1 16,0 1-2-16,0-1 2 0,0-1 1 0,0-3-5 15,2 2-2-15,-4-3 0 0,4 2-2 0,-1-1-6 16,-1 0-18-16,1-3-25 0,-1-2-27 0,-1 7-29 16,1-3-45-16,0-4-45 0,0 0-55 0,0 0-126 15,0 0-402-15,0 0 178 0</inkml:trace>
  <inkml:trace contextRef="#ctx0" brushRef="#br0" timeOffset="132235.893">8230 4393 146 0,'0'0'166'0,"0"0"-12"0,0 0-16 15,0 0-14-15,0 0-12 0,0 0-12 0,6-9-8 16,-1 6-5-16,2 0-5 0,-1 0-1 0,6-1-1 15,-3 1-9-15,1-1-9 0,4 2-6 0,-4-1-5 16,4 1-2-16,-2 1-2 0,-6 1-9 0,4 0-3 16,-6 1 1-16,3 1 3 0,-1 2 4 0,-2 0-4 15,0 3-2-15,-3 0 6 0,-1 0-2 0,-1 5-2 16,-3-1-2-16,-1-1-8 0,-2 1 2 0,-2 3-5 16,2-3-2-16,-1-1 0 0,0 1-4 0,3-1-2 15,-6-2 2-15,8-3-3 0,-3 5-8 0,-1-3-1 16,2 3 3-16,-1-4-4 0,2 1 0 0,2-1 1 15,0 2-7-15,2-5 0 0,0 6 0 0,0-5-1 16,4 2-6-16,0-1 4 0,2-1-1 0,2 5-4 16,-2-3 6-16,6-1-8 0,-1 0 7 0,6 0-2 15,-2-1-2-15,-2 4-8 0,5-3-6 0,-3 2-6 16,-1 3 2-16,-3-5-7 0,-1 3-1 0,-1 0 1 16,-2 1 4-16,-3-1-2 0,0 4 0 0,-3-2 4 15,-2 2 1-15,-1 0 5 0,-2-1-2 0,-2-2 4 16,0 3 3-16,-3-4 3 0,-2 4 8 0,-3-3 8 15,0 0 6-15,-2-4 12 0,2 3 8 0,-2-4 7 16,4-1 7-16,-1-1 19 0,-3 0 1 0,4 0 5 16,-2-2 1-16,3-2-2 0,-1 0 0 0,-1 0-9 15,3-1-6-15,1 1-2 0,0 0-6 0,4-4-6 16,0 4-9-16,-1-2-3 0,3 0-4 0,-1-1-7 16,-1 1-20-16,3 2-30 0,-1-2-37 0,2-2-40 15,1 1-43-15,2 3-36 0,0-2-196 0,2-2-415 16,0 4 184-16</inkml:trace>
  <inkml:trace contextRef="#ctx0" brushRef="#br0" timeOffset="132424.571">8704 4657 200 0,'0'0'214'16,"0"0"-29"-16,0 0-16 0,0 0-40 0,0 0-45 16,0 0-62-16,0 0-55 0,0 0-55 0,0 0-59 15,-10-6-160-15,10 6 71 0</inkml:trace>
  <inkml:trace contextRef="#ctx0" brushRef="#br0" timeOffset="132836.587">8959 4394 45 0,'0'0'248'0,"-14"1"-5"16,8 2-11-16,-2-1-18 0,-2 1-21 0,3 1-17 16,0-1-21-16,-2 4-6 0,0-4-22 0,3 2-15 15,-2 2-11-15,3 1-10 0,-1-2-9 0,2 1-9 16,-1 1-8-16,4-1-9 0,-1 3-5 0,1-3-6 15,0 3-3-15,1-3-2 0,1 5-10 0,2-3 0 16,-2 2-8-16,4-4 1 0,-1-1-8 0,1 0-3 16,0 1-2-16,1 0 0 0,5-1-3 0,-1 1-1 15,0-2 0-15,4 3 0 0,0-2-2 0,-1-1 3 16,2 2-5-16,-2-2-2 0,0 0 5 0,2 2-3 16,-1-2 1-16,-4 0 1 0,1-1-2 0,0 3 5 15,-3-2-4-15,-2-2 3 0,-1 4 1 0,0 0 0 16,-2-3 2-16,1 5-1 0,-4-5 1 0,1 8-2 15,-2-6-3-15,-1 3 4 0,-6 0-2 0,3 1 0 16,-3-2-1-16,0 1 3 0,-2-1-2 0,-2 3-2 16,2-3-1-16,-5 1 7 0,-2-1-8 0,2-2-1 15,-2 2-2-15,-2-3-1 0,0 0-23 0,1-3-28 16,0-2-27-16,-2 3-44 0,8-6-41 0,-1 0-51 16,-3-4-152-16,2-2-399 0,1 2 177 0</inkml:trace>
  <inkml:trace contextRef="#ctx0" brushRef="#br0" timeOffset="133019.992">9015 4325 152 0,'11'-8'186'15,"1"-2"-21"-15,-1 2-15 0,-2 0-16 0,1 2-12 16,2 1-13-16,-2-1-15 0,-1 4-8 0,2 0-18 15,-5-1-42-15,1 3-46 0,0 0-53 0,-5 4-128 16,-1 2-216-16,-2-1 97 0</inkml:trace>
  <inkml:trace contextRef="#ctx0" brushRef="#br0" timeOffset="133371.402">8626 4623 126 0,'0'0'144'0,"0"0"-13"15,0 0-17-15,0 0-9 0,0 0-6 0,0 0-10 16,3 10-3-16,-1-5-12 0,1-1-9 0,-3-1-7 15,4 2-5-15,-2-3-8 0,2 1 0 0,-1-1-7 16,-1 0-3-16,-2-2 0 0,8 2-9 0,-8-2-1 16,2 3 5-16,-2-3 19 0,3 3 22 0,-3-3 3 15,0 0 15-15,0 0 2 0,0 0 9 0,0 0-2 16,4-8-7-16,-4 8-3 0,0 0-6 0,-6-9-3 16,5 6-10-16,-1 1-10 0,-1-2-7 0,3 4-8 15,-6-4-27-15,2 2-47 0,4 2-65 0,-8-2-85 16,3 2-199-16,5 0-410 0,-11 7 181 0</inkml:trace>
  <inkml:trace contextRef="#ctx0" brushRef="#br0" timeOffset="164702.196">10259 4207 88 0,'0'0'134'16,"0"0"-12"-16,0 0-11 0,0 0-9 0,0 0-3 16,0 0-12-16,0 0-8 0,0 0 0 0,0 0-1 15,4-6-5-15,-4 6 0 0,0 0 1 0,0 0-4 16,0 0 4-16,0 0-2 0,0 0-1 0,0 0 0 15,0 0-1-15,0 0 0 0,0 0-8 0,0 0-3 16,0 0 1-16,0 0-4 0,0 0-5 0,0 0 0 16,0 0-6-16,10 0 0 0,-10 0-3 0,0 0-3 15,0 0 0-15,0 0-2 0,0 0 0 0,5 1-2 16,-5-1 0-16,8 0-1 0,-8 0-3 0,10-1-17 16,-5 1-3-16,3-1 0 0,-3 0 1 0,5-2-2 15,0 2 1-15,1 1-1 0,1-6-5 0,-1 1 6 16,0 3-6-16,1-2 1 0,1 1 0 0,0-1 0 15,0 0 1-15,-2 3-3 0,3-2-1 0,-2 3 2 16,2-4 4-16,-2 2-1 0,-4 1-1 0,7 2-3 16,-5-1 0-16,3-3-1 0,-4 5 0 0,-1-4-4 15,3 1 4-15,-3 2-2 0,-2 2 2 0,1-3-2 16,-1 2 2-16,0-2 0 0,1 3-3 0,-2-2 1 16,0-1 1-16,-1 3 1 0,-4-3 5 0,7 2-1 15,-3 0 5-15,0 0 1 0,-4-2 3 0,5 8 1 16,-5-5 3-16,1 3 11 0,1 0-8 0,-2 0-1 15,1 5 3-15,-1-2-4 0,-1 1 3 0,1 2-1 16,0 1 2-16,-3 3-2 0,3 0 3 0,0 0-4 16,-2 4-3-16,0-2 1 0,1 1 0 0,-3 0-3 15,3 6 1-15,0-8 5 0,-1 1-10 0,1 8 0 16,0-10-1-16,-2 2 0 0,1-5-1 0,2 2-2 16,0 3 0-16,0-7-1 0,0 5-2 0,0-4 3 15,0-1-3-15,0 1 1 0,0-1-3 0,0-2 1 16,0 1-1-16,2-3 0 0,-2-1 0 0,0 0-2 15,0 1-3-15,3 0 5 0,-3-4-3 0,1 2 4 16,0 0-5-16,-1-1 1 0,0-3-6 0,0-1-5 16,0 7-6-16,0-7-9 0,0 4-9 0,0-4-16 15,0 0-22-15,-2 3-24 0,2-3-30 0,0 0-34 16,0 0-26-16,0 0-21 0,-15-7-175 0,15 7-412 16,-12-1 183-16</inkml:trace>
  <inkml:trace contextRef="#ctx0" brushRef="#br0" timeOffset="165124.452">10301 4611 99 0,'0'0'179'0,"-5"-3"-18"0,5 3-3 0,-6-2-17 16,6 2-4-16,0 0-17 0,-3-4-5 0,3 4-5 16,-1-3-15-16,1 3 0 0,0 0-6 0,0-4 1 15,0 4-12-15,0 0-1 0,0 0-3 0,0 0-3 16,0 0-1-16,1-6 1 0,-1 6-7 16,9-2-1-16,-5 0 2 0,1 1 0 0,4-4-7 15,2 4 1-15,1-3-5 0,1 1-6 0,7-3 2 0,-1 1-4 16,9-2 0-16,1 1-5 0,-4-3 3 0,5 1-4 15,-2-1 10-15,-1 6-18 0,-1-1 2 0,-4-3-4 16,-3 1-2-16,3 1-7 0,-3 1 5 16,-3 0-5-16,1 1 2 0,-4 1-5 0,1 2-4 0,-6-3 2 15,5 3 6-15,-6 0-8 0,-3-2-3 0,2 2 0 16,0-3-2-16,-6 3 0 0,7-4 1 0,-7 4-1 16,7-1-1-16,-7 1-2 0,0 0-3 0,0 0 1 15,6-2-12-15,-6 2-24 0,0 0-56 0,0 0-58 16,0 0-65-16,-9-5-243 0,-1 5-490 15,10 0 217-15</inkml:trace>
  <inkml:trace contextRef="#ctx0" brushRef="#br0" timeOffset="171212.2">11808 4252 110 0,'-4'-2'175'15,"3"-3"-13"-15,-2 2-13 0,3 3-11 0,-5-7-11 16,5 5-5-16,-1-3-8 0,1 5-6 0,-3-4-7 15,3 4-5-15,0-6-4 0,0 6-4 0,0 0-6 16,0 0-7-16,0 0 2 0,0-4-4 0,0 4 0 16,0 0-2-16,0 0 18 0,0 0-2 0,0 0 4 0,0 0-8 15,0 0 0-15,0 0-6 0,0 0-2 16,0 0-7-16,0 0-6 0,-10 12 0 0,2-4-7 16,3 0-9-16,0 3-1 0,-3 0-8 0,3 0-3 15,-5 3-4-15,5-3-2 0,1 0-4 0,-1 6-2 0,2-4-4 16,0-3 2-16,-1 2-2 0,4-1-10 15,0 0-2-15,0-2-6 0,5-1-3 0,-5-2-4 16,5 3 0-16,0-1-2 0,0-1 0 0,0 0-4 16,4-3 3-16,4 2-2 0,-3-5-1 0,4 5 0 15,5-4 0-15,1 1 1 0,-1-1 1 0,-2 1-3 16,2-1 0-16,-4 4-1 0,4-5-1 0,-6 4 4 16,-2-2-2-16,1 1 0 0,-1 1 0 0,-3 0 2 15,1 0-1-15,-5 0 6 0,0 1 4 0,-2-1 0 16,3 5 1-16,-6-3-1 0,1-1-1 0,-6 5 2 15,3-3 1-15,-4 0 0 0,-3 8 0 0,0-8 0 0,-2 2 1 16,1-1 0-16,-4 1-2 0,-2-3 3 0,-1 2-1 16,-2-1 1-16,5-2 1 0,-3 0 1 15,1-4-4-15,-2 3-1 0,0-3-16 0,2-1-23 16,3-2-26-16,1-2-35 0,1-1-34 0,-2-3-30 16,2-3-30-16,3 1-168 0,-1-5-393 0,5 3 174 0</inkml:trace>
  <inkml:trace contextRef="#ctx0" brushRef="#br0" timeOffset="171393.615">11746 4244 59 0,'8'-5'199'0,"-3"1"-10"0,4-3-8 16,-1 2-9-16,2 0-15 0,3 0-14 0,-2 1-15 15,2-3-12-15,5 4-11 0,-5-1-14 0,-2-3-4 16,7 2-10-16,0 2-8 0,-5 1-12 0,0-1-23 0,3 3-49 15,-3-3-62-15,-2 5-48 0,1-2-150 0,-5 1-297 16,1 4 132-16</inkml:trace>
  <inkml:trace contextRef="#ctx0" brushRef="#br0" timeOffset="171713.08">12206 4413 59 0,'-1'-3'277'16,"1"3"-9"-16,0 0-11 0,0 0-20 0,0 0-18 16,0 0-27-16,0 0-18 0,0 0-19 0,0-5-16 15,0 5-16-15,0 0-10 0,0 0-14 0,0 0-9 16,0 0-11-16,0 0-5 0,0 0-8 0,0 0-9 15,0 0-4-15,0 0-5 0,0 0-6 0,0 0-8 0,0 0-4 16,0 0-2-16,0 0-4 0,0 0-5 0,0 0-2 16,0 0-7-16,0 0-7 0,0 0-12 15,0 0-19-15,0 0-18 0,0 0-28 0,5 0-29 16,-2-5-19-16,-2 2-22 0,0-3-14 0,2 0-13 16,2-1-15-16,-2 0-139 0,2-2-350 0,0-1 155 0</inkml:trace>
  <inkml:trace contextRef="#ctx0" brushRef="#br0" timeOffset="172146.058">12361 4239 78 0,'0'0'213'16,"3"-1"0"-16,-3 1-3 0,0 0 0 0,0 0-4 16,0 0-7-16,0 0-10 0,0 0-8 0,0 0-13 15,0 0-12-15,0 0-7 0,0 0-13 0,-3 10-9 16,3-10-13-16,-3 7-9 0,3-5-9 0,-3 3-11 15,3-1-3-15,-1 1-11 0,2-1-7 0,-1 0-8 0,2-1-1 16,-2 4-9-16,1-3-4 0,2 2-7 0,-2-2-2 16,2 1-1-16,-1 0-5 0,2 2-4 15,0-3-3-15,-1 2-3 0,3-3-2 0,-1 1-2 16,0 0 2-16,3 1-3 0,-3-2-3 0,-1-2 0 16,1 3 3-16,4-1-6 0,-5 3-1 0,2-3 1 0,-2-1 1 15,1 1-2-15,3 0 0 0,-3-1-3 0,-1 1 4 16,1-1-2-16,-2 1 1 0,2 1 0 15,0-1 1-15,0 1-7 0,-1 1 4 0,-1-2 2 16,0 1-5-16,2 0 1 0,-2 2-2 0,1-3 4 16,-1-1-1-16,0 1 1 0,-1 2-2 0,1 0 3 0,-1-1 6 15,-2-1-2-15,0 1-3 0,0-4-4 0,3 6 3 16,-4 0 4-16,-1-3 0 0,1 3 7 0,-3-3-6 16,0 1 1-16,0-3-4 0,-3 6 2 15,2-6-6-15,0 0-3 0,-3 3-3 0,3-1-13 16,-4-2-22-16,3-1-24 0,-2 0-21 0,-2-1-40 0,10 1-36 15,-17-3-40-15,10-2-35 0,-4 0-31 16,2-2-152-16,2-1-452 0,-1 1 199 0</inkml:trace>
  <inkml:trace contextRef="#ctx0" brushRef="#br0" timeOffset="172463.016">12348 4156 75 0,'0'0'202'0,"0"0"-9"16,3-5-4-16,-3 5-12 0,6-2 0 0,-2-1-2 0,2 0-6 15,2 1 0-15,1-5-5 0,5 3-4 0,-1-2-4 16,5-1-6-16,-3 0-7 0,6 0-1 0,-5 0-15 16,-3 4-2-16,5-5-7 0,-5 4-11 0,-3-1-3 15,0 0-7-15,-1 2-3 0,-2-1 1 16,-1 2-9-16,1 0-1 0,-1 1-5 0,-3-2-11 15,1 1 2-15,-4 2-13 0,4-3-8 0,-4 3 0 0,5-1-4 16,-5 1-2-16,0 0-4 0,7-3-4 0,-7 3-4 16,0 0-7-16,0 0 0 0,0 0-8 15,0 0-4-15,0 0-3 0,5-2-5 0,-5 2-44 16,0 0-37-16,0 0-37 0,0 0-50 0,0 0-67 16,0 0-61-16,0 0-249 0,-15 6-585 0,4-1 259 0</inkml:trace>
  <inkml:trace contextRef="#ctx0" brushRef="#br0" timeOffset="185105.985">5857 6658 45 0,'-4'7'114'0,"-6"-1"-4"0,3 2 1 15,1-1-6-15,-1-1-14 0,3 1-9 0,-2-3 3 16,3 3-13-16,-4-1-1 0,5 0-11 0,-2 0-8 15,0 0-3-15,2-2-5 0,0-2-3 0,1 6-4 16,0-4-1-16,2 0-8 0,-1 1-8 0,3 0 7 16,-1-1-4-16,3 0-5 0,-1-1 4 0,1 1 6 0,0-2-1 15,2 1-8-15,0-1 2 0,2 1-1 16,-1 0-2-16,0 1-2 0,4-2-1 0,1 1 6 16,-3-2-2-16,3 3-8 0,-4-2-2 0,5 1-2 0,-5 1 1 15,0-1 2-15,0 1 2 0,4 1 5 0,-7 0-1 16,3 2-3-16,-4-2 12 0,2 1 0 0,-2 2 2 15,0 0 5-15,0 1 5 0,-1 1 0 16,-3 0-12-16,3 0 9 0,-4 0-2 0,0 1-2 0,-4-1-3 16,3 2-3-16,-3-1 2 0,0-1-1 0,-2 1-6 15,1 1 1-15,-2-4-1 0,0 3-2 0,-5-2-3 16,3 1-9-16,-2-4-21 0,-1 3-3 16,-1-4-17-16,3 0-19 0,-7 2-21 0,3-6-21 0,2 0-23 15,-2-2-18-15,-4 0-128 0,0-6-288 0,1 2 128 16</inkml:trace>
  <inkml:trace contextRef="#ctx0" brushRef="#br0" timeOffset="185322.296">5861 6589 67 0,'7'-8'170'16,"1"-1"-2"-16,5 0-9 0,1-3-14 0,-1 3-10 15,2-1-13-15,-3 0-8 0,7 1-12 0,-4 1-3 16,2 1-25-16,-1 0 0 0,-3 2-6 16,0 2-5-16,1-1-10 0,-3 1-2 0,2 1-5 0,-3 2-22 15,-1 0-32-15,-1 2-38 0,2-1-56 0,-5 3-39 16,1 1-99-16,0 0-259 0,-2 2 114 0</inkml:trace>
  <inkml:trace contextRef="#ctx0" brushRef="#br0" timeOffset="186173.553">7148 6509 77 0,'0'0'160'0,"0"-6"-15"0,3 3-8 15,1 1-14-15,-1-2-8 0,6-2-11 0,-2 2-7 16,2 1-5-16,4-1-9 0,-4 1-10 0,4 0-5 16,-2 2-2-16,2-2 0 0,0 2-14 0,0 0-6 15,-3 1-5-15,-1 1-3 0,-2 0 4 0,1 1-9 16,-1 0 2-16,-1 3-1 0,-2-2 8 0,1 4 0 15,-4 0-1-15,0 3-4 0,-2 2-1 0,-3-1-3 16,-2 1-3-16,0-1-6 0,-2 4 4 0,0-2 0 16,-2-1-6-16,1 1-3 0,0-1 0 0,3-2-3 15,-2-2-1-15,-1 0-1 0,4 1-2 0,1-3-4 16,-1 1-1-16,0-2-3 0,4 3 4 0,-3-4-4 16,4 3-2-16,0 0 1 0,0-1-1 0,5-1 0 15,-4 0-1-15,8-1-4 0,-1 1 6 0,1 1-3 16,2 1 1-16,1-3-1 0,-1 1 0 0,2 3-1 0,-3-2 1 15,8 0 1-15,-8 1-1 0,3-3-5 16,-3 3-7-16,1 1-6 0,-4 1-5 0,2 0 2 16,0-1-4-16,-5 1 2 0,0 2 2 0,1-1-1 15,-5 0 4-15,2-1-6 0,-4 4 9 0,0-3-3 16,-4 1 8-16,3 0-5 0,-4 2 4 0,1-4 2 0,-3 1 3 16,-3 2 7-16,2-4-2 0,-4 4 7 15,2-5 2-15,-3 0 13 0,1 3 4 0,-2-4 1 16,4 0 4-16,-2-2-1 0,1 1 0 0,-1-4-2 15,1 3-1-15,3-2-1 0,-3-1-1 0,3 1-8 16,4-2-4-16,-1 0-7 0,-2 0-26 0,9 0-23 0,-10-2-34 16,8 0-28-16,-1-2-32 0,2 0-172 15,1-1-334-15,2-3 148 0</inkml:trace>
  <inkml:trace contextRef="#ctx0" brushRef="#br0" timeOffset="186484.777">7647 6748 161 0,'0'0'167'0,"0"0"-9"0,0 0-14 15,0 0-11-15,0 0-12 0,0 0-14 0,0 0-8 16,0 0-11-16,0 0-4 0,3 2 1 0,-3-2-10 0,0 0-4 16,0 0 7-16,0 0-3 0,0 0-1 0,0 0-4 15,0 0-3-15,0 0-10 0,0 0-4 0,0 0-6 16,0 0-3-16,0 0-10 0,0 0-5 0,-10-10-19 16,10 10-30-16,-6 0-30 0,6 0-38 0,-6-2-35 15,6 2-40-15,0 0-119 0,-9 2-304 0,9-2 134 16</inkml:trace>
  <inkml:trace contextRef="#ctx0" brushRef="#br0" timeOffset="186924.127">7889 6550 235 0,'0'0'222'0,"0"0"-8"0,-8 0-18 0,8 0-17 16,0 0-15-16,-12 5-16 0,7-2-20 0,-1 3-8 0,2-2-16 16,0 2-9-16,-3 1-10 0,2 1-7 0,-3 1-8 15,4 0-5-15,-1 0-8 0,1-1-8 0,2 2-3 16,-2 0-8-16,1-4-6 0,2 4 1 0,1-3-4 16,0 0-7-16,1 1-1 0,0-3-2 0,1 2-3 15,0-1-6-15,2 2 4 0,0-3-4 0,5 2-1 16,-1 1 0-16,1-4-3 0,2-1-1 0,0 2 0 15,1 0-1-15,3-3-1 0,-2-1-1 0,6 3 3 16,-6-4-5-16,1 2 1 0,2 0 1 0,3 1-4 16,-8-2-2-16,1 0-1 0,2 2-3 0,-4-1-3 15,1 1-2-15,-3-1 3 0,-2 1 2 0,1 0-1 16,-1-2 1-16,1 3-1 0,-4 0 4 0,1-1 1 16,-1 1 2-16,-3 1-1 0,0-3 3 0,0 6-4 15,0-1 1-15,-4-1-1 0,0 2 4 0,-1 1-2 16,-3-1 1-16,2 2-4 0,-2-1 8 0,-1-1-2 15,-1 1 1-15,0-2-1 0,0-1-1 0,-2 2-5 16,-2 1-14-16,0-2-15 0,3-4-21 0,-3 2-21 16,2 0-21-16,2-3-27 0,-3-2-22 0,4 0-168 15,0-2-340-15,-1-2 151 0</inkml:trace>
  <inkml:trace contextRef="#ctx0" brushRef="#br0" timeOffset="187249.741">7935 6496 119 0,'4'-2'169'0,"-2"-4"-7"0,5 4-9 16,1-5-15-16,0 2-4 0,1 0-10 0,-1-2-8 15,3 2-8-15,2-3-4 0,0 2-4 0,-2-1-9 0,3-1-6 16,4 1-2-16,-8 0-9 0,1 3-7 0,-1-1-5 16,3-1-11-16,-7 2-4 0,2 3-4 15,-2-2 0-15,-2-1-11 0,1 1 2 0,0 3-3 16,-2-2-2-16,-3 2-4 0,6-5 5 0,-6 5-5 0,3-1 0 16,-3 1-5-16,0 0-2 0,0 0 0 0,4-4-7 15,-4 4-9-15,0 0-27 0,0 0-40 0,0 0-45 16,0 0-42-16,0 0-186 0,0 0-364 15,0 0 162-15</inkml:trace>
  <inkml:trace contextRef="#ctx0" brushRef="#br0" timeOffset="209416.463">10780 6184 121 0,'0'0'125'0,"0"0"-3"0,0 0-2 0,0 0-3 16,0 0-7-16,-11-3-11 0,11 3-1 0,0 0-3 15,0 0-3-15,0 0-18 0,0 0 4 0,0 0-3 16,0 0-5-16,0 0-5 0,0 0 7 0,0 0-6 15,0 0-4-15,0 0 3 0,0 0-4 0,0 0 1 16,0 0 0-16,0 0-1 0,0 0-3 0,0 0-5 16,0 0-3-16,0 0-4 0,10-3-4 0,-10 3-4 15,4-7-3-15,0 5-3 0,0-3-2 0,1 0-5 16,4 0-4-16,1-1-2 0,-1 1 3 0,-1 0-5 16,3-1-2-16,3 1 3 0,1-4-3 0,2 4-2 0,-3-2 0 15,4-2-4-15,0 5 2 0,-1-5-5 16,-1 6 4-16,-3-1-3 0,2 4 0 0,-6-2-5 0,3 2 0 15,-6 0 2-15,2 1 2 0,-2 0 1 16,-1 1 3-16,2 3-3 0,-4-2 0 0,-3 4 4 0,0 0-4 16,-2 3 1-16,-4-1 0 0,1 2-3 0,-1 1 10 15,-5-1-12-15,2 0 0 0,-1-1 1 0,1 1 1 16,-1-2 0-16,2-1 0 0,-1-1-2 0,4 0 2 16,-3-2-5-16,-1 2 3 0,3-2-1 0,3-2-4 15,-1 2 1-15,3-3 3 0,-3 0-5 0,-1 1-1 16,5-3 6-16,0 5-3 0,0-5-2 0,0 7-2 15,5-5 7-15,-5-2-5 0,9 3 1 16,-6-1 4-16,3-1-2 0,3 5-4 0,1-3 3 0,2-1 0 16,0 0 0-16,-1 1 0 0,2 2 3 0,6 0 0 15,-6-3-6-15,3 4 1 0,3 0 0 0,-5 1 3 16,3 1-2-16,-7-1 2 0,2 0 0 0,-2 0 0 16,-2 1 0-16,-2 2 1 0,-2-2-4 0,1 5-1 15,-5-3-1-15,0 1-7 0,-1 2 1 0,-7 2-6 16,0 1 0-16,-6-1 3 0,0-1 3 0,3 1 2 15,-6-4-2-15,-6 6 3 0,8-6 2 0,-8 1 2 16,1-2 9-16,-2 0 7 0,5-1 9 0,-8 0 0 16,6-3 3-16,-5 1 9 0,8-3 12 0,-3-3-5 15,3 2 9-15,0 1 3 0,4-4 7 0,-2 0 3 16,4 0 2-16,1 2-2 0,2-4 4 0,0 2 1 16,0-3-1-16,4 2-4 0,5 1-8 0,-12-1-2 15,12 1-7-15,-5 0-3 0,5 0-2 0,0 0-6 16,-9-2-9-16,9 2-8 0,-5-1 5 0,5 1-4 15,0 0-11-15,0 0-11 0,-8 0-17 0,8 0-21 16,0 0-37-16,0 0-36 0,0 0-37 0,-9 0-49 16,9 0-41-16,0 0-236 0,-8 3-519 0,5-2 230 15</inkml:trace>
  <inkml:trace contextRef="#ctx0" brushRef="#br0" timeOffset="211636.044">12114 6171 26 0,'0'0'82'15,"6"-2"-5"-15,-6 2-3 0,3-4 7 0,-3 4-6 0,3-3 5 16,-3 3 5-16,0 0-3 0,4-3 3 0,-4 3-6 16,0 0 4-16,1-5 0 0,-1 5 0 0,0 0-4 15,-1-6-7-15,1 3 0 0,0 3 4 16,0 0-6-16,-2-7 7 0,2 7 0 0,-2-5-3 16,2 5 8-16,-1-3-1 0,1 3-4 0,0 0-3 0,-4-3-5 15,4 3 1-15,0 0-11 0,-9-2-3 16,9 2-3-16,-9 3-7 0,5 2-6 0,-4 2 1 15,1 0-7-15,-1 3 3 0,-1-1 0 0,-1 6-3 0,0 0 1 16,-2 2 0-16,2 6 2 0,-3 2-4 0,4 3-6 16,4-2 6-16,-4 1-6 0,4 1 0 0,0-1-6 15,1 1 5-15,4-1-7 0,0-2-2 0,2-6-2 16,0 0 4-16,3-2-8 0,0 0-2 0,3-2-3 16,-2 1 1-16,3-3-2 0,-1-4-3 0,2 0 0 15,-1 0-1-15,3-3-1 0,-1-3 2 0,1 0-1 16,0-3-1-16,0 0 1 0,1-3 0 0,1 0-3 15,-3-3 0-15,3 0 1 0,-1-4-2 0,-3 4 1 16,0-3-2-16,-1 1 0 0,-1-2-2 0,-2 0 2 16,1 0-1-16,-6 1 0 0,3-1 1 0,-4 0 3 15,0 1-1-15,-3 0 7 0,2 4-6 0,-3-1 3 16,2 1 0-16,-4 1-4 0,0 1 2 0,1 0 0 16,-3 2-2-16,1 1 4 0,-5 1-2 0,1 2-1 15,-2 2 2-15,1 0-8 0,-2 4-18 0,0-4-19 16,0 5-25-16,0 0-23 0,4-1-48 0,1-2-37 15,-1 1-49-15,2 1-135 0,3-3-390 0,4 0 173 16</inkml:trace>
  <inkml:trace contextRef="#ctx0" brushRef="#br0" timeOffset="211835.535">12429 6428 64 0,'-4'-6'181'0,"0"2"-18"0,4 4-39 15,-5-2-44-15,5 2-48 0,-5-2-68 0,2-1-66 16,3 3-110-16,-1-5 49 0</inkml:trace>
  <inkml:trace contextRef="#ctx0" brushRef="#br0" timeOffset="212263.558">12614 6217 149 0,'-6'0'250'16,"-2"-1"-2"-16,8 1-11 0,-11 0-16 0,11 0-23 0,-11 1-20 15,6-1-18-15,-1 4-16 0,1 0-18 0,0 2-10 16,1-1-11-16,0 1-13 0,0-2-5 15,-1 5-12-15,4 0-5 0,-4 2-7 0,3-4-9 16,1 3-9-16,-1 0-2 0,2-1-5 0,-2-1-5 16,2 0-7-16,2 1-3 0,1 1 2 0,0-3-4 15,2-1-2-15,-3 1-2 0,5-1-4 0,-2 1-3 0,2-2-1 16,2-1-3-16,-2 0 1 0,-1-1-1 0,2-1-3 16,4 0 2-16,-1 2-5 0,-2-3 2 15,1 1-2-15,-1 2 1 0,0-3-1 0,0 1 0 0,0-1 0 16,0-1 1-16,-1 2-2 0,-2 0-1 15,-1 1 4-15,2 1-3 0,-1-4-1 0,-2 3 3 16,1-1-1-16,-1 0-1 0,1-1 3 0,-3 1-1 16,1 3 1-16,-3-5 2 0,5 3 0 0,-4 1 0 0,-1-4 0 15,0 5 0-15,0 0 2 0,-5 2-4 0,0-4 3 16,-5 4 2-16,1 2-2 0,-5-1-1 0,-4 1 1 16,0 2-4-16,2-2 1 0,-4 0-2 0,4-1 6 15,-3-1-18-15,-3-1-17 0,4 0-15 0,0-1-20 16,1-2-32-16,2-2-28 0,5 1-30 0,0-4-24 15,-2 1-43-15,3-2-124 0,4-4-374 0,-4-2 166 16</inkml:trace>
  <inkml:trace contextRef="#ctx0" brushRef="#br0" timeOffset="212479.33">12595 6110 162 0,'5'-5'232'0,"5"-4"-4"0,-2 4-6 0,7-7-10 16,-6 4-7-16,5-3-16 0,7 1-12 0,-3 1-15 16,1 0-13-16,5-3-15 0,-5 3-16 0,-1 1-5 15,3 2-17-15,-9 2-12 0,6-2-8 0,-9 4-8 16,1-2-6-16,-2 1-12 0,-3 2-36 0,-1-1-44 16,-4 2-66-16,5 0-74 0,-5 0-240 0,0 0-444 15,-18 6 197-15</inkml:trace>
  <inkml:trace contextRef="#ctx0" brushRef="#br1" timeOffset="-145479.749">10375 3110 11 0,'0'0'70'15,"0"0"-26"-15,0 0-39 0,0 0-27 0,0 0-23 16,0 0 9-16</inkml:trace>
  <inkml:trace contextRef="#ctx0" brushRef="#br1" timeOffset="-143914.668">6694 8320 10 0,'0'0'78'15,"0"0"-2"-15,0 0 1 0,0 0-3 0,5-2-9 0,-5 2 1 16,0 0 1-16,0 0 6 0,5-3-2 0,-5 3 1 16,4-4-4-16,-4 1-1 0,0 3-3 0,4-5 3 15,-3 3-8-15,-1 2-2 0,3-8-8 16,-3 4-4-16,1 0 1 0,-1-1-2 0,0 0-6 0,0-1 0 16,-1-1-5-16,1-2-4 0,-3 2 1 0,-1 1-5 15,1-5-1-15,-3 3 4 0,1 1-1 0,-1-1 3 16,-1-1 4-16,0 3-10 0,-2 0 3 0,1-1 8 15,-2 4-3-15,-2 1 1 0,5-1-1 0,-6 1-3 16,7 2-1-16,-6 0-3 0,-2 4-6 0,1-1 1 16,-1 1 0-16,1 2-4 0,3 0 0 0,-2 0-3 15,1 4 0-15,2-1-2 0,0 0 2 0,2 1-3 16,-1 3-1-16,3-1-3 0,0-2-1 0,0 3-1 16,3 0 0-16,1 1-2 0,2 0 1 0,1-3-4 15,-1 1 4-15,3 2-2 0,0-2-2 0,0-2-2 0,2 0 7 16,0-3-3-16,1 0 4 0,1-2-7 15,0-2 7-15,3 1-6 0,-3-3 2 0,5-1-13 16,-3 0 8-16,3-3 1 0,-3-1 1 0,8-2 3 16,-6-3-9-16,3-1 2 0,-2 0-1 0,-1 1 3 0,-1-2-2 15,0 0 1-15,-3 1 0 0,1 0 1 0,-3-2 1 16,1 0 0-16,-1 2 2 0,-2-2-2 16,1 1-1-16,-1-1 7 0,0 1-4 0,-2 1 0 0,0 1 5 15,-2 0 3-15,0 1 5 0,0 3 2 0,2-2 13 16,-4 2 8-16,4 1 0 0,-4-1 2 0,2 1-5 15,0 4 1-15,0 0-9 0,-2-6 0 0,2 6-2 16,0 0-5-16,0 0 1 0,0 0-1 0,0 14 1 16,0-4 0-16,-1 5 2 0,1 3-3 0,0 2 5 15,0 7-3-15,1 2 10 0,1 7 2 0,-2-1-1 16,2 11-2-16,2 1 7 0,-3-1-2 0,3 3-1 16,1-15 0-16,-2 12 1 0,-1-8-3 0,2-3 6 15,-3-4-2-15,2 3-3 0,2 0-5 0,-4-4 0 16,3-4 1-16,0 0 0 0,-3-8-2 0,4-1-2 15,-2-1-3-15,2-3 0 0,-4-3-4 0,2 0-1 16,1-2 1-16,-3-3-6 0,-1 0 1 0,0 0-1 16,1 1-1-16,2-1-2 0,-3-3 2 0,0-2 1 15,0 0-9-15,0 4-9 0,0-4-29 0,0 0-35 16,0 0-48-16,0 0-63 0,-13-12-65 0,8 6-176 16,-3-2-458-16,2-3 202 0</inkml:trace>
  <inkml:trace contextRef="#ctx0" brushRef="#br1" timeOffset="-138376.966">7956 8182 82 0,'-11'0'135'0,"11"0"-7"0,0 0 1 0,0 0-4 16,-4-3 2-16,4 3-8 0,0 0 0 0,0 0-6 16,0 0-2-16,0 0-2 0,0 0-7 0,0 0-2 15,0 0-9-15,0 0 1 0,-5-1-6 0,5 1-2 0,0 0-6 16,0 0-2-16,0 0-7 0,0 0-1 15,0 0-3-15,0 0-7 0,0 0-7 0,0 0-1 16,0 0-8-16,0 0-5 0,0 0-6 0,0 0 3 16,0 0 0-16,0 0-3 0,22 1 0 0,-15-1-3 0,2 0-3 15,5-1-1-15,3 1 1 0,2-1-5 0,-2-3-4 16,3-1 1-16,1 2 0 0,-1 2-9 0,2-3 3 16,-4 1-3-16,1-1 0 0,-1-1 0 0,-1 0 4 15,-5 2-5-15,0-1-4 0,-1 3 8 0,-3-1-7 16,0 1-2-16,-3 0 1 0,2 0 2 0,-7 1 1 15,7-1-2-15,-7 1 0 0,6-1 4 0,-6 1 1 16,5-2-4-16,-5 2-2 0,0 0 7 0,4-2 0 16,-4 2-2-16,0 0 1 0,0 0-1 15,4 6-1-15,-4-1 0 0,0 1-3 0,-3 4 3 0,2 2-1 16,-1 4 3-16,2 1-1 0,-2 2 3 0,0 0 5 16,0 7 0-16,1 0 5 0,-2 3-6 15,3 3 2-15,-1-1 0 0,1 1 4 0,0-1 1 0,0 0-2 16,0-2 4-16,4-1 7 0,-4 0-10 0,1-3-3 15,3 2 2-15,0-8-6 0,-4 2 4 0,4-2-2 16,-3-2 0-16,4 0-5 0,-4-6 0 0,2 2-1 16,1-1 3-16,-3-2 2 0,0 0-4 0,1-3-1 15,-2 0-2-15,5-1 2 0,-4 1-7 0,-1-3 0 16,3 1-3-16,-3-2-7 0,0-1-3 0,0-2-12 16,0 5-17-16,0-5-7 0,0 5-19 0,0-5-30 15,0 0-30-15,0 0-35 0,0 0-20 0,-9-12-28 16,7 4-16-16,-4 0-157 0,2-1-411 0,-5-2 183 15</inkml:trace>
  <inkml:trace contextRef="#ctx0" brushRef="#br1" timeOffset="-138058.303">8028 8586 74 0,'0'0'144'15,"0"0"-11"-15,0 0-13 0,-4-2-3 0,4 2-13 16,0 0-2-16,0 0-9 0,0 0 6 0,8-5-5 16,-4 2 0-16,1 1 1 0,4-1-2 0,0 0-7 0,2-2-1 15,3 0-3-15,-1 1-2 0,2-4-7 0,2 0 3 16,2-2-3-16,9-2-3 0,-10 7-2 16,13-7-1-16,-6-1-2 0,2 4-7 0,-1-4 5 15,3 2-9-15,-2 4-6 0,-3-4-2 0,2 1-2 0,-2 0-8 16,-4 2-5-16,1 1 0 0,-2 2-3 0,-4-3-4 15,2 3-2-15,1-2-3 0,-9 5 0 0,5 0-8 16,-6-1 7-16,1 0-7 0,-3 3-2 16,2-2 1-16,-3 2-18 0,-5 0-25 0,6-2-23 0,-6 2-38 15,0 0-41-15,0 0-42 0,0 0-201 0,-5 8-409 16,-1-6 181-16</inkml:trace>
  <inkml:trace contextRef="#ctx0" brushRef="#br1" timeOffset="-130590.83">9279 8096 171 0,'0'0'169'0,"-4"-1"-15"16,4 1-9-16,-2-5-10 0,2 5-10 0,0 0-8 15,1-5-5-15,-1 5-8 0,1-6 1 0,2 2-4 16,1 3 0-16,0-4 1 0,3 1-7 0,-3-3-1 16,4 5-1-16,1-5-8 0,-2 4-2 0,2-2-7 15,1 1-11-15,3 2-5 0,-3-4-4 0,-1 5-5 16,4-2-4-16,-4 3-4 0,0 0-5 0,0 2-2 15,-4-1-1-15,0 0-1 0,3 6-7 0,-3-2-1 16,0 3-4-16,-1 1 0 0,-3-1-1 0,-1 4-6 16,0-2 7-16,-1 2-7 0,-4-1-3 0,-3 6 1 15,2-5 0-15,-2 4-1 0,-2-4-5 0,2-1 2 16,0 1 0-16,-3 0-3 0,3-2-1 0,1-2 4 0,-1-1-4 16,4 2 1-16,-3-4-4 0,5-1 1 15,-2 0-1-15,1-1-3 0,-1 1-1 0,2 0 1 16,0-2 0-16,2-2-1 0,0 5-1 0,0-5 6 15,2 7-5-15,2-5-1 0,0 1 0 0,1-1 3 0,0 1-2 16,8-2 1-16,-4 2-3 0,5 0 4 0,-2-1-4 16,3 2 2-16,-5-1 3 0,8-1 0 15,-1 3 4-15,2-2-7 0,-6 1-1 0,-2 1-1 16,3-1-3-16,-2 2-4 0,-1-1-4 0,-2 0 6 0,0-1-4 16,-2-1-5-16,-1-1 2 0,0 5 1 15,-2-2-4-15,-4-1-1 0,3 2 5 0,-1-1-4 16,-2 2 0-16,-5 0 2 0,2 0-2 0,-4 3 1 0,1-3-4 15,-3 1 6-15,1-1 0 0,-1 0-1 0,-4-1 1 16,0 0 3-16,-3 2 3 0,-1-5 2 0,-3 2 3 16,0-1-1-16,0 0 3 0,3-1 3 0,-3-1 12 15,-3-1 8-15,8 1 10 0,-6-2 5 0,2 0 9 16,2 1 4-16,5-1 5 0,-1 0 7 0,3 1 1 16,-3-2-3-16,8 0-2 0,-3-1-4 0,2 2-4 15,6 0-9-15,-8 0-3 0,8 0-6 0,-8 0 0 16,8 0-3-16,0 0-8 0,-7 0-2 0,7 0-4 15,0 0-7-15,0 0-19 0,0 0-26 0,-9 0-44 16,9 0-64-16,0 0-76 0,-8 0-243 0,8 0-504 16,0 0 224-16</inkml:trace>
  <inkml:trace contextRef="#ctx0" brushRef="#br1" timeOffset="-120855.899">12114 7775 7 0,'0'0'170'0,"0"0"-8"16,0 0-7-16,0 0-8 0,0 0-12 0,0 0-15 16,0 0-5-16,0 0-9 0,0 0-7 0,0 0-2 15,0 0-4-15,-8-9-9 0,8 9-2 0,0-5-7 16,-3 2-8-16,3 3-1 0,-4-2-1 0,4 2-7 15,-4-6-2-15,4 6 3 0,-2-4 1 0,0 0-10 16,1 1 1-16,-1-1-4 0,2-2-8 0,-3 2 0 16,2-1 2-16,1-4-6 0,0 6-2 0,0-2-2 15,0-3-3-15,1 3-5 0,-1 1-2 0,1-4-1 0,-1 2 3 16,2 1-3-16,3-1-8 0,-1-1 5 0,-2 3-4 16,2 0-2-16,0 1 0 0,5 0-2 15,-4 3 2-15,-5 0 6 0,14 3-1 0,-4-1 3 16,-1 4 3-16,1 3 10 0,-1 1-7 0,4 5 1 0,-4 0-1 15,1 0-1-15,-5 3-2 0,0 7 3 0,-2-1-3 16,-3-4-2-16,0 8-2 0,-4-2-1 0,-2 0 0 16,-2 3-2-16,-4-6 5 0,1 1-10 0,-3 0 0 15,1-3 1-15,-2 1-4 0,3-6 3 16,-4-1-3-16,6-2-2 0,-6-1 2 0,6-5-1 0,-3 1 1 16,2-2-5-16,-1 0-1 0,2-2-2 0,0-3 8 15,-3 0-10-15,0-2 0 0,4-2-2 0,-1-3 0 16,2 0-2-16,2 0 2 0,0-4-1 0,1-1 3 15,-1 1-3-15,4 1 8 0,-1-1-6 0,3 4-2 16,2-3 1-16,-1-3 2 0,5 5-1 16,-4 1-1-16,5 0 1 0,0 1-1 0,4 3 3 0,-1-1 0 15,3 0 0-15,0 3 2 0,1 2-5 0,3 2 5 16,2-3-1-16,-3 2 1 0,3 3-1 0,0 1 0 16,-2-3-1-16,2 1 2 0,-3 4-3 0,2-4 1 15,-2 2 4-15,2 1-4 0,-4-3 1 0,0-1-13 16,-2 1-26-16,-2 1-27 0,1-1-32 0,0 0-39 15,0-4-28-15,-2 2-45 0,-1-2-173 0,0 1-415 16,-1-2 184-16</inkml:trace>
  <inkml:trace contextRef="#ctx0" brushRef="#br1" timeOffset="-120661.216">12623 7872 244 0,'0'0'249'0,"0"-4"-8"0,0 4-6 0,4-3-5 16,-4 3-23-16,1-4-18 0,-1 4-20 0,5-3-12 16,-5 3-21-16,0 0-17 0,0 0-22 0,0 0-27 15,0 0-31-15,0 0-41 0,0 0-33 0,0 0-32 0,0 0-26 16,0 0-26-16,0 0-28 0,-6-5-28 16,6 5-116-16,0-4-315 0,0 4 139 0</inkml:trace>
  <inkml:trace contextRef="#ctx0" brushRef="#br1" timeOffset="-120241.133">12784 7670 175 0,'3'-5'217'0,"-2"2"9"0,1-2-1 0,-2 1-6 16,3 2-10-16,-3 2-9 0,1-4-16 0,-1 4-11 16,0 0-13-16,2-4-14 0,-2 4-14 15,0 0-12-15,0 0-13 0,0 0-6 0,0 0-12 0,-11 11-5 16,9-8-10-16,-4 2-5 0,3 1-8 0,-1-2-6 15,0 4-4-15,2 1-6 0,-2-4-4 0,2 4-3 16,1-4-9-16,0 2 1 0,0 3-5 0,1-2-2 16,2 3-2-16,-1-6-5 0,1 3-4 0,3-4 1 15,-1 2-1-15,1 2-2 0,0-1-2 0,5-1 1 16,-2 1 0-16,2-3-4 0,0-1 0 0,-1 2-1 16,2 0 0-16,1-2 2 0,-1 1-5 0,-1 1 0 15,1-2 3-15,2 1-3 0,1 0 0 0,-4 0-1 16,-2-3 0-16,5 4 2 0,-6-2-1 0,2 1 0 15,1 0-1-15,-1 0 3 0,-2 1-3 0,1-2-1 16,-2-1 2-16,-1 2 8 0,-1 0-6 0,2 0-6 16,-5-1 2-16,1 1 4 0,-1 1 1 0,-1 0-9 15,-1 0 4-15,-2 2-2 0,-2-2-4 0,-1 4-6 16,-3-1-5-16,-1 1-1 0,-3 1-3 0,-4 1-3 16,-1-2-5-16,-5 8-4 0,7-9-8 0,-4 2-5 15,1-2-7-15,-1 0-9 0,1-2-16 0,-2 0-14 16,2-2-26-16,1-3-19 0,-1-1-22 0,4-3-34 15,-3-2-191-15,2-2-416 0,7 2 185 0</inkml:trace>
  <inkml:trace contextRef="#ctx0" brushRef="#br1" timeOffset="-119884.492">12770 7470 113 0,'0'-4'184'0,"0"-1"-7"0,0 2-7 15,4-2-9-15,0 1-7 0,1 0-9 0,1-4-5 16,1 3-5-16,2-2-1 0,3 2-3 0,-3-2-1 0,9-3 1 16,-2 0-1-16,4 2-4 0,-3-3-1 15,2 3-6-15,6-6-7 0,-1 2-2 0,0 0-6 0,1 0-6 16,-2-1-6-16,-9 5-6 0,4-1-4 0,-8 2-1 15,3 3-6-15,-4-1-2 0,-1 0 4 0,-3 1-3 16,1 0 10-16,-1 3 4 0,-1-2 4 0,1 0-4 16,-5 3 2-16,4-1 11 0,-4 1-16 0,5-3-17 15,-5 3-1-15,0 0-11 0,5-2-6 0,-5 2-2 16,0 0-10-16,0 0 8 0,0 0-26 0,4-3-28 16,-4 3-28-16,0 0-36 0,0 0-36 0,0 0-45 15,0 0-50-15,0 0-55 0,0 0-55 0,0 0-244 16,0 0-603-16,-20 9 267 0</inkml:trace>
  <inkml:trace contextRef="#ctx0" brushRef="#br1" timeOffset="-119086.3">12586 7788 28 0,'0'0'160'0,"-5"-2"-8"0,5 2-5 0,0 0-8 16,0 0-8-16,-5-2-16 0,5 2-6 0,0 0-12 15,0 0-1-15,0 0-6 0,-4-2-6 0,4 2 2 16,0 0-6-16,0 0-3 0,0 0-5 0,0 0-4 16,0 0-2-16,0 0-5 0,0 0-8 15,0 0-4-15,0 0 1 0,0 0 9 0,-5 7 3 0,4-1 3 16,-1-1-5-16,1 1-1 0,-1 3-9 0,-1-2-4 15,2 2-1-15,1 0-5 0,0-2-5 0,-2 2-1 16,2-5-7-16,2 1 1 0,-4 0-5 0,2 0-5 16,0-2 0-16,0-3-4 0,0 7-2 0,0-7 0 15,4 4-1-15,-4-4-2 0,0 0 1 0,13-7 0 16,-8 3-4-16,-1 0 3 0,1-2 0 0,0-4 4 16,-1 1 0-16,1 1 3 0,0-1 7 0,-2 1 11 15,3 2-3-15,-5 0 4 0,2-2 3 0,-2 3 7 16,1-1 6-16,-2 1-3 0,0 0 3 0,2 1-10 15,-2 4-3-15,-2-4-12 0,2 4-31 0,0 0-49 16,0 0-58-16,0 0-93 0,-21 13-280 0,10-5-526 16,0 6 234-16</inkml:trace>
  <inkml:trace contextRef="#ctx0" brushRef="#br0" timeOffset="-102948.524">6975 9878 16 0,'0'0'97'16,"0"0"-8"-16,0 0-4 0,0 0-11 0,0 0 0 15,0 0-11-15,0 0 4 0,0 0-1 0,0 0-7 16,0 0 0-16,0 0-2 0,0 0-3 0,0 0 3 16,0 0 0-16,0 0 0 0,0 0-1 0,0 0 6 15,0 0-1-15,0 0-2 0,0 0 2 0,0 0 1 16,0 0-2-16,0 0-3 0,0 0 1 0,0 0-3 15,0 0 1-15,0 0-6 0,0 0 2 0,0 0-8 16,0 0-1-16,0 0 1 0,0 0-10 0,0 0-2 0,0-5-6 16,0 5-2-16,0-5 0 0,0 5-5 15,-2-7-2-15,2 3 0 0,0-1-1 0,2 2-2 16,-2-3-3-16,0 0-2 0,0 1-1 0,1-2 0 0,2 0 4 16,0 2-7-16,1-2 1 0,0 1-3 15,2-3 3-15,1 4 0 0,-3-3-6 0,5 2 2 16,-3 3 2-16,2-4-1 0,-3 5-5 0,3-1 4 15,2 3 4-15,2 0 5 0,0 3 6 0,-1 3 7 0,-1 0 2 16,5 6 3-16,-5 0 7 0,4 3 2 0,-1 7 4 16,-5-5-4-16,3 7 3 0,-2 4-3 0,-4-2-6 15,-3 0 1-15,-2 1-3 0,0 2-5 0,-3-3-3 16,-1 2-2-16,-5-3 2 0,-2 1 0 0,1-2-5 16,-2 1-12-16,-2-3 2 0,2-3-2 0,-1-5 0 15,0 0 0-15,-1-2 0 0,1-1 2 0,-1 0-3 16,1-6-3-16,4 2 2 0,-5-4 1 0,5 0-3 15,-1-1 2-15,-3-2-2 0,4-2-3 0,0-2-2 16,-1-2 1-16,0-1 0 0,1-3-3 0,-2-5-1 16,7 4 3-16,-2 1-2 0,4-5-2 0,-2 5 5 15,3-2-1-15,1 0-4 0,0 3 3 0,2 0 1 16,2-2 3-16,0 6-2 0,3-1-1 0,1 2 3 16,2-2 4-16,2 4-1 0,2 3 2 0,7 0-1 15,0 2-1-15,2 0 2 0,8 1 0 0,-4 2 0 16,1-1-3-16,0 2 2 0,-1 1-2 0,-7-3 4 15,7 3-3-15,-4-2-2 0,4 1 2 0,-9 1-1 16,1-4-4-16,1 2-16 0,-3 1-30 0,0-2-34 16,-3-1-50-16,-2-1-39 0,-1-1-220 0,-1 2-423 15,0-3 187-15</inkml:trace>
  <inkml:trace contextRef="#ctx0" brushRef="#br0" timeOffset="-101518.108">8363 9610 20 0,'5'-3'135'0,"-2"0"-9"15,-1 2-7-15,-2 1-7 0,3-5 1 0,-3 5-4 16,1-5-10-16,-1 5-4 0,4-3-4 0,-4 3-1 0,0 0-9 16,0 0 1-16,0 0-3 0,0 0-4 0,0 0-3 15,0 0-2-15,0 0-11 0,-4 14-2 0,3-8-7 16,-2 3-5-16,2 3-8 0,-2-4 1 15,2 4-5-15,0 0-6 0,-3 0 1 0,4 3 1 0,0-1-9 16,0-3 2-16,0 2-5 0,5 2 0 0,-4-3-2 16,2 2-2-16,-2-2-4 0,3-2 7 0,2 0-9 15,1-1 1-15,0 1-2 0,1-2 4 0,1 1-13 16,2 1 11-16,0-2-3 0,1-2-2 0,3 4-4 16,1-3 0-16,-2-3 7 0,1 4-5 0,-3-5 1 15,2 3 1-15,-1-2-3 0,-3-1 5 0,4 1-4 16,-5-3 3-16,-2 3-4 0,0 0-6 0,-1-2 7 15,0-1 1-15,-3-1 4 0,1 4 0 0,-1-2 1 16,-3 3-4-16,-2-1 1 0,0 2 1 0,-3 0-2 16,-2-1 0-16,-4 6-1 0,1-4-3 0,-5 3-2 15,-1 1 3-15,-3-4-10 0,1 0-6 0,-8 0-8 16,4 0-9-16,2-4-11 0,0 1-9 0,-1-1-17 16,2-6-8-16,-1 1-13 0,7-5-15 0,-1 2-7 15,0-8-6-15,1 0-122 0,3-2-259 0,-3-2 115 0</inkml:trace>
  <inkml:trace contextRef="#ctx0" brushRef="#br0" timeOffset="-101381.382">8322 9737 49 0,'10'-16'105'16,"2"-1"-2"-16,3-6-1 0,-1 2-4 0,4 0 4 15,-7 4-4-15,9-2 6 0,-9 2-11 0,9-4-6 16,-7 7-14-16,1 1-9 0,1 0-2 0,-2 1-12 16,-1 3-5-16,2-1-1 0,-4 5-3 0,-1-1-18 15,2 0-37-15,-1 3-29 0,0 1-46 0,-5 2-111 16,4 0-216-16,-4 5 96 0</inkml:trace>
  <inkml:trace contextRef="#ctx0" brushRef="#br0" timeOffset="-101181.728">8901 9781 153 0,'0'0'232'0,"4"5"-23"0,-4-5-22 0,2 0-18 16,-2 0-18-16,0 3-30 0,0-3-32 16,0 0-43-16,0 0-57 0,0 0-49 0,0 0-49 15,0 0-88-15,0 0-212 0,0 0 94 0</inkml:trace>
  <inkml:trace contextRef="#ctx0" brushRef="#br0" timeOffset="-100836.348">9068 9556 119 0,'0'0'238'0,"0"0"-10"16,-8 0-12-16,8 0-18 0,0 0-15 0,-12 8-19 0,7-3-18 16,-3 2-13-16,3 2-14 0,-3-1-11 0,1 3-14 15,0 0-8-15,4-2-10 0,-3 3-3 16,2 0-10-16,2-4-7 0,-2 4-7 0,0 0-2 0,3-2-6 15,2-1-10-15,-1 2-4 0,4 0-2 0,-3-4-5 16,3 2-1-16,1 1-1 0,1-2-1 0,1-1-4 16,3 3 1-16,-2-5-3 0,2 1-2 0,4 0-2 15,-4-4 0-15,1 5-3 0,0-4 0 0,1 0 2 16,0 1-1-16,-3-1 0 0,-4 1 2 0,4-1-4 16,-2 1 1-16,-4 0 0 0,0 2 2 0,2-3-1 15,-5 1-1-15,1 1 1 0,-1 3-1 0,0 1 0 16,-3 1-2-16,0 0-9 0,-3-3-11 0,-2 0-9 15,2 4-15-15,-1-6-18 0,-2 5-18 0,-1-5-27 16,1-2-35-16,0 2-16 0,-5-3-32 0,1-2-130 16,1 0-344-16,-2-3 152 0</inkml:trace>
  <inkml:trace contextRef="#ctx0" brushRef="#br0" timeOffset="-100654.327">8955 9509 136 0,'8'-8'206'16,"0"-2"-2"-16,1 0-9 0,4-2-16 0,1 0-16 16,0 0-19-16,0 2-10 0,1-4-14 0,2 4-14 15,1 0-13-15,-2 1-8 0,4-1-11 0,1 1-21 0,-3 1-56 16,1 3-67-16,8-2-67 0,-11 2-144 0,-1 4-303 16,-1-2 134-16</inkml:trace>
  <inkml:trace contextRef="#ctx0" brushRef="#br0" timeOffset="-99230.853">9798 9322 168 0,'0'0'167'16,"-3"-3"-4"-16,3 3-6 0,0 0-12 0,0 0-7 15,-7 0-6-15,7 0-11 0,0 0-6 0,-7 6-7 16,3 0-4-16,-3 2-2 0,4 3-2 0,-5 4-2 16,5 2-2-16,0 2-1 0,-2 8-3 0,1 0-4 15,0 4-11-15,2-3-4 0,1 1-5 0,2-3-8 0,-1 4-7 16,4-7-4-16,3 4-5 0,0-4-3 16,-2-6-8-16,1 1 0 0,4-2-8 0,-3 1 0 0,3-3-4 15,-1-1-5-15,2-2-1 0,-2-2-2 16,3-4 0-16,-2 2-1 0,-2-3-3 0,1-1-3 0,-2-3 0 15,1 0-1-15,1 0-5 0,4-3-6 16,-3-2-4-16,-2-2 0 0,-1-1-1 0,1-3-4 16,-1 4 8-16,0-3-1 0,-4-1-2 0,3 2 5 15,-2-2-3-15,-3 1 5 0,-1 0 0 0,0 3 5 0,0-1-1 16,-4 0 4-16,2 0 1 0,-3 3 7 0,1-4-3 16,-2 4 6-16,3 4-4 0,-4-3 0 15,0 3-2-15,7 1-1 0,-14 1-4 0,5 3-1 16,-4-1-12-16,3 4-14 0,-3-2-24 0,-4 4-33 0,6 1-34 15,3-3-40-15,-1 1-42 0,0 1-186 0,3 1-411 16,1-3 183-16</inkml:trace>
  <inkml:trace contextRef="#ctx0" brushRef="#br0" timeOffset="-99054.278">10098 9650 67 0,'-1'-6'268'0,"1"6"-29"0,-5-5-22 0,5 5-20 16,-9-3-22-16,6 1-21 0,3 2-41 0,-5-1-48 15,5 1-53-15,0-5-62 0,0 5-35 0,3-6-144 16,-1 1-248-16,1 2 110 0</inkml:trace>
  <inkml:trace contextRef="#ctx0" brushRef="#br0" timeOffset="-98703.273">10309 9399 70 0,'0'0'245'0,"0"0"-8"0,-19 3-1 0,15 0-4 16,-2-1-16-16,-1 2-11 0,-2 0-20 0,0 2-15 0,4 1-21 16,0 0-10-16,-4 1-16 0,2 1-10 0,1-3-12 15,-1 5-11-15,0-1-8 0,2 0-4 16,0 1-13-16,3-2-5 0,-2 0-10 0,1 1-3 15,3 1-9-15,0-1-1 0,0 1-7 0,4-3-3 0,1 2-4 16,-4-3-3-16,8 1-4 0,-4-2 2 16,3-1-5-16,0 2 3 0,3-1-3 0,-2-2-5 15,4 0-1-15,-5 4-2 0,3-4-3 0,-3 2 2 16,3 0 1-16,-2-1 1 0,-1 0-6 0,2 1 5 0,-5-1-2 16,-1 0-1-16,4 2-3 0,-4-2 10 15,3 5-5-15,-4-5-3 0,-2 3 2 0,2-2-1 16,-3 2 2-16,0 0-1 0,-2 0-1 0,-2 4 1 15,3-7-8-15,-5 7-10 0,1-5-14 0,1 3-23 0,-3-1-22 16,0-1-41-16,-2-1-12 0,-1 0-39 0,1-4-20 16,-3 0-31-16,2-1-156 0,-2-2-404 0,2-4 180 15</inkml:trace>
  <inkml:trace contextRef="#ctx0" brushRef="#br0" timeOffset="-98469.917">10199 9373 3 0,'0'-2'239'0,"0"-1"-20"16,1-2-8-16,-1 5-13 0,4-7-10 0,-3 4 0 15,3 0-2-15,3-3-11 0,-1 1-8 0,2 0-10 16,3 0-6-16,2-5-17 0,2 5-7 0,1-6-9 16,3 3-6-16,1 0-12 0,-2-1-16 0,4 1-3 15,-4 2-11-15,1-1-8 0,-1 1-5 0,-6 4-7 16,1-3-6-16,-2 4-10 0,-5 0-19 0,3-1-23 15,-3 2-31-15,-6 0-31 0,8 0-39 0,-8 0-55 16,0 0-40-16,0 4-226 0,0-4-465 0,-8 8 206 16</inkml:trace>
  <inkml:trace contextRef="#ctx0" brushRef="#br0" timeOffset="-93821.502">11136 9426 44 0,'0'0'116'0,"0"0"-12"16,0 0-5-16,0 0-14 0,0 0-11 0,0 0 5 16,-8-6-13-16,8 6-1 0,0 0-7 0,0 0-1 15,0 0 0-15,0 0 2 0,0 0-3 0,0 0 1 16,0 0 1-16,0 0-4 0,0 0-2 0,0 0 0 15,0 0 3-15,0 0-3 0,0 0 3 0,0 0 1 16,0 0-3-16,0 0 0 0,0 0 1 0,0 0-4 16,0 0 0-16,0 0-2 0,0 0 1 0,0 0-2 15,0 0-5-15,0 0-3 0,0 0-9 0,-4-2-2 16,4 2-1-16,0 0-2 0,0 0-5 0,0 0 1 16,-10-2-5-16,10 2-2 0,0 0 3 0,-5-1-2 15,5 1 0-15,-6-1 3 0,6 1-4 0,-6-4-2 16,6 4 1-16,-5-4-2 0,3 3-2 0,2 1-2 15,-6-4 0-15,2 2-1 0,2-3-1 0,-3 3 4 16,5-2-4-16,0 4-2 0,-4-6 2 0,3 2-2 16,0 1 0-16,1 3-2 0,-2-5-2 0,4 0 4 0,-2 5-1 15,-2-6 0-15,2 1 0 0,2 2-1 0,-2-4 1 16,2 4 2-16,2 0 1 0,-4-1 0 0,4 1 5 16,2-3 2-16,-2 5 0 0,1-1 7 15,-1 1-2-15,3-1 3 0,-1 2-3 0,-6 0 4 0,15 3 1 16,-6-1 3-16,5 5 0 0,-5 0 2 0,-1 1-1 15,7 4-4-15,-6 1 1 0,4 1-3 0,-2 0 0 16,-2 3-1-16,0 2-3 0,0-2-1 16,-2 0-1-16,-1 0-2 0,-2 0-11 0,-2 0 5 0,0-2-4 15,-2 2 3-15,0-1 0 0,-4 1 0 0,1-7-3 16,-2 6 3-16,-3-2-4 0,-2 0 3 0,3-2-3 16,-2-4 1-16,0 1 3 0,-2-1-2 15,3-2-2-15,-4 1-1 0,2-3 0 0,0 0 2 0,-1 1 1 16,1-3-3-16,0-4-1 0,0 1-1 0,2-1 0 15,-1-3-2-15,-1-1 0 0,1-1 2 0,1-2 1 16,2 0-2-16,1-1-1 0,1 0 0 0,-1 0 2 16,2-1-3-16,2 4 5 0,-1-1-2 0,1 3-1 15,2-4-3-15,1 4 6 0,2 2-3 0,0 0 2 16,1-1 0-16,1 2-3 0,3 2 0 0,1 2 4 16,3 2-1-16,-3 1 2 0,8 1-5 0,1 3 3 15,-1-1 3-15,0-1-1 0,0-2 2 0,1 6-4 16,0-5 0-16,-1 3 4 0,0-4-3 0,0 1-2 15,-1 0 0-15,-4-1 0 0,-1-2-2 0,-3 1-15 16,0-1-22-16,0-1-17 0,-4-2-26 0,0 0-33 0,3 1-13 16,-3-4-36-16,-1 0-48 0,2-2-112 0,-3 0-352 15,1-2 156-15</inkml:trace>
  <inkml:trace contextRef="#ctx0" brushRef="#br0" timeOffset="-93483.316">11543 9472 121 0,'0'0'185'0,"0"0"-10"15,0 0-25-15,0 0-4 0,0 0-15 0,0 0-15 0,0 0-12 16,0 0-10-16,0 0-6 0,0 0-8 0,0 0 5 15,0 0-12-15,0 0-8 0,4 11-2 0,-4-11-5 16,0 5-3-16,0-5-9 0,0 3-1 16,0-3-5-16,0 0-4 0,0 0-1 0,0 5-7 0,0-5 8 15,0 0 0-15,0 0-3 0,0 0 3 0,0 0 0 16,0 0-5-16,0 0-6 0,0 0-2 0,0 0-5 16,0 0-3-16,0 0-6 0,0 0-12 15,-14-7-25-15,10 4-20 0,0 1-15 0,3-1-20 0,-3-2-17 16,3 1-12-16,0-1-11 0,-1-1-7 0,1 0-28 15,1 1-88-15,0-2-265 0,1 0 119 0</inkml:trace>
  <inkml:trace contextRef="#ctx0" brushRef="#br0" timeOffset="-93124.928">11649 9300 61 0,'3'-2'158'0,"-3"2"9"0,5-3 2 15,-5 3-12-15,0 0-8 0,5-1-4 0,-5 1-11 16,0 0-14-16,0 9-8 0,-3-5-7 0,-1 3-11 15,1 0-5-15,0-2-8 0,0 3-7 0,0-1-5 16,0 2-8-16,2-3-7 0,-2 1-4 16,1 2-5-16,-2 0-5 0,2-2-8 0,-1-1 1 0,3 2-4 15,0-1-8-15,0-1 1 0,3-1-1 0,-1 3-5 16,-2-3 3-16,5-1-8 0,-1 2 1 0,0 0-1 16,5-2-7-16,-2 0 3 0,4-3 3 0,-2 3-4 15,3 0 2-15,-1-1-5 0,-1-3-1 0,-1 2-2 0,4-1 3 16,-1-1 4-16,-1 2-3 0,0 0-1 15,-3 1-1-15,2 0 1 0,-1-2-2 0,2 4 4 16,0-1-2-16,-5 2 2 0,2-1-1 0,-3 2 1 16,-2 0-1-16,0 2 1 0,0 0-4 0,1 0 2 0,-4 1-1 15,-3-3 4-15,3 4-2 0,-1-5 2 16,1 1-3-16,-3 2 0 0,0-1 1 0,-1-3-2 0,-1 4 0 16,-2-3 2-16,1 4-2 0,-3-5-16 15,-3 2-20-15,2 0-17 0,0-4-26 0,-3 2-28 0,4-5-28 16,-5 0-35-16,0-3-152 0,3 1-346 0,-1-3 154 15</inkml:trace>
  <inkml:trace contextRef="#ctx0" brushRef="#br0" timeOffset="-92858.276">11646 9166 205 0,'0'0'219'0,"7"-6"7"0,1 3-4 16,1-1-7-16,2 0-17 0,1 0-11 0,-1-1-9 16,8 0-18-16,-2 1-8 0,4-4-11 0,-1 3-12 15,-2 1-9-15,0-3-10 0,0 2-11 0,0 0-12 16,-7 2-7-16,2 2-7 0,-4-2-8 0,-1 3-12 16,0-3-4-16,-1 3 1 0,-2-1-8 0,-5 1-5 15,6-1 2-15,-6 1-6 0,7-3-1 0,-7 3-21 16,0 0-34-16,0 0-45 0,0 0-50 0,0 0-56 15,0 0-56-15,-18 0-204 0,18 0-469 0,-14 0 208 16</inkml:trace>
  <inkml:trace contextRef="#ctx0" brushRef="#br1" timeOffset="-66310.199">6636 2598 48 0,'2'-7'123'16,"-1"4"-8"-16,2-2-2 0,-1-2 8 0,0 2-15 0,0 3 0 16,3-3-4-16,-5 1-4 0,0 4-4 0,4-6-4 15,-4 6-7-15,1-5-4 0,-1 5-17 16,3-1-6-16,-3 1 7 0,0 0 6 0,0 0 5 15,7 6 0-15,-1 1-2 0,0 3 1 0,-1 2-1 16,1 6-3-16,2 6 1 0,1 2-2 0,0 0-6 0,1 7 2 16,-5-1-7-16,4 3-3 0,-4 1-4 0,3 10-2 15,-3 2-3-15,0-14-5 0,5 12-2 0,-4-12-3 16,0 2-5-16,-1-4-2 0,0 1-1 16,4-1-7-16,-4-3 2 0,-1-2-2 0,1 0-2 15,-1-10-4-15,-1 0-4 0,-2-6-2 0,0-1-6 16,-1 0-10-16,0-3-3 0,4-1-4 0,-4-2-15 15,-4-2-15-15,4-2-14 0,0 0-9 0,0 0-10 0,-11-12 1 16,7 4-4-16,-3-4-6 0,1-2-13 0,-2-3-7 16,3-9-10-16,0 7 1 0,-3-9-13 15,-3 2-7-15,2-3-2 0,2-1-94 0,1 0-251 16,-7-6 111-16</inkml:trace>
  <inkml:trace contextRef="#ctx0" brushRef="#br1" timeOffset="-65691.95">6642 2553 94 0,'-3'-9'111'0,"2"2"-6"16,1 1-2-16,-2 2-8 0,2 0-7 0,0 0 0 16,-1 0-26-16,1 4 2 0,0-6-17 0,3 3 3 15,-2-1-9-15,3 3-2 0,1-4-4 0,3 1 14 16,-1 1-12-16,4 0 3 0,1 3 7 0,0-5-12 16,-1 5 10-16,7-1-2 0,2-2 0 0,-1 1-2 15,5 1-2-15,3-2-1 0,2-1-7 0,0 1 28 16,3-3 0-16,4 3-5 0,0-2 0 0,2-3-8 15,12 1 2-15,-12-2-6 0,12 3-3 0,-9-1-2 16,9-2-6-16,-13 2-1 0,3 2-2 0,-5-1-5 16,1 1-3-16,-1 1-3 0,2-1 0 0,-5 2-3 15,-4 1-2-15,-6-1-1 0,-3 3 1 0,-3-1-3 16,-2 1 1-16,-1 0-2 0,-4 0-2 0,0 0 1 16,-4 0 0-16,-5 0-2 0,13 0-2 0,-9 0 5 15,-4 0 0-15,7 0 6 0,-7 0 3 0,8-3 0 16,-8 3 1-16,0 0 14 0,5 3-5 0,-1-1 6 15,-4 2 1-15,4 0 0 0,1 0 0 0,-4 1 2 16,3 2-3-16,0 2 1 0,0 0 4 0,0 4-1 16,1 4-4-16,-1-1 7 0,2 3-2 0,-5 1-2 15,7 7 0-15,-3 1-1 0,-1-1 2 0,0 6-1 16,2-4-4-16,-1 3 5 0,-2-2-4 0,-1 4-4 16,1 1 2-16,1-2-2 0,-3-1-4 0,0 5 1 15,3-3-5-15,-3 1-6 0,1-2 8 0,-2 2-1 16,0-3-9-16,-3 2 4 0,4-5 3 0,-2 0-5 15,0-3 4-15,1-1-8 0,0-6 2 0,-1 1 2 16,-1-3-3-16,1-3-4 0,1-2 3 0,-1 0-2 16,-1-3 5-16,2 1 6 0,-1-5 4 0,0 2 18 15,0-3 13-15,-3 0 3 0,4-4 6 0,-3 6-3 16,-2-3-3-16,5-3-12 0,-18 0 6 16,7 0-15-16,-6-2-7 0,-2-3 0 0,-2 2 7 0,-12-4-5 15,1-1-1-15,-3 4-1 0,0-1-12 16,-1 0-4-16,-2 2 4 0,-3 2-17 0,1 1 16 15,2 1-3-15,-3-1-6 0,4 1 2 0,4 2-4 16,1 0-8-16,3-2-24 0,8 2-23 0,1-1-41 16,1 1-57-16,3-2-58 0,3 2-104 0,-2 0-266 15,5 2-623-15,-2-4 276 0</inkml:trace>
  <inkml:trace contextRef="#ctx0" brushRef="#br1" timeOffset="-64980.361">5391 4388 5 0,'0'0'189'0,"-2"-4"-17"0,2 4-12 16,0 0-13-16,0 0-9 0,-4 9-9 0,3 0-8 15,1 2-1-15,0 6-6 0,1 2-1 0,3 7-4 16,-2 4 1-16,3 3-3 0,0 1-2 0,4 1-4 15,0 10-7-15,-3 8-5 0,3-9-3 0,1 2-3 16,-6-8-8-16,5 7-6 0,-2-10-5 0,0-1-5 16,-2 2-4-16,-1-2-2 0,1-2-9 0,-1-3-5 15,1-3-1-15,-1-6-6 0,-3-2-3 0,0-3 2 16,-1-5-7-16,2 0-6 0,-2-1-3 0,0-1-6 16,0-3-11-16,-2 0-18 0,1-2-22 0,1-3-19 15,0 0-14-15,-14-8-13 0,9 1-9 0,-3-3-7 16,-3-5-13-16,3-11-6 0,-5 1-17 0,1-4-9 15,1-1-10-15,0-3-9 0,-6-13-100 0,1 1-288 16,-1 1 128-16</inkml:trace>
  <inkml:trace contextRef="#ctx0" brushRef="#br1" timeOffset="-64336.763">5287 4483 19 0,'0'-20'70'0,"0"3"4"0,0 6 0 0,1-1 4 16,-2 1-8-16,2 4 0 0,2-1 0 0,-3 2 2 15,4 0-2-15,1 0 3 0,0 1-4 0,0-2 3 16,6 2 3-16,-4-2 4 0,2 3 8 0,4 2 1 15,-2-2 8-15,3 1 2 0,2-1 1 0,3 0-1 16,0 3 5-16,3 1-3 0,-2 0 0 0,3 0-5 16,7 0-2-16,-2 0-3 0,5 0-8 0,1 0-4 15,0 0-10-15,0-3-6 0,2 1-3 16,1-2-8-16,0 0-6 0,2 0-4 0,1-1-2 0,-7 2 0 16,3 1-9-16,-1-4-5 0,-1 5 1 0,-4-6-5 15,-1 5 3-15,-9 2-8 0,1-1 0 0,-1 1-1 16,-2-3-3-16,0 5 1 0,-5-4-4 0,-3 1 1 15,2 0-1-15,-3 1 1 0,-3 1-2 0,3-1-2 16,-4 1 2-16,-5-1-2 0,9 0-1 0,-9 0 0 16,8 2-4-16,-8-2 4 0,0 0 1 0,8 0-2 15,-8 0 1-15,0 0-3 0,6 1 4 0,-4 1 6 16,-2-2 4-16,4 5 0 0,-1 0 2 0,-2 2 5 16,3 3 2-16,-2 2 0 0,1-4 3 0,3 9 3 15,-1-1-3-15,-5 2 4 0,2 6-4 0,-1 2 0 16,0 1 3-16,2 7 2 0,-1-4-4 0,-1-2 2 15,-1 3 0-15,3-1-4 0,-2 2-5 0,2 3 2 16,-2-4-2-16,4 15-3 0,-5-14 1 0,0-2-3 16,0 2-4-16,1 0-1 0,-1-3 3 0,0-1-4 15,0-3-5-15,-1 1 6 0,1-6-1 0,0-3-2 16,0 0 1-16,-2-2-3 0,2-3 3 0,2 0-4 16,-4-3-1-16,4 1 1 0,-7-3-3 0,5 1 3 15,0-3-1-15,0 2-3 0,0-2 3 0,0-1-1 16,0 1 0-16,0-5-1 0,3 5 1 0,-3-5 3 15,0 5-8-15,-3-1 1 0,3-4 4 0,3 3 3 16,-3-3 8-16,0 0-3 0,0 0 10 0,-5 3-2 16,5-3-1-16,0 0-1 0,-7 2-10 0,7-2 8 15,-7 2-5-15,0 0 0 0,0-1 1 0,-1-1-3 16,-2 2-1-16,-2 0 5 0,1 1-1 0,-8-1-8 16,1 2-2-16,-3 0 7 0,-9 1-11 0,0-1 0 15,2 4-1-15,-5 1-5 0,-3-1 0 0,-1 1-4 16,-13 1 15-16,10 0-17 0,2-4 3 0,-13 9-6 15,13-5-8-15,1-5-9 0,-2 5-23 0,6-5-27 16,0-1-37-16,0 1-62 0,4-5-70 0,2 1-288 16,6-1-584-16,0-5 258 0</inkml:trace>
  <inkml:trace contextRef="#ctx0" brushRef="#br1" timeOffset="-61920.36">16717 1339 25 0,'0'0'143'16,"0"0"-7"-16,0 0-14 0,0 0-9 15,0 0-12-15,0 0-4 0,0 0-1 0,0 0-13 16,0 0-6-16,0 0-8 0,0 0 17 0,0 0-4 16,0 0 2-16,0 19-2 0,-2-10-5 0,0 8 1 15,0 0 1-15,-1 8-4 0,-1 2-6 0,2 0-6 16,-2 5-10-16,-1-1 5 0,1-3-3 0,-1 2-9 15,1 1 1-15,0 1-6 0,0-1 3 0,-3-7-10 16,6 1-2-16,-3-6 3 0,1-2-9 0,1-1 3 16,0-4-8-16,0-1 2 0,1-4-5 0,-1 0 1 15,1-2-4-15,1-1 0 0,-1 1-4 0,1-1 5 16,0-4-12-16,0 0 3 0,0 0-3 0,0 0-2 16,-7-16-1-16,6 4 1 0,2-3-1 0,-1-4-4 15,3 0 4-15,-1-7-4 0,1-1 0 0,0-2-2 16,0-1 1-16,1-1-2 0,0-3-4 0,0 1 1 15,3-1-6-15,1 2 7 0,-1 1-2 0,-1 3 1 16,2 10 1-16,-3 2-3 0,-1 3 5 0,-1 1-2 16,1 3 3-16,0 4-2 0,0 1 1 15,2 2 2-15,-1-2-1 0,-5 4 8 0,12 6-5 0,-6 0 3 16,3 4-1-16,0 8 2 0,0-3 1 0,1 2-5 16,-1 10 8-16,2-1-1 0,-1-3-3 0,1 5 4 15,-2-1 1-15,0 2-3 0,-1-1 2 16,0-1 2-16,-1 4 1 0,1-5-5 0,-3 4 5 15,0-4-1-15,-1-5-3 0,2 3 3 0,-2-5 0 16,-1-2 1-16,0-5-6 0,0 0 2 0,-2-2-4 16,1-2 1-16,-2-2-2 0,2-1-10 0,-2 0-20 15,0 0-29-15,0-5-27 0,0 0-28 0,0 0-27 16,0 0-19-16,0 0-14 0,-20-17-109 0,12 7-308 0,2 0 137 16</inkml:trace>
  <inkml:trace contextRef="#ctx0" brushRef="#br1" timeOffset="-61760.861">16724 1637 101 0,'-3'-2'159'0,"-1"-1"-8"0,4 3-13 16,0 0-18-16,-6-4-9 0,6 4-3 0,0 0-19 15,0 0-5-15,0 0-8 0,0 0-3 0,0 0-8 16,0 0-10-16,21 2-3 0,-11-5-5 0,1 3-5 16,2-3-7-16,6 1-15 0,0-2-19 0,0-1-43 15,-1-1-34-15,12-3-38 0,-2 0-103 0,-10 1-233 16,10-1 104-16</inkml:trace>
  <inkml:trace contextRef="#ctx0" brushRef="#br1" timeOffset="-61129.215">17239 1427 11 0,'0'0'251'0,"0"0"-18"0,2-1-21 15,-2 1-10-15,0 0-15 0,5 10-8 16,-5-2-8-16,2 1-15 0,0 3-10 0,2 3-16 15,-3 4-8-15,2-2-15 0,2 2-9 0,-2-2-9 16,-2 4-8-16,4 4-11 0,-1-9-4 0,-2 2-5 16,1 0-6-16,-3-2-8 0,2-1 1 0,-2-3-9 15,0 0-4-15,0-3-5 0,-1 0-2 0,2 2-5 16,-2-7-5-16,1 1 1 0,-1-2-7 0,1 2-7 16,-3-4-8-16,3-1-3 0,0 0-9 0,0 0-1 15,-14-6 0-15,8 0-6 0,6 0 4 0,-5-5-2 16,-3-3 3-16,-1-3-2 0,0-7-1 0,5 6 7 15,-5-9-5-15,4 7 2 0,1-11 3 0,2 6 0 16,-1 7 7-16,3 1-5 0,0 1 0 0,4 2-1 16,-1-3 7-16,2 8 0 0,0-2-3 0,0 1 1 15,0 2-1-15,0 3 5 0,3-3-3 16,-2 7 3-16,2-3-2 0,-4 0 4 0,5 4-4 0,-2 0 2 16,1 1 2-16,-2 2 5 0,0 0 2 0,0 2 6 15,-1-1-5-15,1 4 6 0,0-3 3 0,-5 2-3 16,3 0 5-16,-3 5-6 0,-2-5-2 0,2 3-1 15,-2-1 3-15,-1-1-2 0,0 2-1 0,1-3-1 16,-2 0-3-16,0-1 1 0,2 1-2 0,-1 0 1 16,2-2-3-16,0 0 4 0,-2 2-9 15,4-2 2-15,-2-1-3 0,3-1-1 0,1 2-1 16,1-1-3-16,1 0 0 0,-1-3 1 0,2-1 4 16,5 3-5-16,-2-2-9 0,3 2-2 0,-2-3-2 15,3 3 0-15,-1-1-1 0,2 1 1 0,1 2-1 16,-6-1-1-16,4 4-2 0,-2-4 0 0,-1 3 0 15,-1-1-6-15,-2 0 2 0,-2 3-6 0,2 0 1 16,-3 1 8-16,-2 0-3 0,-3 1 7 0,0-1-3 16,-3-3 9-16,0 4-2 0,-3-3 8 0,-3 1 7 15,3-3 13-15,-3 2 5 0,-1 0 5 0,-2-2 6 16,-1 0 7-16,-2 2 4 0,1-3-6 0,1-1-3 16,0-1-3-16,-2 0 0 0,5-1-11 0,0-2-18 15,-2 0-29-15,-1 2-41 0,3-4-54 0,1 2-73 16,-1 2-129-16,1-2-357 0,9 0 158 0</inkml:trace>
  <inkml:trace contextRef="#ctx0" brushRef="#br1" timeOffset="-60848.214">17174 1857 103 0,'-2'-5'172'16,"2"5"-7"-16,0 0-23 0,0 0-5 0,0 0-12 0,0 0 10 15,0 0-3-15,0 0-2 0,0 0 3 16,4 17-12-16,-4-10-9 0,0 1-19 0,-2 4-6 15,0 2-32-15,-3 0-36 0,1-2-60 0,-1 1-65 16,1 1-180-16,-5 2-309 0,4-5 136 0</inkml:trace>
  <inkml:trace contextRef="#ctx0" brushRef="#br1" timeOffset="-60410.221">17669 1174 225 0,'-10'0'256'16,"10"0"-20"-16,0 0-21 0,0 0-26 0,-5 0-15 15,5 0-13-15,0 0-9 0,0 0-6 16,15 4-14-16,-2-2-9 0,5 7-10 0,1-1-14 15,8 7-2-15,6 4-3 0,10 9 0 0,-2 2-3 16,3 11 6-16,-3 3-7 0,-4 4 0 0,-3 4-1 16,-3 0-14-16,-7 3 1 0,-2 1-14 0,-13 2-3 15,-8 2-11-15,-6-2-23 0,-9 0-28 0,-9-2-40 16,-20 17-35-16,-11-9-57 0,12-19-58 0,-25 20-52 16,-3-12-191-16,20-16-471 0,-29 11 209 0</inkml:trace>
  <inkml:trace contextRef="#ctx0" brushRef="#br1" timeOffset="-59910.355">16514 1180 108 0,'0'0'220'0,"0"-3"-12"0,-2 0-14 15,2 3-4-15,-7-7-22 0,3 6-12 0,4 1-11 16,-11-1-9-16,1 3-11 0,-1 4-4 0,-5-1-8 15,2 8-9-15,-8 5-9 0,4-1 0 0,-1 8-7 16,0 3-4-16,-3 16 1 0,0 2-3 0,1 6-6 16,9 7-6-16,-6 23-2 0,11 6-3 0,0-3-7 15,7-1-7-15,10 2 0 0,-2-32-13 0,12 28-14 16,2-31-35-16,2-1-34 0,8-6-58 16,12-7-77-16,4-1-267 0,11-7-483 0,4-10 213 15</inkml:trace>
  <inkml:trace contextRef="#ctx0" brushRef="#br1" timeOffset="-58205.611">19575 1385 115 0,'1'-1'106'0,"1"-3"-1"0,-2 4-8 0,4-7-4 15,-3 3 5-15,2 1 4 0,-3 3-1 0,0-5-8 16,0 5 13-16,0-5-2 0,0 5-5 0,0 0-11 16,-11-4-5-16,5 4-9 0,6 0 1 0,-14 6-4 15,4-2 2-15,-5 5 1 0,0 0 5 0,-3 3 1 16,-3 8 3-16,-1-2 1 0,1 4-2 0,0 3-1 16,2-2-33-16,5 6 5 0,-3-3-1 0,3 3-2 15,5 0-2-15,-1-5-6 0,6 3-2 0,-1-1-5 16,5-7-1-16,5 1-1 0,2-3-7 0,2 0-2 15,6-5-5-15,0 2 2 0,7-1-4 0,1-7-7 16,6-1-20-16,2-5-55 0,4-1-89 0,-1-5-93 16,-3-4-140-16,3-4-420 0,1 4 186 0</inkml:trace>
  <inkml:trace contextRef="#ctx0" brushRef="#br1" timeOffset="-56002.528">20960 1096 45 0,'0'0'107'0,"0"0"2"15,0 0-3-15,-2-8 1 0,2 8-1 0,0 0-21 16,0 0 1-16,0 0-10 0,0 0-8 0,-24 17 3 15,14-5-13-15,-7 2 12 0,-1 8 0 0,-3 5-1 16,0 2 2-16,2-3 7 0,-7 17 1 0,5 3-6 16,0-2 1-16,7 2-3 0,-2 0-10 0,7-12-1 15,2 12-2-15,5-14-7 0,2 2-3 0,2-1-4 16,5-4-7-16,2 3-3 0,5-9-10 0,-1 2 3 16,6-3-6-16,1-3 0 0,2-2-15 0,-2-9-21 15,8 1-21-15,0-6-40 0,3-3-48 16,-3-6-43-16,2-1-126 0,-1-3-316 0,0-1 140 15</inkml:trace>
  <inkml:trace contextRef="#ctx0" brushRef="#br1" timeOffset="-55700.919">21349 1379 201 0,'0'0'197'0,"0"0"-24"16,0 0-15-16,0 0-12 0,0 0-15 0,-16 14-6 16,16-2-12-16,-3 4-9 0,6 2-6 0,-3-2-13 15,2 9-6-15,-2-6-10 0,0 0-4 16,3-2-3-16,-6 3-10 0,7-3-6 0,-4-5-6 15,5 2-11-15,-5-4-13 0,0 0-23 0,4 0-14 16,-3-1-24-16,-1-2-20 0,0-7-21 0,-1 8-27 0,1-8-17 16,0 7-19-16,0-7-81 0,-9 3-247 0,9-3 110 15</inkml:trace>
  <inkml:trace contextRef="#ctx0" brushRef="#br1" timeOffset="-55416.651">21243 1373 32 0,'0'0'136'0,"0"0"-4"15,0 0-7-15,0 0-14 0,27 8-4 0,-18-4-16 16,3 0-1-16,4 4-8 0,0 2 5 0,-1 0-16 16,0 2-4-16,8 3-7 0,-6-3-4 0,6 6-7 15,-10-6-9-15,8 8 8 0,-7-7-11 16,-2 2-1-16,-1 1-1 0,0-2-7 0,-5 6 6 15,-1-3-11-15,0-1 1 0,-7 3 4 0,-1 1-12 16,-2 0 9-16,-4 4-3 0,1-7-3 0,-3 5 6 0,-3-5-4 16,1-1-7-16,-6 1 2 0,6-4-5 0,0 1-3 15,-2-4-18-15,-2 2-27 0,1-4-21 0,4-3-33 16,1-1-30-16,-1 0-25 0,-7 0-79 0,6-4-242 16,13 0 108-16</inkml:trace>
  <inkml:trace contextRef="#ctx0" brushRef="#br1" timeOffset="-54876.09">21698 1670 67 0,'0'0'134'0,"0"0"-9"15,0 0-11-15,0 0-1 0,0 0-8 0,0 0 8 0,0 0 3 16,4 11-4-16,-4-4-12 0,1 2 0 0,-1 3-10 16,-1 0-17-16,-1 3-8 0,0 0-1 15,-2-1-18-15,1-1-28 0,0 3-31 0,0-6-48 16,2-1-49-16,0 2-119 0,-3-1-248 0,3-3 111 15</inkml:trace>
  <inkml:trace contextRef="#ctx0" brushRef="#br1" timeOffset="-54500.769">21986 1477 159 0,'0'0'152'0,"-2"-5"-12"15,2 5-11-15,0 0-14 0,0 0-9 0,0 0-11 16,-6 8-1-16,6-1-2 0,-2 0-6 0,0 0-10 0,-3 3 3 15,2 2-4-15,-2-1-1 0,2 5-2 0,-1 1 3 16,-4 0-4-16,6 2-3 0,-1 0 0 0,1 1-2 16,-1-3-4-16,3 0-5 0,0 2-3 15,0-4-8-15,3 1-3 0,-1-3-7 0,1-1-2 0,4-3-6 16,-2 4-3-16,0-5-2 0,4-2-6 16,-1 2 1-16,2-2-5 0,2-6-7 0,2 2-23 15,-4-2-27-15,2-2-29 0,3-3-33 0,2-4-29 16,-2 2-30-16,-4 0-138 0,-1-1-328 0,0 0 147 15</inkml:trace>
  <inkml:trace contextRef="#ctx0" brushRef="#br1" timeOffset="-54322.536">22041 1596 33 0,'2'-5'88'0,"-2"5"-24"16,4-6-38-16,0 2-21 0,-2 0-41 15,0-1-39-15,-2 5 17 0</inkml:trace>
  <inkml:trace contextRef="#ctx0" brushRef="#br1" timeOffset="-54184.892">21941 1518 84 0,'-5'-4'119'0,"5"4"-14"0,0 0-14 16,0 0-6-16,16-5-11 0,-8 5-1 0,2-3-8 16,3 1-11-16,5-3-15 0,0 0-23 0,-1 0-34 15,2-2-39-15,-1 3-65 0,-7 0-132 0,7-3 58 16</inkml:trace>
  <inkml:trace contextRef="#ctx0" brushRef="#br1" timeOffset="-53794.957">22020 1122 8 0,'-1'-3'223'0,"1"3"-10"0,-4-2-22 15,4 2-16-15,0 0-16 0,0 0-8 0,0 0 3 16,0 0-5-16,13 0-5 0,-13 0-5 15,18 0-8-15,-9 4-12 0,2 1-8 0,10-4-11 16,-1 6-5-16,-1 0-11 0,8 1-6 0,0 6-8 16,0-3-6-16,-2 4-1 0,0 2-12 0,-2 1-2 15,1 4-6-15,-1 1-5 0,0 3 1 0,-8-1-7 0,3 5 6 16,-8 3-9-16,3 1-4 0,-7 0 3 16,0-2-7-16,-2 6 3 0,-2-3-2 0,-2-1-4 15,-4 3 2-15,0-6-5 0,-2 1 2 0,-2-1-2 16,3-1-2-16,-4-3-1 0,4 1-1 0,-3-8-4 15,2-1 8-15,-2-1-3 0,3-1-8 0,0-1 3 16,1-5 0-16,2 0-1 0,-2 1-2 0,2-3 2 16,0-3-3-16,0 0-3 0,0-1-4 0,1 1-18 15,1-6-15-15,0 6-33 0,0-6-33 0,0 0-50 16,-2 3-65-16,2-3-224 0,0 0-477 16,0 0 212-16</inkml:trace>
  <inkml:trace contextRef="#ctx0" brushRef="#br1" timeOffset="-52323.907">23246 1380 111 0,'0'0'120'0,"0"0"-22"0,0 0-1 0,0 0-13 0,0 0 9 16,0 0-9-16,0 0-4 0,0 0 8 15,5 16-1-15,1-7 6 0,-5 0-3 0,2 3-3 16,0 6-2-16,-1 0-8 0,3 5 4 0,-1 1-5 15,0 2-3-15,0 1-2 0,-1-1-3 0,1 0-2 16,0 4-5-16,-1-7-8 0,-1-5-5 0,0 2-3 0,0-2-5 16,-2 2 0-16,3-3-8 0,-3 0-1 15,0-8-5-15,0 4 4 0,0-3-10 0,1 0 3 16,-1-8-6-16,0 6 1 0,0-3-3 0,0-2-2 16,0 1 1-16,0-4-1 0,0 5 2 0,0-5-6 15,0 0 1-15,0 0-6 0,0 0-6 0,0 0 5 16,0 0 1-16,-8-17-6 0,7 9-3 0,0-4-14 15,-3-2-7-15,1-1-8 0,2-5-5 0,-2-5-1 16,2-1-2-16,-1 7-4 0,-1-8 2 0,3 0 5 16,0-2-6-16,-1 10 8 0,-2-10 2 0,3 5 1 15,3-3 11-15,-3-1 2 0,0 11-1 0,1 0-3 16,-1 5 8-16,0 0-3 0,3 3 9 0,-3-2-6 16,2 6 3-16,2-1 3 0,0-2 2 0,0 3 1 15,-2 0-3-15,6 1 9 0,1 2 0 0,0-2 3 16,0 2-2-16,1 2 5 0,0-2-9 0,3 1 7 15,-2 1 0-15,0 0-4 0,0 1 2 0,1-2-3 16,-2 2-17-16,-4-1-8 0,3 0-28 16,0 2-26-16,-4 0-15 0,1 2-20 0,-4 0-99 0,3 1-232 15,-5 2 104-15</inkml:trace>
  <inkml:trace contextRef="#ctx0" brushRef="#br1" timeOffset="-52056.597">23376 1608 2 0,'13'-1'108'0,"5"0"1"0,-3-2-4 0,9 2 3 16,-6-3 0-16,5 2-3 0,-4 0 5 0,8-3-1 15,-9 2-14-15,3 1-3 0,0-1-11 0,-9 2-3 16,-1 1-8-16,1-1 0 0,-5-1-8 0,4-1 7 15,-5 2 3-15,0 0 1 0,-6 1-1 0,7 0-2 16,-7 0 0-16,4-3-15 0,-4 3-1 0,6 0-8 16,-6 0-1-16,0 0-13 0,0 0-25 0,0 0-49 15,0 0-59-15,6-2-70 0,-6 2-124 0,0 0-317 16,0 0 141-16</inkml:trace>
  <inkml:trace contextRef="#ctx0" brushRef="#br1" timeOffset="-49555.557">16412 2907 18 0,'0'0'114'0,"0"0"-6"0,0 0-3 16,0 0-6-16,0 0-3 0,0 0-3 0,0 0-1 15,0 0 2-15,0 0-17 0,0 0-2 0,0 0-11 16,0 0-1-16,-13-2-2 0,13 2-8 0,-7 2 1 16,7-2-5-16,-8 1 7 0,3 0-19 0,-2 0 6 15,0 1-7-15,-1 0 2 0,-5 1-1 0,5 1-5 16,-4-1 5-16,0-1-9 0,-2 2-2 0,-4 0-5 15,2 3 2-15,-1-2-7 0,0 2 2 0,1-2-4 16,-1 0 3-16,3 4 0 0,0-6-5 0,-3-1-2 16,6 5 2-16,-2-2 1 0,3-2 4 0,1-1-3 15,-3 0 1-15,7 1-2 0,-4-1-4 0,4-1 5 16,0 0 0-16,-1-1 0 0,6 0-2 0,-9 3 1 16,6 0-4-16,3-3-4 0,0 0 6 0,0 0-2 15,0 0-1-15,-9-3 0 0,9 3 0 16,0 0-1-16,0 0 1 0,0 0 0 0,0 0 4 0,-6 0-2 15,6 0-1-15,0 0 0 0,0 0 3 0,0 0-1 16,0 0-3-16,0 0 5 0,0 0-6 0,0 0 4 16,0 0-2-16,0 0-4 0,0 0 1 0,0 0-4 15,0 0 2-15,0 0 1 0,0 0 2 16,0 0-6-16,0 0 2 0,0 0 3 0,-4 6-7 0,3-4 4 16,1-2-5-16,-3 7 5 0,3-1 0 0,-1 1 3 15,0 0-1-15,-2 2-3 0,3 4 3 0,0 3 8 16,0 1-2-16,-2 3 4 0,0 6 3 0,2 3 0 15,-1 2 4-15,1 4-7 0,0 0-2 0,1 9 4 16,-2 3 0-16,5 0 3 0,-3-1 1 0,4 4 3 16,-4-5-1-16,1 8 7 0,-2-1-8 15,1 0 1-15,3 2 0 0,-3 1-2 0,-1 3-3 0,0 0-1 16,0-1 7-16,4 29-11 0,-4-34-2 16,0 7 2-16,1-3-3 0,-1 0 1 0,2 4-4 15,-5 22 8-15,1-31-10 0,2 5-1 0,0 2-2 16,-3 0 3-16,-1 0-3 0,3 0 2 0,-2 0-3 15,2 0-4-15,-3-1 3 0,-2-3-1 0,1 3-1 16,1-1-2-16,-1-2 0 0,3 0 4 0,-1-2-6 0,1 2 3 16,-1-5-1-16,-1 2 0 0,0 0-3 15,1-1 11-15,0-1-10 0,0 2 4 0,2-4-4 16,-2 0 2-16,6 1 2 0,-6-2-3 0,3-10 3 0,3 10 1 16,-3 2 1-16,1-2 0 0,-1-11 1 15,1 1-4-15,-1 10 3 0,4-10 2 0,-3 0-3 0,2 0 1 16,0 1-2-16,2 9 2 0,0-12-3 0,2 12 5 15,-4-11-1-15,3 12-1 0,-2-12 3 0,0 0-3 16,2 13 3-16,-3-11-4 0,3 10 4 0,-1 0-5 16,-3 4 4-16,0-5 0 0,-2 0-3 0,2-9 2 15,-1 10 1-15,-1-10 0 0,2 15-2 16,0-3 3-16,-4 0-5 0,4 0 3 0,-1-2 0 16,-1-13-2-16,2 3 3 0,-2-3-3 0,0 11 1 0,0-10-1 15,0-2-1-15,0 4 1 0,3-1 2 16,-3-2-1-16,0 2-3 0,2-2 1 0,1 0-2 15,0-1-2-15,-1 2-1 0,0-2 8 0,-1 2-8 16,1-1 1-16,3-3 2 0,-2 1-1 0,5-1-2 16,-2-1 1-16,3 1 1 0,0-2-2 0,-3 1 3 0,2-2-6 15,-3-2 2-15,0 1 2 0,4-1-5 0,-1 0 2 16,-3 1-2-16,-1-3 2 0,1 1-2 0,-1-6 3 16,-3 6-4-16,4 3 1 0,-2-3 0 15,-2 2-5-15,0-3 4 0,0 4-2 0,-2-8 0 16,-1 8 2-16,-1 0-7 0,-2 1 3 0,-1 1-1 15,2-1 1-15,-4 1 5 0,2 1-3 0,-2 1 1 0,4 0 2 16,-6 1 0-16,2 0 2 0,-3 0 5 16,3-1-3-16,3 1 0 0,-3 1 0 0,-1-4 2 15,3 0 2-15,0 0-1 0,-2 1-1 0,5-6-1 16,-4 2 1-16,7-6 1 0,-3 0-1 0,3-1 5 16,-2-1-1-16,-3-3-3 0,5-5 2 0,0 1 2 0,-2 0-1 15,4-2-6-15,-2-3 9 0,0-7-2 0,2 14-3 16,-2-10-4-16,0-4-3 0,-2 12 3 15,2-12-5-15,0 9 8 0,0-9-1 0,2 11 1 16,-2-11-1-16,-2 12 2 0,2-6 2 0,0-6-1 16,0 9-5-16,0-9-1 0,0 10 4 0,0-10 1 15,-3 7 0-15,3-7 2 0,0 0-1 0,-3 9-1 0,3-9-5 16,0 0 2-16,0 0 3 0,4 6-1 0,-4-6-1 16,0 0 3-16,11 3 0 0,-11-3 0 15,0 0 2-15,13 1-4 0,-13-1 4 0,15 2 1 16,-15-2-5-16,21 3 4 0,-12-3-1 0,5 3-1 15,-1-1-3-15,6 1 4 0,2 1 4 0,0-1-3 16,9 2 0-16,2-1-4 0,1 0 5 0,4-3 2 0,1-1-1 16,18 3-7-16,-3-3-17 0,3-4-28 0,-1-1-29 15,3 0-27-15,2 2-51 0,-7 0-127 16,5 3-306-16,0-6 135 0</inkml:trace>
  <inkml:trace contextRef="#ctx0" brushRef="#br1" timeOffset="-47172.449">23519 2793 2 0,'0'0'79'0,"0"0"-5"0,0 0-4 0,0 0-5 16,0 0-8-16,0 0 5 0,14 1-4 0,-14-1 11 0,8-1-16 16,-8 1 2-16,10 1 2 0,-2 1-10 0,-1-2 0 15,1-2-1-15,0 4-1 0,3-2-7 16,2 0-2-16,1 0-3 0,-1 0 1 0,5-2-8 15,2 2 4-15,-1-1-9 0,-2 0 4 0,2-2 6 16,3 5-2-16,-3-5 1 0,2 2-3 0,0-2-4 16,1 3-3-16,-3-3-2 0,1 3 4 0,-5-1-9 15,1 2 2-15,-2-2-1 0,-1 1-3 0,0 0-2 0,-3 0 5 16,0 1-5-16,2-1 1 0,-2 1-4 16,-2 1-6-16,-3-2 14 0,5 2-9 0,-2-1 1 15,-2 1-4-15,0 0 1 0,1-1-1 0,-2 1 1 16,2 2 1-16,-3-1-1 0,1 1 1 0,1 0 0 15,-2-3 11-15,-1 3-1 0,1 0 9 0,0 1 2 16,-2-1-2-16,0 1 4 0,0 2-1 0,-2 0-6 16,2 3 5-16,-2 0 5 0,-2 2-7 0,2 0-1 15,-2 6-2-15,0 0 3 0,0 7 1 0,-6 1-6 16,3 0 2-16,0 3-2 0,-4 5 3 0,2 13-1 16,-4-1-2-16,2 5-2 0,-3 2 4 0,1 4-4 15,2 0 4-15,-1-4-2 0,5 6 3 0,-5 0-2 16,6 26 2-16,1-25 2 0,7-1 6 0,-1-2-11 15,1 0 1-15,-4 0-1 0,2-3 2 0,2 2 2 16,1-1-2-16,0-3 0 0,3 3 8 0,-3-6-3 16,2 3 3-16,-2-1-5 0,2 2 2 0,-2-4-1 15,0 2 0-15,-1-4 2 0,0-1 0 0,0 2-5 16,0-1 2-16,-2-11-6 0,1 15 6 0,2-2 2 16,-4-2-9-16,2-2 0 0,-2-8 0 0,2-2-2 15,-1 16 2-15,0-4-2 0,1 2 1 0,-3 1-1 16,3 3 0-16,-4-3 1 0,2-1-2 0,0 2 1 15,3-1-1-15,-4 1-3 0,6 0 3 0,-4 0-2 16,1-3-1-16,1-2 1 0,0-1-2 0,-1-10 1 16,5 14 1-16,-4-13-2 0,4 10-1 0,-3 1-1 15,-1 0 2-15,1-13 1 0,-1 12 0 16,1-13-6-16,-4 14 1 0,3-11 1 0,0 12-2 0,-3-14 0 16,6 14-1-16,-5-11 0 0,2-2-1 0,1 10 2 15,0-8-3-15,-1-4 1 0,-1 2 2 0,-1 12 0 16,1-13-4-16,-3 12 3 0,5-12-1 0,-1 12-5 15,-4-12 3-15,6 2-2 0,-6 8 1 0,3-8 3 16,1 10 0-16,-3-12-1 0,0 2-1 0,-1 0-2 16,0-2-1-16,-1 0-1 0,1 0 0 0,0 1 3 15,-3-1-3-15,2-2-1 0,0 1 0 0,-2-3 4 16,3 2-2-16,-6-3-3 0,6 0 1 16,0 0 4-16,-4 0-2 0,-1 2 2 0,5-3 2 15,0 0-4-15,-3-2 1 0,3-1 2 0,-1 1 0 16,0 0 0-16,-2 0-1 0,3 0 4 0,0-1-4 15,-2 1-3-15,0 2 6 0,2-9-5 0,0 11-1 0,0-3-3 16,0 2 0-16,-2-1 0 0,2 0 1 16,1-3-1-16,-1 0 1 0,1 2 1 0,1-2 1 15,0 0-1-15,1 0 4 0,-2-1-2 0,0 3 0 16,2-8 2-16,-3 2 0 0,0-3-3 0,4 2 3 16,-3-2-1-16,-1 1 1 0,4-4 1 0,-4 1 0 15,6 2-2-15,-6-1-1 0,3-2 3 0,-1 1-1 16,1 1-1-16,-3-2 3 0,1-3-2 0,3 5 3 15,-3-5-1-15,0 1-2 0,1 2 2 0,0 1-1 16,0-5 1-16,0 5 0 0,-1 2-1 0,-1-7 0 16,4 3 4-16,-2 1-2 0,-1-4 1 0,-1 0 0 15,1 4 0-15,-1-3-1 0,0-3 0 0,0 3 2 16,1 0-1-16,1-1-2 0,-2 1 1 0,2 1 0 0,0-1 1 16,-1 1 1-16,0-1 2 0,-1 2 0 15,3 0 0-15,-3-1 3 0,0-1-3 0,0 1 0 16,0 0 0-16,0-3 3 0,0 7-5 0,-2-3-1 15,1-3 10-15,1 1-10 0,0-1 2 0,-1 1 3 16,0 0 0-16,-3-1-3 0,4 4 7 0,-4-2-4 16,1-1-1-16,-1-2 1 0,3 2 4 0,-3 3-2 15,3-4-1-15,-2 0 0 0,1 5 0 0,-2-4-1 16,3 1 1-16,-2-1 3 0,2 4-4 0,-3-6 5 16,4 2 3-16,-6-3-4 0,6-2 4 0,-1 2 1 15,-2 3-4-15,-2-7 0 0,5 3 2 0,0-8-1 16,-4 10 1-16,3-4 1 0,1-6-4 0,-5 12 2 15,3-5-5-15,2-7 3 0,-2 13 1 0,-1-4-5 16,-2-1 1-16,1 3 4 0,3 0 0 0,0 0 3 16,-2 1-4-16,2-1 5 0,-2 2 2 0,3-1 1 15,-3 0-1-15,1 0 7 0,1-1-4 0,-2 5 1 16,2-6-1-16,-1 2-8 0,-1-5 2 0,3 0-3 16,0-7-1-16,-4 13 1 0,4-13-6 0,-1 7 0 15,1-7-4-15,0 0-3 0,-3 12 7 0,3-12-6 16,0 0-1-16,0 0 0 0,0 6-2 0,0-6 1 15,0 0 2-15,0 0-1 0,0 0 5 0,0 0-5 16,0 0 0-16,0 9-3 0,0-9 9 0,0 0-5 16,0 0-2-16,0 0-2 0,0 0 3 15,0 0-1-15,0 0-1 0,0 0 0 0,0 0-1 0,0 0 3 16,0 0-4-16,0 0 2 0,0 0-1 0,0 0 3 16,0 0 1-16,0 0 1 0,3 8-2 0,-3-8 0 15,0 0 3-15,0 0-1 0,0 0-2 0,0 0 0 16,0 0 2-16,0 8-1 0,0-8 1 15,0 0 2-15,0 0-3 0,0 0-1 0,0 0 5 0,0 0 3 16,0 0-3-16,0 0-2 0,0 0-1 0,-8 9-6 16,8-9-5-16,-9 4-3 0,0 0-21 15,-9 5-28-15,-4-4-33 0,-9 1-47 0,-9 1-70 16,-20 2-99-16,-29-2-161 0,-6-4-509 0,-3-3 225 0</inkml:trace>
  <inkml:trace contextRef="#ctx0" brushRef="#br1" timeOffset="-45804.611">14113 3460 103 0,'0'0'127'0,"0"-4"3"0,0 4-7 0,0 0-16 0,-4-2-6 16,4 2-6-16,0 0-14 0,0 0 0 0,0 0 1 15,0 11 4-15,0 0 3 0,0 5 5 0,-2 8-1 16,0 2 1-16,1 2-4 0,-3 1 3 0,4 0-3 15,-5 4 0-15,3 1-2 0,-6-2-1 16,3 1-5-16,0 0 0 0,1-3-8 0,-3-2-6 0,1 3-2 16,-1-7-4-16,3-5-7 0,-3-2-1 0,5-6-8 15,-2-1-2-15,1-2-9 0,2-2 3 0,0-2-5 16,-1 2-3-16,1-2-2 0,-1 0 2 16,2-4-8-16,0 0-7 0,0 0 0 0,-7-13-2 0,5 4 0 15,2-3-4-15,-3 0-2 0,3-3-1 0,-1-13 2 16,0 5-5-16,1-7 1 0,0 1-3 15,-2 0 2-15,5 2 2 0,-3 1-4 0,1 7 8 0,2-1-2 16,-6 4-6-16,6 3-1 0,-3 1-2 0,0 0 1 16,2 4 0-16,-2 0-4 0,2 2 1 0,-2 2-2 15,0 1 12-15,0 3-2 0,5 0-11 0,-5 0 9 16,8 5-5-16,-2 0 0 0,-1-1 0 16,1 6 2-16,4 4-1 0,-1 1 5 0,-2 4-4 0,3 0-2 15,1 3 2-15,-2 3 1 0,1 1 3 0,1-4-3 16,-2 3 0-16,1 1 3 0,-2-1 1 0,-2-2-3 15,-1-3-4-15,-1 6 2 0,0-3-4 0,-3-3-5 16,-1-2-5-16,0-3-7 0,2 4-10 0,-4 0-11 16,1-4-11-16,-2-3-23 0,2 0-21 0,-3-3-22 15,3-2-25-15,-3 0-27 0,1-1-31 0,-3 0-127 16,-3-3-357-16,3 0 158 0</inkml:trace>
  <inkml:trace contextRef="#ctx0" brushRef="#br1" timeOffset="-45614.578">13985 3984 4 0,'0'0'162'0,"0"0"-14"0,0 0-12 0,0 0-7 15,0 0-11-15,0 0-8 0,12 0-10 0,-12 0-8 16,10 0-10-16,-2 0-3 0,1 0-13 0,2-3-8 16,2 1 0-16,4-2-10 0,-5 1-5 15,6-2-9-15,0-2-22 0,-3 2-35 0,2-2-40 0,2 1-42 16,-5 3-110-16,-1-1-233 0,0 2 104 0</inkml:trace>
  <inkml:trace contextRef="#ctx0" brushRef="#br1" timeOffset="-45420.326">14606 3995 53 0,'0'5'197'0,"1"5"-10"0,-1-4-16 16,0 3-14-16,0 0-16 0,-1 2-12 0,1 0-15 15,0 1-13-15,0-2-11 0,0 1-34 0,-1 0-45 0,1-4-57 16,-4 0-54-16,4 3-111 0,-1-4-227 0,1-2 101 16</inkml:trace>
  <inkml:trace contextRef="#ctx0" brushRef="#br1" timeOffset="-44795.379">14761 3722 27 0,'0'10'179'16,"0"0"-14"-16,1-1-7 0,0 2-12 0,1 1-13 15,0-1-12-15,-2 0-14 0,4 3-9 0,-4-2-10 16,1 3-12-16,1-3-6 0,-4 2-11 0,4-4-1 16,-2 0-7-16,-2-4-14 0,1 5-17 0,1-5-14 15,-3 1-6-15,2-2-22 0,-1-2-4 0,0 0 7 16,2-3-4-16,-5 1-5 0,5-1 12 0,-10-7-3 16,8 2 7-16,-1-2-4 0,-2 0 0 0,2-7 1 15,-1-4 7-15,1 1-6 0,0-1 8 0,1-2 8 16,2 0 10-16,5-4 5 0,-3-2 0 0,1 9 3 15,-1 0 3-15,3 1 0 0,2 1 12 0,-2 1-9 16,5 1-1-16,-4 2 0 0,2 3-6 0,1 2 4 16,-3 2 1-16,1-1-7 0,3 2 0 0,-5 0-1 15,4 2 4-15,-9 1-2 0,13 3 1 0,-8 0 6 16,-1 0-5-16,5 3 2 0,-8-2 1 0,3 2-1 16,1 4 2-16,-2-1-2 0,-3 2-3 0,-3-1 5 15,2 0-4-15,-3 2 1 0,0 0-4 0,-1 2 0 16,0-6 1-16,-1 1-7 0,3-3-1 0,-1 3 1 15,3-3-3-15,-3 0-5 0,1-1 4 0,2-2-7 16,1 1-1-16,0 1-2 0,0 0 3 0,1-1-1 16,2-2-3-16,1 2 6 0,1-3 0 0,0 0-4 15,3 4 3-15,-2-4-3 0,6 3 3 0,-2-1-1 16,-1 0 0-16,0 1 0 0,1-1 0 0,3 1-1 16,-3 0-5-16,1-1 1 0,0 1 0 0,-1 3-7 15,-1-2 7-15,0 0 3 0,-3 3-5 0,3-4 5 16,-3 2-5-16,0-1 7 0,-4 1 0 0,-1-1 1 15,1 6-3-15,-2-5 5 0,-2 2 0 0,-1 2-3 16,-3-3-8-16,-3 1 11 0,3 2-1 0,-5-2-1 16,-2 2 1-16,-2 0 0 0,-1 0 0 0,1-2-3 15,-3-3-11-15,0 0-21 0,-1 2-26 0,1-7-40 16,4 0-25-16,0-4-31 0,0 0-107 0,4-1-283 16,0-3 126-16</inkml:trace>
  <inkml:trace contextRef="#ctx0" brushRef="#br1" timeOffset="-44544.152">14877 3391 158 0,'4'-4'176'0,"-4"4"-15"0,5-3-14 15,-5 3-4-15,12 4-5 0,-1 0-7 0,2 0-11 16,7 3-11-16,-2 0-1 0,11 8-8 0,-1-3-7 15,1 2-3-15,0 3-6 0,1 2-3 0,-2 3-2 16,8 11-2-16,-10-8-8 0,1 4-3 0,1 9-9 16,-2 6-3-16,-7 0-3 0,-2 2-6 0,-11 0-12 15,-4 3-8-15,-8 0-26 0,-5 5-25 0,-7 0-36 16,-9-1-51-16,-5-3-49 0,-18 19-177 0,11-22-366 16,-20 15 161-16</inkml:trace>
  <inkml:trace contextRef="#ctx0" brushRef="#br1" timeOffset="-44115.479">13845 3328 109 0,'2'-2'127'16,"-1"-1"-2"-16,-1 3-1 0,0 0 0 0,0 0 0 16,0 0-4-16,0 0-9 0,-7 19-4 0,-3-6-9 15,1 6 8-15,-4 5-2 0,0 8-5 0,-3 14-1 0,3-12-2 16,1 18-5-16,1-1-5 0,0 3-5 0,5 6-4 16,-7-2-9-16,16 23-4 0,-3-26-13 15,1-2-8-15,12 3-15 0,2-5-15 0,6-3-23 16,6-5-22-16,7-3-30 0,6-7-36 0,12-7-47 15,-1-4-177-15,4-2-347 0,4-8 154 0</inkml:trace>
  <inkml:trace contextRef="#ctx0" brushRef="#br1" timeOffset="-43117.455">14780 5228 59 0,'0'-5'146'0,"0"-2"-5"0,1 0-11 16,-1 0-5-16,-1 1-19 0,1-1-3 0,0 2 2 15,-4-2 4-15,2 0-4 0,-1 1-1 0,-1 0 1 16,-1 0-2-16,1-1-7 0,-2 3-3 0,1 1-8 0,-2 0-3 16,1-1-10-16,-2 4-2 0,-2 0-8 0,-1 5 0 15,-3 0-7-15,0 4-2 0,-3 1-2 0,3 4 0 16,-8 4 0-16,9-4-4 0,-2 9 0 0,2 1-2 15,-1-1-2-15,7 3-3 0,1-1-2 0,3 1-5 16,5-1-4-16,-2-5-3 0,2-1 3 0,3 0-6 16,4-2 3-16,5-3-9 0,-2 3-3 0,6-3-3 15,5-2-2-15,3-2 5 0,-1-5-2 0,-3 0-4 16,5-4 3-16,2 1-5 0,-8-3 2 0,1-1 2 16,-1 0-6-16,-3-2-1 0,0-1 0 0,-4 2-3 15,-2 0-3-15,-3-2-21 0,-2 1-24 0,-1 2-27 16,-2-1-35-16,-1 2-36 0,-3 1-36 0,0 0-200 15,0 0-415-15,-20 1 184 0</inkml:trace>
  <inkml:trace contextRef="#ctx0" brushRef="#br1" timeOffset="-42219.005">14252 6229 85 0,'-2'-4'140'0,"0"0"-14"0,0 0 1 16,2 4-10-16,-4-7-3 0,3 4-5 0,-3-1-10 15,3 1 7-15,1 3-3 0,-5-5-5 0,5 5-6 16,-5-3-11-16,5 3-7 0,0 0 0 0,-13 8-5 16,5-1-1-16,-1 3-2 0,-1 2-6 0,2 5 2 15,-6 5-2-15,1 5 4 0,3-1-6 0,-1 3-2 16,2 0-4-16,-1 3-5 0,3 2 0 0,3-2-4 16,0-1-5-16,3 0-2 0,2-3-7 0,6 0 1 15,-1-3-8-15,6-1 0 0,1-3-4 0,-2-4-2 16,9 1-1-16,1-5 1 0,3-3-7 0,7-1-4 15,1-3-10-15,-2-5-40 0,2-2-53 0,4-3-52 16,-4-2-60-16,0-2-132 0,-4-3-369 0,-1-4 165 16</inkml:trace>
  <inkml:trace contextRef="#ctx0" brushRef="#br1" timeOffset="-41930.632">14587 6371 188 0,'0'6'195'0,"-4"3"-10"0,-1 0-13 15,1 2-10-15,1-1-14 0,1 7-10 0,2-2-14 0,0 1-15 16,2 1-11-16,1 1-8 0,-3-2-12 15,0 1-6-15,2-3-4 0,0 4-11 0,-2-5-4 16,1-2-5-16,-2 1-21 0,1-3-26 0,0-2-25 16,-2 1-27-16,2-3-20 0,2 2-15 0,-4-5-21 15,2 3-10-15,0-5-5 0,0 0-17 0,-7 1-77 0,7-1-234 16,0 0 103-16</inkml:trace>
  <inkml:trace contextRef="#ctx0" brushRef="#br1" timeOffset="-41672.978">14459 6311 15 0,'4'-2'120'0,"3"0"4"15,0-1-9-15,-7 3-11 0,19 5-6 0,-6-3-3 16,5 2-14-16,1 2 0 0,-1 1-9 0,1 3-10 0,5 1 0 16,1 0-10-16,-2 3 0 0,0 1-12 0,-3 1 1 15,1 1-5-15,-6-1-5 0,-5-2 2 0,2 3-6 16,-5 0-1-16,1 0-6 0,-5 0-2 15,-1-1 2-15,-4 1 8 0,-4 0 1 0,1-2-3 0,-2 2 9 16,-6-2-4-16,0 1-9 0,-2-1-1 0,2-1 3 16,-3-2-9-16,-2 0 4 0,-3 4-8 0,5-5-6 15,-1-3-21-15,0-1-24 0,5-1-28 0,1-3-21 16,1-1-35-16,-1 2-102 0,3-4-244 0,-1 0 107 16</inkml:trace>
  <inkml:trace contextRef="#ctx0" brushRef="#br1" timeOffset="-41433.985">14912 6653 147 0,'0'7'191'0,"0"3"-9"0,1-1-17 15,0 4-9-15,2-2-12 0,-2 4-17 0,0-3-9 16,1-2-17-16,0 2-9 0,1 1-13 0,1-1-5 16,0-3-13-16,-1-4-32 0,-1 3-30 0,1-3-45 15,1-1-45-15,-1 0-53 0,-1-3-87 0,-2-1-250 16,9 2 111-16</inkml:trace>
  <inkml:trace contextRef="#ctx0" brushRef="#br1" timeOffset="-41144.94">15106 6469 113 0,'0'0'207'0,"0"0"-17"0,0 0-11 15,0 0-15-15,0 0-16 0,0 0-11 0,3 13-6 0,-3-7-12 16,0 6-4-16,0 3 0 0,0 2-2 15,0 0-7-15,0-2-3 0,2 2-6 0,-2 2-4 16,3-2-5-16,-1 2-7 0,1-5-8 0,-2 3-8 16,3-2-8-16,-3-4-6 0,3 0-6 0,0 0-4 0,1-3-6 15,0-1-6-15,0 0 0 0,5 1-8 0,-5-6-1 16,6 0-21-16,-5-1-25 0,4-2-26 0,-1-3-30 16,2-1-24-16,-1-1-29 0,5-4-26 15,-4-1-22-15,-3 1-154 0,0-1-365 0,-2-3 163 16</inkml:trace>
  <inkml:trace contextRef="#ctx0" brushRef="#br1" timeOffset="-40963.931">15107 6568 16 0,'0'0'126'0,"0"0"-7"0,13-4-10 0,-7 1-13 15,1 0-12-15,-1 0-7 0,-1-2-21 0,3 4-19 0,-2-4-34 16,-4 2-34-16,1-2-26 0,-4 1-50 0,1 4-113 16,-2-8 50-16</inkml:trace>
  <inkml:trace contextRef="#ctx0" brushRef="#br1" timeOffset="-40844.451">15079 6474 78 0,'0'0'105'0,"-1"-3"-10"0,1 3-8 0,0 0-5 0,8-4-3 16,-5 1-2-16,5-1 1 0,2 1-17 0,3-2-4 15,0 0-6-15,2-2-12 0,2-1-16 0,2-2-33 16,-1 2-45-16,-2 0-87 0,1 1-152 0,-2-1 67 16</inkml:trace>
  <inkml:trace contextRef="#ctx0" brushRef="#br1" timeOffset="-40488.947">15066 6109 180 0,'-5'-4'236'0,"-1"-2"-15"0,2 4-20 0,0 1-21 15,0-2-20-15,4-2-1 0,0 5-7 0,0 0-5 16,6-6-10-16,1 6-10 0,3-1-7 0,-1 1-10 16,5 0-7-16,4 0-12 0,0 3-5 0,1 4-10 15,6-1-3-15,3 7-6 0,1-1-4 0,-1 3-5 16,0 2-4-16,-1 4-3 0,2 0-7 0,-3 3-4 15,-3 2-3-15,0-1-3 0,-2 3-3 0,-2 1-4 16,-3 1-3-16,-3 0-2 0,-1 0-4 0,-5 2-2 16,-4-1-8-16,3-4-3 0,-6 2-7 0,0-2 1 15,-1-3-7-15,-4 2 0 0,-2-9 0 0,4 1-3 16,-3-2 5-16,-1 1-2 0,-1-3-6 0,4-4 2 16,-1 1 2-16,-6 0-11 0,4-1-4 0,2-3-4 15,-2 2-9-15,5-3-8 0,-2-1-13 0,-2-1-18 16,4 1-18-16,-2-2-35 0,1-2-40 0,-2 2-56 15,1-1-133-15,4-2-390 0,-8 3 173 0</inkml:trace>
  <inkml:trace contextRef="#ctx0" brushRef="#br1" timeOffset="-39240.297">15202 6583 10 0,'0'0'116'0,"-7"-1"-15"0,7 1-8 16,0 0-16-16,0 0 1 0,0 0-5 0,0 0-8 15,0 0 5-15,0 0-4 0,0 0 4 0,0 0-3 16,-5-1 1-16,5 1-3 0,0 0 0 0,0 0-13 0,0 0 14 16,0 0-4-16,0 0-9 0,0 0 4 15,0 0-2-15,0 0-9 0,0 0 2 0,0 0-8 16,0 0 1-16,0 0-4 0,0 0-4 0,0 0 4 15,0 0-7-15,0 0 1 0,0 0 1 0,0 0-3 0,0 0-1 16,0 0-3-16,0 0-1 0,0 0-7 0,0 0 4 16,0 0-8-16,0 0-1 0,0 0-2 15,0 0 2-15,0 0-3 0,12-3-4 0,-8-1 7 16,3 3-2-16,-2-1-1 0,-1 1-2 0,0-2-2 16,0 0-1-16,1 3-4 0,-1-3-1 0,-4 3-17 0,6 0-22 15,-6 0-26-15,0 0-47 0,5-3-60 0,-5 3-102 16,0 0-297-16,-15 6 132 0</inkml:trace>
  <inkml:trace contextRef="#ctx0" brushRef="#br1" timeOffset="-38252.96">14922 8129 64 0,'-5'-1'184'0,"5"1"-10"0,0 0-18 15,0 0-15-15,0 0-9 0,-2 8-4 0,2-1-12 16,0 6-2-16,-1 3-4 0,4 8-8 15,-1 1 1-15,-2 2-7 0,3 1-4 0,-2 4-8 0,2 1-2 16,-1 1-8-16,0-2-3 0,0 0-7 0,3-1-6 16,-3-4-6-16,1 1-8 0,-1-8-2 0,0-3-2 15,-1 1-5-15,1-7 0 0,-2-1-5 0,0-2-1 16,0-2-2-16,0 1 0 0,0-1 2 0,0-2 5 16,2-1-4-16,-2-3-5 0,-2 4-3 0,2-4-3 15,0 0-3-15,0 0-2 0,-8-11 0 0,5 1-1 16,2 1-4-16,-4-7-1 0,1-2 1 0,0 0-1 15,1 1-4-15,1-8 0 0,4-3-3 0,-5 0 4 16,3-2-5-16,-1-3 4 0,3 1-2 0,0-1 0 16,1 0-3-16,3 0-1 0,-1 1 4 0,1 5-1 15,2-2-1-15,1 1-1 0,1 3 0 0,-4083 8 1 16,8163 0-1-16,-4083 2-9 0,0 5-5 0,0 1-13 16,0-1-7-16,-1 3-11 0,1 0-14 0,-4 3-26 15,2 1-8-15,-1 3-22 0,-4 0-13 0,0 0-27 16,11 4-19-16,-9 3-130 0,-2-1-329 0,1 1 146 15</inkml:trace>
  <inkml:trace contextRef="#ctx0" brushRef="#br1" timeOffset="-38099.593">15009 8283 49 0,'6'-2'91'16,"3"1"-6"-16,1-3-6 0,-1 2-14 0,4-2-4 15,0-1-7-15,0 2-18 0,1-1-23 0,-3 3-48 0,-2-4-48 16,3 3-91-16,-1-2 41 0</inkml:trace>
  <inkml:trace contextRef="#ctx0" brushRef="#br1" timeOffset="-37564.891">15250 7929 10 0,'0'0'150'0,"0"0"-5"0,0 0-5 16,0 0-15-16,0 0-8 0,0 0-12 0,0 0-2 16,0 0 7-16,0 0 1 0,8 7 6 0,-2 2-6 15,7 3-2-15,4 10-13 0,-2 5-4 0,6-1-7 16,5 13 2-16,0 3-11 0,-1 1-7 0,2-2-6 15,-2 2-6-15,-4 3-7 0,4 0-3 0,-5 0-6 16,-1 0-2-16,-7-11-4 0,2 12-8 0,-3-3-20 16,-7-9-31-16,-4 0-32 0,-4 2-31 0,-1-1-51 15,-10 9-48-15,-9-1-120 0,-2-2-331 0,0-4 147 16</inkml:trace>
  <inkml:trace contextRef="#ctx0" brushRef="#br1" timeOffset="-37204.881">14494 7903 145 0,'0'-1'146'0,"0"1"-4"16,0 0-2-16,-5 14-12 0,-4 12-4 0,1 4-1 15,-5 13-1-15,0 8-4 0,2 0-6 0,7 0-5 16,2 5-9-16,-1 0-12 0,6 3-8 15,3-3-7-15,3 0-7 0,6-1-7 0,5-6-9 0,3-5-20 16,1-2-32-16,-3-12-39 0,6-5-53 0,4 0-57 16,-2-6-121-16,5-6-297 0,1 2 133 0</inkml:trace>
  <inkml:trace contextRef="#ctx0" brushRef="#br1" timeOffset="-35229.256">17226 3333 143 0,'0'0'175'0,"-8"-5"-4"0,8 5-17 0,-4-1-12 0,4 1-10 16,-10 5-12-16,6 1-7 0,-5 3 1 15,-1 6-7-15,-4 10 0 0,4 1 0 0,-3 3-6 16,4 5-2-16,-6 11 0 0,6 5-4 0,0-3-2 16,4 6-5-16,2-6-2 0,1 6-8 0,2-4-9 15,2-11-2-15,3 10-5 0,3-11-7 0,-2-2-5 0,7-1-7 16,-2-4-2-16,1-4-7 0,5-1-1 0,1-6 2 16,-2-6-11-16,2-4-3 0,-1-2-5 15,3-5 0-15,3-2-3 0,-2-4 2 0,7-7-7 16,-1-4 1-16,1-2-2 0,-3-3 0 0,-1 0 0 0,-3-4-4 15,1-1 2-15,-3-2 7 0,-5 2-6 0,-2-2 0 16,-2 0-5-16,-5-3 9 0,0 0-2 0,-4 1 3 16,-2 0 1-16,-2 1 4 0,-2 0-1 0,-5 0 2 15,-1 0 2-15,-1 1-8 0,-4-2 4 16,-1 3 1-16,-4 0-4 0,1 2 6 0,-1 2-1 16,-2 5 2-16,-1 2 0 0,-1 3-5 0,0 4 0 0,-3 2-5 15,5 3-2-15,-5 3-13 0,0 3-6 0,-4 4-24 16,2 3-25-16,4 7-23 0,-5 0-35 15,3 0-41-15,4 1-34 0,-1 0-34 0,1 6-167 16,5-2-428-16,2 2 190 0</inkml:trace>
  <inkml:trace contextRef="#ctx0" brushRef="#br1" timeOffset="-34236.515">19551 5059 86 0,'-3'-2'139'0,"0"-2"-2"0,-1 2-11 0,2 0-9 16,-2-3-8-16,1 2 1 0,-2 1-1 0,1-2 3 15,-1 1-6-15,2 0-4 0,-3 3-7 0,6 0-2 16,-6-4-11-16,2 3-6 0,4 1-3 0,-11 1-3 15,6 3-6-15,-3 1 2 0,-3 7 0 0,3 5 6 16,-5 6-6-16,1 2 0 0,-3 5-3 0,5-3-4 16,-3 7-1-16,4 0-4 0,0 10-7 0,0-11-1 15,9 0-5-15,-1-5 0 0,2 2-7 0,3-1-4 16,1-3-2-16,4 0-3 0,0-4-2 0,1-4-1 16,3-1-5-16,-1-2-2 0,5-2-1 0,2-4-3 15,7 3-2-15,-5-8-2 0,7-2 0 0,-1-2-6 16,2-2-1-16,-1-2-1 0,0-6-9 0,1 3-1 15,-1-5-2-15,-1-2 2 0,-5-1 2 0,3-2 0 16,-4-1-1-16,-4-4 2 0,1 1 1 0,-4-1-1 0,-4-2 0 16,-1 1 3-16,-4 0 4 0,0-4-3 15,-5 0 3-15,-5 4 1 0,3-4-5 0,-6 1 4 16,-1 1 0-16,-5 1 0 0,-2-2-1 0,1-1-6 16,-2 5 8-16,-2 4 0 0,0 0 1 0,0 4 0 15,2 4-1-15,-3 1 0 0,-7 1-2 0,4 5-15 0,-4 3-19 16,-2 5-26-16,1 1-30 0,2 6-40 0,0 0-30 15,2 3-199-15,0 3-389 0,5 6 173 16</inkml:trace>
  <inkml:trace contextRef="#ctx0" brushRef="#br1" timeOffset="-32931.039">21398 6395 50 0,'-1'-4'133'0,"1"-1"4"16,-3-2-13-16,2 4-4 0,0-3-3 15,-1 1-3-15,0-1-7 0,-2 1-5 0,4 1 4 0,0-1 3 16,-4 1-1-16,3-1-2 0,-2 2-2 0,-1 1-6 16,-2-1-7-16,2 1-9 0,4 2-9 0,-13 3-7 15,7 2-3-15,-7 2-4 0,3 2-1 0,-8 13 4 16,5 2-3-16,-3 5-2 0,3 0-2 0,0 1-5 16,4 3-2-16,-1 1-7 0,5-2-2 0,1 2-3 15,4-1-5-15,4-1-3 0,0-1 2 0,2-4-4 16,6 3-4-16,0-5-1 0,4 1-3 0,0-1-3 15,2-6-1-15,4 0-3 0,1-6-4 0,-3-7 8 16,5 1-10-16,2-5 2 0,2 1-2 0,0-7 3 16,-1-4-6-16,-1 0-2 0,1-5 1 0,-1-1-4 15,2 0 1-15,-6-2 2 0,2 0-1 0,-3-3 1 16,-3 0-5-16,-6 4 11 0,3-6-4 0,-6 5-1 16,-5-1-1-16,2-2 2 0,-4-6-1 0,-2 7 2 15,-2-8-4-15,-5 1 7 0,1 6-3 0,-3 0 0 16,-3-4-1-16,0-1 1 0,-6 3-4 0,-1 2 3 15,3 4 3-15,-7-2-3 0,3 4 1 0,-4-3-1 16,5 6-1-16,-4 0 4 0,3 3-1 0,-2 2-4 16,-7 0-18-16,5 3-17 0,-3 1-25 0,-4 4-27 15,2 0-36-15,8 1-36 0,-1 2-42 0,-8 3-166 16,5 4-397-16,6-2 175 0</inkml:trace>
  <inkml:trace contextRef="#ctx0" brushRef="#br1" timeOffset="-31857.633">23266 7947 95 0,'0'0'151'0,"-5"-4"-2"0,2 1-1 16,3 3-11-16,-7-4-7 0,7 4-11 0,-3-3-15 16,3 3-9-16,-4-2 5 0,4 2-2 0,-5-2-15 15,5 2-8-15,0 0 0 0,0 0-7 0,-11 3-5 16,5 0 4-16,0 4-6 0,-1 0 4 0,-1 2-2 15,1 2-5-15,0 6 2 0,-2 7-1 0,0 3-2 16,0-1-5-16,3 1-3 0,-1 3 4 0,3 3-5 16,1-4-3-16,0 5 0 0,3 1-3 0,1-4-4 15,2 1-4-15,5 1-1 0,-2-1-3 0,4-4-1 16,-1-2-4-16,4 0-2 0,1-3-3 0,5-4-1 16,-5-5-3-16,2-1 1 0,4-1-5 0,-1-4 1 15,-1-1-4-15,4-4 1 0,5 3-6 0,-6-5 3 0,9-2 3 16,-5-3-5-16,2-2-1 0,0-8 3 15,-3 3-6-15,3-3 0 0,-1-2 2 0,-3-1 1 16,-4-2-4-16,1-1 2 0,-4-1-1 0,1 1 6 16,-4-1-3-16,1-3-2 0,-9 6-1 0,3-8-2 0,-3-1 2 15,-3 1 1-15,-4-1 1 0,2 0 1 0,-4-2 1 16,-2-1 6-16,-2 2 1 0,-2 2 4 0,-5-3-4 16,4 0 6-16,-8 2 4 0,-2 2-3 15,1 4-2-15,-4 1-2 0,0 3-2 0,-3 5-6 0,-5 3-19 16,-1 4-28-16,-4 6-33 0,-1 5-48 0,-11 1-57 15,-3 8-83-15,1-1-139 0,13-2-432 0,4-1 191 16</inkml:trace>
  <inkml:trace contextRef="#ctx0" brushRef="#br1" timeOffset="-11650.455">5065 2346 3 0,'0'0'10'0,"0"0"-1"0,0 0 3 0,-5-2-2 16,5 2 7-16,0 0 0 0,0 0 3 0,0 0 1 15,0 0 8-15,0 0 0 0,0 0-1 0,0 0 6 16,0 0-4-16,0 0 3 0,0 0 5 0,0 0-1 16,0 0-3-16,0 0 5 0,-4080 0 6 0,8160 0-6 15,-4080 0 1-15,0 0 3 0,0 0-4 0,0 0-1 16,0 0-1-16,0 0 5 0,-8 0-3 0,8 0-12 15,0 0 1-15,0 0 7 0,0 0-3 0,0 0 1 16,0 0-5-16,0 0-3 0,0 0-1 16,0 0 2-16,0 0 0 0,1 9-2 0,-1-9-3 15,0 6 7-15,-1-1-5 0,1 0-2 0,0 2 6 16,-3-2-9-16,3 3 7 0,3-3-4 0,-2 4 3 0,-1-3-4 16,3 5 0-16,-3-5-4 0,0 3 7 0,1-2-3 15,-1 2-2-15,1 0-4 0,1-2-3 0,0 6 7 16,1-4-6-16,-2 3 10 0,-1-3-3 15,5 4-8-15,-5-1 5 0,4 0 2 0,0 4-7 16,-3-3 2-16,3 1 2 0,-3 3 2 0,-1-2-2 16,3 0-6-16,-2-1 4 0,3 0 0 0,0 2-6 0,-3-3 0 15,4 0-2-15,-1 0 9 0,-1 5-5 0,-1-6-7 16,2-3 2-16,0 4 2 0,0-1 2 0,-2 4 0 16,1-3-5-16,3 4 3 0,-4-5-1 15,2 5 2-15,0-6-3 0,0 7-1 0,0-3-11 16,1 2 17-16,0-3-4 0,-1 2-7 0,0-1 15 15,0 1-8-15,-2 1-4 0,1 1 4 0,2-1-1 0,-1 0-3 16,-3 0 6-16,4 0-5 0,-1-1 1 16,0 1 4-16,-3-4-2 0,4 3-4 0,-2 1 2 15,1-2-1-15,-2 0-2 0,3 0 2 0,0 1 1 16,-4 1 1-16,1-2 0 0,4 4-2 0,2-5-1 16,-3 3 5-16,0-2-6 0,0 2 0 0,0-2-1 15,3-1 3-15,-3 3 2 0,1-2-3 0,1 3 1 16,2-1-4-16,-1-2 4 0,-1 1-2 0,1 0 4 15,0-1 0-15,-2 2-4 0,0 1 3 0,1 1-1 16,-1 1-1-16,-1-2 2 0,3 7 3 0,-2-6-4 16,1 5-2-16,-1 2-2 0,-3 2 8 0,0-4-4 15,1-3 1-15,1 4 0 0,-1-6 1 0,-1 7 3 16,-1-6-7-16,0-2 2 0,-1 3 6 0,0-1-3 0,2 0 1 16,-1 4-3-16,2-5 5 0,0 1-4 15,-2 6 3-15,3-1-10 0,-3-4 7 0,4 3 3 16,-5 2-2-16,3-6 1 0,0 5 5 0,0 1-3 15,0-2-2-15,-1 2 1 0,0-1 4 0,1-1-5 16,1 4 4-16,-1-1-5 0,-3 1-4 0,4-1 4 16,-1 1 4-16,0-2-3 0,1 1 4 0,-2 4-4 15,3-1 3-15,-2 0 0 0,1 1-1 0,-1 1 0 16,2-1 2-16,-2 0 0 0,1-2-2 0,-1-1-2 16,0 3 1-16,1-1 3 0,-2 1-2 0,2-2 0 15,-2-1 0-15,3 3 1 0,-3-5-7 0,0 1 2 16,2 2 4-16,-1-3-2 0,-1 0 1 0,3 0-2 15,-2 0 0-15,0 3 0 0,-3-2 2 0,4-1-4 16,-2 4-2-16,-1-2 4 0,1 1-3 0,4 1 1 16,-4-2-5-16,-1 0-1 0,2 3 8 0,-2-2-3 15,0 1-1-15,1 0 4 0,1 0-1 0,-1 1-2 16,0-1-1-16,3 3 1 0,-4-2-1 0,1 0 3 16,2-1-7-16,1 0 0 0,-1 2 3 0,0-2 0 15,1-1 1-15,-2 2 2 0,1-4-1 0,0 3-2 16,-1-1 3-16,5-1-1 0,-4 1 0 0,-1 0-3 15,4-3 4-15,-3 3-3 0,0 0 2 0,4-4-6 16,-3 3 6-16,2-1 0 0,-3 0 1 0,0 0 1 16,3-5-7-16,-1 6 5 0,0-1-3 0,-1 2 5 15,-1-3-2-15,3 1-4 0,-2 2-2 0,0-2 1 16,-1 2-2-16,0-2 3 0,0 2-4 0,-3-1 3 16,1 0-4-16,-3 0 2 0,4-1 3 0,-3 2-12 15,-1-2 2-15,1 2 1 0,3 2 4 0,-4-2 3 16,0-2-1-16,3 0-2 0,-1 3-1 0,1-5 2 15,-2 4-3-15,2-2 1 0,0 1-3 0,0-2 3 16,2 2-1-16,-4-1 0 0,-1 4-1 0,3-5-2 16,2 2 5-16,-5 0 4 0,6 2 5 0,-3-1-10 15,0 1 2-15,0-4-2 0,0 2 3 16,0 1 0-16,0 4-2 0,1-3 2 0,1-1 2 0,4 0-3 16,-5 0 4-16,0 3 4 0,0-1-5 0,0 1 0 15,1-1 3-15,0-1-2 0,1 0 2 0,1 1 0 16,-1-1-2-16,-3 0 0 0,4 0 2 0,1 0 0 15,-4 1-3-15,3-2 3 0,1 2-2 0,-3-3-1 16,1 3 4-16,2-1 1 0,-3 0 2 0,2 1-1 16,2-1-1-16,-2 2-3 0,0-1 5 15,3 2 1-15,-2-4 0 0,1 5-4 0,2-2 0 0,0 1-2 16,1 2 2-16,-1-2 1 0,1-4-2 0,2 5 0 16,-1-2 2-16,-3 2 1 0,4-1-3 0,-2-1 1 15,-2-1 3-15,4 1-3 0,-3 0 0 0,1-1-2 16,-4 0-3-16,1-2-1 0,-2 2 5 0,2-3-1 15,-2 0-5-15,0 1-1 0,-2-4 4 16,4 3 1-16,-4-2-4 0,3 2-2 0,-4-4 3 0,1 2-2 16,4-1-2-16,-7 4-4 0,5-1 4 0,-5-1-4 15,6 1-2-15,-4 0-1 0,2-1-1 0,1 4 3 16,-2-2 0-16,0 1-1 0,-1-1-2 16,0-1 4-16,3 1 0 0,-3 0-3 0,2 3 1 15,1-6 5-15,-1 2 4 0,1 1-6 0,-2 1 7 0,2-1-4 16,0 3 2-16,6-2 1 0,-4 1 0 0,3 0 1 15,0 3-4-15,1-1 11 0,-1 2-13 0,6 10 5 16,-9-15-7-16,4 3 5 0,-3-1 2 0,4-1 2 16,-5 1-6-16,3-1 7 0,-1-1 1 15,-1 0-2-15,4 0-7 0,-3-1 2 0,-4 2 2 16,0-2 3-16,4-2-1 0,-3 0-3 0,0 1 0 0,-4-2 7 16,4 3-4-16,-1-1 1 0,-1 1 1 0,1 0 2 15,1 0-3-15,1-2 5 0,-3 4-7 0,3 1 5 16,-2-1 3-16,2 4-4 0,-1-2 0 0,-3-1 6 15,4-3-6-15,-4 2 2 0,0-2 2 16,0-1-11-16,-2-3 2 0,2 1-1 0,-4-7-1 16,3 1 1-16,-3-2-1 0,3-1-5 0,-1-5 1 15,-1 1-2-15,-2-4 1 0,3 1 0 0,-2 0-9 0,-1-2-13 16,0 1-3-16,0-9-15 0,0 11-11 0,0-11-11 16,0 9-14-16,0-9-19 0,3 5-58 15,-3-5-181-15,0 0 81 0</inkml:trace>
  <inkml:trace contextRef="#ctx0" brushRef="#br1" timeOffset="-8631.29">4867 2467 38 0,'0'0'44'0,"0"0"1"0,0 0-5 15,0 0 1-15,0 0-6 0,0 0 0 0,10-3 1 16,-10 3-8-16,0 0 2 0,0 0-6 0,0 0 4 15,0 0-5-15,4-2 0 0,-4 2-1 0,0 0-1 16,5-5 1-16,-5 5-4 0,4-2 1 0,-4 2 0 16,0 0-2-16,0 0-3 0,12-2 0 0,-12 2 3 15,9-1-5-15,-9 1 6 0,12-3-3 16,-5 0-1-16,0 0 8 0,3 0 2 0,2 1-4 0,1-1 2 16,0 0 3-16,5-6-6 0,2 5 0 0,5-9 4 15,3 5 2-15,-4-1 5 0,6 0-4 0,0-1-8 16,0 3 7-16,8-5-3 0,-2 3 0 0,1-3-1 15,13 1-4-15,-12-1-4 0,12-2 6 0,-13 1 1 16,12 1-10-16,1-5-1 0,-13 5 2 0,16 0-5 16,-3-2 2-16,5-1-5 0,-4 8 8 0,1-7-7 15,2 1 0-15,1 1 6 0,0 0-4 16,0 5-2-16,-1-5-7 0,1 0 9 0,-4 4-5 0,1 1 19 16,2 2-18-16,-17 0-5 0,14 1 4 0,1-7 2 15,-12 6-4-15,15-4 1 0,-4 2 2 0,-10 1 1 16,10-1-4-16,0 2 5 0,-1-4-4 15,-10 5 0-15,13-4-6 0,-14 6 8 0,14-5-1 16,0 5-1-16,-18 0 0 0,0-1-4 0,2 0 7 0,-5 0-1 16,1 0 1-16,1-1 4 0,0 0-10 15,-1 1 0-15,0 0 4 0,1 1-2 0,0-4-1 0,1 1-1 16,-1 0 2-16,3 1 1 0,0-3 1 16,-1 0-1-16,2 0 6 0,1 2-6 0,-4 1 0 15,0-1 2-15,-3 2-3 0,2-2 5 0,1 1-13 16,-3 1 9-16,-4-2-3 0,1 3 4 0,-2-1 0 0,-5-1 0 15,-2 4 3-15,2-4-8 0,-4 3 6 0,0-4-7 16,2 3 10-16,-3-1-6 0,1 1-4 0,-4-1 9 16,0 3-4-16,-1-2 1 0,-1-2-3 0,0 4 2 15,-2-3-1-15,-1 3 4 0,-1 0-2 16,-8 0-1-16,10 0 3 0,-7-3 7 0,-3 3 1 16,10 0-11-16,-10 0-1 0,0 0 4 0,7 0 4 0,-7 0 0 15,0 0-8-15,8 0 0 0,-8 0-4 16,0 0 11-16,0 0-7 0,0 0-4 0,0 0 7 15,4 3-4-15,-4-3 4 0,0 0 1 0,4 3-4 16,-4-3 2-16,0 0-1 0,6 5-3 0,-6-5 9 16,1 4-3-16,2-2-3 0,-3-2 4 0,4 8-5 15,-3-4 1-15,-1-4 6 0,1 7-2 0,1 1 3 0,-2-3 2 16,2 1 6-16,1 1-4 0,-2 3 0 0,-1 1 2 16,3 2-5-16,-3 2 12 0,0 0-8 15,0 3 11-15,0 0-13 0,0 2-1 0,-3-3-1 16,-1 7 0-16,4 2 3 0,-2-6 1 0,0 9-4 15,1-3 1-15,0 0 2 0,-3 2-1 0,4-2 4 16,-3 6-7-16,6-6 6 0,-6 3-1 0,3-2-7 16,3 1 5-16,-3-2 1 0,0 5 7 0,0-2-8 15,1-3-1-15,3 3-4 0,-4 0 3 0,1-2-3 16,-1 0 4-16,2 2 1 0,0-3-8 0,-2 0 5 16,0 2-3-16,4-2 2 0,-1 3-2 0,-3-2 3 15,5-1 0-15,-3 0 3 0,2 4-5 0,-4 1-2 16,5-3 3-16,2 0-1 0,-6 3 4 0,4-3-1 15,-1 2 1-15,-1 0-4 0,4-1 1 0,-2 0-2 16,-2 0 0-16,5 0-4 0,-3 0 6 0,1 2 2 16,-1-2-5-16,3 0 7 0,0 3-6 0,-2-4 6 15,1 2-8-15,-1 1 0 0,-3-4 1 0,4 2 2 16,-2 0 1-16,4 1 1 0,-5-4 2 0,2 5-1 16,-1-2 0-16,-1 1-1 0,2 1 4 0,-3 2 1 15,2-3-1-15,-2 0 0 0,3-3-1 0,-1 5 0 16,-1-1 1-16,1-1-2 0,-3 1 0 0,2 2 0 15,2 0 2-15,0-4-6 0,-1 6 2 0,-1-5 0 16,1-1 2-16,0 2-4 0,-1-2 4 0,-3-1 1 16,3 1-4-16,-4-1 0 0,3 0 0 0,-1 2 1 15,2 1 4-15,1-2 1 0,-1 2 0 0,0-1 2 16,-3 1-1-16,2 1-1 0,-3 0 0 0,3 0 8 16,0 0-9-16,2 2-3 0,-1 3 3 0,1-3-2 15,1 10 2-15,-3-9-4 0,2-3 3 0,0 3-1 16,2-1 2-16,-1 0-2 0,-2 1-2 15,2-1 2-15,-1-2 7 0,3 2 7 0,0-1-2 16,-2 4-1-16,8 8-1 0,-6-11-3 0,5 10 3 0,-4 2-7 16,3-12 1-16,-4 0 3 0,2 1-5 0,0-2 3 15,10 11 0-15,-9-9-3 0,-2-1-5 0,4 0 0 16,-2 2 2-16,5 10 1 0,-5-12 0 0,5 12-1 16,-1-4-3-16,-4-8-1 0,5 9 2 0,-5-8-2 15,2 9 0-15,4 1 0 0,-9-12 2 16,6 1-1-16,2 12-3 0,-6-13 3 0,4 10-3 15,-5-8 5-15,5 13-5 0,-6-3 1 0,3 0 0 16,-1 3 0-16,-5-16 0 0,7 15 0 0,-5 0-1 16,3 1 1-16,-4-14-3 0,-2 12 2 0,2 7-2 15,-3-16 6-15,3 14-5 0,-1 0-1 0,3-1-2 16,-8 0 0-16,3-1 4 0,3-1-1 0,4 1-2 16,-9-3-3-16,2 1 3 0,6 0 1 0,-4-1 3 15,-5-10-3-15,2 14 0 0,1-15 0 0,2 9-3 16,-1 4-1-16,0-12 3 0,1 8-2 0,-2 5 3 15,-1-16-3-15,2 4 4 0,0-3-3 0,-4 13 0 16,5-2 0-16,-5-9 1 0,0 0-1 0,-5 11 0 16,5-13 0-16,-1 1-2 0,1 1 2 0,-9 9-1 15,6 1 2-15,-1 4 1 0,0-16-3 0,-1 12 2 16,0 3 2-16,0-1-2 0,0 1 1 0,-4 0 0 16,3-1 1-16,-2 0 0 0,6 2 0 0,-4-3-2 15,1 3 0-15,0-2 1 0,3-1 0 0,-5 1 1 16,6-1-2-16,0 0 3 0,-1-10 1 0,-1 8 1 15,4 1 1-15,0-10 3 0,-1-1-3 0,4 2 2 16,2-2 1-16,3-1 0 0,-2 3-2 0,2 8 4 16,-2-12-3-16,0 0-3 0,0 0 0 0,-1-3 10 15,2 3-10-15,0 0-1 0,0-6 2 0,2 3 1 16,-4 1-1-16,1-2-2 0,2-1 0 0,-3-2-2 16,7 0 0-16,-4 0 3 0,-1-1-3 0,4 2-3 15,-4-1 4-15,1 2-2 0,2-5 2 0,0 4 1 16,-1 1-1-16,4-3-1 0,-6 0-2 0,4 1 1 15,1-2 0-15,-4 0 6 0,0 2-5 0,1-3-4 16,-1 1 2-16,-4-5 0 0,8 5-4 0,-8-7 1 16,3 2 5-16,-1-1-1 0,1-1 1 0,1 7-2 15,0-7 1-15,-2 2-3 0,0-2 0 0,-2 0-2 16,2-3-1-16,-2 2 0 0,-4 0 1 0,4-2-4 16,-1 0 4-16,0-5-1 0,-2 0 3 0,0 1-1 15,-1 0 0-15,0-4 0 0,-1-6 8 0,1 11-4 16,-1-11-5-16,4 9 3 0,-4-9-2 0,0 5 1 15,0-5 1-15,0 0-2 0,2 9-1 0,-2-9 2 16,0 0 0-16,0 0-2 0,0 0 2 16,0 0 0-16,-4 8 0 0,4-8 1 0,0 0 3 15,0 0-6-15,-11 4 1 0,11-4-1 0,0 0 0 16,-10 5-2-16,10-5 0 0,-7 3-3 0,7-3 3 0,-12 5 2 16,5-2 0-16,7-3 1 0,-16 7-3 0,6-7 2 15,-3 3-1-15,-1 2 2 0,4 0-3 0,-7 0 2 16,-2-2 2-16,0 2 1 0,-3 2-1 15,-3 0 1-15,5 1 2 0,-5 3 4 0,-1 0-3 16,1-1 1-16,-1 1 4 0,-2-4 1 0,1 3-3 16,-1 4 4-16,9-6-2 0,-9 3 4 0,1 1-6 0,0 3 0 15,-1-7 2-15,1 4 1 0,8-1-2 0,-8-1 4 16,8-2-3-16,-1 0 3 0,0-1 1 0,-1 0-5 16,-1 1 8-16,4-3-5 0,-5 2-2 0,4-1 0 15,1 1-2-15,-6-2 0 0,-2 2 1 16,-3 1 1-16,1 0-3 0,0-2 3 0,1 1 1 15,-3-1 3-15,1 1-2 0,-2 2 7 0,3-1-7 0,-2 3 2 16,-1-3 2-16,5 2 0 0,-2-1 5 0,1-2-3 16,0 3 1-16,1-2 0 0,-2 1-3 0,2-1-1 15,1 3 0-15,-1-1-4 0,-1-1 3 0,0-1 0 16,-1 1-1-16,1 0-4 0,2 0 2 16,-1 4 0-16,3 0-1 0,-2-2 2 0,4-2 0 15,-2 3-1-15,-4-2-2 0,4 2 6 0,5-3-4 0,-2 2 1 16,-2 2-2-16,4-3 2 0,0-2-6 15,2 2 1-15,-2-2-2 0,0 0 1 0,0 2-1 16,1-1 2-16,-3-1 0 0,-5 0-1 0,4-1-3 16,2-2 0-16,-1 0 0 0,-6 2 0 0,4-2 0 15,2-3-2-15,-7 2 1 0,3-1-2 0,4 0 0 16,-9 1 2-16,2-2 0 0,-1 2-1 0,7-2 2 0,-9 0-1 16,3 0 0-16,-2-1 0 0,8 0 2 15,0 0 1-15,-7 2-3 0,1-2 5 0,-3 3-1 16,9-1 4-16,-10-1-3 0,4 1 1 0,1 2 0 15,6-2 2-15,-9 2-2 0,2 2-1 0,4-4 1 16,-2 1-3-16,3 0 3 0,-1-1 0 0,-3 2 1 16,-2 0-1-16,1 0 0 0,7-2-1 0,-2 0 0 15,2-1 0-15,-1 3 3 0,2-1-3 0,0-1 2 16,2-3-3-16,3 2 2 0,0 0 0 0,-4-1-2 16,7 2 0-16,-1-2 3 0,-1 2-2 0,13-3 1 15,-21 1-4-15,13 2 2 0,8-3-1 0,-12 2 0 16,12-2 0-16,0 0 3 0,0 0-6 0,-15 0 2 15,15 0 0-15,0 0 1 0,0 0 1 0,0 0-2 16,0 0 1-16,0 0 2 0,0 0 1 0,0 0-2 16,0 0-5-16,0 0 5 0,-14 0 1 0,14 0-3 15,0 0 3-15,0 0-5 0,0 0 5 0,0 0-4 16,0 0 2-16,0 0-1 0,0 0-1 0,0 0 0 16,0 0-2-16,0 0 1 0,0 0-5 0,0 0-11 15,0 0-24-15,0 0-40 0,0 0-53 0,0 0-71 16,0 0-235-16,0 0-478 0,0 0 211 0</inkml:trace>
  <inkml:trace contextRef="#ctx0" brushRef="#br1" timeOffset="-6742.976">3903 2960 64 0,'0'13'107'0,"1"6"-3"0,2-2-16 0,0 8-1 16,2 0 2-16,2 5-14 0,-3 2 3 0,5 2 0 15,1 11-8-15,1 5 5 0,-1 1-4 0,-1 1-2 16,6 3-5-16,-3-1-1 0,-1 4-1 0,4 23 0 16,-2 0-1-16,-4-21-1 0,5 20-3 0,-4-19-4 15,7 22-1-15,1-3 2 0,-11-24-3 0,5 0-5 16,-3 2-2-16,3 22-4 0,-3-25 2 0,-1 0-6 15,4 0 1-15,-8 1-1 0,7-5-4 0,-3 0 2 16,-4-2 0-16,1 0-5 0,0-5-1 0,-1-10 0 16,1 2-3-16,-2-2-2 0,4 0-1 0,-4-1 0 0,3-2-4 15,-3-1 1-15,-2-1-6 0,4-1-1 16,-1 1 0-16,0-4-10 0,-3-1 4 0,3-2-6 16,-2 1-2-16,1-5-7 0,1 0-8 0,-2 1-3 15,1-2-10-15,-3-5-11 0,4-3-18 0,-3-1-17 16,-1-3-24-16,2 1-31 0,-2-6-46 0,0 0-102 0,0 0-302 15,0 0 134-15</inkml:trace>
  <inkml:trace contextRef="#ctx0" brushRef="#br1" timeOffset="-3342.124">3879 2914 89 0,'0'0'94'0,"-10"0"-11"16,10 0-7-16,0 0-14 0,0 0-2 0,0 0-8 16,-6 0-5-16,6 0-2 0,0 0-5 0,0 0-5 0,0 0 5 15,0 0-11-15,0 0 1 0,0 0-5 0,0 0-8 16,11 8 3-16,-7-6-3 0,1-1 5 0,2 0-10 15,2-1 0-15,-1 0-6 0,3-1 7 16,2 1 1-16,6 1-3 0,2-3 15 0,1 0-13 16,6 1 5-16,4 1-9 0,1-2-2 0,3 0 6 15,0-6 3-15,3 6 0 0,14-3-10 0,-2 2 0 0,1-4-1 16,-1 3 12-16,-1-2-13 0,6 1 1 16,-4 1-9-16,2-1-3 0,-4 0 12 0,3-3 0 15,-1 2-1-15,3-4-4 0,-4 5 5 0,0-2-5 16,1 5 6-16,-13-3 0 0,13-2-4 0,-13 4-5 15,11-2 1-15,-10 3-7 0,10 0 4 0,-9-1 3 16,9 1 18-16,-12 2-22 0,0-2 8 0,2 1-5 0,2 0-11 16,-5 0 12-16,2-1-2 0,-2 0 6 15,2-1-2-15,11 3-1 0,-15-3 0 0,-3 2-2 16,6-2 3-16,-4 3 9 0,-1 0-10 0,0-1 1 16,-3 0 1-16,0 1-4 0,-2-1 3 0,1 1 4 15,2-2-5-15,-2 2 1 0,2-1-2 0,2 1 4 16,-2-2 2-16,-1 3-3 0,2-4 2 0,2 3-16 15,-3-1 7-15,2-3 8 0,0 1-1 0,4 2 4 16,-3 0-9-16,-1 1 3 0,1-2-2 0,0 0 0 16,2-1 7-16,0 3-8 0,-1-5 2 0,0 3 3 15,-3 2-2-15,1-2 8 0,-1-1-3 0,3 3-5 16,-3-1 6-16,1-1-8 0,0 2 7 0,-1-3 0 16,1 2-4-16,4 1-2 0,-6-1 3 0,5-2-6 0,-4 1 2 15,0 1 8-15,2-2-3 0,-1 2 3 16,2-1-10-16,-1-2-3 0,1 3 8 0,1-5 9 15,3 3-8-15,-4 0 0 0,-2 1 0 0,2-3 8 16,-2 5-3-16,-4-5-5 0,7 2-5 0,-6 2 3 16,2 0 5-16,-1-1-4 0,1 1-2 0,-1 0-2 15,2-2 4-15,-2 1 0 0,1 2-5 0,-2-3 12 16,4 0-9-16,0 1 2 0,-1-1 1 0,-1-1 3 16,-1 0-3-16,2 2-5 0,0-4 2 0,-2 4 1 15,1-5-1-15,-4 4 0 0,-8-2 6 0,9-1-6 16,-3 0 3-16,4 1 0 0,-2-1-3 0,-8 3-9 15,1-1 15-15,-2-2-7 0,3 1 8 16,-2 2-11-16,10-3 3 0,-9 1 8 0,-1-1-1 0,10-3-4 16,-2 2 3-16,-1 1 5 0,1-3-6 0,2 0-6 15,-3 2 6-15,3-3-5 0,-1 3 1 0,5-1-3 16,-1 2-2-16,0-5 3 0,1 5 11 0,-2-2-4 16,0-2-9-16,3 4 2 0,-2-2-3 0,-2 2 9 15,3-5-16-15,2 6 11 0,-3 2 7 0,3-4 5 16,0 2 0-16,1 1 1 0,1-2-2 0,13-1-2 15,-11 2 2-15,-4-2-11 0,17 0 1 0,-1 0 10 16,-17 4-6-16,5-5 11 0,-2 7-12 0,3-7-4 16,-2 4 7-16,0-1-1 0,1 0-7 0,-1-2 8 15,0 4 2-15,0-3-12 0,13 0 16 0,-16 1-11 16,0 0 5-16,-1-2-5 0,1 5 4 0,1 1 0 16,-1-1 1-16,4 4 7 0,0-4-7 0,12-1 7 15,-13-3-7-15,10 3 0 0,-9 3 4 0,-2-3 2 16,3 2-1-16,12-9-3 0,-15 8-1 0,17 1-2 15,-17-2-2-15,-2 1 6 0,2-2-8 0,0 4 1 16,15-5 2-16,-16 4-2 0,17-5-6 16,-17 5 12-16,2-1-1 0,1 1-5 0,12-3 4 15,0 2-1-15,-1-1-8 0,-13 0 3 0,4-1 0 0,-6 3 2 16,5 0 6-16,-3-2-9 0,3 3 7 0,-2 0-7 16,-2-2 2-16,16 2-6 0,-17-3 9 0,5 1 2 15,-4 0 0-15,0-1-10 0,0 3 3 0,1 0 1 16,1-2 9-16,13 2-3 0,-16-2 1 0,4 1-3 15,-5 0-5-15,4 0 2 0,-4 2 7 0,1 0-1 16,0-3-5-16,1 0 6 0,0 1 0 0,0-1 3 16,-2 2-1-16,-1 0-1 0,-1-1-9 0,-2 0 13 15,1 1-7-15,-9-3-4 0,4 6 4 0,2-6-3 16,-7 6 7-16,9-7-5 0,1 3 1 0,3-1 0 16,-3 0-8-16,-2 2 9 0,0-3 6 0,0 2-11 15,-11 0-1-15,4 0-1 0,4-1 7 0,2 2 4 16,-6-3-2-16,5 3 4 0,0-1 2 0,2 0-5 15,-9 1 1-15,1-3 0 0,0 2-9 0,-3 2 5 16,-5-2-4-16,2-2 1 0,-4 3 6 0,1-2-1 16,-4 1 15-16,0 1 7 0,-3-2-11 0,-6 2 8 15,12 0 0-15,-8 1 7 0,-4-1 1 0,10-1 5 16,-10 1 11-16,5 1 19 0,-5-1-1 0,0 0-2 16,5-3-1-16,-5 3-6 0,0 0-3 0,0 0-5 15,0 0-6-15,0 0-4 0,0 0 0 0,0 0-2 16,0 0-2-16,0 0-3 0,8-1-3 0,-8 1 4 15,0 0-4-15,0 0-2 0,0 0-5 0,0 0-1 16,0 0-4-16,0 0-2 0,0 0 1 0,0 0-3 16,0 0-2-16,0 0-1 0,0 0-4 0,0 0 2 15,0 0-2-15,0 0-1 0,1 5-1 0,-1 0 1 16,1-2 0-16,-1 1-1 0,-1 3 0 0,1-1 0 16,0-2-1-16,-2 7 0 0,0 0 1 0,1 6 5 15,0 0 4-15,1 2-4 0,-2 5 4 0,2 1-3 16,-1 1 0-16,1 2 2 0,0-1 0 0,0 6 3 15,1-2-4-15,1 0-3 0,-1 1 4 0,-1-1 0 16,0 3 0-16,0 1 2 0,1 0 1 0,-5-3 5 16,3-1 4-16,-2-1 6 0,0 5 2 0,-1-3 2 15,-1-1-3-15,-3 3 1 0,4 0 1 0,-2 1-4 16,0-2 5-16,0 1-5 0,0-5-5 0,2 4 15 16,-1 0-7-16,-4-2-2 0,6 3 4 0,1-3-2 15,-4 3 0-15,3 0-5 0,-2 3 2 0,1-5 1 16,0 1-3-16,-1 3-2 0,1 0 0 0,1-3-1 15,6 13-1-15,-6-11-1 0,1 11-1 0,4-10 4 16,1 8-7-16,1-9-3 0,-4 12 0 0,3-12 3 16,3 11-6-16,-1-13-2 0,-1 1 0 15,5-1 0-15,-7 0-3 0,6 2 0 0,-4-3 3 0,5 1-2 16,-3-2-6-16,0 1 5 0,0-3-5 0,0 1 10 16,-2-2-5-16,1 0 3 0,1 0-10 0,-3 1 3 15,2-4-2-15,0 1 6 0,-2-5-8 16,-2 2 15-16,2 1-9 0,-2-3-3 0,0-1 4 15,4 7 0-15,-5-9-6 0,3 2 6 0,-2-3-2 16,-1 1 9-16,1 0-17 0,2-1 1 0,-2 0 2 16,-1 0 10-16,2-2-9 0,-1 3 6 0,-1-2-8 0,2 1 4 15,-2-1-4-15,0-4 0 0,2 4 6 0,-2 0-1 16,0-4-1-16,2 0 1 0,0 1-9 0,-1 0 6 16,-1-3 2-16,1 1-5 0,-1 0 6 15,-1-1-5-15,1-3-2 0,0 0 5 0,0 0 1 16,0-7-2-16,-1 11 1 0,-1-4 1 0,2-7 1 15,-2 10-2-15,2-6-5 0,0-4 5 0,0 0-8 16,-4 10 9-16,4-10-12 0,-3 5 2 0,3-5-2 0,-4 5-13 16,4-5 11-16,-10 4-3 0,10-4-7 0,-13 3 2 15,3-3 0-15,-2 0 0 0,-4 0-3 16,-3 0 7-16,-1-2-6 0,-1 0-2 0,1 3-2 16,-10-2-6-16,7-2 1 0,-3 0 2 0,5 3-4 15,-8-2 3-15,2-1-5 0,3 3 2 0,-6-1-2 16,-2-2 5-16,3 3 1 0,-4-2-1 0,1 2 0 15,-2-1-3-15,1 1 0 0,1 0-7 0,-4 0-4 16,-2 1-1-16,1 0 0 0,0-1 0 0,-4 0-2 16,-9 1-5-16,-1-2 2 0,11 4 5 0,-12-3 0 15,12 1 2-15,1 0 4 0,-12 2 3 0,11-1 5 16,3 3 5-16,-2-2 0 0,3 1 6 0,0 0 3 16,0 1 8-16,2 1-8 0,-1-1 4 0,3 2 1 15,2-2 4-15,-2 0 0 0,4 4 1 0,-4-2-1 16,3 1 4-16,0 2 2 0,-4-3 4 0,3 0-1 15,-1-2 0-15,-1 2-1 0,-3-1-1 0,-1 1 2 16,0 0-2-16,2 0 3 0,0-2-1 0,-2 2 0 16,-1-2-3-16,1 3-6 0,-5-4-4 0,5 3 0 15,-3-2-5-15,-1 1 2 0,1 2-1 0,1-5 4 16,2 2-2-16,-2 0 4 0,-1-1 2 0,2-1 2 16,-2 1 5-16,2 4 0 0,0-4 6 0,1 1 2 15,1 1-1-15,0 0 1 0,-1-1-1 0,-1 1-2 16,4-1 1-16,-3 1 0 0,-1-3 3 0,1 0-5 15,0 1 2-15,1 1 0 0,0 0-2 0,-2 3 0 16,-1-4-5-16,2 1 2 0,-2-1-4 0,-2-1-2 16,0-1-4-16,0 5 1 0,-10 1-3 0,-1-3-2 15,11-3 1-15,-14 5 0 0,15-2 4 16,-2-2-2-16,3 1 1 0,-15 1 1 0,16-2 3 0,0 1-1 16,-1-2-4-16,1 1 4 0,1 2 1 0,0-2-1 15,0 2 3-15,-1-5-3 0,0 4 2 0,3 4 0 16,-2-4 1-16,0 2 3 0,-1-2 1 0,-2 1 1 15,4 0-2-15,-2 0 2 0,1 2-4 0,0-2 2 16,-2 0-1-16,6 4-1 0,-6-4 1 0,5 1-2 16,-2-2 0-16,3 1 1 0,0 2-3 15,3-2 4-15,-1 0-5 0,2-1 2 0,3 3 0 0,3-1 0 16,3-2-5-16,-11-1 1 0,4 1-5 0,-3 1 5 16,7-5-1-16,-8 7 8 0,3-2-8 0,-2 3 2 15,-3-3-2-15,1 1 0 0,2 2 2 0,-7-1 0 16,3-2 0-16,1 2-2 0,-4-1 2 15,4 0-4-15,-4-1-2 0,3 2-3 0,-3-1-4 16,3-3 1-16,0 1-6 0,-1-2-6 0,0-1 2 16,2 4-2-16,-2-4-9 0,0-1 4 0,1 0 0 15,-1 3 1-15,-2-1 3 0,2 0 5 0,-1 2 4 0,2-2 12 16,1 1 3-16,-4 1 3 0,7-3 2 0,-6 5-1 16,4-1 1-16,2 0 10 0,-2-3-3 15,-2 5 1-15,5-2 0 0,-1-1 3 0,-2 1-5 16,2 2 1-16,-1-2 0 0,2-2-1 0,-1 3 8 15,5-4-2-15,-6 3-8 0,2-1-2 0,0-2-1 16,-4 1-1-16,1-1 0 0,3 1 2 0,0 0-4 16,0-2 5-16,-4 2-2 0,1-2-1 0,12 1 2 0,-13 0 6 15,-3-1-4-15,4 0-3 0,0 3-1 16,-2-1 2-16,-2-2-1 0,2 1 2 0,1 1-2 16,0-1 3-16,-2 1-2 0,0 0-3 0,1-2 5 15,4-1-7-15,-7 3 2 0,2 1 4 0,3-1-3 16,-1-1 3-16,0 1-3 0,2-1 2 0,0-2-1 15,0 0 0-15,0 0 0 0,5 0 0 0,-5 0-2 16,3 0 5-16,-1 0-1 0,0 0-1 0,-4 0-2 16,1 2 2-16,1-2 1 0,0 0 5 0,0-2-5 15,0 2 2-15,2 0-2 0,-4 2 0 0,4-4-2 16,-3 0 2-16,1-1 2 0,-2 3 3 0,5-2-3 16,-6 2 6-16,3-3-5 0,-2 2 4 0,4-2 1 15,0 3 3-15,0 0-4 0,-1 0 4 0,2-3 1 16,4 6 3-16,-4-6-3 0,5 3 1 0,-6 0-1 15,6 3 2-15,1-3-1 0,-7 0-3 0,7 2 1 16,-2-1 2-16,0 3 3 0,4-3-7 0,-10-1-1 16,8 1 3-16,-3-1-4 0,5 0 0 0,-2 3 1 15,0-3-2-15,-1 0 1 0,4 0-1 0,-1 0 0 16,2 2-2-16,-2-2 0 0,0 0 0 0,2 0-1 16,3 0 7-16,0 2 0 0,2-2 3 0,-1 1-1 15,1-1 4-15,12 0 3 0,-23 0 3 0,13 0 3 16,-3 2 2-16,13-2 0 0,-15 1 1 0,15-1-3 15,-14 0-2-15,14 0-1 0,-16-1-2 0,16 1 1 16,-11 1 0-16,11-1 3 0,-13-1 0 0,13 1 0 16,0 0 4-16,0 0-4 0,-14 0 0 0,14 0 1 15,0 0 2-15,0 0-4 0,0 0-2 0,-13 0 0 16,13 0-2-16,0 0-1 0,0 0-5 16,0 0-3-16,0 0-2 0,0 0-1 0,0 0-2 15,0 0-1-15,0 0 3 0,0 0-1 0,0 0-3 0,0 0-2 16,0 0-4-16,0 0-3 0,0 0-14 0,0 0-17 15,0 0-16-15,0 0-30 0,0 0-36 0,0 0-55 16,0 0-70-16,0 0-192 0,0 0-472 0,-15 1 209 16</inkml:trace>
  <inkml:trace contextRef="#ctx0" brushRef="#br1" timeOffset="8624.507">18861 3442 33 0,'0'0'82'0,"0"0"-7"16,0 0-1-16,0 0-18 0,0 0-4 16,0 0-8-16,3-3 1 0,-3 3 5 0,0 0 4 0,0 0 0 15,0 0 11-15,0 0 4 0,0 0-6 16,0 0 21-16,0 0 1 0,0 0-4 0,0 0 6 15,0 0-4-15,0 0-2 0,0 0 2 0,-3-5-7 0,3 5-2 16,0 0-9-16,0 0-5 0,2-4-7 16,-2 4-5-16,1-3-1 0,-1 3-9 0,6-4-3 0,-4 2-4 15,2-2 0-15,-1 0-7 0,4 1-1 0,-1 1 4 16,3-3-1-16,0 0-1 0,5 2-2 16,-1-3 3-16,2 1-3 0,7-1-4 0,-3 2-2 15,3 0-6-15,-2 0-3 0,1 1 5 0,-2 1-3 0,4 2-2 16,-4-1 0-16,-2 2 1 0,-6 0 1 15,3-1-3-15,-9 2-2 0,6 1 4 0,-5 2-2 16,-2 0 1-16,-4-2 1 0,0 5 2 0,0 2-1 16,-4 2-2-16,-5-2 3 0,-3 3-4 0,-3 0-2 15,0 0-1-15,0-1 0 0,0-2 3 0,-1 1-7 16,0-1-3-16,1-1 8 0,4-3 3 0,1 4-6 0,-1-6 4 16,3 2-3-16,2-1-6 0,1-1-1 0,1-2-3 15,-1 1 5-15,5 1-3 0,0-4 1 16,0 0 4-16,5 8 0 0,2-8-3 0,0 0 0 15,3 3 0-15,3-3 2 0,0 4-1 0,4-4 4 0,1 1-6 16,3-1 3-16,-3 1-3 0,1-1 1 0,0 1 0 16,2 1 4-16,-3-2-5 0,-2 0 2 15,-2 2-1-15,-1 1 0 0,1-1 3 0,-2-1-9 16,-2 3 7-16,-4-2-2 0,1 1-1 0,-3 1-2 16,0 1 0-16,-2 0 4 0,-3 3 0 0,-2 1 0 15,-1-1 0-15,-3 2-1 0,0-1 2 0,-5 4 4 0,1-5-5 16,-4 3 0-16,-2 2 2 0,1-4 4 0,0 3-4 15,1-1 1-15,-2-1 4 0,2-2-2 16,-2 1-1-16,2-4-1 0,2-1 0 0,1 1 2 16,-1-2 3-16,3 1-4 0,-2-1 3 0,1 1 4 15,-2-3 1-15,4 1 7 0,1-2-5 0,-2 0-2 16,4 0 2-16,-2-2-2 0,0 2 1 0,8 0-9 16,-10-1 4-16,10 1-5 0,-9 0-7 0,4-1-14 15,5 1-26-15,-8-4-25 0,8 4-40 0,-4-6-26 16,4 2-21-16,0 4-148 0,3-5-331 0,-3 5 147 15</inkml:trace>
  <inkml:trace contextRef="#ctx0" brushRef="#br1" timeOffset="8820.062">19541 3589 107 0,'5'-1'198'0,"-5"1"-8"16,3-3-13-16,-3 3-15 0,0 0-14 0,0 0-19 16,6-1-16-16,-6 1-16 0,4-2-30 0,-4 2-28 15,0 0-50-15,0 0-42 0,0 0-34 0,0 0-126 16,-4-7-231-16,4 7 102 0</inkml:trace>
  <inkml:trace contextRef="#ctx0" brushRef="#br1" timeOffset="9276.66">19757 3430 85 0,'-4'-5'249'0,"4"5"-9"0,-3-3-14 0,3 3-16 15,-4-4-19-15,4 4-24 0,-4-1-16 0,4 1-15 16,-5-1-14-16,5 1-8 0,0 0-15 0,-10 2-9 15,7 2-13-15,-1-1-4 0,0-1-8 0,3 1-5 16,-4 1-8-16,1 0-7 0,-1 0-3 0,0 1-5 16,2 2-4-16,2-2-8 0,-4 0-1 0,4-1-2 15,-1 4-3-15,2-2-1 0,2 1-4 16,-1 0-1-16,-1-1-3 0,5 1-1 0,0 0 0 0,3 1-3 16,-1-2 1-16,5-2-5 0,-1 4 4 0,1-4-3 15,2 0 2-15,3 2-4 0,-6-3-2 0,3 0-2 16,-1-2 2-16,1 3 1 0,-4-4-2 0,2 5 1 15,-3-2 0-15,-3-3 1 0,1 2 1 0,-3 1-1 16,4-1 0-16,-3 0 1 0,0 2 4 0,-1-3-2 16,-1 2 1-16,1 2-3 0,-3-1 2 0,2-1 0 15,-3 2-2-15,1-1 4 0,-1-1 6 0,-1 2-5 16,-2-1-3-16,1 1 0 0,-4 0 3 0,0 2-3 16,-3-4 2-16,-1 2 1 0,-2 2-1 0,2-1-4 15,0-2 1-15,-7 6 0 0,-1-7-3 16,1 4 3-16,1-1-7 0,-2 0-18 0,-2-2-18 0,2 1-23 15,0-1-24-15,0-3-27 0,5-1-37 0,3-1-35 16,-1-1-172-16,-1 0-390 0,6-5 173 0</inkml:trace>
  <inkml:trace contextRef="#ctx0" brushRef="#br1" timeOffset="9547.611">19747 3323 148 0,'4'-3'218'16,"0"-1"-8"-16,-2 1-10 0,6-1-6 0,2-3-17 15,0 1-7-15,8-1-12 0,0 0-18 16,1 0-7-16,2 2-15 0,-4-2-10 0,3 3-12 0,-1-1-10 16,-2 1-7-16,-2 0-8 0,-4 2-8 0,-3 1-9 15,2 0-2-15,-5 0-10 0,2-1-2 0,-1 1-17 16,-6 1-22-16,4-1-19 0,-4 1-27 0,0 0-27 15,0 0-31-15,0 0-39 0,0 0-24 16,-15 9-22-16,8-5-121 0,-4 0-333 0,-1-2 149 16</inkml:trace>
  <inkml:trace contextRef="#ctx0" brushRef="#br1" timeOffset="9963.874">19425 3529 53 0,'0'0'195'0,"0"0"-10"0,-4-3-20 16,4 3-15-16,0 0-18 0,0 0-16 0,0 0-6 16,0 0-11-16,0 0-6 0,0 0-10 0,0 11-9 15,0-7-9-15,0-4-6 0,0 5-3 0,0-1-7 16,0 1-5-16,0 0-6 0,4-2 2 0,-1 0-11 16,-3-3-3-16,6 5 1 0,-5-4-9 0,-1-1 1 15,8 1 3-15,-8-1-2 0,9-1-2 0,-9 1-6 16,11-2 1-16,-4-1-3 0,-2-1 4 0,-1 4-8 15,0-4 12-15,-1 0 16 0,2 0 11 0,-3 2 12 16,0-1 5-16,-1 0 7 0,-1 3-1 0,1-9 5 16,-1 7-2-16,-3-1-15 0,-1 1-6 0,-1 1-4 15,5 1-6-15,-10 0-8 0,10 0-2 0,-13 1-10 16,2 1-30-16,0 3-40 0,-1 2-59 0,0-2-65 16,4 3-238-16,-7 1-445 0,6 3 196 0</inkml:trace>
  <inkml:trace contextRef="#ctx0" brushRef="#br1" timeOffset="25029.502">21381 3234 84 0,'0'0'228'15,"0"0"-15"-15,-5-3-13 0,5 3-17 0,0 0-13 16,0 0-12-16,0 0-13 0,0 0-9 0,0 0-6 0,0 0-12 16,0 0-5-16,0 0-10 0,0 0-6 0,0 0-5 15,0 0-7-15,0 0-9 0,0 0 1 16,0 0-6-16,0 0-5 0,0 0-3 0,0 0-5 0,0 0-6 16,0 0 0-16,0 0-8 0,0 0 1 15,0 0-4-15,0 0-4 0,0 0 1 0,0 0-2 16,0 0 3-16,0 0-3 0,0 0 5 0,0 0 2 0,21 6-10 15,-11-9-6-15,0 0 0 0,2 2-1 0,0-1-3 16,6-2 6-16,-1 0-11 0,2-2-5 0,0 3 1 16,-1-1 0-16,-2-1-4 0,-4 2 2 15,2 1 4-15,-1-1-6 0,-1 2-3 0,-3-1-2 16,-4-1 2-16,2 0-1 0,-3 2 2 0,1-1-3 16,0 1 1-16,-5 1 0 0,8-3 0 0,-3 2-2 0,-5 1 2 15,6-1 0-15,-6 1 2 0,4-1-4 0,-4 1 0 16,0 0-2-16,0 0 2 0,5-2-1 0,-5 2 2 15,0 0-1-15,0 0 2 0,0 0-1 16,0 0 0-16,0 0-2 0,0 0 4 0,0 0 0 16,0 0-1-16,0 0 2 0,0 0-2 0,0 0-1 15,0 0 4-15,3 5 4 0,-3-5 3 0,3 6 5 16,-3-2-2-16,0 3 1 0,0 0 8 0,0 2-3 16,0 4 6-16,0 0 5 0,-3 3-5 0,3-1 7 15,-1 5 2-15,-1 1-4 0,-1-3 4 0,-1 5 1 16,0 4-7-16,0-1 1 0,-1-2 1 0,0-6-4 15,0 0 3-15,0 1 0 0,-1-1-4 0,0-1-4 16,0 0-1-16,2 0-2 0,-1-1-4 0,0-3 1 16,2-4-10-16,2 2 7 0,-2-2 1 0,2 0-8 15,-1-2-1-15,2-4 1 0,-3 3-3 0,3-1-1 16,0-1-2-16,0-4-1 0,-1 5-4 0,-2-3 1 16,3-2 2-16,0 0-4 0,0 3-5 0,0-3-5 15,0 0-6-15,0 0-11 0,0 0-8 0,0 0-19 0,0 0-20 16,0 0-21-16,0 0-13 0,-4-11-23 15,4 7-22-15,3-3-23 0,-3 0-33 0,4-2-55 16,-3 0-10-16,-1 0-204 0,0 1-516 0,0 3 228 16</inkml:trace>
  <inkml:trace contextRef="#ctx0" brushRef="#br1" timeOffset="25412.502">21287 3459 142 0,'0'0'175'0,"-4"-4"-15"16,4 4-10-16,1-6-7 0,-1 6-12 0,0 0-6 16,5-3-5-16,-3 0-11 0,-2 3 3 0,7-4-2 15,-3 4-3-15,3-1-2 0,0-2-2 0,1 1-3 16,3-1 3-16,2 0-1 0,0 3 1 0,6-2-6 15,-2-1 2-15,3 1-6 0,7-1 1 0,2-1 7 16,-7 4-14-16,8-3-1 0,4 2-6 0,-6-2-7 16,4 2-2-16,-3-1-2 0,-1 3 3 0,-1-5-4 15,2 3-5-15,0 1-6 0,-9-1-1 0,1 2-4 16,-3-2-7-16,-2 1-6 0,-2 0 0 0,0-2-4 16,-3 2-3-16,-1 0-6 0,-1 0 1 0,-3 0 1 15,0 0-7-15,-6 0 0 0,8 0 0 0,-8 0-5 16,10 0 1-16,-10 0-6 0,0 0-5 0,0 0 6 15,7 0-3-15,-7 0-20 0,0 0-17 0,2-3-40 16,-2 3-57-16,-2-6-75 0,2 6-87 0,-9-9-247 16,1 8-579-16,-3-4 256 0</inkml:trace>
  <inkml:trace contextRef="#ctx0" brushRef="#br1" timeOffset="45616.975">21541 4979 9 0,'0'0'131'0,"-4"2"-21"0,4-2 2 16,0 0-16-16,-8 2-11 0,8-2-5 15,0 0-10-15,0 0-8 0,0 0-5 0,0 0 1 16,0 0-2-16,0 0 3 0,0 0 1 0,-4 1 6 16,4-1 11-16,0 0-7 0,0 0 6 0,0 0-1 15,0 0 4-15,0 0 4 0,0 0-4 0,0 0-4 16,0 0 0-16,0 0-5 0,-1-9-4 0,1 9-3 16,0 0-4-16,0 0-5 0,-2-4-4 0,2 4-4 15,0 0-5-15,2-4-3 0,-2-1-5 0,0 5 0 16,8-5-5-16,-3-1 1 0,-1 2-6 0,5-3-3 0,2-1 2 15,2-1-1-15,4-1-5 0,1 3 0 0,-2-1-2 16,2 0 0-16,-1 2-3 0,2-3-2 0,-4 2-1 16,1 4 1-16,-3 0-3 0,-1-2-1 15,2 5 1-15,-5 0-2 0,1 0-1 0,-2 0-1 16,1 3 9-16,-4 1-6 0,3-1-1 0,-2 4 2 16,-2 1-1-16,1-1 0 0,-3 2-2 0,0 0 2 0,-2 2 2 15,-2-1-1-15,0-1-2 0,-3 3 3 0,0-2 1 16,-4 5-3-16,4-4-4 0,-3-3 1 15,-1 8-4-15,-2-1-1 0,1-5 0 0,3-2 8 16,-5 0-7-16,1-1-2 0,2 0-1 0,-1 0 2 16,1-3-3-16,1 3 0 0,3-3 0 0,-1-2-1 15,2 2-2-15,-1-1-4 0,4-1 3 0,1-2-9 16,-5 5-1-16,1-3-4 0,4-2 1 0,0 0 7 16,0 3 3-16,0-3-4 0,0 0 0 0,0 0 3 15,7 2 1-15,-7-2-2 0,12 0 3 0,-4 0 2 16,1 0 7-16,1 0 2 0,1 0-10 0,2 2 2 0,-3-2 0 15,8 5 8-15,-6 0 1 0,8-2-7 0,-6 1 2 16,0 2 0-16,4 1 1 0,-2-2-2 0,-4 2 4 16,-2-1-6-16,1 2-2 0,0-1-6 0,-3 1-3 15,-1 0-4-15,1 1-5 0,-5 0 6 16,0 1-11-16,-3 0-2 0,-1 0-4 0,-4 2 2 0,-1 2 0 16,-1-3 0-16,0 2-1 0,-5-4 7 0,1 4 2 15,-6-1 5-15,3 0 5 0,-4-5 0 0,2 1 3 16,-2 1 1-16,-5-1 2 0,6-1 7 0,-8 2 6 15,4-4 6-15,2-2 11 0,-3-1 5 0,2 1 12 16,2-3 8-16,0 0 6 0,0-4 2 0,0 1 9 16,4 1 2-16,0-1 10 0,2 1 0 0,1-1-3 15,3 3 3-15,2-4-1 0,1 1-4 16,0 3-6-16,0-2-7 0,5 2-8 0,-7-1-5 16,7 1-6-16,-5-2-5 0,5 2-3 0,0 0-10 15,0 0-23-15,0 0-34 0,0 0-57 0,-10-3-84 0,10 3-240 16,-5-4-457-16,5 4 202 0</inkml:trace>
  <inkml:trace contextRef="#ctx0" brushRef="#br1" timeOffset="47462.847">23048 3491 129 0,'-10'0'168'0,"10"0"-19"0,0 0-11 15,0 0-15-15,-8 0-3 0,8 0-18 0,0 0-1 16,-7-2-8-16,7 2 3 0,-5-4-9 0,3 2-4 15,2 2-5-15,0 0-12 0,-7-6-6 0,6 4-3 0,-3-2 1 16,4-1-7-16,0 1-8 0,-4-2-3 0,6 1-4 16,-4-1 3-16,0 0-6 0,3 1-4 0,2-2 0 15,-1 2-7-15,3-1 0 0,0 0-2 16,-1 1 0-16,1-1-5 0,4 2-4 0,-1 2 5 16,-2 0-4-16,3 0 1 0,0 4-7 0,1-1 3 15,-1 2 2-15,2 1-8 0,0 5 9 0,-2 0-5 0,1 4 1 16,-1 2 4-16,-1 2-2 0,-4 1 6 0,-3 1-3 15,0 8 8-15,-7-3-8 0,-2 3-2 16,-3 1 0-16,-2-3-1 0,-6 2 1 0,10-2 0 16,-9-1-4-16,-5 0 5 0,8-5-4 0,-2-8 0 15,4 3 2-15,-1-5-5 0,-2 1-1 0,4-4 0 16,1 0-1-16,-1-4 4 0,1 2-2 0,-1-3-4 0,4-1 3 16,2 1-1-16,-3-3-2 0,4 0-3 15,0-2-1-15,1-2-1 0,0-4-2 0,3 3 2 16,-2-1-4-16,6 1 1 0,-1-1-1 0,5-1 1 15,2 1-1-15,-4 5 6 0,6-3 0 0,2 5 5 16,8 2 3-16,-1 4 1 0,8 2-1 0,0 4-1 16,3 0 3-16,2 3 1 0,3 1-1 0,-2 1 1 15,10 6 0-15,-9-7-2 0,1-1-3 0,0-2 4 16,13 6-12-16,-14-7-35 0,-3-2-49 0,2-4-64 16,-4 1-212-16,-3-6-394 0,-4-3 174 0</inkml:trace>
  <inkml:trace contextRef="#ctx0" brushRef="#br1" timeOffset="52723.2">22963 5025 20 0,'0'0'120'0,"2"-5"-13"15,-2 0-10-15,0 5-11 0,1-8-3 0,0 5-16 0,0-1 12 16,1-3-7-16,-2 2 2 0,2 0 5 0,0 0-6 16,-2 1 6-16,0-2-2 0,0 1 0 15,0 1 4-15,0-1-1 0,0 5 6 0,0-7-3 16,0 5 1-16,0 2-2 0,0 0-4 0,0-4-8 0,0 4-9 16,0 0 11-16,0 0-5 0,-15 12-8 0,8-3 0 15,-5 7-3-15,-4 6-9 0,-2 1-3 0,2 2-2 16,-4-3-4-16,7 3-1 0,-1 0-4 15,1-2 4-15,-1 2-8 0,0-2-4 0,7-5 0 16,0 8-4-16,2-2 0 0,3-7-4 0,2 0 0 0,0-1-6 16,2 1 3-16,3-2-2 0,-2-3-4 0,3-1-1 15,0 0-2-15,2-1 2 0,0-3 0 16,5 1-4-16,-2-4 1 0,-1 1-3 0,7-3 1 16,-4-2 0-16,3-2-1 0,1 2-4 0,3-6 1 15,-2-1-2-15,-2 1-1 0,-4-1-1 0,0 2-2 0,1-7 2 16,-2 4 1-16,-2-1 2 0,-2-4 2 0,-1 6-2 15,-2-2 1-15,-2 1 1 0,-2 1 1 0,0-1-2 16,-6 2 5-16,6 1-2 0,-4-1-4 16,0 1 2-16,-8 1 1 0,1 4 0 0,1-2 0 15,-2-1-3-15,0 4 5 0,-3 3-9 0,1 3-7 0,1-4-11 16,-5 7-20-16,2-3-13 0,1 3-24 0,1-1-33 16,0 1-22-16,2-3-36 0,6 0-164 0,-2 1-363 15,2-1 161-15</inkml:trace>
  <inkml:trace contextRef="#ctx0" brushRef="#br1" timeOffset="52939.676">23340 5177 73 0,'0'0'187'0,"0"0"-20"0,0 0-14 0,0 0-22 16,0 0-27-16,0 0-41 0,0 0-39 0,0 0-30 15,0 0-43-15,0 0-93 0,0 0-152 0,0 0 67 16</inkml:trace>
  <inkml:trace contextRef="#ctx0" brushRef="#br1" timeOffset="53367.016">23592 5039 174 0,'0'0'199'0,"0"0"-15"0,0 0-19 0,-13 1-16 0,11 3-18 15,2-4-12-15,-8 5-13 0,4-2 12 0,-1 1-35 16,0 1-6-16,1 0-6 0,-1 3-4 0,-3-2-14 15,6 4 0-15,-5-4-9 0,2 2-4 0,0 1-2 16,4-1-3-16,-3-3-4 0,0 3-5 0,3-1-3 16,1 2-5-16,-3-2 2 0,3-2-6 0,3 3 1 15,-2-4-4-15,3 1-1 0,1 0-2 0,0 1-4 16,4 0 1-16,0-3-2 0,0 1 4 0,3 1-3 16,-3-2-1-16,3 0 0 0,2-1 0 0,-1 2 0 15,5 0-3-15,-6-3 2 0,2 2-3 0,-2 1 0 16,2 0-2-16,-5 1 0 0,0-1 0 0,-3-3 3 15,2 3-3-15,-4 0 1 0,1-1 4 16,-1 1-1-16,0-1 1 0,-3 4 4 0,1-3-5 0,-2 1 4 16,-2 3-2-16,1-4-1 0,-3 2-2 0,0 1 3 15,-3 1-1-15,-3-3 5 0,1 4-5 0,-2-1-4 16,-3 3 4-16,-1-5-2 0,0 3-5 0,-1-4-12 16,-3 0-11-16,2-1-8 0,-3 3-17 0,1-6-14 15,1 3-23-15,-3-5-22 0,5 0-26 0,1-2-128 16,2 1-288-16,1-4 128 0</inkml:trace>
  <inkml:trace contextRef="#ctx0" brushRef="#br1" timeOffset="53571.659">23510 4986 155 0,'9'-7'182'0,"1"2"-9"0,3 0-16 0,5-3-11 15,0 1-11-15,0 2-12 0,2-2-11 0,1 2-13 16,4-2-6-16,3 1-10 0,-1 1-11 0,-9-1-5 16,0 4-11-16,4-2-24 0,-11 3-42 0,0-2-59 15,-1 2-65-15,-7 0-112 0,-3 1-266 0,0 0 118 16</inkml:trace>
  <inkml:trace contextRef="#ctx0" brushRef="#br1" timeOffset="54397.303">23333 5146 163 0,'0'0'156'0,"0"0"-13"15,0 0-11-15,0-5-16 0,0 5-13 0,0 0-9 16,0 0-13-16,0 0-7 0,0 0-2 0,5 0-8 16,-5 0-9-16,0 0-4 0,0 0-10 0,0 0 0 15,0 0-7-15,11 2-3 0,-8 1 2 16,-1 1-5-16,0-1-2 0,-2-3 1 0,6 5-2 0,-3-3-2 16,-2 3-3-16,3-2-3 0,-3-1-3 0,4 2-2 15,-1-2 2-15,-2 3 1 0,2-4-1 0,-1 1-2 16,0-1 5-16,-3-1-8 0,8 1-1 0,-8-1 1 15,10-1 4-15,-10 1-6 0,8-4 4 0,-5 0-2 16,-2 1-5-16,4-1 2 0,-2 1 8 0,-1-2 6 16,0 1 5-16,-4-1 7 0,2-1 4 0,-2 1 1 15,-1 1-1-15,1 1 5 0,-2-4 5 0,0 3-3 16,-1 1-3-16,1-2 2 0,-4 1-1 0,2 1-1 16,-2 1-1-16,-1 2 1 0,0 2 0 0,0 0-7 15,-2 0-2-15,-2 5-3 0,4-3-3 0,0 0-1 16,-1 3-5-16,2-1-2 0,2-1-4 0,-2 3 2 15,3-3-5-15,0 1-1 0,3-1-3 0,0-1 2 16,-2 3-2-16,3-3-2 0,1 2-2 0,0-1-1 16,0-2 2-16,0 0-2 0,0-3 0 0,5 2 1 15,-3 1-3-15,-2-3 2 0,10-1 0 0,-3-2 0 16,0 1-1-16,-1-3 0 0,-1 1 1 0,4-3 0 16,-1 4 1-16,-3-6 0 0,0 4-1 0,-1-1 3 15,0-1 1-15,-3 2-2 0,2-2 5 0,-3 2 3 16,-3-2-1-16,2 2-3 0,-1 3-5 0,-1-1-16 15,-1 0-33-15,-4 1-60 0,3 0-73 0,-5 4-222 16,-2 3-434-16,3-2 193 0</inkml:trace>
  <inkml:trace contextRef="#ctx0" brushRef="#br1" timeOffset="62166.751">23004 6582 16 0,'0'0'90'15,"0"0"-5"-15,0 0-1 0,0 0-3 0,0 0-3 16,0 0 5-16,0 0-1 0,0 0 0 0,0 0-4 16,0 0-5-16,0 0 3 0,0 0-7 0,-7-4 1 0,7 4 0 15,-4-4-10-15,4 4 1 0,0 0 6 0,-6-2-6 16,6 2-6-16,-3-2-3 0,3 2-1 15,-5-3 0-15,5 3-5 0,-4-3 3 0,-1 0-8 16,3 1 4-16,2 2-8 0,-5-5-2 0,2 2-2 0,0 1-4 16,3 2-1-16,-4-7-1 0,-1 3-5 0,4 0 0 15,0-1-4-15,-2 2 0 0,2-2 1 16,-1 1-6-16,1-1-3 0,-2-3 0 0,3 4-1 16,2-2-3-16,-1 0-1 0,-1-1 2 0,3 2-1 0,-2-1-2 15,3 0-2-15,2-1 3 0,-2 4 1 0,-1-3-1 16,4 3-3-16,2 0 2 0,-1 2-3 0,1 1 3 15,-2 1 0-15,2 2 2 0,5 2-3 0,-5 2-1 16,-1 1 0-16,2 3 6 0,-1 4-3 0,1 2-2 16,-1 1 5-16,-4 0-2 0,2 2-2 0,-3 4 6 15,-2-3-1-15,1-2-4 0,-6 1 1 0,2-3 2 16,-4 2-5-16,-2 1 1 0,2-1-1 0,-5-2 4 16,1 0-4-16,0-3 1 0,-5 1-2 0,-3-2-11 15,0-4 12-15,2 3 0 0,0-3 2 0,1-2-2 16,0-1-3-16,3-4 3 0,-3 0-4 0,5 1-1 15,-2-3 2-15,0 0 0 0,3-3-6 0,2 0-7 16,-2-3 1-16,-1 1-2 0,4-5-2 0,1 1-3 16,4 0 4-16,0 1-5 0,-1 1 13 0,2 0-4 15,2 2-3-15,-2-3-1 0,4 3 11 0,0-2-15 16,3 4 10-16,0 1 3 0,-2 2-2 0,4 0 2 16,2 0 6-16,-2 2-3 0,3 3-5 0,1 2 5 15,2 1-2-15,-3 0 10 0,2 3-4 0,0-1-3 16,-3-1 3-16,1 1 1 0,0 0-6 0,-2-1 7 15,2 2-2-15,-3-3-11 0,-1 0 1 0,3-1-31 16,-2 1-24-16,-2-6-32 0,1 1-20 0,2-1-35 16,-4-2-108-16,0 2-280 0,1-4 124 0</inkml:trace>
  <inkml:trace contextRef="#ctx0" brushRef="#br1" timeOffset="62345.689">23434 6674 136 0,'0'0'195'15,"0"0"-20"-15,0 0-13 0,0 0-22 0,0 0-21 16,1-4-27-16,-1 4-32 0,0 0-34 0,0 0-36 16,0 0-32-16,2-5-26 0,-2 5-97 0,0 0-177 15,3-4 78-15</inkml:trace>
  <inkml:trace contextRef="#ctx0" brushRef="#br1" timeOffset="62742.937">23593 6525 95 0,'0'0'208'16,"0"0"-15"-16,0 0-10 0,-5-1-17 0,5 1-14 15,0 0-15-15,-14 5-16 0,8-2-12 0,-2 2-15 16,-2 0-4-16,1-1-11 0,1 3-5 0,-3-1-10 15,4-1-5-15,-2 2-8 0,0 0-1 0,3-3-10 16,2 2-5-16,-1 1-3 0,1-3-1 0,-2 1-5 16,3 2 2-16,1-2-10 0,-1 0-1 0,3 1-2 15,0 0-2-15,3-1-1 0,0 1-2 0,1-2 1 16,2 1-2-16,0 0-4 0,-1-1-1 0,6-1 0 16,-2 2 3-16,2-1-3 0,3-2-2 0,-4 1 2 15,3 0-1-15,-2 1-6 0,0-1 3 0,0 2 9 16,-2-4-9-16,-1 3 3 0,-1 0-1 0,0-1-1 15,0 0-1-15,-2 1 1 0,2-1 2 0,0 2 1 16,-3-2-2-16,1 3 0 0,-1-2-1 0,-3 2 1 0,1-1 2 16,0-1-1-16,0-1-1 0,0 2 1 15,-2 2 1-15,-4-2-3 0,2 0 3 0,-1-1-3 16,-3 1 3-16,-1 1 1 0,0-1-3 0,3 0 0 16,-6-1-11-16,-2 1-7 0,2-1-18 0,-3 1-20 15,2-2-19-15,-1-1-34 0,1 0-20 0,-2-1-32 0,3-2-131 16,-4-2-314-16,2 2 139 0</inkml:trace>
  <inkml:trace contextRef="#ctx0" brushRef="#br1" timeOffset="62983.462">23584 6427 51 0,'9'-7'202'15,"1"0"-8"-15,-1 0-8 0,7-2-14 0,-2 1-12 16,4 1-20-16,0 0-9 0,3-1-14 0,-2 1-12 16,4 1-12-16,3 0-12 0,-7 0-3 15,-1 2-8-15,0 2-9 0,-6-1-6 0,0 1-6 16,-1 0-8-16,-1-1-6 0,-3 3-30 0,-1-2-21 0,-1 2-21 16,-5 0-19-16,0 0-30 0,7 4-19 15,-7-4-22-15,-7 8-140 0,0-3-288 0,-4 0 127 0</inkml:trace>
  <inkml:trace contextRef="#ctx0" brushRef="#br1" timeOffset="63677.776">23352 6715 59 0,'0'-5'117'0,"0"5"-4"0,0-6-3 16,0 6 1-16,0-5 3 0,0 5 2 0,0-4 3 15,0 4-6-15,0 0-7 0,0 0 0 0,0 0-6 16,-3-4-5-16,3 4-10 0,0 0-7 0,0 0-1 15,0 0-4-15,0 0 0 0,0 0-2 16,-5 12-2-16,4-7-8 0,-2-2-5 0,3 1-7 0,-1 1-3 16,0-1-3-16,1 0-2 0,-3 0-2 0,3-4-8 15,0 6-1-15,0-4-3 0,0-2-7 0,3 5-3 16,-3-5 2-16,0 4-5 0,0-4 0 0,0 0-3 16,0 0 1-16,0 0 0 0,0 0 1 0,0 0-7 15,0 0 2-15,0 0 1 0,0 0-2 0,0 0 0 16,3-12 0-16,-3 12 1 0,-1-9-2 0,1 5 3 15,0 4-5-15,-2-8 3 0,-1 7-2 0,3-4 5 16,0 5 6-16,-5-6 2 0,1 5-3 0,4 1 1 16,-4-4 1-16,4 4-4 0,0 0-4 0,0 0 0 15,0 0-1-15,-14 9-2 0,12-2-2 0,-3-2 3 16,3-1-1-16,0 3-5 0,-1-1 0 0,2 0 0 16,-2 1-1-16,3-3 0 0,0 3 2 0,0-1-4 15,0-2-1-15,3 2 3 0,-2-4-3 0,-1 2 4 16,0-4 0-16,4 6-1 0,-3-5-2 0,-1-1 4 15,8 1-4-15,-8-1 2 0,0 0-2 0,15-5 1 0,-11 3 3 16,0-1-1-16,0-1-1 0,-3-2 4 16,4 2-2-16,-2-2 1 0,2 1 1 0,-4-1-1 15,-1 1-2-15,3-3 0 0,-3 2 0 0,-3-1-2 16,2 0 8-16,-3 1 2 0,3 3 5 0,-1-1 7 16,1-1 1-16,0 1 5 0,-3 2-1 0,4 2-8 15,-1-5-2-15,1 5-2 0,0 0 0 0,0 0-1 16,0 0 0-16,-8 8-4 0,7-4-1 0,-2 1 0 15,2 1-2-15,-3-1-3 0,4-1-1 0,-6 0-2 16,6 2-3-16,0-2-8 0,0 1-19 0,-3-1-30 0,1-2-34 16,-1 2-51-16,-1-1-56 0,-1-1-202 15,1-2-438-15,-1 3 194 0</inkml:trace>
  <inkml:trace contextRef="#ctx0" brushRef="#br1" timeOffset="74460.606">17033 5196 52 0,'-4'-2'184'0,"0"-1"-10"0,4 3-16 16,-1-5-14-16,1 5-10 0,-1-2-13 0,1 2-13 16,2-7-9-16,-2 7-13 0,4-7 6 0,1 4-15 15,0-5-6-15,3 6-3 0,-3-5-3 0,6-1-1 16,0 4-7-16,-1 1-2 0,1-2-2 0,1 1 2 16,0 2-6-16,2 2-1 0,-2-3-5 0,1 3-3 15,1 0-5-15,0 3-2 0,-4-2-3 0,3 2 3 16,0 0-5-16,-3 2-2 0,-1 0-4 0,0 1 1 15,-4 1 1-15,-2-2-4 0,2 6-2 0,-2-2-3 16,-5 3 2-16,0 0-3 0,-5-1-1 0,0 4-1 16,-5 1-6-16,-1-2 3 0,-6 6-7 0,6-6-4 15,-4-2 6-15,1 0 0 0,2-3 0 0,1 0 1 16,2-1-4-16,3-2-1 0,2-2 0 0,-1 0-2 16,1 0 4-16,0-2-5 0,2 1-4 0,1 1-5 15,0-3 3-15,1 3-1 0,2-4 5 0,1 5-1 16,-1-5 0-16,3 7 1 0,1-2 2 0,0-2 1 15,4-2-1-15,-1 3-1 0,2 0 7 0,-1 3-8 16,3-1 0-16,-1 1 7 0,-1 0-3 0,0 3 2 16,0-5-1-16,1-1-1 0,0 5-2 0,-2 0 2 15,-3 0 0-15,2-2-3 0,0-1-3 0,-4 2-4 16,-2-3-4-16,-1 2 1 0,0-3 0 0,0 3 1 16,-1 0-4-16,-4 0 5 0,-2 0-5 0,2 1 3 15,-4-1 1-15,-1-2 5 0,1 0-3 0,-2 2 5 16,-1-3-1-16,-1-2 3 0,-3 4-1 0,3-1 4 15,-7-5-3-15,3 1 10 0,3-1-4 0,1 1 1 16,-1-1 11-16,0 0-3 0,1-2 1 0,0 2 1 0,3-3-4 16,-4 1 2-16,5 0 1 0,0-1-4 15,3 1-5-15,0 1-5 0,-1-1-19 0,3 0-24 16,4 2-47-16,-7-3-42 0,7 1-38 0,0 2-136 16,0-7-334-16,0 7 147 0</inkml:trace>
  <inkml:trace contextRef="#ctx0" brushRef="#br1" timeOffset="74793.554">17566 5317 90 0,'1'0'200'0,"-1"0"-14"15,2-5-18-15,-2 5-16 0,0-4-14 0,0 4-19 0,0 0-10 16,0 0-13-16,0 0-5 0,0 0-8 0,0 0-10 16,13 5-4-16,-11-1-12 0,-2-4-2 15,2 5-7-15,1-1-4 0,-1-1-1 0,-2 2-6 16,2-2-8-16,0 1-1 0,-2 1-6 0,0-2 4 0,0-3-4 16,4 2-5-16,-4-2 1 0,0 0-3 0,0 5-2 15,0-5-3-15,0 0 4 0,5 2-2 0,-5-2-1 16,0 0-3-16,0 0 3 0,0 0-3 0,0 0-7 15,0 0 2-15,0 0-7 0,0 0-10 16,0 0-21-16,0 0-23 0,0 0-19 0,-22-5-34 0,19 4-26 16,3 1-145-16,-8 0-305 0,8 0 135 0</inkml:trace>
  <inkml:trace contextRef="#ctx0" brushRef="#br1" timeOffset="75217.618">17828 5196 69 0,'0'0'215'0,"0"0"-10"15,0 0-12-15,0 0-14 0,0 0-17 0,-26 6-9 0,22-2-23 16,-1 1-4-16,0 0-17 0,-1 0-10 0,2-1-5 16,-1 3-13-16,1-1-6 0,0 1-8 0,1-2-9 15,1 2-4-15,0-2-7 0,-1 2 0 16,3-2-10-16,-1 0-4 0,-1 2-1 0,2-2-3 0,2 0-6 15,-2-5-2-15,1 8 0 0,2-4-4 0,1 1 0 16,0 0-3-16,5 2-2 0,-4-3 3 0,5 1-4 16,-4 0-3-16,5 0 2 0,-2-3-3 0,3 1-2 15,-1-3 1-15,1 5-1 0,-1-1-1 16,-3-1 5-16,6-1-7 0,-8 1-2 0,2 0 7 0,-3-1-7 16,8 2 5-16,-7 1 4 0,2 0 0 0,1 0 0 15,-3 0 2-15,0-1-2 0,0 0-1 0,-1 2 0 16,0-2 3-16,-2 0 0 0,2 0 0 0,-2-1 6 15,0-1 2-15,0 1 7 0,-1 1 3 16,-2-4 1-16,1 5 3 0,-1-2-5 0,0-3-1 0,-6 6 1 16,2 0-11-16,-5-4-9 0,3 1-7 0,-3-1-17 15,-1 1-21-15,-3-3-26 0,-7 2-30 0,3 0-27 16,3-5-39-16,-3-1-33 0,-1 2-174 0,8-2-396 16,-6-5 176-16</inkml:trace>
  <inkml:trace contextRef="#ctx0" brushRef="#br1" timeOffset="75493.285">17756 5146 32 0,'4'-4'198'16,"4"3"-7"-16,-3-5-5 0,4 0-9 0,2 1-9 15,-1-3-12-15,3 1-3 0,1 2-8 0,0-2-9 16,5 1-6-16,2 0-3 0,-3-4-10 0,-3 5-5 15,3 1 7-15,-2-3-8 0,-4 2-8 0,1 3-12 16,-4-1-9-16,1-1-7 0,-5 1-7 0,3 1-5 16,-2-1-4-16,-2 2-3 0,1 0 0 0,-5 1-6 15,5-1 1-15,-5 1-4 0,0 0-4 0,9-2-3 16,-9 2-7-16,0 0-3 0,0 0-4 0,0 0-2 16,3-3-5-16,-3 3-11 0,0 0-30 0,0 0-40 15,0 0-42-15,0 0-54 0,0 0-61 0,0 0-235 16,-10 13-490-16,3-6 217 0</inkml:trace>
  <inkml:trace contextRef="#ctx0" brushRef="#br1" timeOffset="81164.944">17245 6362 19 0,'0'0'147'0,"0"0"-13"0,0 0-6 0,0 0-7 16,0 0-12-16,-5 1-6 0,5-1 0 0,0 0-3 16,0 0-10-16,0 0 2 0,0 0 1 15,0 0-12-15,0 0 4 0,0 0-9 0,0 0 3 0,0 0-5 16,0 0 1-16,0 0-9 0,0 0 0 0,0 0-4 16,0 0-6-16,0 0-2 0,0 0-3 0,0 0-4 15,0 0-7-15,0 0-1 0,0 0-5 0,0 0-7 16,0 0-3-16,0 0 1 0,0 0-1 0,0 0-2 15,0 0-4-15,15 3 2 0,-7-3-3 0,-8 0-1 16,14-3 0-16,-4 3 0 0,2-3-5 0,0 2 3 16,0 0-4-16,2 0-2 0,-1-1 0 0,3 0-1 15,0 2 1-15,-2-3-6 0,-2 2 3 16,1-2 1-16,0 2-4 0,1 0 4 0,0-1-3 0,-5 1 1 16,0 1-2-16,0 0 1 0,0 0 0 0,-4-3-1 15,2 3 3-15,-7 0-1 0,8 0-1 0,-8 0 0 16,9 0-3-16,-9 0 3 0,6-2 1 0,-6 2 0 15,0 0 4-15,5 0 1 0,-5 0 4 0,0 0-3 16,0 0 6-16,0 0-2 0,0 0 0 0,0 0 0 16,0 0 3-16,0 0 0 0,0 0 0 0,0 0-1 15,7 0-1-15,-7 0 2 0,0 0 1 0,0 0-4 16,0 0 0-16,0 0 1 0,0 0 4 0,-1 6 5 16,1 0 0-16,0-1 3 0,-1 2-5 0,0 4 0 15,-2 2-1-15,2 2 4 0,-3 2-3 0,1 0 4 16,1 4-1-16,-5 4 3 0,2 0 1 0,-2 0 1 15,0 2-2-15,2 0 3 0,-4 1-2 0,0-3 1 16,4-8 14-16,-3 8-11 0,2-8 0 0,2 3-1 16,-5-1-4-16,5-3 2 0,-1 0-1 0,1-5-3 15,0-2-5-15,2 1-1 0,-1 1-2 0,-2-3 4 16,4-1-5-16,1 0 2 0,-4-2-3 0,4 0 1 16,0-1-8-16,-1 2 1 0,1-5-2 0,-3 4 1 15,3-5-3-15,-1 6 1 0,1-2 1 0,0-4-2 16,0 0 5-16,0 0-16 0,0 3-9 0,0-3-8 15,0 0-13-15,0 0-12 0,0 0-18 0,0 0-27 16,0 0-36-16,0 0-48 0,0 0-48 0,0 0-45 0,-3-16-182 16,6 6-487-16,-3 0 216 0</inkml:trace>
  <inkml:trace contextRef="#ctx0" brushRef="#br1" timeOffset="81620.761">17214 6658 17 0,'0'0'199'16,"-5"-3"-20"-16,5 3-9 0,0 0-21 15,0 0-16-15,0 0-12 0,0 0-14 0,0 0-19 16,0 0 3-16,0 0-13 0,0 0-6 0,0 0-7 0,0 0 0 15,0 0-2-15,0 0-1 0,0 0 2 0,0 0 3 16,0 0-2-16,0 0-6 0,0 0 3 0,0 0-3 16,0 0 1-16,23 2-6 0,-23-2-2 0,13 0-3 15,-5-2 1-15,1 1-6 0,5 0 2 16,-3 1-9-16,2-3-2 0,5 2 0 0,0-2 2 0,-2 1 0 16,5-2 3-16,-2 0-3 0,9 0 3 0,-6 1 0 15,5-2-9-15,1 1 3 0,1-2-4 0,-1 1-1 16,0-1-3-16,0 2-3 0,-6 0-3 15,5-2 1-15,-3 2-5 0,-7 2-3 0,2-1 0 0,-4 1-2 16,-3-2 1-16,-4 3-2 0,2 0-1 0,-4-1 2 16,2 0-2-16,-8 2 2 0,8-1 10 0,-8 1 3 15,7-2 5-15,-7 2 5 0,0 0 1 0,7-1 0 16,-7 1-7-16,0 0-3 0,3-1 1 16,-3 1-5-16,0 0-4 0,0 0-14 0,0 0-21 0,0 0-32 15,4-2-36-15,-4 2-37 0,0 0-51 0,-9-8-47 16,9 4-227-16,-4 1-484 0,0 1 214 0</inkml:trace>
  <inkml:trace contextRef="#ctx0" brushRef="#br1" timeOffset="84845.472">17421 8146 33 0,'-1'-5'139'0,"1"5"-7"0,0 0-10 16,-2-2-4-16,2 2-7 0,0 0 3 0,-2-4-15 16,2 4 4-16,0 0-2 0,0 0-1 0,2-5 3 0,-2 5-3 15,0 0 1-15,0 0-2 0,0 0-8 16,2-5 6-16,-2 5-10 0,0 0-4 0,0-5-5 16,0 5-4-16,0 0-3 0,0-3-11 0,0 3-1 15,1-5-8-15,2 1-5 0,-3 0-4 0,2 1 1 0,1-2-8 16,2 1-6-16,0-3-2 0,0 3-2 15,3-2-1-15,1-2-3 0,-1 2-1 0,3 1-7 16,2-2 2-16,-3 0 3 0,6 2-7 0,1 3-3 16,-4-4 3-16,2 6 0 0,-1 3 1 0,3 1-1 0,-3 1 0 15,0 5 2-15,0 0 2 0,-2 3-1 0,-2 3 0 16,0 1-1-16,-5 1-1 0,-1 1 1 16,-4 9-2-16,0-1 0 0,-4 0 1 0,-6 0-2 15,1-1-2-15,-4-2 0 0,-2 5-3 0,0-3-2 0,-6-2-3 16,1-4-2-16,-2 2-2 0,0-4-1 0,1-1 0 15,-2-4 3-15,2-3-1 0,2-1 1 0,2-3-1 16,-2 1 1-16,0-3 1 0,8-1-3 0,-8-7-4 16,7 3 1-16,2-4 1 0,0 1-2 0,1-6-4 15,2 1 5-15,0-5-4 0,3-3-1 0,1 0-2 16,3 5 3-16,0 1 0 0,0-1 1 0,4 2 2 16,-1 0 1-16,2 0 0 0,1 6 0 0,-2-1 5 15,6-2 4-15,0 5 1 0,2 2 0 0,-1 0 5 16,3 2-3-16,3 3 2 0,2 2-2 0,-1 1 2 15,1 1 3-15,0-1-2 0,7 6 0 0,0-2 4 16,-2 0-2-16,-6-3-5 0,0-1 2 0,1-1-4 16,1-2 2-16,8 3-2 0,-11-4 3 0,1-1-3 15,1-3-4-15,0 2-1 0,0-2-26 0,-6-2-28 16,2 2-39-16,2-5-65 0,2-2-68 0,-3 2-154 16,0-7-413-16,-2 2 182 0</inkml:trace>
  <inkml:trace contextRef="#ctx0" brushRef="#br1" timeOffset="90014.609">19444 6370 58 0,'0'0'100'0,"0"0"3"16,0 0-7-16,0 0-6 0,-4-8 3 0,4 8-13 15,0 0 3-15,0 0-15 0,0 0 1 0,0-7 0 16,0 7-8-16,0 0-10 0,5-5 1 0,-5 5-7 16,4-4-1-16,0 2-4 0,1-1-2 0,3-2-3 15,-2 3-7-15,3-3 1 0,3 2-7 0,0-2 1 16,-1 3 2-16,5-2-3 0,1 1-3 0,1 2-6 16,-2 0 8-16,2 1-9 0,-4 0 8 0,2 1-9 15,-5 2-5-15,2-1 5 0,-1 3-6 0,-1-2 10 16,-6 1-7-16,4 2 1 0,-4 1-4 0,-2 0 5 15,0 2 0-15,-1 1 1 0,-6 5-7 0,0-2 6 16,-3 3-2-16,0-2-5 0,-6 2 4 0,2 0-2 0,-2-2 6 16,-1 1-6-16,1-2 3 0,-1 0 1 15,-4-1-4-15,4 0-1 0,0-3 1 0,0 2-1 16,4-3 2-16,1-2-1 0,1-3-1 0,1 4 1 16,1-4 3-16,4 1-12 0,-2-2 3 0,0 2-3 0,2-2 2 15,2-2 4-15,-2 4 1 0,2-4-7 0,0 0-2 16,0 0 4-16,5 4-1 0,-5-4 1 0,9 1 3 15,-2-1 2-15,2 0 2 0,4 3-6 16,-2-3 2-16,3 0-7 0,2 2 9 0,0-1-1 16,1 3-4-16,2-3 2 0,-1 3 2 0,-6-2-7 0,1 3 5 15,0 0 4-15,0-2-8 0,-1 3 4 0,-1 2 5 16,-1-3-4-16,-1 4-2 0,0-1 1 16,-1 0 0-16,-2 0-1 0,0 0 3 0,-6 2 0 15,1 2 0-15,-2 0 3 0,-4 0-3 0,0 0-1 0,-5 3 2 16,0 4 2-16,-2-5-8 0,-1-1 6 0,-3 2 2 15,4-1 1-15,-3-1-9 0,0-1 4 0,-2 1 4 16,-1-3-3-16,0 1-6 0,3-5 12 16,-4 4-10-16,3-3 3 0,1-3 4 0,1 4 12 0,0-5 1 15,3-1 2-15,-1 0 7 0,1-1 1 0,0 0 0 16,0 0 6-16,1-2 0 0,3-1 3 0,-3 2-4 16,5-3-5-16,-3 3 0 0,4-2-6 0,-1 0 0 15,1 0-5-15,4 2 1 0,-7-3-8 0,7 3 5 16,-8 0-18-16,8 0-24 0,-4-2-30 0,4 2-41 15,-8-1-40-15,8 1-174 0,-10 0-337 0,10 0 149 16</inkml:trace>
  <inkml:trace contextRef="#ctx0" brushRef="#br1" timeOffset="92974.583">19573 7831 46 0,'0'-4'66'0,"0"4"-2"0,3-3 1 0,-3-2-3 16,0 5 0-16,6-5-4 0,-5 2-3 0,-1 3-2 15,4-7-6-15,-4 5 7 0,0 2 6 0,0-5-9 16,0 5-1-16,0-4 7 0,0 4-1 16,0 0 1-16,5-4 4 0,-5 4-1 0,0 0 0 0,3-3-2 15,-3 3-1-15,0 0 4 0,0 0-3 0,0 0-7 16,0 0-5-16,0 0 2 0,-8 17 2 0,7-5-6 16,-9 5 3-16,1 7-3 0,1 5-4 0,2 0-4 15,-4 2 1-15,3-2 0 0,1 5-2 0,1 3-5 16,-2-4-1-16,5 0-1 0,-1-1-4 0,1 0-3 15,0 0-1-15,4-2-4 0,-1-6 1 0,3 1-2 16,-2-4-4-16,3-3 1 0,2-1-5 0,-2-1 4 16,1 1-6-16,2-6-1 0,0-2 2 0,-1-3-1 15,1 1-4-15,-4-3 3 0,7 1 1 0,-1-4-3 16,2 0 1-16,-2-2 0 0,3-4-4 0,-3-1-2 16,3-1-1-16,-1-3-5 0,0-2-4 0,1-1-3 15,-4 1-3-15,-2 1-6 0,0-4 1 0,-1-2-3 16,0 3 7-16,-2-3 0 0,0 2 2 0,-2 2 2 15,-2 2-1-15,-2-1 5 0,1 2 1 0,-4 0 3 16,1 1 5-16,0 4 2 0,-2-2 4 0,1 2-2 0,-2 2 1 16,-1 3 0-16,0 2 1 0,-2-1-2 15,-3 2 2-15,0 2 2 0,-2 2-7 0,3-1-5 16,-4 4-13-16,3 0-19 0,-4-1-18 0,6-1-26 0,3-2-27 16,-2 2-34-16,2 1-101 0,1-2-263 0,3-1 117 15</inkml:trace>
  <inkml:trace contextRef="#ctx0" brushRef="#br1" timeOffset="93291.981">19992 8071 5 0,'0'0'155'0,"-1"7"-9"0,0-3-10 0,1-4-19 15,0 8-9-15,0-3-9 0,0-2-6 0,2 2-18 16,0-1-4-16,0-1-5 0,-2-3-8 0,0 5 0 16,2-2-14-16,-2-3-3 0,2 4-6 0,-2-4 2 15,0 0-3-15,0 3-6 0,0-3 2 0,0 0 3 16,0 0-3-16,0 0-6 0,0 0-3 0,0 0-8 15,0 0 6-15,0 0-10 0,0 0-15 0,0 0-21 16,-9-13-24-16,8 9-33 0,-2 0-26 0,-1 1-109 16,2-1-235-16,-1 0 104 0</inkml:trace>
  <inkml:trace contextRef="#ctx0" brushRef="#br1" timeOffset="93687.023">20183 7899 163 0,'0'0'197'0,"0"0"-9"15,0 0-16-15,-14 5-14 0,12-2-12 0,-2 1-18 16,2 2-5-16,-3 1-15 0,2 0-9 0,1 2-13 16,-1 0-7-16,2-1-8 0,0 3-5 0,1 0-11 15,0-1-1-15,0 0-10 0,1 1-2 0,1 1-6 0,0-2-4 16,3 2-1-16,0-2-7 0,-3 1-5 15,2-1 4-15,0 0-4 0,1 0-3 0,-2-2 0 16,3 0 0-16,1 0-7 0,-2-1-2 0,1 0 1 0,0 0-1 16,1-1 0-16,-1 1-1 0,2-2-3 0,-2 0 0 15,2 0 2-15,1 0-1 0,0 0 0 0,-3-1-1 16,6 3-3-16,-7-2 2 0,4-2 1 0,-4 2-2 16,3 0 2-16,-2-1-3 0,-1 0 3 0,0 1 0 15,-1-1 2-15,0 0 1 0,-1 0-1 0,-1 1-7 16,-1 0 7-16,-1 0 1 0,-1 1-3 0,-1 2 1 15,-1-2 2-15,-3 1-2 0,-1 0-6 0,-4 1 3 16,-1 1-10-16,3-4-7 0,-9 3-8 0,4 1-8 16,-1-2-16-16,-2-2-22 0,-2 0-23 0,3-2-23 15,-2-1-29-15,0-2-152 0,1 0-322 0,-1-2 143 16</inkml:trace>
  <inkml:trace contextRef="#ctx0" brushRef="#br1" timeOffset="93965.583">20163 7858 117 0,'13'-11'175'0,"1"0"-2"0,4-1-23 0,-2 1-8 15,-1 0-13-15,4 2-7 0,5-5-20 0,1 3-4 16,-6 4-14-16,-3-1-12 0,2 1-3 0,-1 2-5 15,-6 0-7-15,2 1-5 0,-6 0-8 0,0 4-2 16,0-3-1-16,-1 2-7 0,-1 0 1 0,-5 1-7 0,9-3-3 16,-9 3-1-16,4 0 2 0,-4 0-10 0,0 0-15 15,1-5-29-15,-1 5-31 0,0 0-35 16,0 0-51-16,0 0-121 0,-14 9-289 0,7-6 128 16</inkml:trace>
  <inkml:trace contextRef="#ctx0" brushRef="#br1" timeOffset="95588.602">21312 8234 25 0,'1'-5'90'0,"-1"5"-4"0,3-1 2 16,-3 1-5-16,5-5 1 0,-5 2-6 0,0 3 1 16,3-5 3-16,-3 3-5 0,0 2-2 0,5-7-3 15,-4 3-2-15,2-1-4 0,-3 0 1 0,0 2-9 16,2-4 5-16,2 3-7 0,-4-2-6 0,5-1-3 15,-5 0-6-15,5 0-4 0,-1-3-5 0,1 2-2 16,-1 3-3-16,3-3 2 0,-4 3-4 0,1 1-3 16,3 0-1-16,-2-1 2 0,0 3-13 0,1-1 0 15,2 2 10-15,-1 1-1 0,3 4 9 0,-4-1 1 0,4 5 7 16,0 3 6-16,-1 3 2 0,1 6 0 16,-2-4 4-16,2 8-3 0,-2 0-2 0,-5 3-5 15,-1 1 0-15,-1-4-2 0,-2 5-4 0,-4 0-2 16,4-10-5-16,-4 10-5 0,-2-2 5 0,-2 0-3 0,-2-4-2 15,1 3 1-15,1-9-8 0,-7 3-2 0,5-4 1 16,2-3-1-16,-5-1-6 0,1 0 2 0,3-4 1 16,1-3-2-16,-3-3-2 0,2 0-1 15,1 1-2-15,0-3 2 0,1 0-5 0,-2-5 1 0,1-2-8 16,4-3 3-16,-2 0-1 0,0-5-2 0,5-1-2 16,1-1 6-16,1 2-4 0,1-1 1 0,-1 6 7 15,4-2-2-15,1 5-5 0,-3-1 0 0,5 2 3 16,0 1 3-16,-3 2-3 0,6 3 2 0,-1 3 2 15,0 1 2-15,4 1-1 0,1 5 1 0,-1 2 1 16,1 2-5-16,-4 0 3 0,4 3-3 16,-1-2 6-16,0 0-6 0,-1 0 0 0,1-1 1 0,1 0-8 15,-3-2-15-15,0 3-16 0,1-3-15 0,-3-2-14 16,-1-3-23-16,1-3-16 0,0 1-19 0,-1-4-19 16,-3 0-138-16,4-2-307 0,-9 1 137 0</inkml:trace>
  <inkml:trace contextRef="#ctx0" brushRef="#br1" timeOffset="95912.866">21813 8370 98 0,'0'0'177'15,"0"0"-14"-15,0 0-16 0,0 0-13 0,0 0-14 16,0 0-14-16,0 0-8 0,-7 16-13 0,7-10-9 15,0-2-1-15,-2 1-9 0,2 1-7 0,0 0-8 16,0-1-1-16,2 1-14 0,-2-3 0 0,2 2 2 16,-2-2-10-16,3 1-4 0,-3-4-5 0,2 3 3 15,0-1-4-15,-2-2-2 0,0 0-2 0,9-1-2 0,-9 1 5 16,6-7-4-16,-5 6-1 0,2-4-3 16,-1 0 2-16,-2 0 0 0,3-1-5 0,-2 2 5 15,-1-4-3-15,-1 2 1 0,1 3-1 0,0-3-2 16,-3 2 0-16,3-1 1 0,-2 1-3 0,2 4-3 0,-4-6-9 15,-1 2-14-15,5 4-20 0,-1-6-16 0,1 6-35 16,-3-2-26-16,3 2-36 0,0 0-80 0,0 0-256 16,0 0 114-16</inkml:trace>
  <inkml:trace contextRef="#ctx0" brushRef="#br1" timeOffset="96325.094">22029 8203 108 0,'0'0'185'0,"-5"-1"-4"0,5 1-21 0,0 0-6 0,-9-1-19 16,9 1-14-16,0 0-17 0,-9 5-5 0,9-5-15 16,-5 5-5-16,0-3-11 0,5 0-3 0,-3 2-8 15,2 1-14-15,1-1 0 0,0-1-3 0,0 1-3 16,0 1 3-16,1 0-13 0,2-2-3 0,-3 2-3 15,5 0-3-15,-1-1-2 0,2 1 1 0,-1 0-5 16,3-2 6-16,0 2-10 0,1 0 1 0,0-1-1 16,-3-1 2-16,4 2-4 0,4 1-3 0,-6-2-2 15,5 0 5-15,-3 3 0 0,0-3-1 0,2-1 1 16,-3 2-2-16,2 0 1 0,-1 1-5 0,-1 0 3 16,0-2 2-16,0 3-2 0,0-2 2 0,-1 1-5 15,-2 1 5-15,4 2-7 0,-6-1 2 0,5 0 0 16,-5 1 4-16,0-4-3 0,-3 4 4 0,-1-3-4 15,2 0 5-15,-2 1 3 0,-2-2-1 0,1 3-7 16,-3-3 3-16,0 2-2 0,0-3 5 0,-2 4-4 16,-3-2-5-16,-1 2 0 0,0-5 3 0,-2 4-5 15,1-3-26-15,-7-1-27 0,-1 0-20 0,6-3-28 0,-7-3-30 16,3 0-147-16,-4 1-306 0,5-3 135 16</inkml:trace>
  <inkml:trace contextRef="#ctx0" brushRef="#br1" timeOffset="96574.535">22042 8120 33 0,'9'-7'189'0,"5"-2"0"0,-3 2-14 0,5 0-7 15,-1-1-8-15,2 1-10 0,1-2-2 0,0 4-6 16,-2-2-8-16,3 0-6 0,-2 1-10 0,-6 1-11 15,2 1-11-15,-2 0-10 0,1 1-9 0,-5 1-7 16,-1-1-8-16,-1 1-2 0,1-1-8 0,-6 3-4 16,8 0-2-16,-8 0-5 0,5-1-5 15,-5 1-4-15,0 0-14 0,0 0-52 0,0 0-56 16,0 0-80-16,0 0-209 0,-32 11-410 0,13-7 181 0</inkml:trace>
  <inkml:trace contextRef="#ctx0" brushRef="#br0" timeOffset="119354.593">22792 3069 87 0,'0'0'106'16,"0"0"-7"-16,0 0 8 0,0 0 6 0,0 0 7 0,5-2 8 15,-5 2-7-15,0 0 3 0,0 0-3 0,0 0-2 16,0 0-10-16,0 0-4 0,0 0-7 16,0 0-5-16,0 0-12 0,0 0-6 0,0 0 6 0,5 5 3 15,-5 0 5-15,-2 5 5 0,-1-1-10 16,3 11 0-16,-2 3-2 0,-1 7-3 0,2 1-6 16,-2 15 2-16,-1 2-5 0,1 2-1 0,-3 2-6 0,1 7-4 15,2-2-3-15,-1 3-6 0,0-1-7 0,-1 23 1 16,2-27 0-16,1 0-7 0,2 0-2 0,0-2-4 15,0-6-5-15,2 0 0 0,3-15-4 16,-2-1 6-16,-3-2-13 0,2-3-1 0,1-6 0 16,0-1 2-16,-3-9-5 0,0 0 0 0,2 0-2 15,-2-4-4-15,0-1-6 0,0-1-12 0,0-4-21 0,0 0-25 16,0 0-27-16,-8-11-21 0,10-1-24 16,-4-5-24-16,2-7-27 0,-2-7-22 0,4 2-25 15,-4-3-143-15,1-6-402 0,-1 1 178 0</inkml:trace>
  <inkml:trace contextRef="#ctx0" brushRef="#br0" timeOffset="120102.425">22713 3117 8 0,'5'-3'104'0,"-1"2"-3"0,3-3-11 0,4 1 1 16,0 1-9-16,1-1 3 0,7-2-2 0,1 2-7 15,-3-2 5-15,7 1 3 0,7 1-9 0,1-2 9 16,0 3-9-16,4-3 2 0,-2 0-2 0,-2 0-8 16,6 1 8-16,-6-1-11 0,1 0-3 0,-1 3-7 15,2-3-2-15,-6 5-3 0,1-3-5 0,-9 3-4 16,1-1-9-16,-2 1 0 0,-1 0-4 0,0 0 1 15,0 0-5-15,-4 0 2 0,0 1-1 0,-1-1 6 16,0 0-1-16,1-1 1 0,-3 2 3 0,-1-2-1 16,-1 0 4-16,-1 2-3 0,-3-2 4 0,-5 1 3 15,10 0 2-15,-2 1 0 0,-8-1-2 0,6 0 3 16,-6 0 2-16,7 0-4 0,-7 0-3 0,6 1 6 16,-6-1 7-16,4 3-2 0,-3-1 5 0,-1-2-2 15,4 8 7-15,-3-6 0 0,2 5-3 0,-3-2-2 16,1 2-1-16,-1 0-5 0,3 4 0 0,-2-4-11 15,-1 4 4-15,1 1-3 0,1 1 0 0,-1-1 2 16,0 5 0-16,2 0 0 0,-2 7 1 0,-1 4 0 16,4-2-3-16,0 1 3 0,1 1 4 0,-5 4 3 15,1-1 0-15,2 3 5 0,-3 2 0 0,2-2-2 16,2 11 0-16,-1 1-4 0,0-12-1 0,2 15-5 16,-2 0 2-16,1-14-1 0,1 2-5 0,-4 9-2 15,0-14-3-15,-2 2-1 0,2 0 5 0,-2-2-10 16,1 0-1-16,0 0-2 0,-1 1-4 0,1-3 8 15,0 0-7-15,1-2-5 0,-2-3 0 0,2 0 12 16,-2-5-21-16,1-1 2 0,-1-3 4 0,-1 0-1 16,2-4-3-16,0 0 1 0,0-1 2 0,-1-2-4 15,1-2-1-15,0-2 1 0,0 1-9 0,0 0 12 16,0-4-4-16,-1 3 2 0,1-5 1 0,0 4-4 16,0-4 1-16,-3 5-3 0,3-5 2 0,0 6 0 15,0-6 7-15,0 0-9 0,0 0-1 0,0 0-7 16,0 0 3-16,0 0 9 0,0 0 0 0,-4 1 1 15,4-1-2-15,0 0-9 0,-15-5 9 0,9 3-8 16,-7 0 0-16,-4-2 5 0,-6 4 4 16,-5-3-3-16,-8 3-4 0,1 2 7 0,-18-1-5 0,-3 0-3 15,4 2-2-15,-5-1-4 0,-1 0-11 0,-1 2-10 16,-4 1-22-16,2 0-22 0,1 1-30 0,2-1-37 16,7 0-49-16,-4-1-63 0,17-3-80 0,-16 4-264 15,19-1-643-15,1-5 285 0</inkml:trace>
  <inkml:trace contextRef="#ctx0" brushRef="#br0" timeOffset="121080.585">17113 7621 20 0,'-1'-5'196'0,"1"2"4"0,-1-2-3 16,1 3-8-16,0 2-12 0,-1-7-13 0,1 7-21 15,-3-5-16-15,3 5-12 0,0-3-10 0,0 3-10 0,0 0-2 16,0 0 4-16,3 11 6 0,-2-2-2 0,1 8-2 16,0 0-6-16,-1 3-1 0,3 8-4 15,-1 2-5-15,0 3-11 0,2 0-7 0,0 13 0 16,-1-9-6-16,0 8-2 0,1 1 0 0,-3 1-11 0,1-10 1 16,-2 9-1-16,-1 1-1 0,-1 0 3 0,-4 0 2 15,0 2 0-15,1 0 2 0,-6-2-3 0,0-2 4 16,2-10-3-16,0 0-5 0,1-3-1 0,-3 0-3 15,2 0-5-15,0-4-3 0,2 1-2 0,0-7-1 16,-1-4-3-16,5-2-6 0,-2 0-7 0,1-8 4 16,2 0-29-16,-2-1-14 0,3-2-21 0,0-1-8 15,-2 1-34-15,2-5-39 0,0 0-41 0,0 0-29 16,2-27-36-16,2 9-32 0,-1-1-171 0,2-9-472 16,0-4 209-16</inkml:trace>
  <inkml:trace contextRef="#ctx0" brushRef="#br0" timeOffset="122041.231">17029 7708 115 0,'0'0'177'0,"0"-2"-8"16,0 2-17-16,0 0-17 0,0-4-20 0,0 4-2 15,0 0-9-15,4-4-6 0,-4 4-4 0,6 0-1 16,-2-3-4-16,5 3-2 0,2-2 0 0,1 0-6 16,0 1 0-16,7-3-5 0,0 3-3 0,1-2 0 15,2 2-3-15,7 0-7 0,6-2 1 0,-3-2-3 16,4 4-1-16,1-3-8 0,2-2-3 0,-3-1-4 16,1 5-4-16,4-3-4 0,13-2-1 0,-18 5-8 15,3-1 4-15,-6 0-5 0,5-1-4 0,-4 1-2 16,-1 0 0-16,-1-1-5 0,-4 2-2 0,-5 1 1 15,0-1-3-15,-5 0 1 0,1-1-2 0,-5 2-4 16,-1 0 6-16,0-2-1 0,-2 0 3 0,-2 2 11 0,2 1-5 16,-3-3 4-16,-1 3 0 0,1-1 1 15,-1 0 0-15,1-2 2 0,0 2-1 0,-1 0-2 16,-2-1 2-16,2 0-3 0,-2-1 2 0,1 3 1 0,-6 0-4 16,9 0 4-16,-5-3 5 0,-4 3 2 0,0 0 5 15,6-1 0-15,-6 1 0 0,0 0 5 0,0 0-3 16,8 1 1-16,-8-1-2 0,0 0-6 0,0 0 0 15,0 0 3-15,1 6 4 0,-1-2 6 0,0 1 6 16,0 0-4-16,-1 3-5 0,-2 1-1 0,2 3 1 16,1 3-1-16,-2 2-5 0,0 1 5 0,2 4-9 15,-5 5 6-15,4 2 0 0,-1-1-2 0,2 3-13 16,-2 6 5-16,2-2-6 0,2 12 8 0,-2 4-6 16,0-16-7-16,2 15-1 0,-1-2 6 0,4-2-12 15,0 1 20-15,-1-12-16 0,0 16 2 0,1-6 12 16,-1-9-10-16,1 0 1 0,0 10-9 0,-1-14-1 15,1 2-10-15,-2 0 9 0,2-2 3 0,-1 3-6 16,2-4 0-16,-6-2 5 0,4-2-1 0,-1 0-6 16,-1-9 2-16,1 3-8 0,-2-4 7 0,0 1 2 15,0 0-4-15,1-6 0 0,2 3 4 0,-2-1-4 16,1-6 3-16,-3 1 5 0,1-2-5 0,-1-1-5 16,0-1 6-16,0-1-2 0,4-2-1 0,-4-2 1 15,0 5-9-15,0-5 6 0,0 7-2 0,0-7 4 16,1 3-6-16,-1-3 5 0,0 2-4 0,0-2 8 0,0 0-2 15,0 0-8-15,0 0 7 0,0 0-2 16,0 0-8-16,-15-9 9 0,10 6-4 0,-2 1 9 16,5-1-6-16,-7-1-3 0,0 1-2 0,-3-1 11 15,1 3-8-15,-1-1-1 0,-3 2 0 0,-3 0-2 0,-4 0 4 16,-8 5-3-16,0-3-4 0,0 4 3 16,-1-2 1-16,-7 5 7 0,-12 3-6 0,13-2-11 15,-12 5 9-15,-1-4-1 0,-2 1 2 0,-1 4-3 0,3-2 0 16,0 0 9-16,10-6-4 0,-9 6 1 0,15-6-4 15,-2 0-1-15,0 3 1 0,2-4 1 0,1-2 4 16,7 2-1-16,-1-3 9 0,9-1 1 0,3 0 10 16,5-1-2-16,2 1 2 0,2-2-3 0,1 0-7 15,-2-1-3-15,7 0 2 0,-6 2-1 0,6-2-5 16,0 0-5-16,0 0-3 0,0 0 1 0,-9 1-2 16,9-1 2-16,0 0 1 0,0 0 1 0,-5 1 5 15,5-1-7-15,0 0-2 0,0 0-2 0,0 0 3 16,0 0 7-16,0 0-4 0,0 0 3 0,0 0-5 15,0 0-4-15,0 0-22 0,0 0-21 0,0 0-34 16,0 0-43-16,0 0-52 0,-13-1-73 0,13 1-84 16,0 0-322-16,-6 4-711 0,6-4 314 0</inkml:trace>
  <inkml:trace contextRef="#ctx0" brushRef="#br0" timeOffset="128151.424">8363 12792 99 0,'0'0'165'0,"-4"-5"-11"16,4 0-4-16,-1 0-6 0,1 0-10 0,-3 3-6 15,3 2-2-15,0-8-4 0,0 4 0 0,0 4 2 16,-2-4-9-16,2 4-3 0,-2-3-3 0,2 3-2 15,0 0-6-15,0-5-3 0,0 5-7 0,0 0-3 16,0 0-7-16,0 0-8 0,0 0-2 0,-3 22-3 16,-1-6-4-16,1 4-7 0,-3 6-2 0,2 3 2 15,-4-2-15-15,8 2-1 0,-4 2 6 0,-3 0-11 16,-2 1-4-16,6-2-6 0,-1-1 3 0,-1-3-3 16,-1 1 0-16,3-6-8 0,2-4-1 0,-3 0-2 15,4-7-1-15,0 0 0 0,0-1-1 0,0-3-3 16,0 0 1-16,-2-2-3 0,0 0 2 0,1 0-4 15,1-4-2-15,0 0-1 0,0 0 0 0,0 0-3 16,1-13 2-16,1 2-1 0,0 0-1 0,0-5-2 16,0-3 9-16,-1-8-6 0,2 4 3 0,-2-7-5 15,2 2 3-15,-1 1-3 0,-1-2 1 0,2 2 1 16,-3 0 1-16,1 7-5 0,3 2 4 0,-4-1-1 16,1 4 3-16,1 3-5 0,-2 2 3 0,0 2 0 15,2 1-4-15,1 1 3 0,-3 1 0 0,1-1-5 16,-1 4 7-16,0 2-2 0,10-2 6 0,-10 2-5 15,9 10 1-15,0-4 3 0,2 2-1 0,-1 4-1 16,1 5 1-16,2-2-2 0,-2 9 8 0,2 2-11 16,-1 1 3-16,1-3 4 0,-1 5-3 0,-2-5 3 15,0 1-2-15,-2 1-1 0,-3 1-1 0,1-8 2 0,3 5-1 16,-3-5 0-16,0-3-3 0,-2 0 1 0,0 0-2 16,-3-4-1-16,3-6 2 0,-3 6-13 15,2-5-2-15,-3-2-13 0,0 0-11 0,0 0-12 16,0-1-21-16,0-4-26 0,0 0-31 0,0 0-25 15,0 0-19-15,0 0-6 0,-13-11-13 0,9 3-10 16,-4 0-132-16,-2 0-361 0,-1-7 159 0</inkml:trace>
  <inkml:trace contextRef="#ctx0" brushRef="#br0" timeOffset="128316.783">8305 13084 126 0,'-6'-1'123'15,"6"1"-1"-15,0 0-18 0,-8-3-11 0,8 3-1 16,0 0-5-16,0 0-1 0,0 0-13 0,0 0 3 15,0 0-7-15,14-5 0 0,-2 1-10 0,-2 0-2 16,0-3-11-16,8 0-4 0,-2 0 5 0,0-1-18 16,2 1-2-16,0-1-2 0,0 1-30 0,-2 0-38 15,3-2-41-15,-2 3-43 0,1-1-73 0,0 0-214 16,-3 0 94-16</inkml:trace>
  <inkml:trace contextRef="#ctx0" brushRef="#br0" timeOffset="128607.925">8907 13111 102 0,'0'0'239'0,"0"0"-12"0,0 0-16 16,0 0-12-16,1 3-14 0,-1-3-17 0,0 0-6 16,2 4-7-16,-2 4-10 0,0-4-9 0,0 5-15 15,1 0-11-15,-1 4-14 0,0-5-7 0,0 5-9 16,-1-2-10-16,2 1-12 0,-2 3-27 0,1-1-33 16,-2-1-40-16,2 0-39 0,-1-2-47 0,1-2-41 15,0 1-47-15,-2-3-109 0,2 1-351 0,2-4 156 16</inkml:trace>
  <inkml:trace contextRef="#ctx0" brushRef="#br0" timeOffset="129280.318">9090 12896 152 0,'0'0'240'0,"0"0"-22"0,0 0-18 0,4 17-9 16,-4-8-17-16,2 3-13 0,0 0-12 0,0 2-11 16,-1 4-16-16,2 1-15 0,3 0-5 0,-4 1-9 0,0-3-10 15,3 1-8-15,-1 0-7 0,-1 1-7 0,-3-2-6 16,0-7-4-16,2 3-5 0,0-2-4 0,0 1-5 16,-2-5-8-16,1 2-4 0,-1-3-7 0,2-1-4 15,-2 0-9-15,0-5-12 0,0 0-7 0,-3 2-8 16,3-2-3-16,0 0 7 0,-6-12-5 0,6 1 2 15,-3 0 4-15,-1-6 3 0,-1-2 0 0,1-2 4 16,-3-4 2-16,2-3 0 0,-2-1 2 16,2 1 2-16,1-1 4 0,-3 0 4 0,7 3 5 0,-4-1 8 15,3 8 0-15,1-2 1 0,2 5 0 0,1-3 0 16,2 5 5-16,-3 2-2 0,2-1 0 0,4 2-2 16,-3 2-3-16,1 1 1 0,3 1 1 0,-2 2-4 15,0 0-4-15,0 4 1 0,0 0-1 0,-7 1 2 16,13 2-2-16,-8 2 1 0,-1 1-3 0,2 3 2 15,-2 0 0-15,0 3 0 0,-4-1-2 0,-3 2-1 16,3 0 3-16,-1-1-5 0,0 1 0 0,-2-1 1 16,2-1-3-16,-3-1 0 0,3-2 2 15,-1-1-2-15,0 0-5 0,4-1 1 0,-4 2-5 0,4-2 1 16,0-2 1-16,3 1-5 0,-4-1-3 0,4-1 0 16,3 1 0-16,0-2-8 0,2 1-4 0,0-2-1 15,3 0-6-15,0 0 0 0,1 0-2 0,5 0-5 16,-3 1 1-16,3 2-2 0,0-1-5 0,-6-1 10 15,-1 3 2-15,1-1-1 0,1 1 3 0,-4 1 5 16,1 2-3-16,-1-2 8 0,-3 4-2 0,1-1 3 16,-3 0-1-16,-1 1-2 0,-1 1 2 0,-2 2 4 15,-1-2 4-15,-1 2-2 0,-3-2 2 0,-4 0 5 16,3 1 0-16,-5-1 2 0,3 0 8 0,-2-1 1 16,-4 4 8-16,-2 0 5 0,5-5 3 0,-4-1 5 15,2-2 6-15,1 2-1 0,-2-2-6 0,2-2 2 16,-7 0-6-16,5-1-1 0,0-2-5 0,2 2-9 0,0-2-20 15,3 0-28-15,0 0-45 0,3-4-22 16,-4 3-50-16,9 1-161 0,-4-5-347 0,4 5 153 16</inkml:trace>
  <inkml:trace contextRef="#ctx0" brushRef="#br0" timeOffset="129509.925">9738 13065 191 0,'-3'3'304'0,"1"0"-39"0,2-3-26 16,-5 7-19-16,2-2-21 0,2 3-21 0,-1-6-12 16,1 9-22-16,2-2-15 0,-1 1-10 0,0-3-20 15,2 7-23-15,-4-3-29 0,4-2-39 0,-2 3-39 16,1 1-40-16,0-4-48 0,-1-2-37 0,2 4-179 15,-2-2-362-15,0-4 160 0</inkml:trace>
  <inkml:trace contextRef="#ctx0" brushRef="#br0" timeOffset="129905.19">9891 12871 118 0,'0'0'252'0,"0"0"-22"16,0 0-17-16,0 0-13 0,0 0-9 0,-5 18-10 0,5-7-20 16,3 1-13-16,-3 1-13 0,5 3-11 0,0-1-16 15,-3 5-10-15,2-4 3 0,0-1-22 0,0 1-6 16,-2 0-8-16,2-4-8 0,-2-3-1 0,-1 1-8 16,0 0-5-16,0-3-5 0,1 0-5 0,-2-2-5 15,2 0-1-15,-1 0-5 0,2-3-4 0,-3-2-12 16,0 0-11-16,0 0-5 0,0 0 0 0,0 0 0 15,0 0 0-15,-10-14-1 0,6 4 2 0,0-2 5 16,-2-2-1-16,0-1-1 0,-4-9 2 0,4 6 0 16,-1-2 3-16,1-4-1 0,-4-2 0 0,5 8-1 15,1 0 4-15,-1-1 1 0,5 1-2 0,0-1-1 16,0 0 1-16,0 2 0 0,5 4 1 0,-1 2 1 16,0 1-4-16,3-2 4 0,0 5 0 0,-1-2-5 15,1 3 3-15,3-1-2 0,-1 5-4 0,0-1 3 16,0-3 3-16,2 6 0 0,-1-1-14 0,2 1-29 15,-2 2-26-15,-1 1-25 0,0 1-26 0,1 0-33 16,-5 1-21-16,2 2-174 0,-1 0-376 0,-1 0 167 16</inkml:trace>
  <inkml:trace contextRef="#ctx0" brushRef="#br0" timeOffset="130078.699">9974 12893 151 0,'0'0'167'15,"0"0"-12"-15,0 0-15 0,0 0-10 0,7 1-10 0,-7-1-6 16,12-1-12-16,-12 1-10 0,16-4-10 16,-5 2-8-16,3-2-11 0,-1 0-8 0,2-1-39 15,1-3-48-15,4 1-64 0,-10 1-127 0,10-3-240 0,-5 0 106 16</inkml:trace>
  <inkml:trace contextRef="#ctx0" brushRef="#br0" timeOffset="130394.561">10179 12482 235 0,'-10'-7'249'0,"4"3"-18"0,2-4-20 0,1 5-21 0,-1-2-20 16,2 4-16-16,2 1 0 0,4-6-5 0,1 4-10 16,-5 2-5-16,23 4-13 0,-6 1-5 0,4 3-7 15,5 4-4-15,2 5 10 0,2 1-16 0,0 2-5 16,10 9-5-16,0 0-9 0,-3 5 8 0,0 2-18 16,-1 0-8-16,-7 1-6 0,3-1-7 0,-10-6-5 15,-2 3-5-15,-5-1-10 0,3 14-15 0,-7 1-22 16,-5 0-34-16,-6 0-37 0,-8 0-45 0,-3 2-65 15,-8-1-49-15,-9-2-215 0,-2-1-490 0,-7 3 216 16</inkml:trace>
  <inkml:trace contextRef="#ctx0" brushRef="#br0" timeOffset="131009.598">8148 12643 86 0,'-1'-6'176'0,"-4"0"-1"0,2 1-5 15,2 1-8-15,-5-1-8 0,3 0-4 0,-1 1-7 16,-1 1-2-16,1-1-4 0,-1 1-3 0,1 1-3 16,-2-1-11-16,-3 3-11 0,9 0-8 15,-13 6-8-15,0 0-6 0,-1 9-5 0,-6 6 0 0,4 6-2 16,0 2 1-16,-6 13-3 0,5 3 1 0,5 6-3 15,2-3-3-15,6 3-1 0,4 5-1 0,1 0-7 16,8-1-1-16,10 26-1 0,-5-26-14 0,3 1 10 16,2-3-8-16,4-3-2 0,2-3 2 0,2-4-3 15,4-4-3-15,-12-10-4 0,6-3 0 0,0-2-7 16,1-2 1-16,-1-2-5 0,-2-1-2 0,0-2 11 16,-6-4-15-16,3-4 4 0,-6 0-12 0,0-4-9 15,-3 2 6-15,-4-2-8 0,0-2-19 0,-1 1-31 0,-2-2-32 16,-3 3-61-16,2-2-75 0,-3-3-88 0,-3 5-217 15,-1-1-561-15,-2 1 248 0</inkml:trace>
  <inkml:trace contextRef="#ctx0" brushRef="#br0" timeOffset="133601.644">9454 14723 11 0,'0'-4'152'0,"0"4"-11"0,0-7-8 0,3 3-11 16,-3 1-4-16,3-1-16 0,-1-1 5 0,-2 2 1 16,1-3-3-16,-1 6 4 0,3-5-3 0,-3 2 1 15,0 3-2-15,-3-8-1 0,3 8 0 0,-3-5-6 16,0 3-5-16,3 2-9 0,-8 0-8 0,-2 4-4 15,-2 0-6-15,2 4-4 0,-4 3 0 0,-7 6-2 16,1 7 0-16,-2-4-1 0,4 4-2 0,-3 0-2 16,3 0-1-16,2 2-1 0,-1-1 15 0,4 1-2 15,4 1-7-15,0-2-4 0,5-7-7 0,0-1-4 16,2 0-3-16,2 0-4 0,1-5-1 0,3 0-5 16,1-1-5-16,10 1-2 0,-1-5-2 0,3 0-3 15,1-2-1-15,2-2-2 0,8-4-1 0,0-1-1 16,3-3-1-16,-4 0-3 0,4 0-2 0,-3 1 1 15,-4-8-4-15,-3 6 4 0,-4-1-5 0,-1 3 3 16,-5 1-1-16,-1-3-3 0,-2 4 4 0,0-1-3 16,-2 2 3-16,-2-1 4 0,-4 2-3 0,5-1 2 15,-5 1 2-15,0 0-3 0,0 0-4 0,0 0-2 16,0 0-12-16,-14 9-33 0,6-3-32 0,-1 3-34 16,-1-1-61-16,0-3-43 0,0 5-64 0,-1-4-165 15,0 2-478-15,1-1 212 0</inkml:trace>
  <inkml:trace contextRef="#ctx0" brushRef="#br0" timeOffset="134896.793">8491 16298 41 0,'4'-8'132'0,"-2"1"-1"0,-1-2-10 0,4 4-6 15,-5-3-3-15,1 2-2 0,2 1 0 0,-2-2 2 16,2 4 7-16,-3-2-9 0,0 0 7 0,1 0 3 15,-1 5-2-15,-1-7-7 0,1 5-4 0,0 2-15 16,0 0-8-16,0 0-9 0,-23 10-8 0,9 5 6 16,0 0-2-16,-8 12-2 0,0 5 1 0,-7 11 3 15,4 3-5-15,3 0 2 0,5 3 30 0,6 1-8 16,-1-6-9-16,3 7-7 0,0-7-8 0,8 1-6 16,-1-11-11-16,4 0-4 0,6-1-8 0,-1-1-4 15,6-3-3-15,1-4-6 0,4-1-1 0,4-5-18 16,-2-2 11-16,6-3-21 0,1-7-26 0,0-2-35 15,1-2-45-15,-2-7-47 0,5-2-66 0,-5-6-241 16,2 0-501-16,-4-2 221 0</inkml:trace>
  <inkml:trace contextRef="#ctx0" brushRef="#br0" timeOffset="135190.012">8939 16515 195 0,'0'0'264'16,"-8"0"-21"-16,8 0-21 0,0 0-12 0,-1 5-14 15,-4 0-11-15,10 5-13 0,-5 2-11 0,0 3-13 16,5 1-13-16,-3 1-11 0,0 0-11 0,3 0-7 0,-1 3-13 15,-3-2-10-15,3 0-11 0,1-2-4 0,3-1-9 16,-4 2 0-16,-3-5-19 0,3-1-27 16,-4-1-31-16,4-2-25 0,-3 2-36 0,-1-5-34 0,0 1-42 15,0-5-50-15,0-1-187 0,0 0-423 16,-5 3 187-16</inkml:trace>
  <inkml:trace contextRef="#ctx0" brushRef="#br0" timeOffset="135484.099">8796 16444 114 0,'0'0'214'0,"3"-4"-21"0,-3 4-14 0,6-1-9 16,-6 1-15-16,14 5-12 0,-4-1-14 0,4-3-12 16,4 5-8-16,1 1-8 0,8 0-4 0,-4 1-5 15,2 2-7-15,4 3-6 0,-1-1-5 0,0 1-5 16,-2 0-2-16,-6-4-5 0,4 5-6 0,-10-2-5 15,4 1-2-15,-1-1 1 0,-6 0 6 0,1 0 0 16,-6 0 0-16,2-1 3 0,-8 0-7 0,5 1 1 16,-10 4-5-16,4-1-5 0,-6 2-2 0,-3-4-6 15,1 1-2-15,-5-1-10 0,1 1-5 0,-6 0-11 16,3 0-5-16,-1-1-17 0,-1-1-17 0,-3 3-19 16,2-6-25-16,5 0-23 0,-2-2-36 0,4-1-35 15,1-3-26-15,2 2-182 0,-3-1-408 0,3-2 180 16</inkml:trace>
  <inkml:trace contextRef="#ctx0" brushRef="#br0" timeOffset="135717.953">9382 16716 224 0,'7'3'237'0,"-6"0"0"0,0 1-16 0,3 1-13 0,-5 0-23 16,2 3-14-16,1-2-21 0,0 5-12 0,-1-3-14 15,2 4-14-15,1-4-13 0,-4 3-26 16,5-3-35-16,-4 4-38 0,-1-2-50 0,0-3-56 16,4 3-53-16,-4-2-154 0,0-1-341 0,0-3 152 15</inkml:trace>
  <inkml:trace contextRef="#ctx0" brushRef="#br0" timeOffset="136017.611">9693 16505 171 0,'0'0'300'0,"0"0"-22"15,0 0-14-15,0 0-14 0,-9 12-20 0,7-3-19 16,-2 2-12-16,4 1-13 0,0-2-17 0,0 3-9 16,0 4-15-16,0 0-5 0,4 1-11 0,-3-2-9 15,3 0-12-15,-2 2-6 0,1-5-16 0,2 4-5 16,-1-2-12-16,0-3-7 0,-1 0-4 0,3-3-8 16,-1-1-4-16,2 1-6 0,-2-4-5 0,2 5-5 15,-1-5-9-15,3 0-5 0,-3-4-23 0,2 0-31 16,2-1-39-16,-1-1-40 0,0-5-46 0,0 1-49 15,1-2-48-15,-2-1-221 0,0-3-520 0,-3 3 231 16</inkml:trace>
  <inkml:trace contextRef="#ctx0" brushRef="#br0" timeOffset="136203.58">9692 16656 105 0,'0'0'216'0,"6"5"-8"0,-6-5-14 16,10-5-16-16,-10 5-15 0,14-2-15 0,-3-1-17 16,-1-2-15-16,4 3-9 0,-1-5-13 0,-2 2-33 15,-3 0-39-15,1-2-42 0,2 3-50 16,-6-1-47-16,-1-1-139 0,-4 0-278 0,-1 2 123 16</inkml:trace>
  <inkml:trace contextRef="#ctx0" brushRef="#br0" timeOffset="136341.212">9601 16542 164 0,'-14'-4'184'0,"5"4"-1"16,-1-1-11-16,2 1-17 0,4 0-18 0,4 0-14 16,-5-3-13-16,5 3-10 0,0 0-14 0,0 0-9 15,11-9-3-15,-5 6-9 0,7-1-6 0,-2 1-8 16,3-1-5-16,3-2-19 0,2 0-33 0,-1-2-39 0,0 0-58 16,2 2-174-16,0-5-300 0,-3 3 134 0</inkml:trace>
  <inkml:trace contextRef="#ctx0" brushRef="#br0" timeOffset="136818.53">9886 16100 168 0,'0'-5'254'0,"-1"1"-13"0,-2 0-15 15,3 4-23-15,0-6-16 0,-1 2-20 0,1 4-11 16,0 0 2-16,8-2-1 0,-3 2 2 0,6 0-5 15,1 2-5-15,7 8-3 0,-2-2-2 16,9 9-9-16,4 2 17 0,3 2-3 0,9 13-8 16,-2-3 2-16,-1 3-15 0,-7 1-5 0,-5-6-5 0,5 11-10 15,-1-1-7-15,-4 3-1 0,-11-11-4 0,0 2-17 16,-5 2-3-16,-1-1-4 0,-1 12-6 0,-6-13-6 16,-6-2-7-16,0 3-5 0,-4-2 2 0,0 0-8 15,-1 2-4-15,-1-5-24 0,-3 3 19 0,-2-4 1 16,1-4-3-16,-1 2-5 0,1-3-10 15,3-6 7-15,-4-2-7 0,5-4-4 0,-2-3-3 0,6 2-15 16,-2-4-2-16,2-1-9 0,1 1-8 0,-1-2-12 16,1-1-24-16,3-1-24 0,1-2-38 15,0 0-53-15,0 0-64 0,-15-12-83 0,10 3-321 16,1-3-696-16,-4-2 308 0</inkml:trace>
  <inkml:trace contextRef="#ctx0" brushRef="#br0" timeOffset="138561.473">12858 11465 50 0,'0'-5'163'0,"2"-1"-9"0,0 0 2 16,-2 0-10-16,0 3-7 0,0-1-3 0,0 0-11 15,0 4-1-15,1-5-6 0,-1 5-1 0,0-4-7 16,0 4-4-16,0 0 6 0,0 0 10 0,0 0 14 15,3 21-16-15,-2-3-2 0,-2 7-14 0,-3 6-5 16,4-2-14-16,-4 0-7 0,4 2-5 0,-4 2-3 16,0-1-10-16,1-1-6 0,3-1-4 0,-3 2-5 15,3-5-5-15,-5-2-6 0,5-5 0 0,-2-2-6 16,2-3-1-16,0-2-3 0,-3-2-2 0,3-1-3 16,0-4-4-16,0 0-2 0,0-2-1 0,0 1-3 0,0 1 0 15,0-3-2-15,0-3-2 0,0 0-4 16,0 0-3-16,0 0-2 0,0 0-2 0,-4-19-2 15,4 6 1-15,4-4-2 0,-4-3 2 0,3-7-2 0,-1 0 0 16,3 0-1-16,0-2-1 0,0 0-3 16,-1-3 3-16,4 3 1 0,-4 1-1 0,3 1 3 15,0 3 5-15,-2 6-5 0,0 1 1 0,-1 3 0 16,1 7-1-16,0-4 4 0,0 7-1 0,0-2 0 0,2 3 3 16,0 3 2-16,1 4 3 0,0 4 1 0,3 1 1 15,1 4 3-15,-2 6 0 0,0-5-1 0,2 11-3 16,-2-3 1-16,2 2-2 0,0 0-9 0,0 2 1 15,-5-6 2-15,2-2-3 0,-1 2 1 0,-2 3-4 16,2-4-8-16,-6-3-16 0,1 0-13 0,5-1-19 16,-7-1-25-16,-1-4-30 0,0-2-19 0,-1 0-30 15,1-2-20-15,-3 0-183 0,-2-1-402 0,1-1 177 16</inkml:trace>
  <inkml:trace contextRef="#ctx0" brushRef="#br0" timeOffset="138730.597">12894 11739 55 0,'0'-3'246'16,"0"3"-28"-16,0-5-22 0,0 5-23 0,0 0-14 15,3-6-18-15,-3 6-12 0,7-6-14 0,-2 6-13 16,6-4-7-16,-1 1-13 0,5-1-7 0,2-2-21 16,2 2-36-16,4-1-42 0,-2 1-51 0,5-1-58 15,-7 2-138-15,0 5-295 0,1-2 131 0</inkml:trace>
  <inkml:trace contextRef="#ctx0" brushRef="#br0" timeOffset="138932.606">13412 11802 68 0,'3'6'275'0,"-3"-2"-30"16,0-4-23-16,4 7-15 0,-4-1-22 0,1 2-16 15,1 0-19-15,-1 1-12 0,1 3-17 0,0-2-14 0,2 3-18 16,-3-2-27-16,2 0-25 0,-2 0-32 0,0-1-30 16,-1-1-33-16,3 2-39 0,-3-5-38 15,2 2-160-15,-2-4-318 0,0 2 141 0</inkml:trace>
  <inkml:trace contextRef="#ctx0" brushRef="#br0" timeOffset="139531.292">13589 11615 200 0,'0'0'239'0,"0"0"-16"0,-6 14-12 0,6-7-13 0,0 1-18 16,0 5-18-16,0 0-11 0,0 4-19 0,2 1-12 15,0-5-13-15,0 4-17 0,-1-5-2 0,2 5-7 16,-3-5-12-16,4 1-7 0,-3-2-6 15,-1-2-12-15,0 1-15 0,1-4-10 0,-1 0-8 0,0-1-13 16,-2-2-1-16,2 1-5 0,-4-1 3 0,4-3-1 16,0 0-2-16,0 0 0 0,-13-10 3 0,7 4-4 15,1-3 0-15,-1-2 6 0,-1-5-3 16,-1 0 2-16,2-4-2 0,-3-6 3 0,4-1 2 0,0-2-4 16,2-1 2-16,3 2 1 0,0-1 3 0,3 0-5 15,3 3 4-15,-2 1-3 0,6 9 1 0,-5 1 1 16,4 1 2-16,-1 4-2 0,-2 0 2 0,3 5-1 15,-1 0 2-15,-3 2 5 0,4 3 12 0,-3 3 9 16,-1-1 1-16,4 5-1 0,-3 1 2 0,-2 2 1 16,2 0-3-16,-3 2 3 0,0 2-8 0,-3 0-2 15,3 1-1-15,-1 2-2 0,-3-5-2 0,0 1-4 16,-2-4-1-16,6 0-1 0,-3 1-3 0,0-3-1 0,-3-4 0 16,3 4-4-16,0-2 3 0,0 0 4 0,0-5-8 15,0 5-2-15,0-1 1 0,0-4-1 16,0 5 0-16,0-5-3 0,8 3 5 0,-4-2-2 15,3 0-1-15,1-1 2 0,2-1 0 0,3 1-6 16,1 1-4-16,1-2-8 0,-2 1-7 0,1 0-9 16,0 2-1-16,-1-1-4 0,0 1-3 0,-3 2 5 0,-1-1 4 15,-3 1-2-15,1 1 9 0,-2 0 9 16,-4-2-3-16,2 2 3 0,-3 0 5 0,0 0 13 0,-2 0 4 16,-1 1 6-16,-1 0 2 0,-3 0-2 0,4 0 1 15,-5-1-4-15,0 5 2 0,-6-4-3 0,5 1-3 16,0-1-4-16,-9 2-11 0,4 0-12 15,2-3-14-15,1 1-17 0,-6 2-22 0,6-4-26 0,0 1-22 16,1-1-28-16,1 1-158 0,1-1-335 0,-3 1 149 16</inkml:trace>
  <inkml:trace contextRef="#ctx0" brushRef="#br0" timeOffset="139735.571">14024 11714 133 0,'0'5'280'0,"-2"-2"-22"0,1 5-15 15,-1 1-15-15,0 3-17 0,0 0-26 0,-1-1-16 16,2 5-16-16,0-4-20 0,1 4-28 0,0-3-27 16,1-1-42-16,-1 0-40 0,1 1-45 0,2-4-59 15,-1 0-48-15,-2-2-161 0,2-2-341 0,-1 1 152 16</inkml:trace>
  <inkml:trace contextRef="#ctx0" brushRef="#br0" timeOffset="140101.542">14263 11558 149 0,'0'0'306'16,"-7"10"-28"-16,6-2-23 0,0 0-22 0,-1 0-17 15,1 3-20-15,2-1-15 0,-1 0-27 0,0 2-15 16,2-3-14-16,-2 2-11 0,1 1-22 0,0-4-22 0,-1 1-21 16,0-5-23-16,0 4-20 0,0-2-18 15,0-3-19-15,-1 2-12 0,0-1-19 0,1-4-14 16,-4 4-10-16,4-4 8 0,0 0 11 0,-9-8 2 16,4 3 3-16,1-3 15 0,0-2 1 0,-1 2 7 0,0-9-1 15,-3-1 7-15,3-5-3 0,1 3 11 0,-1-5 9 16,1-1 13-16,0-1 7 0,2 8-5 0,2-7 16 15,0 8 0-15,2-2 9 0,2 3-1 16,0 2 4-16,1 3 1 0,-1 1 1 0,4 1 5 0,-2-1 0 16,1 1-6-16,-1 3 1 0,4 2-5 0,-4 2-1 15,2-1-5-15,1 1-7 0,0 1 8 0,-1 2-5 16,-1 2 3-16,0 1-3 0,2-2-17 0,2 2-35 16,-8-1-36-16,3 3-39 0,0-1-45 0,-2 3-137 15,-4 0-318-15,0-3 141 0</inkml:trace>
  <inkml:trace contextRef="#ctx0" brushRef="#br0" timeOffset="140245.639">14286 11584 61 0,'0'0'181'0,"7"2"-7"16,-2-2-13-16,-5 0-19 0,14 0-16 0,-3 0-11 15,1-4-11-15,6-2-38 0,0-1-55 0,0-2-55 16,1 2-140-16,-1 0-197 0,-2-4 88 0</inkml:trace>
  <inkml:trace contextRef="#ctx0" brushRef="#br0" timeOffset="140497.588">14535 11098 225 0,'0'0'308'0,"0"0"-32"0,-3-2-27 0,3 2-22 16,0 0-12-16,0 0-13 0,23 5-5 0,-13 1-9 0,8 4-19 16,9 0-11-16,4 3-7 0,-2 2-14 0,7 1-7 15,-4 0-6-15,15 11-12 0,-6 1-13 0,-10-6-6 16,6 9-12-16,-10-7-6 0,-4 4-8 16,-5 4-6-16,5 8-10 0,-12-5-9 0,-5-2-19 0,-2 14-35 15,-9 0-43-15,-13 1-61 0,-9 3-77 0,-1-4-81 16,-29 20-228-16,13-23-543 0,-21 16 239 0</inkml:trace>
  <inkml:trace contextRef="#ctx0" brushRef="#br0" timeOffset="140963.028">12858 10969 101 0,'-18'3'219'0,"2"2"-8"0,-5 3-3 0,-3 8-4 0,3 4-8 16,-3 3-13-16,0 4-8 0,-3 12-9 0,4 2-11 15,0 5-8-15,4 3-9 0,1 2-9 0,3 2-12 16,6 29-10-16,2-27-6 0,4 5-10 0,6 25-8 16,1-28-7-16,5 0-10 0,4 0-5 0,2-2-5 15,7-4-18-15,2-5-16 0,6 0-23 0,2-6-25 16,6-8-38-16,-9-8-40 0,16 1-51 0,5-8-59 16,0-2-201-16,6-9-449 0,4-1 199 0</inkml:trace>
  <inkml:trace contextRef="#ctx0" brushRef="#br0" timeOffset="141754.96">16492 11273 19 0,'0'0'210'0,"-4"-4"-3"15,4 4-6-15,-3-5-15 0,3 5-13 0,-4-4-11 16,1-1-5-16,0 3-8 0,3 2-9 0,-10-5-7 15,7 3-4-15,-4 2-3 0,1-3-5 0,-3 2-8 16,1 2-5-16,-4-1-6 0,0 4-3 0,-1 0-2 16,2 2-6-16,-5 4-6 0,1 2 1 0,2 2-2 15,2 1-6-15,-1 2-6 0,1 5-5 0,1 2-5 16,4-3-6-16,5 4-9 0,1-8-1 0,4 2-3 16,1 0-9-16,9 2-4 0,-2-5-4 0,7-3-4 15,6-1-2-15,5-3-23 0,2-4-30 0,1-3-42 16,3-6-61-16,0 0-82 0,2-8-66 0,-6-1-188 15,3-7-512-15,-4 3 227 0</inkml:trace>
  <inkml:trace contextRef="#ctx0" brushRef="#br0" timeOffset="143626.858">18401 10855 41 0,'0'-5'189'16,"0"-1"-8"-16,2 1-4 0,0 1-10 0,-2 0-10 16,1 0-14-16,-1 4-10 0,2-3-7 0,-2 3-2 15,1-5-4-15,-1 5-2 0,0 0 2 0,0-5-7 16,0 5-3-16,0 0 0 0,0 0-4 0,0 0-4 15,0 0-2-15,-8 18-3 0,2 0-4 0,-3 11-1 16,0-2-4-16,0 3-15 0,2 6-3 0,-4 9-2 16,3 2-9-16,5-10-7 0,-5 9-3 0,11 1-6 15,-2-11-4-15,4-2-5 0,0-1-3 0,2-1-1 16,3-2-1-16,0 0-9 0,4-5-2 0,3 0-11 16,1-3-10-16,-1-3-16 0,5-2-10 0,-4-7-23 15,0 0-31-15,1-1-20 0,-1-6-30 0,1-1-48 16,-1-4-24-16,4-1-38 0,-3-6-154 0,8-7-429 15,-3 4 190-15</inkml:trace>
  <inkml:trace contextRef="#ctx0" brushRef="#br0" timeOffset="143880.729">18872 11029 216 0,'-5'-1'288'0,"5"1"-29"16,0 0-23-16,-8 7-13 0,7 1-12 0,-1 1-14 16,0 6-19-16,2-1-15 0,0 3-17 0,2 3-14 0,0-2-12 15,0 1-13-15,1 0-9 0,-2 0-10 0,3-1-9 16,2-3-10-16,-3 2-2 0,1 0-9 16,-1-4-12-16,1 0-21 0,-3-4-21 0,1-1-24 15,-1-3-25-15,-1 1-19 0,1-1-27 0,-2 0-17 0,1-5-36 16,-1 5-23-16,1-5-31 0,0 0-165 15,0 0-392-15,-10-10 174 0</inkml:trace>
  <inkml:trace contextRef="#ctx0" brushRef="#br0" timeOffset="144135.406">18763 11001 25 0,'0'-7'184'0,"1"2"-19"0,-2 1-16 0,1-2-12 15,1 3 1-15,-1 3-8 0,7-4-4 0,-1 4-10 16,3 2-9-16,2 1-7 0,2 4-5 0,5-1-3 15,0 5-10-15,0-1-7 0,7 6-4 0,-3 0-9 16,1 0-3-16,-1 0-9 0,1-1-1 0,-4 5-5 16,-4-8-6-16,-4 2-4 0,3-2 1 0,-5 3 3 15,-2 0 5-15,-1-4 8 0,-3-3 5 0,1 5 0 16,-4-6-4-16,0 5 3 0,-4-3-10 0,-1-1-5 16,-2 3-2-16,-1-3-4 0,-5 4-9 0,0-3-16 15,-2 0-11-15,0-1-21 0,-3 0-18 0,1-1-28 16,-1-1-28-16,-1 0-25 0,5 0-31 0,1-2-35 15,-6 0-147-15,6-1-364 0,1 0 162 0</inkml:trace>
  <inkml:trace contextRef="#ctx0" brushRef="#br0" timeOffset="144345.632">19254 11289 90 0,'2'4'248'0,"-2"0"-15"0,0-4-16 16,-2 8-9-16,0-2-6 0,0 2-18 0,-3 3-23 15,2-1-12-15,1 3-17 0,-3-2-15 0,2 4-13 0,0-4-23 16,1 4-33-16,-2-3-38 0,0 0-48 0,0 3-63 16,2-8-41-16,-2 2-176 0,0-1-343 15,4 0 152-15</inkml:trace>
  <inkml:trace contextRef="#ctx0" brushRef="#br0" timeOffset="144619.449">19485 11113 197 0,'0'0'259'0,"0"0"-22"0,0 0-17 0,0 0-16 15,0 0-15-15,-2 15-11 0,-1-3-12 0,4 1-12 16,-1-1-16-16,3 5-8 0,-3 1-6 0,0 0-9 16,2 3-10-16,0-5-7 0,-2 2-11 0,3 1 2 15,-1-3-14-15,0 1-9 0,2-1-9 0,3-2-6 16,-4-2-6-16,1 0-5 0,4-5-5 0,-3 3-4 16,1-5-10-16,-1-1-9 0,3 1-27 0,0-2-31 15,-1-2-44-15,0-1-40 0,2-1-41 0,2-4-38 16,-6 2-202-16,4-5-445 0,-1 1 198 0</inkml:trace>
  <inkml:trace contextRef="#ctx0" brushRef="#br0" timeOffset="144805.591">19548 11197 44 0,'0'0'184'16,"0"0"-7"-16,0 0-9 0,0 0-14 0,14 3-15 0,-9-3-14 15,-5 0-13-15,16 0-14 0,-8-3-9 16,-3 2-17-16,3-2-36 0,-3 0-29 0,1 0-24 16,-2-2-29-16,0 2-27 0,-3-3-17 0,-1 1-11 15,-1 0-79-15,-3-1-195 0,0 2 86 0</inkml:trace>
  <inkml:trace contextRef="#ctx0" brushRef="#br0" timeOffset="144929.255">19575 11122 296 0,'-11'-7'48'0,"0"2"27"16,-1-2 26-16,1 2-2 0,3 0 8 15,1 1 1-15,-3 0 8 0,5 0 0 0,1 3-3 16,1-1-3-16,3 2-9 0,-8-3-18 0,8 3-8 0,-1-4-8 15,1 4-4-15,0 0-8 0,9-7-7 0,-3 4-2 16,1 1-7-16,3-5-1 0,1 5-17 0,3-4-26 16,-2 3-40-16,4-8-42 0,1 4-57 15,-7 2-130-15,2 0-298 0,-1-2 132 0</inkml:trace>
  <inkml:trace contextRef="#ctx0" brushRef="#br0" timeOffset="145205.002">19642 10678 28 0,'-5'-2'310'0,"5"2"-29"0,-2-2-24 0,2 2-25 0,0 0-23 16,0 0-20-16,0 0-16 0,0 0-14 0,0 0-5 15,22 0-12-15,-9 5-4 0,7-2-13 0,6 1-9 16,2 2-11-16,3 3-3 0,2 1-9 0,2 3-5 15,-2 4-9-15,-1 2-10 0,13 7 7 0,-7 6-11 16,-10-6-8-16,4 10-4 0,-1 7-6 0,-15-9-1 16,0 12-7-16,-1 2-5 0,-6-1-5 0,-6-1-25 15,-7 0-28-15,-4-10-35 0,-3 10-44 0,-8-4-51 16,-2 4-55-16,-1-3-67 0,-7 1-170 0,-2-2-483 16,1-1 213-16</inkml:trace>
  <inkml:trace contextRef="#ctx0" brushRef="#br0" timeOffset="146744.558">20383 11350 79 0,'-4'-3'158'0,"4"3"-4"0,-5-1-4 0,5 1-4 15,-7-4-11-15,7 4-12 0,0 0-15 0,-5-2 0 16,5 2-13-16,0 0-7 0,0 0-5 0,0 0-6 15,0 0 0-15,0 0-3 0,0 0-1 0,0 0-4 16,0 0 0-16,0 0-5 0,23 1-4 0,-12-2-3 16,2 2-5-16,0-1-3 0,1-2-3 0,6 2-5 15,-1-2-2-15,4 0-4 0,-2-1-1 0,0 0-4 16,8-3-3-16,-8 1-4 0,6 1-3 0,1-2 1 16,-10 2 1-16,0 1-6 0,0-1-1 0,-3 1-2 0,-2 1 2 15,-3-1-4-15,2 0 6 0,-2 2 6 16,-2-2 3-16,-3 2 6 0,1 0-6 0,-1-2 6 15,-1 2 5-15,-4 1 1 0,7-1 0 0,-7 1 1 16,7-2 0-16,-7 2-5 0,0 0-3 0,5-1 5 16,-5 1-5-16,0 0-5 0,0 0-4 0,0 0-2 15,0 0-1-15,7 0-4 0,-7 0 1 0,0 0 12 0,1 7 3 16,-1-2 2-16,1 0-1 0,-1 4-1 0,0 1 2 16,-1 6-4-16,1 2-1 0,0 7-4 0,0 1-1 15,0 0-2-15,1 8-2 0,1-1 1 0,-2 1-4 16,0 4 1-16,2 11-2 0,-1 1-4 0,0-2 3 15,6 0-1-15,-7-1 1 0,0 1-1 0,2 0-7 16,0-1 4-16,2 1-5 0,-2 0 2 0,2-1 3 16,3 3 2-16,-2-1 2 0,3 1 1 0,-2 1 0 15,0 2 6-15,3-4-2 0,2 6-2 0,-3 0 1 16,4 1 1-16,-2 0 5 0,-2 5-4 0,2-6 1 16,4 1-4-16,1 1-2 0,-3 0 1 0,-3 1 1 15,1-3-5-15,4-2-1 0,-5 1 5 0,7 4-2 16,-7-3-3-16,0 0 0 0,3 4-1 0,-5-3-4 15,5 1 0-15,-1-1 15 0,1 0-16 0,-3-1-1 16,2 2-4-16,-7 0 5 0,5-3-2 0,-2 0 6 16,-5 1-8-16,3 0 2 0,2-3-1 0,-5 5 4 15,2-3-6-15,-1-2-3 0,-1-1 2 0,-2 3 5 16,4-4 7-16,-4 4-14 0,-3-4-2 0,2-3 4 16,4-1 7-16,-5 1-10 0,2-3-1 0,-1-7-1 15,2 8-1-15,1-10 3 0,-2-1-5 0,4 2-3 16,-4 0-3-16,-3 12 5 0,3-14-2 0,-3 2 4 0,6 1 1 15,-6-3 1-15,3 2 3 0,-1 0-3 0,4-3-4 16,-6 1 3-16,4 1 2 0,-1-1-3 16,4-1 1-16,-5 1 8 0,5-2-3 0,-3-1-4 15,-1 4 4-15,5-4 0 0,-4 1-3 0,3 0 1 0,0-5 0 16,1 5 4-16,0 0-9 0,-3 2 6 16,6 0 1-16,-2 0 2 0,0 12-11 0,-3-14 10 15,-1 2-2-15,6-1 2 0,-3 2 0 0,-7-2-1 16,6-1-2-16,2 3 3 0,-4-1-2 0,3-2-1 15,-1 14 4-15,-1-14-3 0,-1-2-4 0,2-1 32 16,0 1 3-16,2-2-7 0,-1 0-5 0,3 0-1 0,-7 1 2 16,3-4-1-16,2 6-4 0,1-4-1 15,-6 4 1-15,2 5-1 0,3-4-26 0,2 2-3 0,-2-2 3 16,-2 1 2-16,1 1 1 0,-2 0 2 0,-1-5 0 16,2 2 7-16,0-1-3 0,-4-4-3 0,4 2 7 15,-2 0-7-15,2-5-2 0,-1-5 5 0,-3 2-1 16,2-2 2-16,1-1 1 0,1 10 1 0,-2-8-1 15,5 5 3-15,-3 1-4 0,2-5 1 0,-2 5 3 16,-2-3-1-16,1-1 0 0,3 7 4 0,-2-2 32 16,0 1-5-16,0-1-5 0,-1-1 5 0,-1-6-3 15,-1 1-7-15,2-1 4 0,-2-2-6 0,1 0-2 16,0 0-1-16,-1-1-6 0,-1-3-1 0,-1 0 1 16,2-2-4-16,-2 2 4 0,-1-4-8 0,2 0-3 15,-2-2 3-15,2-2 2 0,0 2-2 0,0-2-1 16,0-2-2-16,-1 2 4 0,1-5-3 0,-2 6-3 15,2-2 8-15,-1-2 0 0,2 3-1 16,-1-5 1-16,-1 6 11 0,1-6-2 0,-1 5-6 0,-2-2 7 16,3-3-8-16,-2 5 7 0,2-5 3 0,-5 5-9 15,2-2 1-15,-1-1 2 0,-1 1-6 0,0 2-1 16,-1-4-6-16,-6 5-1 0,-1-1-4 0,-6 4-12 16,-8 3-4-16,-5-5-17 0,2 5-18 0,-6 0-31 15,-14-5-26-15,-1 3-38 0,-8 2-46 0,2-2-68 16,-34-3-273-16,0-1-587 0,-3 3 260 0</inkml:trace>
  <inkml:trace contextRef="#ctx0" brushRef="#br0" timeOffset="148437.438">12056 12215 191 0,'-9'-5'192'16,"9"3"-10"-16,0 2-4 0,-4-3-2 0,4 3-13 16,0 0-18-16,-4-4-10 0,4 4-16 0,0 0-11 15,-4-3-8-15,4 3-8 0,-5 0-8 0,5 0-10 16,-10-1-4-16,10 1-7 0,-9 0-7 0,9 0-2 15,-12-1-6-15,6 3-6 0,-4-2-2 0,-3 0-7 16,-1 3-2-16,-5 0-3 0,-2-1-3 0,0 5-2 16,0-4 0-16,-7 3-1 0,8-1-6 0,-3 0-1 15,2 0 5-15,0 2-4 0,1-1 2 0,2-2-2 16,1 0 2-16,5-2 5 0,1 2-5 0,0-3-2 16,4 0 2-16,-1 0 1 0,3 1 0 0,5-2-3 15,-10 1-2-15,10-1 0 0,-6 1 0 0,6-1-3 16,-6 1 1-16,6-1 0 0,-1 3-3 0,1-3 0 0,0 0 0 15,0 0 3-15,-6 1-7 0,6-1-2 16,0 0 3-16,0 0-3 0,0 0-1 0,-3 4 2 16,3-4 7-16,3 6-3 0,-2-1-3 0,5 3 4 15,-2 1-2-15,4 5 3 0,-1 3-8 0,5 7 7 0,-1-1-1 16,4 6 1-16,-3 2 3 0,0 0-2 0,8 15 7 16,-11-12-6-16,8 12 5 0,-1 2-4 15,6-1 11-15,-7 1-5 0,-2-2-3 0,3 6 0 16,-2 0-2-16,-4 3 1 0,1 5-1 0,-2 21-1 0,0-26-1 15,4 27 2-15,-7 1-2 0,-2-29 0 16,0 6 8-16,4 19-9 0,-6-21-2 0,1-2-2 16,2 26 2-16,-3-27 3 0,2 5 1 0,0-4-2 15,3 1 0-15,1-2-1 0,-3 4 0 0,3-2 0 0,1-6-6 16,1 3 7-16,-2-2-3 0,0-1 7 0,-2 0-5 16,4-3-6-16,-1-1 1 0,3-1 0 0,-2-1-2 15,0 1 0-15,-1-1 3 0,-1-9-4 0,-2-1 17 16,-1 12-6-16,2-13-2 0,-2 14-3 0,-1-1-5 15,-1-12-2-15,0 1 2 0,-2 14-6 0,-1-4-4 16,2-10 4-16,-4 10-4 0,1-12 2 0,-6 12 1 16,1 1-1-16,1-1 0 0,1-9 0 0,0-1 1 15,-1 11-1-15,-2 0 3 0,-1 0-2 0,4-1 7 16,-1 3-9-16,1-13-15 0,4 14 0 0,-1 3 3 16,0-6 4-16,-2 3 6 0,3-14-3 0,0 15 7 15,0 3 1-15,4-7 3 0,4 3-4 0,-3 0 3 16,4 0-4-16,0 0 5 0,1 3-3 15,-1 0 3-15,4 0 1 0,-1 0-2 0,2 3 3 0,-2-5-3 16,3 2 0-16,-1-2-3 0,-1-1 7 0,1 4-5 16,3-3 4-16,0 1-2 0,-7-3 0 0,4-4 28 15,-3 0-2-15,-3-9-5 0,0 11 0 0,-5-14-6 16,-1 0 4-16,0 0-6 0,0 1 4 0,-3-3-4 16,-1-1-1-16,-2-2-2 0,0-4-3 0,-6 0 2 15,5-10-5-15,0 3 2 0,0-5 2 0,-3-2-3 16,2 2 1-16,3-3-1 0,2 1 0 0,-3-5-2 15,2 0-2-15,0 0 0 0,2-2 0 0,0 1 0 16,0-4-2-16,0 5 1 0,0-5 1 0,4 7 2 16,-3-5-2-16,3 1 2 0,3 0-5 0,-1 0 2 15,-1-2 1-15,0 2-2 0,3-1-1 0,-3 0 3 16,2-1 0-16,0-1-4 0,-2 0 1 0,3 2 1 16,-3-1 1-16,1 0-4 0,1 0 4 0,-2 1 2 15,1-2-2-15,-6 0 3 0,11 0-5 0,-3 1 5 16,-1-1-2-16,0 0-2 0,6 2 5 0,-3-2-3 15,8 0-1-15,0 2 2 0,5-4-4 16,6 2-5-16,5-1 16 0,3-1-7 0,4 0-8 16,16-3-13-16,-1 2-16 0,6-6-34 0,4 1-43 0,-2-1-76 15,28-1-92-15,-32 3-173 0,0 0-491 0,-7-1 218 16</inkml:trace>
  <inkml:trace contextRef="#ctx0" brushRef="#br0" timeOffset="149340.557">14111 12833 86 0,'-2'-3'182'16,"2"3"1"-16,0-4-7 0,0 4-10 0,0 0-8 15,0 0-6-15,-2-5-13 0,2 5-5 0,0 0-6 16,0 0-12-16,0 0-3 0,0 0-12 0,0 0-4 16,-7 12-9-16,3-3-7 0,1 2-2 0,-1 3-11 15,-1 6-1-15,1 4-4 0,-1 4-1 0,1-1-2 16,3 5-3-16,-1 1 0 0,1 1-13 0,2 0-2 15,2-1-5-15,1 0-4 0,1 0 0 0,0-4-3 16,5-1-4-16,-1-3-3 0,0 0-7 0,1-7-2 16,-1-1 0-16,4-4-4 0,1-4 0 0,-1-1 1 15,-2-3-2-15,5-2-2 0,3-3-2 0,-6-3 2 16,6-2 0-16,-4-2-3 0,0-2 0 0,0-1 0 16,1-3-2-16,4-4-7 0,-2-2 1 0,-5 4 1 15,-4-4 0-15,0 1 4 0,-4-5-1 0,1 6-4 16,-2-8 4-16,0 6 2 0,-9-8 4 0,5 8 8 0,-9-5 9 15,0 0 0-15,0 0 2 0,-5 2 6 0,1 7 3 16,-1 0 2-16,-6-3-6 0,3 5-2 16,-2 1 0-16,0 5-4 0,-8-2-4 0,4 4-2 15,4 1-5-15,-10 3-10 0,6-1-14 0,2 2-23 0,-7 0-24 16,9 4-31-16,-2-1-42 0,6 1-46 0,1-1-39 16,5 4-223-16,-2-3-474 0,3 3 210 15</inkml:trace>
  <inkml:trace contextRef="#ctx0" brushRef="#br0" timeOffset="150212.412">16856 14286 120 0,'0'-7'148'0,"0"1"1"0,-1 2-2 0,1-4-3 0,-1 1-4 16,1 1 4-16,-1-1 0 0,2 2 3 0,-4 2 0 15,2-1-6-15,0-1-2 0,1 5-5 16,-5-3-11-16,5 3-8 0,0 0-9 0,-9 8-5 0,0-1-8 16,6 7-9-16,-4 1-2 0,-5 2-6 0,3 5 0 15,-5 3-8-15,9 1-1 0,-5-2-8 0,5 2-3 16,2-2-5-16,-2 1-4 0,5-6-2 15,0 5-2-15,1-3-9 0,4-1-2 0,-1-3-3 0,1 1-5 16,3 0-2-16,1-1-8 0,4-2 4 0,-3-2-5 16,4-2-4-16,-1 0 4 0,3-3-8 0,2-3 7 15,0-2-9-15,3-2 3 0,-3-2-3 0,3-1-3 16,-3-3-5-16,1-3-4 0,3 0-2 0,1-1 0 16,-5-3-1-16,4-2 9 0,-7-1-8 0,0 1 1 15,-1 0 1-15,0-2 4 0,-4-1 1 0,2-7 0 16,-6 5-1-16,0-5 1 0,-4-3 2 0,-4 1 3 15,-2-3-1-15,-4 0 1 0,-1 0 1 0,0 0-1 16,-5 2 5-16,0 1 4 0,-2-2-1 0,3 5 6 16,-6 3-3-16,-2 6 3 0,3 2-5 0,-11 4-1 15,8 3-1-15,-7 6-5 0,0 3-15 0,-4 7-32 16,0 3-35-16,-1 4-42 0,5 5-53 0,1 0-42 16,0 0-238-16,6 3-493 0,0 1 218 0</inkml:trace>
  <inkml:trace contextRef="#ctx0" brushRef="#br0" timeOffset="151210.949">19738 15758 48 0,'0'0'174'0,"-1"-4"-9"16,1 4-9-16,0 0-10 0,-6-3-15 0,6 3-6 15,0 0-9-15,-12 12-4 0,5-3-9 0,1 6 2 16,-4 3-8-16,-3 8 1 0,-3 1-5 0,4 2-8 16,-1 4 1-16,-6 10-9 0,5 6 3 0,-3-3-8 15,-2-4-7-15,8 3 0 0,4-11-1 0,1 2-5 16,2-3-1-16,2 2-7 0,0 1-1 0,4-1-4 15,-2-4-6-15,2-1-2 0,6-1-8 0,-2-11-3 16,4 7-3-16,-1-9-3 0,9 5-2 0,-9-7-4 16,8-3-3-16,-3 0 0 0,4-3-4 0,-2-5-2 15,1-1-6-15,4-2 0 0,0-2-7 0,0-3-3 16,4-5 0-16,-2-2-4 0,0-2-2 0,-4 2 0 16,2-6 1-16,-2 0 1 0,-3-7 3 0,-4 4 2 15,3-6-3-15,-1 2 6 0,-2-5-2 0,-1 1 10 16,-3-6 1-16,2 0 9 0,-5-11 7 0,-5 11 3 15,-4 0 5-15,1 0 2 0,-7 1 4 0,2-3 2 16,-4 4 1-16,-3 2 2 0,-5 0 1 0,2 6-1 16,-8 0-4-16,2 9 2 0,-8 3-13 0,-3 4 0 15,-3 2-3-15,-14 4-9 0,-2 6-20 0,4 4-29 16,-5 2-50-16,4 6-51 0,-1-2-80 0,-2 4-218 16,3 2-472-16,2-4 209 0</inkml:trace>
  <inkml:trace contextRef="#ctx0" brushRef="#br0" timeOffset="168475.385">19376 4077 42 0,'0'0'159'0,"0"0"-18"16,0 0-14-16,0 0-7 0,-5-1-14 0,5 1-9 15,0 0-5-15,0 0-3 0,0 0-5 0,0 0-7 16,0 0-1-16,0 0-5 0,0 0 2 0,0 0 0 16,0 0 7-16,0 0 3 0,0 0-1 0,0 0 0 15,0 0-1-15,0 0-5 0,0 0-5 0,0 0 2 16,0 0-7-16,0 0-5 0,0 0-2 0,0 0-4 15,0 0-4-15,0 0-3 0,0 0-6 0,0 0-3 0,0 0 2 16,25-2-2-16,-13-1-3 0,1-2-2 16,8-2 0-16,0 2-4 0,6-3 2 0,-1-1-6 15,3 2 0-15,-1-1-2 0,0-1-4 0,2 4-3 16,-10-2 0-16,8 1-2 0,-8 0-2 0,1-1-2 16,-3 2 11-16,1 1-9 0,-1-2-5 0,-4 3 4 15,-5 0-4-15,4 1-2 0,-8-1 4 0,5 3-4 16,-5-1 5-16,-1-2 0 0,1 1-2 0,-5 2 2 15,7-2-3-15,-7 2 4 0,4-3-1 0,-4 3-4 16,0 0 4-16,0 0-3 0,7 0-1 0,-7 0 1 16,0 0-2-16,0 0 0 0,0 0-3 0,0 0 2 15,0 0-3-15,0 0 8 0,0 0-4 0,5-2-9 16,-5 2-13-16,0 0-16 0,0 0-29 0,0 0-44 16,0 0-40-16,0 0-45 0,4-2-55 0,-4 2-144 15,0 0-421-15,0 0 187 0</inkml:trace>
  <inkml:trace contextRef="#ctx0" brushRef="#br0" timeOffset="169737.109">19844 8673 87 0,'-4'2'114'0,"4"-2"-11"15,0 0 1-15,0 0-15 0,0 0-13 0,0 0-4 16,-2 3-11-16,2-3-1 0,0 0-1 0,0 0-9 0,0 0-17 15,0 0 16-15,0 0 1 0,0 4-8 16,0-4-3-16,0 0 4 0,0 0-2 0,0 0 0 16,0 0 4-16,0 0 0 0,0 0-8 0,0 0-3 15,0 5-3-15,0-5 9 0,0 0-7 0,0 0-7 0,9 3 2 16,-5 0 1-16,3-1 4 0,2-2 0 0,2 1 1 16,5-1-2-16,1-1 1 0,0 1-5 15,4-2 4-15,1-1-1 0,7 1 1 0,-9-1-4 16,3 1-2-16,3 0 1 0,-3-1-6 0,0 1 2 0,-1 0-3 15,-4-1-2-15,0 0 3 0,-6 1-7 16,0 2 1-16,-3-1 1 0,-1 1-3 0,0 0-1 16,-3 0-5-16,3 0 13 0,-8 0 1 0,8-1 1 15,-8 1 5-15,7 0-4 0,-7 0 1 0,0 0 1 0,8-3-1 16,-8 3-2-16,0 0-1 0,0 0-6 0,0 0 1 16,0 0-7-16,0 0-11 0,0 0-24 0,0 0-45 15,4 0-56-15,-4 0-60 0,0 0-141 16,-8-10-355-16,4 6 157 0</inkml:trace>
  <inkml:trace contextRef="#ctx0" brushRef="#br0" timeOffset="178366.575">16271 12540 33 0,'0'0'194'0,"-1"-3"-11"16,1 3-16-16,0 0-12 0,-4-2-15 0,4 2-12 15,0 0-13-15,0 0-12 0,0 0-4 0,10-5-2 16,-5 3-5-16,1 0 4 0,0 1-12 0,4 1-4 16,-1 0-3-16,0-2-11 0,0 4 2 0,0-2-7 15,1 1-5-15,-1 0 0 0,4 2-3 0,-3-3-1 16,1 3-4-16,0 0-3 0,-1 1 0 0,-1 1 7 15,0-2-10-15,-3 1-3 0,1 1-1 0,-2 2-3 16,-1-2-1-16,1 0 1 0,-3 4-3 0,0-1 3 16,-1-1-7-16,-1 0 1 0,-1 3-5 0,-2 0 0 15,-1-1-5-15,-2 0-3 0,1 2-2 0,-2-4 2 16,-2 3-4-16,2-3 0 0,-1 1-3 0,2-1-2 16,-1 0 1-16,2-2 0 0,-2 1-2 0,3-3 0 15,-1 0 0-15,0 1-5 0,2-1 3 0,0 1-11 16,2-2 0-16,1-2 0 0,-2 4 4 0,2-4-4 15,3 7 3-15,-3-5 3 0,4 1-6 0,0 0 3 0,4 2 0 16,-3-1 2-16,5 0 0 0,0 1 0 16,2 0 0-16,-2 2-1 0,3 3 0 0,1-5 3 15,-4 5-1-15,7-3-2 0,-5 3-6 0,-1-1 0 16,0-2-3-16,-2-1-5 0,0 3-5 0,-2 0 0 0,0-1-4 16,-3 1 1-16,1-1-2 0,-1-1 0 0,-3-2-1 15,-1 2-4-15,-4 0 2 0,3 1 2 0,-4-3-1 16,-3 3 5-16,-2 1 4 0,-2 0 2 0,-1-2 2 15,-2 0 2-15,3-1 0 0,-5 0 8 0,1-3 0 16,-1 4 3-16,-1-2 12 0,0-3 2 0,3-1 6 16,-4 1-2-16,2-2 7 0,-1 1 1 0,5-2-2 15,0 1-1-15,1-2 1 0,1 2-1 0,0-3-5 16,5 1-2-16,-1 0-2 0,1 1-1 0,6 1-10 16,-8-3-17-16,3 1-24 0,5 2-28 0,-5-2-28 15,5 2-24-15,3-8-31 0,-1 2-14 0,2 3-170 16,1-1-364-16,4-1 161 0</inkml:trace>
  <inkml:trace contextRef="#ctx0" brushRef="#br0" timeOffset="178713.549">16759 12800 170 0,'0'0'189'16,"0"0"-16"-16,0 0-15 0,0 0-15 0,0 0-8 15,-10 9-15-15,10-9-13 0,0 4-7 0,0-4-16 16,0 5-5-16,0-5-3 0,0 0-11 0,0 7-10 16,0-7-6-16,0 0-7 0,2 3 0 0,0-1-8 15,-2-2-3-15,0 0-6 0,5 4 1 0,-5-4-2 16,0 0 2-16,0 0-8 0,0 0 2 0,0 0-1 15,0 0 18-15,8-6 0 0,-8 6 7 0,0-5 0 16,0 5-1-16,0 0-4 0,-3-8-4 0,3 8 1 16,-4-4-2-16,3 3-12 0,1 1 0 0,-9-1-4 15,9 1-12-15,-9-3-31 0,5 2-14 0,4 1-32 16,-7 0-36-16,7 0-40 0,0 0-24 0,0 0-141 0,-8 3-337 16,8-3 150-16</inkml:trace>
  <inkml:trace contextRef="#ctx0" brushRef="#br0" timeOffset="179137.493">17062 12637 134 0,'0'0'243'0,"-5"-3"-5"0,5 3-11 0,-5-1-14 15,5 1-15-15,-9 0-18 0,5 4-17 0,-1-2-17 16,0 1-15-16,0 2-11 0,1-1-16 0,-2 4-9 15,-1-1-2-15,2-1-19 0,-1 0-6 0,6 1-5 16,-4 0-9-16,-1 1-6 0,2-1-9 0,3 0 2 16,0-1-8-16,0 2-3 0,0-3-1 0,3 3-8 15,-3-3 0-15,2 2-7 0,1-2 1 0,1 0-5 16,2 4 2-16,-1-4 0 0,-1 1-4 0,1 0 1 16,2-3-2-16,-1 2-3 0,4 2 2 0,-2-3-2 15,1-1-3-15,-2 1 1 0,1 2 0 0,1-4 0 16,-4 2 0-16,3-1-1 0,-2 2-1 0,2-1 4 15,0 1 0-15,-2-1-1 0,2 0 0 0,-3 0-3 16,1-1 0-16,-1 2 1 0,1 0-2 0,-2-2 4 16,-1 4-3-16,2-4 1 0,-2 3 1 0,-2-1 1 15,2 1 0-15,-1-1 0 0,-2-1-1 0,0 3 5 16,-5-1-3-16,1-1 0 0,-2 3-2 0,0 0 2 0,-2-1 0 16,-2 0 0-16,0 0-4 0,-1 1 2 15,0-2-3-15,-3-1-10 0,2 1-17 0,0-1-23 16,0-3-29-16,-2 1-31 0,0-1-40 0,2-2-36 15,3-3-40-15,-6 3-129 0,2-5-384 0,2-3 170 16</inkml:trace>
  <inkml:trace contextRef="#ctx0" brushRef="#br0" timeOffset="179394.553">17097 12564 13 0,'10'-7'248'0,"2"2"7"16,3-2 1-16,-4 0-4 0,8 2-9 0,3-1-10 0,-4 0-16 16,1-2-6-16,-1 3-10 0,4 1-14 0,-2 1-1 15,-2 1-18-15,1 1-21 0,-1-3 0 0,-6 3-14 16,-1-1-16-16,1 0-9 0,-5 2-21 0,1-2 1 16,0 2-15-16,-2 0-5 0,-6 0-1 0,6 0-10 15,-6 0-2-15,8-2 2 0,-8 2-28 0,0 0-25 16,4-1-32-16,-4 1-31 0,0 0-48 0,0 0-58 15,-9 8-61-15,4-7-64 0,-8 4-216 16,4 1-547-16,-2-5 242 0</inkml:trace>
  <inkml:trace contextRef="#ctx0" brushRef="#br0" timeOffset="188929.479">19241 12622 93 0,'0'0'171'0,"0"0"-6"0,0 0-9 15,0 0-10-15,0 0-8 0,0 0-14 0,0 0-8 16,0 0-2-16,0 0-6 0,0 0-8 0,0 0 0 16,1-5-4-16,-1 5-6 0,0 0-9 0,0 0-4 15,0 0-7-15,0 0-8 0,-1-7-7 0,1 7 1 16,0-5-4-16,0 3-2 0,1-2-7 0,-1 4-3 0,0-8-9 16,2 3 0-16,-1 0 0 0,-1-1-4 15,4-2 1-15,-2 2-4 0,3-3 1 0,-2 2-4 16,5-1 0-16,-5 4-2 0,1-1 0 0,4-1-2 15,-4 2-4-15,2 0 3 0,1 1 4 0,-1 1 5 0,7 2 4 16,-2 2 4-16,-1 2 2 0,3 0-3 16,-4 5 1-16,2 5 0 0,1-2-1 0,-3 3 2 15,1 2-2-15,-5 2-2 0,3-2 0 0,-4 0 4 16,-3 3-4-16,-1 1-4 0,0-4 0 0,-5 1-1 0,1 1 0 16,-2 0-4-16,3 0-3 0,-15 1 0 0,4-1-3 15,-1-3-3-15,-8 1-4 0,4 1-1 0,0-8-5 16,-6 4 0-16,6-4-1 0,-1-3 6 0,1-1-7 15,-1 0-3-15,1-3 3 0,2 0-4 0,2-2 3 16,4-1-9-16,-2-2 1 0,3-2-5 0,-3 0 0 16,7-3-1-16,2 2 3 0,0-2 0 0,3-2 0 15,-1 4 1-15,4-2 0 0,0 0 2 16,2 1 2-16,1 2 3 0,-1-1-2 0,6 2 1 0,-1 1 1 16,0 0 2-16,3 1 1 0,-1 1 2 0,3 2 4 15,4 1-1-15,1 0-4 0,-1 0 0 0,1 3 8 16,2-3-5-16,-5 0 0 0,2 1-2 0,-1 1 3 15,-1-1-5-15,-2-3-3 0,4 3-7 0,0-4-17 16,-4 1-16-16,0-1-23 0,-2 0-30 0,-2 0-29 16,4-2-28-16,-1-1-27 0,0 0-30 0,-3-2-163 15,-5 3-404-15,5-2 179 0</inkml:trace>
  <inkml:trace contextRef="#ctx0" brushRef="#br0" timeOffset="189207.503">19776 12690 166 0,'0'0'231'0,"4"-2"-13"0,-4 2-11 0,0 0-9 16,0 0-19-16,0 0-7 0,0 0-10 0,0 0-12 0,0 0-15 16,-2 10-9-16,2-10-12 0,0 7-9 0,0-3-13 15,-2 1-8-15,2-5-8 0,2 5-5 16,-2-5-8-16,0 3-8 0,0-3-8 0,2 4-6 15,-2-4-2-15,0 0-8 0,0 0 2 0,0 0-7 0,0 4-1 16,0-4-2-16,0 0-4 0,0 0-6 0,0 0-12 16,0 0-12-16,0 0-13 0,2-14-14 15,-4 10-16-15,2 1-16 0,0 3-24 0,-2-9-20 16,0 6-27-16,1-2-25 0,1 1-21 0,-3 0-148 0,-1 0-360 16,3 1 159-16</inkml:trace>
  <inkml:trace contextRef="#ctx0" brushRef="#br0" timeOffset="189684.704">20074 12501 123 0,'0'0'238'15,"0"-5"-4"-15,0 5-10 0,0-4-10 0,0 4-20 16,0 0-17-16,0 0-22 0,0 0-14 0,0 0-16 15,0 0-10-15,-14 9-13 0,10-4-10 0,-1 2-8 16,1-2-11-16,0 2-11 0,2-2-5 0,-1 0-6 16,2 0-7-16,-3 2-3 0,-1-2-5 0,5 2-5 15,0-2-4-15,0 0-3 0,0 0-2 0,0 0 3 16,0-2-9-16,0 3 1 0,4-3-4 0,-3 2-2 16,4-2 1-16,-1 1-1 0,0-2-3 0,1 2-1 15,-1 2-2-15,1-1 1 0,4-3-1 0,-1 1-1 16,1 1 2-16,1-2-3 0,3 1-3 0,-1 2 0 15,4-2-3-15,-4-1 0 0,6 5-1 0,-6-4 1 16,2 1-3-16,-3-1 0 0,2 2-2 0,1 0 7 16,-1-1 0-16,-3 1-1 0,-1 0 2 0,0 0 0 15,1 2-2-15,-2-2 0 0,-3 0 6 0,-1 0 5 16,1 0 2-16,-2 2 1 0,-2 0 5 0,-1 1-4 0,0 1 7 16,0-2-1-16,-2 1 4 0,-5 1 2 15,3-1 0-15,-1 1 1 0,-3-2-2 0,2 1 0 16,-3-2-3-16,0 2-5 0,1-3 2 0,-6 2-1 15,2-2 0-15,-4 2-7 0,0-2 1 0,-2 0-4 0,0-4-6 16,-1 3-17-16,0-2-18 0,-1-2-25 16,1-3-26-16,0 0-33 0,1-2-34 0,4 0-39 15,3-5-49-15,-3-1-139 0,7 0-409 0,-2-4 181 16</inkml:trace>
  <inkml:trace contextRef="#ctx0" brushRef="#br0" timeOffset="189959.75">20216 12404 215 0,'6'-1'246'0,"-2"-2"-8"16,1 0-8-16,0 0-11 0,3-1-7 0,-2 0-19 16,6 1-12-16,-3 0-21 0,2-1-8 0,2-1-11 15,9 2-11-15,-7-2-9 0,-2 0-13 0,8 1 2 16,-4-2-18-16,2 5-12 0,-2-4-5 0,2 4-10 15,-2-5-5-15,-6 2-8 0,2 0-1 0,-4 3-6 16,1 0-6-16,-2 1-7 0,-4 0 0 0,2-3-6 16,-6 3 0-16,9 0 4 0,-9 0-10 0,0 0-6 15,8 0-24-15,-8 0-26 0,0 0-39 0,0 0-33 16,-17 10-52-16,8-7-36 0,-2 1-54 0,-10 0-177 16,1 4-462-16,-2-1 204 0</inkml:trace>
  <inkml:trace contextRef="#ctx0" brushRef="#br0" timeOffset="206083.592">13786 14436 43 0,'0'-6'124'0,"0"6"-7"16,0 0-2-16,1-5-14 0,2 3-8 0,-3 2 3 15,2-4-4-15,0 0-9 0,-2 4 1 0,5-7 1 16,-1 4-1-16,-1 0-5 0,0 1-7 0,3-1 0 16,-1-3 0-16,2 4 0 0,-1-1 14 0,1 0-6 15,3-1-2-15,-1 4-7 0,1-3-6 0,1 3-6 16,0 0-3-16,-1 0-6 0,3 0-7 0,-2 3 1 0,-1 1-5 15,3-1-7-15,-4085 0 0 0,8160-1-1 0,-4081 4-6 16,1-1 1-16,-3-2-2 0,-1 0-2 16,0 7 1-16,-3-5-1 0,-1 4 2 0,0 0-5 15,-4 2-2-15,-1-1-3 0,0 1 0 0,-3-1-3 16,-6 2 1-16,1-2-2 0,-1 3-1 0,2-5-1 0,5 2-2 16,-4-3 3-16,2 1-1 0,2-4-4 0,1-1 1 15,0 3-2-15,0-2-1 0,3-2-2 16,-1 1 2-16,2 2-4 0,0-1 2 0,2-4 2 15,2 7-4-15,1-2 2 0,1 0-4 0,1-2 1 16,3 2 1-16,0 1-4 0,4 1 4 0,-2-1-1 16,6 1 3-16,0 2-2 0,-3-4-3 0,-1 3 1 15,4-1 4-15,-7 0-1 0,4 0 0 0,-3 0 1 16,-1-1-5-16,-1 0-4 0,-2 3-1 0,-1-1-3 16,-5 2 2-16,0-2 0 0,-2 1-2 0,-2 2 1 15,-3-2 3-15,-1 1-1 0,-4 1 3 0,-3 0 2 0,-2-1 2 16,3 1 1-16,-3-5 3 0,0 2 4 0,1-1 6 15,-2-1 9-15,3-2-8 0,1-1 7 0,-2 1-5 16,1-4 3-16,4 2 1 0,-2-2-4 16,0 0-3-16,4 0 0 0,-2 0-2 0,3-2-3 15,0 2-2-15,2-3-13 0,-2 3-14 0,8 0-41 0,-9-1-37 16,8-2-42-16,1 3-38 0,-4-6-164 0,4 3-372 16,0 3 164-16</inkml:trace>
  <inkml:trace contextRef="#ctx0" brushRef="#br0" timeOffset="206451.517">14330 14624 3 0,'1'-5'218'0,"-1"5"-18"0,4-6-20 0,-4 6-16 15,0 0-17-15,0 0-3 0,0 0-17 0,0 0-9 16,5 12-14-16,-5-12-4 0,0 8-11 0,0-3-14 0,0 2-5 16,0-1 1-16,0 1-12 0,0-1-11 15,2-2-2-15,-1 0-5 0,2 0-7 0,-3 0-4 16,2 1-6-16,-2-5 1 0,1 4-7 0,2-2 3 15,-3-2-2-15,0 4-4 0,0-4 0 0,0 0 0 16,0 0 0-16,0 0 6 0,0 0 5 0,0 0-16 0,0 0-3 16,0 0 2-16,-9-12-8 0,9 12-19 0,-4-7-17 15,-2 6-21-15,-1-3-26 0,7 4-31 16,-7-5-34-16,2 1-163 0,5 4-335 0,-11-3 147 16</inkml:trace>
  <inkml:trace contextRef="#ctx0" brushRef="#br0" timeOffset="206869.813">14761 14414 142 0,'0'0'258'0,"-9"-3"-9"15,4 0-11-15,5 3-15 0,-12 0-19 0,5 5-15 16,0-1-14-16,2-1-20 0,-1 0-20 0,-2 2-6 15,0 1-19-15,0 1-11 0,0-1-12 0,0 4-4 16,3-4-9-16,-1 2-10 0,2 1-6 0,-1-1-5 0,2-1-5 16,3 0-11-16,-1-1-5 0,1 0-4 15,1 3-4-15,-1-2-2 0,0-1-4 0,4-1-4 16,0 2-1-16,0 0 0 0,2 1-3 0,-1-3-1 16,5-1-2-16,1-1 1 0,-4 4-1 0,5-2-1 15,-2-2-2-15,3 2-1 0,4 1 0 0,-5-3 2 16,-2 2-2-16,3-1 1 0,-3-1-1 0,2-1-3 0,-2 3 3 15,-5-3 1-15,4-1-1 0,-4 2-3 0,2-2 6 16,-1 2-5-16,-1 1 1 0,-1 0 2 16,0 2 4-16,-3-2-2 0,-1 2-1 0,0-1 1 15,-2 1 5-15,-2 1-3 0,-4 0-3 0,-1 2-1 0,0 1-3 16,0-3 4-16,-5 4-1 0,-3-5-3 16,2 6-9-16,-3-4-17 0,0-1-26 0,-2 0-25 15,2 0-37-15,0-5-38 0,2 1-33 0,-1-1-49 16,0-4-149-16,6 2-415 0,-2-3 184 0</inkml:trace>
  <inkml:trace contextRef="#ctx0" brushRef="#br0" timeOffset="207154.596">14705 14355 149 0,'9'-8'231'0,"2"1"-3"15,4-3-8-15,3 0-9 0,-2 2-17 0,4-2-14 16,7 0-8-16,-4-2-14 0,5 4-4 0,-2 1-10 16,2-3-1-16,-8 6-12 0,-1-6-9 0,1 5-11 15,1 2-11-15,-4-4-8 0,-1 4-11 0,-4 1-6 16,-2-1-8-16,-2 2-8 0,1 0-7 0,-4-1-4 0,1 0-4 16,-6 2-5-16,9-3-4 0,-6 3 0 15,-3 0-2-15,0 0-5 0,8-2-3 0,-8 2-2 16,0 0-2-16,0 0-19 0,0 0-27 0,0 0-23 15,0 0-34-15,2 5-36 0,-2-5-41 0,0 0-50 16,-10 9-37-16,5-5-174 0,-2 1-455 0,0 0 201 0</inkml:trace>
  <inkml:trace contextRef="#ctx0" brushRef="#br0" timeOffset="210633.313">19543 14110 84 0,'-2'-5'155'0,"2"1"-3"0,0-3-13 0,0 1-12 16,4 1-15-16,-1-1-9 0,2 1-8 0,-1 0-9 16,-1 2-4-16,4-5-1 0,1 3 1 0,0 1-3 15,1-3-5-15,0 1-5 0,-1 2-3 0,5 2 1 16,-3-1-3-16,0 2-7 0,2-1 0 0,-2 2-5 15,0 2-4-15,0-2-4 0,-1 0 2 0,-1 2-1 16,1 1 0-16,-3 1-2 0,1-2 7 0,3 5-3 16,-5 1 2-16,0-3-6 0,-1 4 2 0,-1-4-2 15,0 6 0-15,-1-1-7 0,-2 3 5 0,-2-3 0 16,-1 2-8-16,-4 4-1 0,1-1-5 0,-4-3 0 16,0 3-5-16,-2-3 1 0,-1 0-5 0,4-3-1 15,0-1-1-15,-1 1-2 0,0-2 0 0,2 0 0 16,2-1-2-16,-3-2-4 0,2 1 2 0,2 0-6 15,1-3 0-15,3 1-3 0,1-3-2 0,-6 3 0 16,3-3-2-16,3 0 1 0,0 7-2 0,0-7 3 16,4 5-2-16,2-5 2 0,-2 4-5 0,4 1 3 15,5 0 5-15,-3 1-4 0,0-1 2 0,4-1-3 16,2 3 0-16,-1 0 1 0,-4-3 2 0,0 4 0 16,0 0-2-16,1-2-7 0,-1 0-3 0,-4 3-5 0,3-1-4 15,-4-1 0-15,-1-2-2 0,0 2 2 0,-5-1 0 16,0 1 2-16,-3 1 3 0,-1-4 5 0,-3 7-4 15,-2-5 3-15,-1 1 4 0,-1 0 1 16,-5-2 1-16,-2 2 2 0,1 0 6 0,0-1 9 16,-1-2 7-16,1 1 1 0,-3-5 4 0,2 3 0 0,0-3 7 15,-4 1 4-15,8 2 0 0,-4-3-5 0,7-2 9 16,-2 2-12-16,3-1-6 0,3 1-1 0,-1-1-2 16,1 1-7-16,2-1-11 0,5 1-18 0,-9 0-24 15,9 0-28-15,-4-3-33 0,4 3-30 0,0 0-21 16,1-7-6-16,5 5-24 0,-1-2-18 0,1 1-112 15,3 1-340-15,3-1 150 0</inkml:trace>
  <inkml:trace contextRef="#ctx0" brushRef="#br0" timeOffset="210900.84">20073 14355 112 0,'0'0'200'0,"0"0"-4"0,0 0-3 0,0 0-11 0,6 0-13 16,-6 0-12-16,0 0-7 0,0 0-10 0,0 0-14 15,0 0-3-15,0 0-6 0,0 0-9 0,0 0-4 16,0 0-3-16,9 0-10 0,-9 0-6 16,0 0 15-16,0 0-9 0,0 0-6 0,0 0-5 0,0 0-10 15,0 0-4-15,0 0-7 0,0 0-6 0,0-5-5 16,0 5-7-16,0 0-11 0,0 0-30 0,0 0-45 15,0 0-44-15,0 0-69 0,-9-5-59 0,9 5-211 16,-2-3-464-16,2 3 205 0</inkml:trace>
  <inkml:trace contextRef="#ctx0" brushRef="#br0" timeOffset="211368.52">20442 14069 171 0,'-2'-2'256'0,"0"-1"-5"0,2 3-12 0,-4-5-21 0,4 5-19 16,-1-4-24-16,1 4-18 0,0 0-10 0,0 0-20 15,-7 9-9-15,3-5-8 0,1 3-12 0,-3 4-8 16,1-1-5-16,1-1-6 0,-5 6-3 0,4 1-6 15,1-1-5-15,-4 2 0 0,2-1-4 16,-2 1-3-16,3 0-5 0,1 1 1 0,2-1 1 0,-1 0-3 16,2 0-5-16,1 0-4 0,-1-1-1 0,-1-1-3 15,1-3 1-15,4 0-10 0,-2 0-5 0,0 0 3 16,3-4-6-16,0 3-4 0,1-5-1 0,1 4-4 16,4-5 0-16,-1 1-1 0,1-1-1 0,2-3-1 15,0-1-1-15,4-1-1 0,-4 0 1 0,7-3-4 16,-1-3-6-16,-3 1 3 0,3-1 2 0,-4-3-2 15,2 1 2-15,-1-6-1 0,-4 4-1 0,1-4 3 16,-2-1-1-16,-2-2 5 0,1 3-6 0,-7-5 2 16,1 0 1-16,-3-1-4 0,-2-5 4 0,0 6 2 15,-4 0-2-15,0 2 0 0,-1-2 0 0,0 1 2 16,-5 2-2-16,3 2 0 0,-3 1 2 0,3 3-6 16,-1 2 2-16,-3 1 1 0,2 1-5 0,-1 3-28 15,-2-2-41-15,-3 5-49 0,5 0-68 0,-5 3-73 16,-5 1-247-16,6 1-547 0,-1 3 243 0</inkml:trace>
  <inkml:trace contextRef="#ctx0" brushRef="#br0" timeOffset="214359.2">14362 16402 58 0,'0'0'134'0,"0"0"-11"0,5-1-11 0,-5 1-11 16,0 0-11-16,0 0-4 0,0 0-2 0,0 0-18 15,0 0-2-15,0 0 6 0,0 0 3 0,0 0-14 16,0 0 12-16,0 0-12 0,0 0-1 0,0 0-2 0,0 0-1 16,0 0 6-16,0 0-12 0,0 0 11 0,0 0 1 15,0 0 6-15,0 0-7 0,0 0-8 16,0 0-4-16,0 0-6 0,0 0 1 0,0 0-4 15,-5-7 1-15,5 7-3 0,0 0 3 0,-6-2-1 16,6 2 8-16,0 0-15 0,0 0 1 0,0 0-5 0,-4-2-1 16,4 2-2-16,0 0-1 0,-6-2-1 0,6 2-5 15,0 0 4-15,0 0-4 0,0 0-5 16,0 0-1-16,0 0 0 0,0 0 2 0,0 0-3 16,0 0-1-16,0 0 2 0,0 0 0 0,0 0-3 15,0 0-3-15,0 0 5 0,0 0-6 0,0 0 4 16,0 0-1-16,0 0-3 0,0 0 3 0,0 0-5 15,0 0 4-15,0 0-2 0,0 0-1 0,0 0-1 16,0 0 1-16,0 0 2 0,0 0-4 0,0 0 2 16,0 0-1-16,0 0 3 0,0 0-5 0,0 0 2 15,0 0-2-15,0 0-1 0,0 0 4 0,0 0-2 16,0 0 0-16,0 0-1 0,0 0 1 0,0 0 1 16,0 0-4-16,0 0-1 0,0 0 0 0,0 0 2 15,0 0 2-15,0 0-2 0,0 0 2 0,0 0-4 16,0 0 3-16,0 0-1 0,0 0 1 0,0 0-3 15,0 0 2-15,0 0 2 0,0 0-3 0,0 0 0 16,0 0 1-16,0 0-1 0,0 0-3 0,0 0 4 16,0 0-1-16,0 0-1 0,0 0 1 0,0 0-1 15,0 0 0-15,0 0 0 0,0 0 3 0,0 0-3 16,0 0 1-16,0 0 0 0,0 0 0 0,0 0 4 16,0 0-4-16,0 0-1 0,0 0 0 0,2-4-5 15,-2 4 4-15,0 0 3 0,4-8-2 0,-4 5-3 16,0 0 6-16,0-2-2 0,3-1 3 0,-2 2-2 15,5-3-4-15,-2 0 2 0,1-1 1 0,-4 0-1 16,7 0 1-16,0 1-1 0,-1-3 3 0,2 1-4 16,2 1 3-16,0 1 0 0,-2 0-1 0,0 0-2 15,4 4 1-15,-6 0 2 0,4 2-1 0,1 3 3 16,0 3-3-16,-2-1 1 0,2 11 0 0,-2-5 0 16,1 6 0-16,-2 2 2 0,-3 1 3 0,1 0-6 15,-2 5 4-15,0-5-2 0,-3 1 0 0,-2 6 2 16,-2-7 1-16,-5 5 1 0,4-4-2 0,-5-2 2 15,-1-2-4-15,-7 7 0 0,-2-2-3 0,2-6 5 16,-6 1-3-16,0 1 3 0,-1-3-2 0,-3-2 0 16,6-5 0-16,3 1 5 0,-2-3-7 0,2-2 1 15,4-1 3-15,-2 1 25 0,3-3-5 0,0-3-1 16,0 1-3-16,1-1-7 0,1-4-1 0,3 0-2 16,1-3 1-16,1-2-2 0,3-1-1 0,0-2-4 15,4 3 3-15,-2-4-5 0,2 5 1 0,3 0 0 16,-1 4 2-16,2-3-3 0,2 5 0 0,1 1 2 15,4 3 6-15,-3-1 1 0,2 5 2 0,5 2 2 16,4 2-5-16,-5 0 2 0,4 4-3 0,-1-2 3 16,-3 4-2-16,2-1-2 0,4 1 1 0,-5 0-3 15,-3-1 0-15,2 0-3 0,-3-1 2 0,2 0 2 16,-4-4-5-16,-2-1-5 0,3 2-16 0,-4-3-22 16,0 2-20-16,-1-5-22 0,1 1-35 0,1-2-42 15,1-2-41-15,-1 1-178 0,-4-2-411 0,0-1 183 16</inkml:trace>
  <inkml:trace contextRef="#ctx0" brushRef="#br0" timeOffset="214620.252">14963 16547 138 0,'0'0'202'0,"6"2"-6"0,-3 1-16 15,-1 0-12-15,-2-3-18 0,4 4-16 0,1-1-11 16,-3 1-12-16,0-2-10 0,0 0-13 16,-2-2-5-16,5 2-6 0,-5-2-11 0,2 2-7 15,-2-2-4-15,0 0-5 0,3 3-7 0,-3-3-4 0,0 0 3 16,0 0-8-16,0 0 0 0,0 0-8 0,0 0-2 16,0 0-10-16,0 0-26 0,-7-11-22 15,4 6-38-15,1 0-30 0,0 1-36 0,-2-1-18 16,0-2-132-16,1 2-311 0,-2-1 139 0</inkml:trace>
  <inkml:trace contextRef="#ctx0" brushRef="#br0" timeOffset="-214479.59">15289 16244 218 0,'0'-4'234'0,"0"4"-16"15,0 0-17-15,0 0-19 0,0 0-20 0,0 0-17 16,0 0-2-16,-25 14-21 0,20-11-13 0,0 4-10 16,0-2-5-16,1 0-12 0,-2 2-5 0,-1 2-5 15,5-1-6-15,-2-1-9 0,0 0 1 0,2 2-15 16,0-1-3-16,2 0-7 0,0-1 1 0,-2 0-6 16,2 0-4-16,0 1-6 0,2-1 2 0,2 0-4 15,1 1-1-15,-2-2-3 0,3 2 2 0,3-1-4 16,0 0 4-16,0-1-7 0,1 1 0 0,-1 0-3 15,-1 1 2-15,6-3 1 0,-5 2-2 0,1-1-1 16,3 1 1-16,-4 1-2 0,0-3 0 0,-4 1-2 16,4 1 7-16,-1-1-4 0,-2 1-2 0,0 1 3 15,-1-2-2-15,-2 2 2 0,-1-1 3 0,1 2 2 16,0-3 3-16,-2 1 7 0,-2 0-2 0,-2 0 1 16,-1 1 0-16,0 0-5 0,-4 1 0 0,-1-1-2 15,2 2-1-15,-4-3-5 0,2 2-10 0,-4-4-23 16,2 2-24-16,-2-2-29 0,-1-1-43 15,2-2-39-15,2-3-49 0,-3 2-164 0,0-3-405 0,-1-5 180 16</inkml:trace>
  <inkml:trace contextRef="#ctx0" brushRef="#br0" timeOffset="-214215.828">15340 16152 50 0,'6'-4'237'0,"2"-5"-4"0,2 3-10 16,0 2-8-16,1-4-15 0,1 3-18 0,6-2-13 15,1 2-16-15,-3-5-11 0,5 4-9 0,1 1-8 16,6-5-11-16,-7 3-11 0,6 2-7 0,-7-1-9 16,0 2-10-16,-2 1-5 0,0-1-8 0,-4 1-5 15,-1 0-9-15,1 3-5 0,-4-1-6 0,-2-2-1 16,-2 2-4-16,1 0-4 0,-7 1-12 0,10-1-15 15,-10 1-30-15,0 0-30 0,8-2-40 0,-8 2-63 16,0 0-55-16,0 0-192 0,0 0-438 0,0 0 193 16</inkml:trace>
  <inkml:trace contextRef="#ctx0" brushRef="#br0" timeOffset="-211543.744">17083 16245 36 0,'0'-2'153'0,"0"2"-12"0,2-8-15 0,0 6-13 0,4-3-1 16,-2 3-15-16,3-1 0 0,1 2-9 15,3-1 2-15,0 2-5 0,0 0-10 0,1 0 3 16,1 3-7-16,-2 0-6 0,3 3-3 0,-5-3-9 0,1 3-4 16,2 0-5-16,-6 1 4 0,2-1-2 15,-2 0 4-15,-2-1-2 0,0 5 0 0,-4-2 3 16,-1 3-2-16,-2 0-7 0,-2-2-3 0,-4 4-4 15,0 0-6-15,0 0 3 0,-6 1-8 0,-1 0 4 16,3-4-5-16,0-1 0 0,-1 1-2 0,2-4-2 16,3 1 4-16,-2-3-5 0,2 3-3 0,2-3-2 0,2 0 6 15,-2-3-10-15,1 0-2 0,4 1-2 16,-2 1 1-16,4-3-4 0,0 0-3 0,-5 3 5 16,5-3-9-16,0 0 7 0,0 0 2 0,15-6-6 15,-3 3 5-15,-2 4-1 0,2-1-4 0,0 2 4 16,2-1-1-16,4 1-3 0,0 1 26 0,1 4 0 15,-1-3-4-15,0 4-1 0,1-3-2 0,-2 1-1 16,-1 4-4-16,1-3 3 0,-4 1-5 0,-3-1 3 16,3 1-8-16,-6-1 5 0,1 0-3 0,-1-2 2 15,-2 2 1-15,-2-4 0 0,1 6-1 0,-4-5 0 16,0 0-2-16,0 3-1 0,-6-2 2 0,0 3-1 16,-1-3-4-16,-1 2 1 0,-2-2 0 0,0 0 1 15,-1-2-3-15,-1 2 2 0,-2-5-3 0,0 5 1 16,-5-5 1-16,2 2-1 0,-1-2 2 0,2 0-1 15,0-2 0-15,1 2-1 0,2-2 1 0,-1-1 0 16,1 3-2-16,3 0 4 0,-3-1-5 0,6 0 9 16,-2-1-6-16,4 1-7 0,-2 1-2 0,7 0-13 15,-6-2-24-15,6 2-29 0,0 0-37 0,-9-2-45 16,9 2-33-16,0-4-172 0,0 4-389 0,0 0 173 16</inkml:trace>
  <inkml:trace contextRef="#ctx0" brushRef="#br0" timeOffset="-210482.429">17596 16414 104 0,'0'0'121'15,"0"0"-12"-15,0 0-13 0,0 0-5 0,0 0-5 0,0 0-5 16,0 0-1-16,0 0-5 0,0 0-1 0,0 0 5 16,0 0-6-16,0 0 5 0,0 0 0 0,0 0 9 15,0 0-6-15,0 0 8 0,0 0-2 0,-3-3-1 16,3 3 3-16,0 0-3 0,0 0-2 15,0 0-3-15,0 0-4 0,0 0-5 0,0 0-8 16,0 0-5-16,0 0-2 0,0 0-6 0,0 0 1 16,0 0-4-16,0 0 2 0,0 0-5 0,-2-4-1 0,2 4-4 15,0 0-4-15,0 0-4 0,0 0-2 16,0 0-2-16,0 0-1 0,0 0-5 0,0 0-2 16,0 0-1-16,0 0-1 0,0 0-2 0,0 0 0 15,0 0-2-15,0 0 4 0,0 0 7 0,-2 14-9 16,0-11-1-16,2 1 0 0,0-4-1 0,0 5-3 15,0-5 0-15,0 7-3 0,0-7 2 0,-1 5-5 16,0-2 1-16,1-3-2 0,0 0-2 0,0 4 3 16,0-4-2-16,1 4-2 0,-1-4 2 0,0 0-5 0,0 0 5 15,0 0-3-15,0 0 3 0,0 0 3 16,0 0-3-16,1 4-6 0,-1-4 5 0,0 0-2 16,0 0 1-16,0 0 0 0,2-15-2 0,-2 10 1 15,0 1 2-15,0-1-2 0,0-3-3 0,0 3 0 16,0-2 0-16,0 1 1 0,0 1 2 0,-2-2 0 15,1 2-1-15,0 1 0 0,0-1 3 0,-1 1 1 16,2 4 0-16,0-5 0 0,0 5-3 0,-3-3-3 16,3 3 0-16,0 0 3 0,0 0 2 0,0 0-3 15,0 0-1-15,0 0 4 0,0 0-5 0,0 0 2 16,3 15 1-16,-1-12-1 0,-1 2-1 0,0-2-1 16,2 1 2-16,-3-4-1 0,2 7-1 0,-2-6 3 15,0-1-2-15,4 5 0 0,-4-5 1 0,0 2 4 16,0-2-7-16,0 4 3 0,0-4 1 0,0 0 0 15,0 0 0-15,0 0 0 0,0 0 0 0,0 0-1 16,0 0 0-16,0 0 2 0,9-6-6 0,-9 6 3 16,1-5 4-16,3 2-1 0,-4 0-1 0,0-3 3 15,0 6-2-15,0-6 1 0,0 3 2 0,0 3 1 16,0-8-1-16,-4 5-2 0,4 3 1 0,0 0-1 16,-1-5 0-16,1 5 2 0,0-5-1 0,0 5-2 15,0 0-1-15,0-4-14 0,0 4-14 0,0 0-24 16,-2-4-35-16,2 4-40 0,0 0-43 0,-4-2-43 15,4 2-193-15,0 0-438 0,0 0 194 0</inkml:trace>
  <inkml:trace contextRef="#ctx0" brushRef="#br0" timeOffset="-209698.146">17897 16191 46 0,'0'0'142'0,"-4"-4"-13"0,4 4 0 15,-5-4-5-15,5 4-2 0,-8-2 1 0,8 2-11 16,0 0-12-16,-10-2-1 0,10 2-8 0,-8 4 1 16,4-1-7-16,-1 0 4 0,0 2-6 0,-3 2 1 15,2 0-4-15,0 3-3 0,0 6 2 0,-2 0-3 16,1 0-3-16,2-1-7 0,3 4-2 0,-2 1-11 16,2 6-1-16,2-6-5 0,2 4-6 15,0-7-3-15,0 3-4 0,0 1-5 0,3-4-4 0,4-3-1 16,-3 1-4-16,2-1-2 0,-1-4-2 0,3 4-2 15,-3-6-2-15,1-1-1 0,0 0-1 0,-3-4-4 16,5 0 0-16,-1 1 0 0,3-2 5 16,-2 0-3-16,0-4-5 0,0 2 3 0,0-5-3 15,2 0 2-15,-2 3-1 0,0-8-1 0,-1 3 0 16,0-4-2-16,0 2 5 0,0-5-3 0,0-1 2 16,-2 0-4-16,0-1 4 0,-4-1-5 0,-2-1 4 0,2 0 1 15,-3 1 0-15,0-3 1 0,-3-3 0 0,-1 1-4 16,0-2 2-16,-6-1 4 0,4 2 5 15,-2 8 10-15,-3 0-3 0,2 3-2 0,0 2-2 16,-7-1-2-16,0 1-13 0,-2 2-37 0,-2 4-53 16,-6 1-63-16,4 3-76 0,-10 5-161 0,0 5-422 15,-1-1 186-15</inkml:trace>
  <inkml:trace contextRef="#ctx0" brushRef="#br0" timeOffset="-194069.339">14049 15812 79 0,'-1'-2'73'0,"1"2"-8"0,-3-6-4 0,2 4 1 0,1 2-14 15,-1-7-3-15,1 5 1 0,0 2 0 0,-3-6-12 16,3 6 6-16,-1-6-6 0,1 6-3 0,-1-5 9 16,1 5-7-16,-3-3 11 0,2 0-10 15,1 3-5-15,0-6-3 0,0 6 7 0,0-8 3 0,-2 5-7 16,1-3 8-16,1 3 3 0,0 3 3 0,-1-8 0 15,1 8 14-15,0-7-8 0,0 4-2 0,0 3 7 16,0-6-2-16,0 6 0 0,-1-4 3 0,1 4 4 16,0 0-1-16,0-4-1 0,0 4 0 15,0 0-3-15,0 0-11 0,-2-4 4 0,2 4 3 0,0 0 2 16,0 0-6-16,0 0 3 0,0 0-5 0,0 0-2 16,0 0-3-16,0 0-3 0,0-5-3 0,0 5-7 15,0 0-3-15,0 0 0 0,0 0 0 0,0 0-5 16,0 0 5-16,0 18 1 0,2-7 2 15,-4 6 0-15,1 9 2 0,-1 1 5 0,-2 4-2 16,-1 6 0-16,2 13 4 0,1 3 1 0,0 1-2 0,1 6-1 16,1 22-4-16,-2-26-2 0,4 0-4 0,-4 0 31 15,7-1-6-15,-5-3-1 0,2 0-7 0,1-6-3 16,-1-10-2-16,1-2 1 0,1 0-5 0,1-1 2 16,-2-2-5-16,3-2-4 0,-3 1-2 15,1-10-3-15,0-1-1 0,-1 1-5 0,-1 6 3 16,5-12-13-16,-5 1 9 0,-1-3-3 0,2 0 0 15,0-2 0-15,-2-5-11 0,1 2-8 0,0 0-16 0,-2-3-19 16,0 0-21-16,0 0-25 0,2 1-24 16,-2-5-33-16,2 3-43 0,-2-3-44 0,0 0-171 0,0 0-438 15,0 0 194-15</inkml:trace>
  <inkml:trace contextRef="#ctx0" brushRef="#br0" timeOffset="-192746.23">14124 15698 72 0,'0'0'100'15,"0"0"-2"-15,0 0-11 0,10-4-11 0,-5 2-11 16,1 0 4-16,0 0 0 0,3 0-13 0,3-1 0 16,-1 0 5-16,2 1-9 0,6 0-2 15,-1-3-1-15,4 3-4 0,1-1-2 0,4-1 1 0,1-2-3 16,5 2-1-16,0-1 9 0,-1 1 1 0,4-1 1 15,1 1 2-15,3 0-7 0,10-1-10 0,2-2 10 16,-1 3 1-16,-11-1-11 0,13 0 1 0,1-1-2 16,2 1-11-16,-1-1 5 0,-4-2-2 0,3 3-6 15,-16 0 6-15,14 1-10 0,-14 1 0 0,1-2 2 16,1 1-6-16,-3-1 0 0,-1 2-3 0,0 0 4 16,-7-1-11-16,2 2 7 0,-2-4-3 0,-9 5 6 15,0-2-8-15,-4-2 7 0,1 0-10 0,-4 2 10 16,-1 2 6-16,0-2 4 0,-3 1 5 0,-3-3 3 15,-1 2 2-15,1 1 1 0,2-1-3 16,-1 2 1-16,-3-2 0 0,-1 0 2 0,1 2-2 0,0-2 5 16,1 1-1-16,-5 2 4 0,5-5-1 0,-5 5-3 15,4-3-2-15,-4 3-1 0,3-1-7 0,-3 1 3 16,0 0-5-16,0 0-1 0,0 0-1 0,0 0-2 16,6-2 0-16,-6 2-2 0,0 0-3 15,0 0-4-15,0 0 0 0,0 0-1 0,0 0-1 0,0 0-2 16,0 0 0-16,0 0 1 0,7 5 0 0,-7-5 0 15,2 4-3-15,-1 0 4 0,3 4 1 0,-4-2 10 16,3 5-6-16,0 5 13 0,0 3-3 0,2 7 0 16,-1 2 4-16,0 4-4 0,0 1 3 0,-1 0-4 15,5-1-1-15,-4 3 0 0,1-2 2 16,4 3-3-16,-1-2-1 0,-2-1 0 0,2 0 1 0,1-3 0 16,-1 4 1-16,0-3-2 0,1 1 3 0,3 2-5 15,-3 1 6-15,1-8-6 0,0 5 2 0,0-2-1 16,-1-1 1-16,1 0 0 0,0 0 0 0,-3 1-1 15,2-2 0-15,-3 1 0 0,2-3-1 16,-3-1 0-16,-1 3 1 0,0-3 4 0,-4-6-7 0,6 1 4 16,-2 6-3-16,-4-8-1 0,5 7 0 0,-2-8 1 15,1 2-2-15,-2-1-4 0,1-2 2 0,-2 2 4 16,1-3-5-16,0 3-2 0,1 0-2 0,0-2 6 16,0 1-9-16,-3 0 1 0,4-4-2 15,-2 3 1-15,2-1-2 0,-1-3 1 0,-1 7-1 16,-2-9 2-16,2 3-1 0,-2-2-1 0,2 1-5 15,1-2 6-15,-1 1-1 0,1-3 1 0,-2 2-2 0,-1-3 2 16,1 0-2-16,0-2 12 0,1 3-4 16,-2-4-10-16,0-1 1 0,0 2 3 0,0-1-6 0,0-4 11 15,-3 7-12-15,3-4 3 0,1-1-2 16,-1-2 5-16,-2 6 1 0,2-6-8 0,0 6 5 16,0-6-3-16,-4 4 2 0,4-4-1 0,-2 4-6 0,2-4 1 15,-5 3-3-15,5-3 1 0,-7 0-5 0,3 2-4 16,4-2 31-16,-12 0-7 0,5 0-4 0,-3 0-10 15,-2-1-3-15,-4 1-9 0,-1-3-2 16,-5 2-4-16,-6-4-4 0,-1 3 1 0,-5 1-7 0,0-5-2 16,-3 3 2-16,0-4 2 0,-16 1 3 0,15 1 4 15,-10-2-1-15,-6 1-2 0,-3 0-14 0,3 0-10 16,-7-2-1-16,-2 6 2 0,-1-4 6 0,1 2 6 16,-3-1 4-16,-3 3 5 0,-23-8 4 0,32 10 6 15,-5 3-1-15,1-3 4 0,0 1 2 0,1 0 5 16,1-1 1-16,2-1 9 0,2 4 1 0,2-6 3 15,1 3 10-15,16-4 2 0,-1 4 3 0,4-2 3 16,-1 4 3-16,4-2 4 0,4 0 4 0,0 0 5 16,10 3-1-16,0-3 0 0,6 0-1 0,3-3-2 15,2 3-5-15,3 3-5 0,-3-2 3 16,3-1-9-16,5 0-1 0,0 0-5 0,-10 0 1 16,10 0-3-16,0 0 2 0,0 0-1 0,0 0-5 0,0 0-11 15,0 0-27-15,14 6-33 0,-10-4-36 0,-4-2-57 16,12 0-67-16,-7 0-220 0,-5 0-484 15,0 0 216-15</inkml:trace>
  <inkml:trace contextRef="#ctx0" brushRef="#br0" timeOffset="-191663.279">19008 12167 81 0,'-1'-5'159'0,"1"5"-10"16,0 0-4-16,0 0-9 0,-2 14-4 0,-1 2-2 16,3 5-5-16,0 9-9 0,5 3-7 0,-5 13-5 15,1 3-7-15,2 4-2 0,1-1-5 0,-4 4-4 16,6-1-4-16,-1 2-4 0,-2 1-9 0,1-2-1 16,1 1-7-16,-5 4-5 0,2-5-2 0,0 2 2 15,-4-5-6-15,1-2-5 0,-3-1 6 0,1-4 1 16,1-11-1-16,0-2-4 0,-2 2-3 0,2-6-4 15,1-1-2-15,-1-1-2 0,-2-7-2 0,0-1-1 16,0-5-3-16,4 6-4 0,-5-9-1 0,3-1-6 16,-1-2 1-16,2-1-5 0,-2-2-6 0,2 0-12 15,1-1-13-15,-3 1-18 0,3-2-34 0,0-3-39 0,0 0-40 16,0 0-34-16,0-22-24 0,4 5-159 0,1-10-394 16,2-3 175-16</inkml:trace>
  <inkml:trace contextRef="#ctx0" brushRef="#br0" timeOffset="-190772.336">19204 12198 159 0,'-4'-1'185'15,"4"-4"-6"-15,-1 2-14 0,1 3-14 0,-3-3-8 0,3 3-19 16,-4-4-15-16,4 4-10 0,0 0-10 0,3-6-9 16,-3 6-9-16,5-1-5 0,3 1-11 0,-2-3-4 15,7 3 4-15,0 0-2 0,7-2-5 0,3 0 0 16,6-1-9-16,3-2 3 0,3 0 0 16,2 3-3-16,17-8-8 0,2 3 3 0,4-3 0 0,-1 4-8 15,1 0 1-15,-4-3-5 0,4 2-1 0,0-3-3 16,-5 4-6-16,-1 0 2 0,-2 1-1 0,-15 0 0 15,-2 2-4-15,-2-2 7 0,-4 0-9 0,1 0 0 16,-10 3 0-16,3-2-1 0,-4 1-2 0,2 0 1 16,-8 1 0-16,4-3 1 0,-4 1 0 0,5 1-3 15,-6 0 3-15,2 1-3 0,-3-2 4 0,0-1-3 16,-3 2-2-16,1 3 2 0,-2-2 0 0,-1-1 3 16,0 1 1-16,0 1-4 0,0 0 0 0,-6 1 1 15,6-5 5-15,-6 5-1 0,4 0 3 0,-4 0-1 16,4-2 1-16,-4 2 3 0,0 0-1 0,0 0-1 15,0 0 0-15,9-1-5 0,-9 1 1 0,0 0 0 16,0 0-1-16,2 5-1 0,-2-5 2 0,4 7 0 16,-4-4-2-16,3-1 1 0,-2 1-3 0,-1 3 5 15,3-1 1-15,-2-2 4 0,-1 5 1 0,0-1 3 16,1 3 8-16,-2 3 0 0,1 4 1 0,-4 3-5 16,3 6 8-16,-3 5-3 0,-4 2-1 0,2 2 3 15,2 10-2-15,-5 1-3 0,2 2-1 0,0 1 1 16,-2-4-3-16,7 8-3 0,-5-4-2 0,2-1-1 15,1 3 2-15,-1-2-4 0,2 1-2 0,-5-1 0 16,8-1-2-16,0 0 3 0,0 2 2 0,-2-2-7 0,1-12 0 16,4 10-1-16,3 1-2 0,-6-13 2 0,3-1-1 15,-1 0-1-15,-2-2 1 0,1-1 1 16,1-3-4-16,0 1 2 0,-2-3-4 0,3-1 4 16,-3-4-2-16,0-2 1 0,0-3-2 0,-1 1 0 0,-1-4-1 15,2-1 4-15,0 1 2 0,-4-3-6 0,-2-1 3 16,5 0 2-16,-4 0-1 0,3 0 1 0,-3 0 3 15,0-2-3-15,-1 2 0 0,-4-1-1 0,1-2 0 16,0 0 2-16,-4-1-5 0,-2 1 3 0,-3-1-2 16,0 0-4-16,-4 0 3 0,-6-1 0 0,-3-3-1 15,-3 2 2-15,-3 0-2 0,-14 0-1 0,1 1 0 16,-4 0 2-16,0-3-2 0,-2 0-1 16,0 4 2-16,-5-3-2 0,1 1 1 0,-2 1 4 0,5-3-7 15,1 1 9-15,1 0 10 0,5 1 3 0,10-2 1 16,3 0 8-16,1 3 2 0,1-3-2 0,3 0-1 15,1 2 0-15,8-2 1 0,1 1 0 0,2-1 0 16,3 0-1-16,2 0-3 0,2 2 11 0,5-2-18 16,1 1 2-16,0-1-6 0,7 0-1 0,-9 0-3 15,9 0-4-15,-6 0-8 0,6 0-8 0,0 0-4 16,-6 1-13-16,6-1-10 0,0 0-17 0,0 0-32 16,1 5-52-16,-1-5-58 0,0 0-61 0,1 5-249 15,-1-5-549-15,3 3 244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5:55:39.127"/>
    </inkml:context>
    <inkml:brush xml:id="br0">
      <inkml:brushProperty name="width" value="0.05292" units="cm"/>
      <inkml:brushProperty name="height" value="0.05292" units="cm"/>
      <inkml:brushProperty name="color" value="#FF0000"/>
    </inkml:brush>
  </inkml:definitions>
  <inkml:trace contextRef="#ctx0" brushRef="#br0">4715 3657 129 0,'0'-4'127'0,"0"4"-6"0,0 0-8 0,0 0 8 16,0 0-6-16,0-4-9 0,0 4-4 0,0 0-2 15,0 0-5-15,0 0-4 0,0 0 0 0,0 0-9 16,0 0-3-16,1-4-9 0,-1 4-8 0,0 0 0 15,0 0-5-15,0 0-2 0,0 12 2 0,0-2 2 16,-1 5 3-16,-2 16-4 0,-1-1 1 0,-3 18-2 16,0-5-3-16,1-7 2 0,-3 15-5 0,5-6 0 15,-3 2-3-15,4-10-3 0,-2-2-2 16,2 0 1-16,-2-1-3 0,1-1-5 0,-1 1-1 0,0-5 0 16,4-6-3-16,1-3-8 0,-3-7 1 0,2-2-2 15,-2 0-2-15,3-5-3 0,0 1 4 16,-2-1-7-16,2-2-4 0,0 0-2 0,0 0-1 0,0-4-1 15,0 0 1-15,0 0-3 0,0 0 0 0,0-21-1 16,0 6-2-16,5-1 1 0,-4-9-1 0,7 0-1 16,-3-2-1-16,-4-2 0 0,2-2-2 0,-1 0 2 15,2-1-2-15,-4-1-2 0,3 1 1 0,1-2-5 16,-2 1 1-16,2 3 5 0,0 6-4 0,-3 8 1 16,3-4 0-16,1 10 2 0,-3-2-1 0,0 8-2 15,-1-5 1-15,2 5-2 0,0 1-1 0,0 1 3 16,-3 2 3-16,11 4-2 0,-4 0 5 0,-1 5-3 15,2 4 3-15,1 5 1 0,1 5 2 0,-1-5-3 16,2 9 5-16,-1 3 0 0,0-1-6 0,-1 0 6 16,-3 1-2-16,3-2 1 0,-4 1 1 0,3 1 0 15,-2-3-1-15,-1 0-2 0,0-2 2 0,2-6-4 16,-2 0 3-16,-4-2-2 0,4 0-12 0,-1-2-12 16,1-4-9-16,-2 1-17 0,-2-6-13 15,2 1-21-15,-2-3-27 0,-1-1-14 0,1 4-20 0,-1-7-25 16,0 0-22-16,-2 3-128 0,2-3-344 0,0 0 153 15</inkml:trace>
  <inkml:trace contextRef="#ctx0" brushRef="#br0" timeOffset="168.976">4688 4214 42 0,'-3'-1'177'0,"3"1"-14"0,-6-2-4 0,6 2-13 15,0 0-14-15,0 0-14 0,0 0-16 0,0-6-4 16,0 6-15-16,0 0-10 0,10-4-3 0,-4 0-9 15,4-1-4-15,2-2-12 0,1 4-26 0,5-7-38 16,0 1-55-16,5-5-52 0,-3 5-95 16,-6-2-240-16,12 0 106 0</inkml:trace>
  <inkml:trace contextRef="#ctx0" brushRef="#br0" timeOffset="436.057">5187 4316 205 0,'0'0'226'16,"0"0"-16"-16,0 0-20 0,0 0-18 0,0 0-19 0,0 0-11 15,-1 9-8-15,1-2-12 0,1 0-17 0,-1 5 1 16,0 0-18-16,2 4-8 0,-1 0-12 16,-1 0-24-16,4 0-31 0,-3 0-51 0,2-5-54 0,-1 1-50 15,-1 2-156-15,2-2-322 0,2-3 142 0</inkml:trace>
  <inkml:trace contextRef="#ctx0" brushRef="#br0" timeOffset="1214.061">5388 3984 20 0,'0'0'143'0,"0"0"-14"0,0 0-16 0,0 0-2 16,0 0-7-16,-3 11-6 0,5-5 0 0,-2 6-6 16,1 0-3-16,0 0-2 0,1 3-6 0,0 4-2 0,1-2-9 15,-1 0-2-15,0 0-14 0,-1 0 4 16,-1 1-7-16,5-7 2 0,-5 4-10 0,1 1 0 0,-1-4-1 15,1-2-1-15,-1-1-2 0,0-1-2 0,-1-2-2 16,1 0-1-16,0-1 3 0,0-3-2 16,0 3 5-16,-1-1 2 0,1-4-1 0,-5 4-8 0,5-4 0 15,0 0-7-15,0 0 3 0,-7-10-5 16,4 3-4-16,0-3-6 0,-1-6-3 0,3-2 3 16,-2-8-3-16,2-1-4 0,0-4 4 0,1 1-6 15,2 2 1-15,1-4-3 0,1 5-1 0,2-2 3 16,1 5-3-16,1-3 0 0,0 12-2 0,0-2 0 15,2 1 3-15,0-1 2 0,-1 3 1 0,-1 6-2 0,2-3-2 16,-1 6 6-16,4 0-5 0,-7 1 4 0,2 4-1 16,-3-2-2-16,3 1 2 0,-8 1-3 0,11 7 3 15,-5 1-2-15,-3 1 9 0,1 4-5 16,-1 3-1-16,-6 3-1 0,-1 2-3 0,3-4 3 16,-3 2 1-16,-1-1 0 0,-4 0-3 0,4-1 0 15,-3 1 2-15,2-1-5 0,3-5 1 0,-3-3 0 16,2 3 2-16,0-4-2 0,3-1-2 0,-3 0-2 0,4 0-2 15,0-1 3-15,0-2-4 0,1 0 3 16,2 1-1-16,-2 0 2 0,3-1 1 0,1-2-5 16,5 3 3-16,-2-3-3 0,0 1-3 0,3-1-1 15,0 1-4-15,4-1-2 0,-4 0-1 0,3-1-4 16,-1 3 1-16,0-1-4 0,-1-1-6 0,0 3 0 0,-2-2-3 16,0 1 2-16,-1 3-5 0,-1-2-1 15,-3 0-6-15,0 0-3 0,-1 2 8 0,0 2 2 16,-4-3 7-16,0 3-11 0,-4-2 18 0,2 1 0 15,-2-1 5-15,-4 1 4 0,3 1 1 0,-6-2-9 0,2 2 10 16,-3-2 1-16,0 3 1 0,0-5 9 0,-2 3-5 16,1-1 8-16,4-2-3 0,-6 0-3 15,2 2 4-15,0-4-5 0,3-1 9 0,1 2-16 16,-1-1-25-16,7-3-36 0,-3 2-35 0,-1-2-38 16,7 0-99-16,-5 3-262 0,5-3 115 0</inkml:trace>
  <inkml:trace contextRef="#ctx0" brushRef="#br0" timeOffset="1431.795">5940 4313 225 0,'-4'3'250'15,"3"-1"-25"-15,1-2-21 0,-4 5-19 0,3-3-24 16,-2 3-15-16,3-1-19 0,-1 1-40 0,1 2-42 16,-3-2-56-16,3 3-61 0,3-1-53 0,-3-2-117 0,1 0-261 15,-1 0 116-15</inkml:trace>
  <inkml:trace contextRef="#ctx0" brushRef="#br0" timeOffset="1872.043">6069 3863 137 0,'0'0'185'0,"0"-8"-10"16,0 8-5-16,0 0-10 0,0-5-6 0,0 5-16 16,0 0-10-16,0 0-7 0,0 0-14 0,0 0-3 15,0 0-5-15,0 0-1 0,0 0 6 0,2 18-8 16,-4-4-3-16,4 1-3 0,1 1-7 0,0 4 3 15,-1-1-6-15,2 4-15 0,0-2-6 0,-3 4-3 16,3 0-8-16,-3-5-4 0,2 6-7 0,0-7-2 16,-1 0-1-16,0-3-3 0,1 1-5 0,-2 0-3 15,1-9-1-15,-2 0-2 0,2-2 4 0,-2 1-16 16,1 0-20-16,-1-5-23 0,0 4-15 0,0-3-23 16,0-3-24-16,0 0-27 0,0 0-22 0,0 0-21 15,0 0-17-15,0 0-16 0,-3-18-109 0,0 10-335 16,0-4 148-16</inkml:trace>
  <inkml:trace contextRef="#ctx0" brushRef="#br0" timeOffset="2139.469">5980 3892 149 0,'-3'-3'177'0,"1"-1"-22"0,2 4-20 0,-3-2-14 16,3 2-3-16,0 0-16 0,0 0-6 0,0 0-8 15,18 6-3-15,-14-2-7 0,9-1-6 0,-1 2-7 16,3 3-10-16,3-1-5 0,1 1-8 0,2-1 0 15,1 4-8-15,7-1 0 0,-11-2-1 0,8 4-3 16,-8-3-4-16,0 0-6 0,-1 0-6 0,0 4 7 16,-7-7-3-16,-2 6 2 0,1-4-3 0,0 4-5 15,-3-2 3-15,-2 3 0 0,-2-1-1 0,-2 2 1 16,-2 1-8-16,-6 3 5 0,-3-4-3 0,1 3 0 16,-7 7-10-16,-5 0 10 0,1-4-2 0,-5 1-4 15,3-2 1-15,0-2-7 0,0-1-17 0,-2 0-16 16,5-1-12-16,4-3-17 0,-1-3-22 0,4 3-34 15,4-5-29-15,-1-2-100 0,5-1-271 0,4 0 121 16</inkml:trace>
  <inkml:trace contextRef="#ctx0" brushRef="#br0" timeOffset="2424.007">6532 4256 100 0,'0'0'213'16,"-3"-1"-9"-16,3 1-16 0,0 0-19 0,-4-3-21 16,4 3-10-16,0 0-19 0,0 0-7 0,0 0-10 15,0 0-9-15,-1 10-7 0,-1-2-8 0,0-1-12 16,1 2-2-16,0 1-6 0,-2 3-4 15,2-1-9-15,-2 4-1 0,1-1-11 0,-1 0-8 16,0 1-19-16,2-6-31 0,0 2-34 0,1 0-32 0,-1-5-43 16,1-1-34-16,-2 0-110 0,-1-1-302 0,3-5 134 15</inkml:trace>
  <inkml:trace contextRef="#ctx0" brushRef="#br0" timeOffset="2731.421">6630 3921 18 0,'0'0'195'0,"0"0"-9"0,0 0-7 0,-5 12-19 16,5-7-9-16,0 5-4 0,1-1-14 15,-1 1-3-15,3 7-11 0,-2-5-8 0,4 5-5 0,-4 0-5 16,1 0-10-16,-1 2-2 0,3-1-6 0,-1 0-6 15,1 0-7-15,-1 0-4 0,1 0-6 0,-2-2-7 16,4 0-7-16,-3-3-1 0,1-1-3 0,0-1-7 16,2-2-6-16,-1 0 2 0,3-1-5 15,-4082-1-4-15,8162-1-3 0,-4080 1 2 0,-2-5-10 0,5 0 0 16,-4 1-1-16,3-3-12 0,-2-2-29 0,-1 0-33 16,0-1-35-16,0 0-35 0,0-4-25 0,1-1-27 15,-3-1-147-15,0 1-361 0,-5-2 159 0</inkml:trace>
  <inkml:trace contextRef="#ctx0" brushRef="#br0" timeOffset="3044.376">6635 4116 123 0,'0'0'144'0,"0"0"-17"15,0 0-12-15,0 0-11 0,0 0-11 0,0 0-10 16,17-7-4-16,-12 4-12 0,1 0-9 0,1-2 2 0,-1 2-10 15,2-1-23-15,-2 1-25 0,-1-2-35 0,-1-1-22 16,-3 2-17-16,-1-1-13 0,-1 1 1 0,-2 0 4 16,-2 0 20-16,-1-1 16 0,-3 0 19 0,-1 1 23 15,1-4 11-15,-2 4 11 0,-1-4 11 16,2 2 13-16,-3 2 7 0,5-4 19 0,-2 3 12 0,1 1 7 16,0-1-1-16,5-1-6 0,-1 6-4 0,0-5-16 15,1 3-3-15,4 2-6 0,0-6-8 0,0 6-3 16,9-10-6-16,-5 5 2 0,5-1-7 15,6-2 0-15,2 1-9 0,-2 0 2 0,5 0-4 16,-3 0-6-16,4 2-9 0,-1 1-45 0,8-4-34 16,-6 4-46-16,1 4-128 0,-5 2-267 0,1 0 118 0</inkml:trace>
  <inkml:trace contextRef="#ctx0" brushRef="#br0" timeOffset="3318.074">7057 4299 121 0,'0'0'218'0,"1"-4"-17"0,-1 4-22 0,0 0-14 0,0-4-18 15,0 4-11-15,0 0-17 0,0 0-7 16,7 12-11-16,-5-6-10 0,1 3-6 0,-2 1-12 16,3 0-7-16,-2 2-11 0,1-1-12 0,-1-1-36 15,1 3-51-15,0-2-54 0,0 0-44 0,-3 0-131 16,0-1-295-16,0-3 130 0</inkml:trace>
  <inkml:trace contextRef="#ctx0" brushRef="#br0" timeOffset="3754.867">7265 3933 205 0,'0'0'209'0,"0"0"-17"0,0 0-16 0,0 0-6 16,0 0-16-16,8 15-7 0,-7-4-12 0,-1 4-11 15,4 2-12-15,1 2-7 0,0-1-13 0,0 0-11 16,-2 3-4-16,2-3-8 0,-1 7-7 0,0-7-4 16,0 0-5-16,-2-1-8 0,-1-5 0 0,-1 1-7 15,3-1-3-15,-3-3-4 0,0-1-2 0,0-2-4 16,0-1 3-16,-3 1-8 0,3-2-1 0,-1 0-1 16,1-4-3-16,-4 4 1 0,0-2-3 0,4-2-9 0,0 0 1 15,-11-6-5-15,7 2 2 0,-1-3 0 16,0-3 2-16,-3-4-4 0,2-5 0 0,-1 2 1 15,5-4 0-15,-6-4 3 0,3-2-4 0,1-3 0 16,-1 0-3-16,2 5 0 0,2-4 3 0,2 11-2 16,2-9-1-16,-3 11 0 0,5-2 1 0,-1 2-1 15,1 5-1-15,3-1 5 0,-2 4-1 0,2-4-3 16,1 6-2-16,1 0 0 0,2 1 2 0,-1 0-1 16,2 3 0-16,-3 0 1 0,3-1-1 0,-2 3-25 15,2 0-26-15,-2 3-35 0,-1 0-19 0,3 1-32 16,-4-2-17-16,0 3-21 0,-1 1-123 0,-3 0-326 15,0 3 145-15</inkml:trace>
  <inkml:trace contextRef="#ctx0" brushRef="#br0" timeOffset="3924.952">7356 4138 47 0,'2'4'152'0,"2"-1"-11"16,1-2-16-16,3 2-7 0,3-3-14 0,1 0-7 15,2-3-14-15,3-1-11 0,3-1-16 0,-2-3-5 16,9-4-46-16,-8 1-65 0,1 3-106 0,-4-2-178 16,3 0 79-16</inkml:trace>
  <inkml:trace contextRef="#ctx0" brushRef="#br0" timeOffset="4214.928">7467 3521 137 0,'-4'-1'247'0,"3"-3"-13"16,1 4-12-16,0-4-17 0,0 4-10 0,0 0-7 15,5-3-7-15,-5 3-12 0,17 2-9 0,-1 1-14 16,3 3-6-16,8 5-13 0,1 3-9 0,2 1-11 15,3 2-6-15,8 11-8 0,-9-7-9 0,11 12-11 16,0 3-5-16,-3 2-6 0,0 3-7 0,-3 5-5 16,0 1-3-16,-4 3-2 0,-2 0-18 0,-5 0-16 15,-7 6-26-15,-8-1-27 0,-6 0-30 16,-9 3-35-16,-6 0-43 0,-10-3-36 0,-3-1-51 16,-24 26-178-16,-6-7-447 0,-1-9 198 0</inkml:trace>
  <inkml:trace contextRef="#ctx0" brushRef="#br0" timeOffset="4968.833">4653 3567 18 0,'0'-4'101'0,"0"-1"-4"0,-2-3 5 16,-1 3-1-16,-2 1-1 0,4-3-13 0,-3 2 18 15,3 3 2-15,-2-5 4 0,3 4-7 0,-6-1-3 16,4 0-9-16,1 1-3 0,-3-1-2 0,4 4-1 16,-4-4 0-16,3 0-8 0,-3 2 0 0,4 2-7 15,-5-7 0-15,4 5-3 0,-2-1-1 0,3 3 3 16,-6-5 1-16,3 3-3 0,0 0 0 0,3 2-1 16,-10-5 2-16,4 3 1 0,1 1-7 15,0 0 4-15,-1 1-7 0,-5 1-4 0,1 1-8 0,-3 4 0 16,-4 4-2-16,-9 8-3 0,-3 7 4 0,-7 10 2 15,-6 6 5-15,-12 22 4 0,18-13 12 0,-12 32-10 16,7 3-1-16,0-1-1 0,1 14-4 0,8 3-9 16,3 2-2-16,6 2-4 0,14 7 3 0,9-4-6 15,4 1-12-15,11-4-16 0,10-3-15 0,14-12-25 16,2-12-29-16,10-6-34 0,-7-27-47 16,28 15-60-16,5-15-64 0,5-5-211 0,1-4-517 0,-22-17 228 15</inkml:trace>
  <inkml:trace contextRef="#ctx0" brushRef="#br0" timeOffset="7947.964">5954 7425 5 0,'0'0'75'0,"0"0"-6"16,0 0-7-16,0 0-5 0,0 0-10 0,5-2 0 15,-5 2-5-15,0 0 1 0,0 0 3 0,0 0 0 16,0 0 7-16,0 0 0 0,0 0 6 0,0 0-8 16,0 0 5-16,0 0 8 0,0 0-9 0,0 0 0 15,0 0 2-15,0 0-2 0,0 0-3 0,0 0-2 16,0 0 2-16,0 0 1 0,0 0-4 0,0 0 0 16,0 0-1-16,0 0 0 0,0 0 0 0,0 0-4 15,0 0 2-15,0 0 0 0,0 0-2 0,0 0 1 16,0 0-7-16,0 0 8 0,0 0-2 0,0 0-4 15,0 0-1-15,0 0-3 0,0 0-3 0,0 0-3 16,-5-6 3-16,5 6-1 0,-5-4 3 0,5 4 1 0,-1-5 4 16,-4 3-2-16,5 2-3 0,-3-4 3 0,-1 2 1 15,-1 0-2-15,5 2-5 0,-8-4-3 0,3 3-1 16,5 1-2-16,-9-2-2 0,9 2 3 16,-10 2-6-16,2-1 2 0,2 4-4 0,-6-1-2 0,6 1 4 15,-8 7 3-15,4-3 6 0,-5 4 0 16,4 3 2-16,-3 9 4 0,4-1 5 0,-1 5 0 15,-1 0-1-15,6 2-3 0,1 1-2 0,2-3-5 0,3 3 0 16,4-6-5-16,0 0 3 0,5-2-2 0,1-3-3 16,0-4-3-16,7-1-2 0,-4-3 1 0,6-1-14 15,1 0-3-15,3-3 0 0,-2-2 2 0,0-1 2 16,0-5-3-16,-1-1 3 0,3-1-4 0,0-3 1 16,3 0 0-16,-2-5 4 0,-4 4-5 0,-3-3 0 15,1 0-2-15,-2 3 0 0,-4 0-2 0,1-1 1 16,-3 1 4-16,-1 1-3 0,-4 2 1 0,2 0 1 15,-1-2 1-15,-2 1-1 0,0 1-1 0,-4 2 0 16,6-3 1-16,-6 3 0 0,3-2-1 0,-3 2 1 16,0 0 0-16,0 0-12 0,0 0-13 0,0 0-28 15,0 0-36-15,0 0-45 0,0 0-55 0,0 0-58 16,0 0-190-16,0 0-469 0,0 0 208 0</inkml:trace>
  <inkml:trace contextRef="#ctx0" brushRef="#br0" timeOffset="9496.479">8990 3596 109 0,'0'0'144'0,"0"0"-6"0,0 0-13 0,0 0 0 15,-6-3-9-15,6 3-7 0,0 0-7 0,-9-1-1 16,9 1-5-16,0 0-7 0,0 0-6 0,-8 1-4 16,8-1 0-16,-9-1-7 0,9 1-3 0,-10 0-4 15,5-3-3-15,5 3-4 0,-13 0-4 0,4 0 1 16,-1 0-10-16,-2 3-1 0,-2-3-5 0,-2 1-4 16,-2 2-4-16,-2 0-4 0,0 0-2 0,-1 0 3 15,0 1-6-15,2 1-4 0,-8-3-4 0,5 3-1 16,6-2 3-16,-3-2-3 0,1 1 2 0,4 2 3 15,1-3 0-15,0 0 2 0,4-1 0 0,-1 2 4 16,1-2 0-16,5 3-1 0,4-3 0 0,-9 0-3 16,9 0 0-16,-5 0-7 0,5 0 2 0,-9 1 2 15,9-1-6-15,0 0 2 0,0 0-3 0,-5 2-1 16,5-2-5-16,0 0 6 0,0 0-5 0,0 0 0 16,0 0 1-16,0 0 2 0,0 0 3 0,0 4-4 15,0-4 1-15,0 5 2 0,0-5-3 0,4 7 0 16,-3-1 2-16,3 2 1 0,-1 1 2 0,-1 4 4 15,6 3-2-15,-4 5-5 0,2 4 5 0,3 0-4 16,1 5 1-16,-2 0-1 0,-2 5 2 0,8 13 1 16,-3 2-2-16,-1 2-2 0,1 0 2 0,-2 3 2 15,0 2 0-15,-1 2 0 0,1 23-5 0,-3-24 1 16,-2 27 10-16,1-3-7 0,0-26-1 0,-5 30-2 16,0-29-1-16,-4 25 3 0,3-26-1 0,6 1-1 15,-9 0-2-15,4 1-1 0,4-1-1 0,-4-1 5 16,0 3-3-16,4 22 3 0,-3-25-4 0,3 0 3 15,-4 1-4-15,0 2 0 0,1 0 0 0,2 0 4 16,-3-2-2-16,3 2-2 0,-1-3-1 0,2 1 1 16,0 2 1-16,1 2 1 0,0-3 0 0,-1-1-3 15,2-2 0-15,-2 2 2 0,4 1-1 0,-2-2-2 16,-1-1 12-16,3 1 0 0,-3-3-11 0,0 2 1 16,-1-1-4-16,2-1 5 0,-2 3-3 0,3 2 6 15,-4-2-1-15,3-3 3 0,-4 3 0 0,4-3 3 16,-2-2 7-16,-3-1-7 0,-1-1-1 0,4-3 2 15,-2 3 6-15,0-13 1 0,-2 10-5 0,2 1 9 16,-1-12-10-16,-1-1-1 0,0 14 3 0,0 0-2 16,0-2-2-16,0-14 3 0,0 2-4 0,0-1 3 15,0 4 2-15,-1 9-1 0,1-11-3 0,-3 0-2 16,0 2-1-16,0-3-5 0,0 1 4 0,-1 0-3 16,-2-2 0-16,5-1 0 0,-5-1 1 0,3 1-2 15,-4-2-3-15,1 0 2 0,2-3 0 0,-1-6-1 16,1 1 4-16,-1-2-2 0,1-2-1 0,0 7 4 15,2-7-4-15,-1 1 1 0,2-2-5 0,-3 1 7 16,4-3 0-16,-1-1-5 0,1-1 2 0,-3-4 1 16,3 5 0-16,-1-2-2 0,1-3 6 0,-1 1-8 15,-2-2-4-15,7 3 8 0,-4-4-3 0,0-7 2 16,0 11 0-16,0 0-5 0,0-4 0 0,1 0 4 16,-1-7-4-16,-1 12 0 0,1-6 2 0,1 0 4 15,-1 1-2-15,3-2-2 0,-2 1-5 0,-1-6 3 16,5 12-4-16,-5-7 2 0,0-5 2 0,5 10-3 15,-1-6 4-15,-4-4 3 0,5 9-3 16,-2-7 0-16,-3-2-3 0,8 6 2 0,-8-6 1 0,11 5 0 16,-6-5 0-16,-5 0-1 0,18 1 0 0,-10 0-4 15,4-1 13-15,1 2-9 0,-13-2 3 0,31-4-2 16,-12 4 10-16,0-3-16 0,1 1 3 16,11-1-2-16,0-4-1 0,3 2 1 0,1 0-17 15,3-2-25-15,-1-3-44 0,16-1-50 0,3 1-70 0,5-1-71 16,1 0-222-16,28-2-544 0,-24 1 241 0</inkml:trace>
  <inkml:trace contextRef="#ctx0" brushRef="#br0" timeOffset="11364.932">16495 3507 10 0,'10'-1'40'0,"2"0"-6"0,-1-1-6 0,3 1 6 16,-1-1-2-16,0 1-5 0,3-2 4 0,5 0-3 15,-2 1 0-15,-1-2-6 0,0 0 2 16,3 1-8-16,-1-2 12 0,0 1-4 0,3-1 5 16,4 1-2-16,0-2-2 0,-8 5-3 0,0-3-7 0,9 0 4 15,-10 2 2-15,-5-1-9 0,0 3 3 0,1 0-4 16,-3-3-2-16,-1 3 1 0,-2 0 0 0,-3 0-2 15,2 0-5-15,-7 0 3 0,12 0-7 0,-8-1 6 16,-4 1 1-16,0 0 11 0,8 1-1 16,-8-1-1-16,0 0 0 0,0 0 5 0,5 0-8 15,-5 0-1-15,4 4 12 0,-4-4-12 0,0 5 13 0,0-1 0 16,0 0-7-16,6 3 4 0,-6-2-10 0,0 3 5 16,0 1-7-16,-1 1 5 0,3 1-9 0,-2 3 10 15,3 0 2-15,-2 3 1 0,3 3 8 16,1 4-2-16,2 2-2 0,-2 1-2 0,0 3 1 15,-1 2-2-15,-2 3-2 0,2 12-1 0,0-2 0 16,1 6-3-16,-2 2 2 0,-2 1 3 0,2 2-5 16,-2 2 8-16,-2 0 0 0,-1 2-3 0,1 22 7 15,0-23-8-15,-2 22 9 0,1-23-3 0,4 0 9 0,-3 1-7 16,0 23-4-16,1-25 3 0,0 1-4 16,5 5 6-16,-4-6-3 0,0 2 0 0,2-2 5 15,-3 2 0-15,6-2 5 0,-3-1-3 0,0 3 3 16,2-1-2-16,-3-2 1 0,2 0 0 0,-3 2 0 15,2-3-3-15,-1 1-1 0,1-1 3 0,-2 1 9 16,-1-3-10-16,1-3-2 0,-2 5 2 0,0-2 4 16,-2 2-4-16,3 1 0 0,3-2 0 0,-6-1-1 15,7 2 1-15,-2 1-1 0,0-3 0 0,-2-2-5 16,5 0 4-16,-1-2-1 0,3-2-1 0,5-2 0 0,-4 3-4 16,2-3 2-16,1-9-6 0,1 10 2 0,3 3-3 15,-1-3-1-15,-2 0-1 0,7-2 1 16,-5 1 2-16,-1-11-9 0,1 10 2 0,4 2-3 15,-2-3 0-15,-4-7 0 0,-1-1 1 0,3-2 0 16,6 13-2-16,-7-13 0 0,-2 0 4 0,-1 3-7 16,4-5-2-16,-4 1 3 0,0-1-4 0,3 4 1 15,-4-2 1-15,0 1 0 0,-4-6 2 0,4 1-2 16,-5-3-1-16,1 0 1 0,-2-1-2 0,-2-4 2 16,3-3 0-16,-3 7-2 0,-1-5 1 0,0-2 6 15,0 4-5-15,0-6-1 0,-1 2-1 0,1-1 1 16,-4-2-1-16,4 1 0 0,0 0 0 0,-1-4-1 15,0 5 0-15,1-2 2 0,-2-3-2 0,2 2-1 16,0-5-2-16,-2 6 5 0,2-3-2 0,0-1 0 16,-3 1 2-16,3 1-1 0,3-3 1 0,-3 0 0 15,0 0 5-15,0-1-5 0,2 0-2 0,-2-1 0 16,2 0 2-16,-2-1-3 0,0-7 1 0,2 12 0 16,-2-6 2-16,0 2-1 0,0-2-1 0,0 1 2 15,0 2-2-15,0-2-4 0,0 0 3 0,4 2 1 16,-4 2-1-16,1 1 2 0,-1-5 0 0,4 3-1 15,-3-1-1-15,2 1 1 0,-2 0 7 0,2 2-6 16,-3 0 0-16,1-7-2 0,0 4 4 0,2-1-5 16,-2 1 3-16,-1 1-3 0,3-2 2 0,-3-8 2 15,2 12 1-15,-2-5-5 0,0-7 1 0,0 0-1 16,3 7 4-16,-3-7-1 0,2 8 0 0,-2-8 2 16,0 0-1-16,0 0 1 0,-2 8 3 0,2-8 8 15,0 0 0-15,0 0 8 0,0 0-5 0,0 0-2 16,0 0 2-16,0 0-3 0,0 0 2 0,0 0-2 15,0 0-3-15,0 0 5 0,0 0-4 0,0 0 2 16,0 0 4-16,0 0-1 0,0 0 2 0,0 0-1 16,0 0 9-16,0 0 1 0,0 0 1 0,0 0 2 15,0 0 3-15,0 0-1 0,0 0-5 0,0 0-5 16,0 0-1-16,0 0-5 0,-17 0-11 0,17 0-4 16,-20 0 2-16,8 4-10 0,-10-1-17 0,-6 2-22 15,-4 1-34-15,-6 2-48 0,-17 1-82 0,-4 2-268 16,-40 5-517-16,0-5 228 0</inkml:trace>
  <inkml:trace contextRef="#ctx0" brushRef="#br0" timeOffset="12612.924">11193 4218 135 0,'0'-2'151'15,"0"2"-8"-15,-2-7 1 0,2 7-17 0,0 0-10 16,0 0-8-16,0 0-6 0,-3 15-4 0,2-1 1 15,-2 10-7-15,2 4-5 0,-3 5-2 0,4 1-7 16,0 14-1-16,4-1-8 0,0 1-5 0,0-12-4 16,2-1-8-16,4 11 0 0,6-2-6 0,-1-10-4 15,-1-2-5-15,6-2-6 0,2-1-1 0,1-3-3 16,0 0-2-16,1-7-2 0,3 4-5 0,1-11 0 16,-1-1-5-16,0-6 2 0,-5-2-1 0,7-3-1 15,-6-3-3-15,4-4 1 0,-3-5-4 0,-6 1 0 16,5-10-1-16,-5 3 2 0,-3-3 2 0,0-6-7 15,-4-1 2-15,-3 0-1 0,-6-2 6 0,0-2 6 16,-6-4 3-16,1 1 10 0,-5 4-1 0,-7-19 2 16,0 7 0-16,-7 0 4 0,-2 2-2 0,-2-1-4 15,-10 3-2-15,12 11-20 0,-8-7 0 0,3 9-1 16,-1 3 3-16,2 2-1 0,-1 4-2 0,2 4-3 16,-2 6-13-16,-1 6-20 0,1 8-27 0,-2 6-31 15,0 5-37-15,1 4-49 0,-15 17-202 0,9 2-408 16,6-2 181-16</inkml:trace>
  <inkml:trace contextRef="#ctx0" brushRef="#br0" timeOffset="13407.088">15565 6967 118 0,'-4'-2'171'0,"-1"0"-4"0,0 1-4 0,5 1-11 15,-9 5-7-15,4 5-6 0,-3 0-9 0,-1 6-3 16,-4 8-3-16,0 1-9 0,4 4-2 0,-1 1-7 16,0 3-5-16,-2-3-13 0,4 2-5 0,1 0-9 15,3 0-4-15,1-2-11 0,1-1-4 0,4-1-5 16,5-2-4-16,-3-6-7 0,1-1-3 0,5-2-4 15,3 5-4-15,2-9-5 0,-2-2-1 0,6 1-4 16,8-3 1-16,-10-5-3 0,6-1-2 0,5-5-1 16,1-2-2-16,4-1 2 0,1-7-4 0,-1-4 0 15,2 0-2-15,-1 0-1 0,9-9-2 0,-13 4 0 16,-1-1 1-16,-1-1-1 0,-6-3-1 0,-1 1 0 16,-2-1-1-16,-5 2 3 0,-7-4 3 0,0 1-1 15,-5 3-1-15,-4-1-1 0,-7-1-3 0,-3 1 2 16,-5 1-2-16,-3 0-1 0,-4 4 2 0,-4 2-4 0,-3 1-10 15,-3 4-14-15,-2 1-32 0,-14 2-44 0,-1-3-51 16,1 8-80-16,-4 2-135 0,1 5-397 0,2 0 175 16</inkml:trace>
  <inkml:trace contextRef="#ctx0" brushRef="#br0" timeOffset="14313.441">9707 2568 34 0,'-9'-16'203'0,"1"1"19"0,0 1-13 0,0-1-10 15,0 3-8-15,-1-3-8 0,2 6-5 0,-2 0-11 16,2 1-6-16,-2-1-8 0,3 1-7 0,-2 1-1 16,3 2-11-16,0 0-11 0,-4 3-13 0,4 2-9 15,5 0-10-15,-19 7-11 0,7 7-6 16,-6 10-8-16,-1 3-8 0,-3 13 1 0,2 5-7 16,0 6-1-16,-2 2-2 0,4-1-6 0,0 5 1 15,4-2-2-15,0 4-6 0,2-3-4 0,9 0 1 0,0 0-4 16,3-2-2-16,1-6-8 0,7 0-3 15,1-2 2-15,-2-15-4 0,6-1-11 0,3 1-17 16,3-8-6-16,0 3-13 0,3-4-25 0,1-5-22 16,2-2-27-16,2-4-28 0,-1-6-41 0,7-2-33 15,-6-6-38-15,5-2-173 0,-5-3-454 0,0-3 201 16</inkml:trace>
  <inkml:trace contextRef="#ctx0" brushRef="#br0" timeOffset="14766.062">9902 2934 142 0,'0'0'193'0,"-17"15"-7"16,13-5-12-16,0 2-9 0,0 6-20 0,0 2 2 16,1 6-9-16,0 2-9 0,-1 0-8 15,4-3-11-15,0 1-12 0,0 2-6 0,3-3-9 0,-3 2-8 16,0-3-10-16,1 2-5 0,-1-9-4 0,3 3-3 15,-3-9-7-15,2 4-4 0,-1-5-8 0,-1 2-4 16,0-5 0-16,3-1-4 0,-6 1-2 0,3-7 5 16,0 7-4-16,0-7-7 0,0 4 0 0,0-4-3 15,0 0-4-15,0 0-4 0,-12-14 3 0,4 4-3 16,4-1-1-16,-2-4 0 0,-2-2-1 0,-4-7-3 16,6 0-1-16,-4-3 2 0,2 1-1 15,1-3 1-15,0-2-3 0,0-2 2 0,0-1-4 16,3 2 0-16,2 1 0 0,0 4 4 0,1 1-6 15,2 7 0-15,-1 5 0 0,0 4 4 0,0 1-7 16,2 3 4-16,-1 1 5 0,4 3 7 0,-5 2 1 0,0 0 4 16,22 9 3-16,-13 0-3 0,2 5 3 0,2 2-1 15,4 5 0-15,-2 2 0 0,-1 1 1 16,-1-2-3-16,1 3 1 0,0-4-4 0,-1-4 2 16,2 7-1-16,-3-2-2 0,4-1 0 0,-7-8-5 15,0 4 0-15,1-7-5 0,-3 4-10 0,-1-4-27 16,-1 1-25-16,-1-3-36 0,1 2-38 0,0-3-43 15,-4-3-27-15,2 1-149 0,-3-5-382 0,0 0 169 16</inkml:trace>
  <inkml:trace contextRef="#ctx0" brushRef="#br0" timeOffset="14921.989">9881 3242 194 0,'0'0'217'16,"0"0"-26"-16,0 0-16 0,0 0-20 0,0 0-15 15,0 0-15-15,0 0-15 0,0 0-7 0,0 0-10 16,0 0-17-16,38-5-30 0,-20-2-59 16,0 1-70-16,-1-1-173 0,1 2-275 0,-1-2 122 0</inkml:trace>
  <inkml:trace contextRef="#ctx0" brushRef="#br0" timeOffset="15115.771">10271 3314 264 0,'-7'9'259'15,"2"0"-30"-15,1 2-19 0,3-4-21 0,-3 4-18 16,3-2-18-16,-2 1-18 0,2 1-14 0,1-2-11 0,0 4-15 16,0-5-25-16,0-2-41 0,-3 2-43 15,3-8-48-15,3 11-53 0,-3-11-45 0,1 8-121 16,-1-8-305-16,0 0 136 0</inkml:trace>
  <inkml:trace contextRef="#ctx0" brushRef="#br0" timeOffset="15713.139">10325 3033 171 0,'8'20'206'0,"-5"-12"-11"15,-2 2-10-15,3-1-8 0,-1 3-14 0,-1 0-10 16,2 4-16-16,0-5-6 0,-1 2-12 0,0-1-14 16,0-2-7-16,0 2-14 0,0-2-5 15,-1 1-8-15,0-5-7 0,-1 1-6 0,-1-2-5 16,1 0-6-16,-1-5-4 0,2 7-3 0,-2-7 0 0,0 8-4 16,0-8-6-16,0 0-6 0,0 0-3 0,0 0-2 15,0 0-3-15,-9-17-4 0,6 7 1 0,1-1-4 16,0-3 0-16,1-5-3 0,0-5 3 0,1-5-4 15,1 3 1-15,2 0-4 0,-2 6 3 0,3 2-3 16,-1 1 0-16,3 0 0 0,2 3-1 16,-4 2-2-16,4-2 3 0,-1 6-2 0,0 1-1 0,2-1 0 15,-3 3 0-15,4 1 7 0,-2 1-3 16,-1 1 2-16,-1-1 2 0,-6 3-1 0,0 0 4 16,18 8-4-16,-13-4 2 0,0 1-1 0,-1 6 0 15,-4-2 3-15,1 3-2 0,2 0 1 0,-2-1-1 0,-2 2-3 16,1 2-1-16,0-3-1 0,0 0 1 0,-4-2 1 15,4 2-2-15,0-3 2 0,0 2-4 16,0-5 0-16,1 5-2 0,2-3-1 0,-2 0-2 16,3 1-2-16,-1-1 3 0,3-1-2 0,-1 0-1 15,4 3 0-15,0-4-2 0,1 1-4 0,0 0-4 16,6 1-3-16,-7-1-3 0,5 2 3 0,-2-2-2 16,-1 0-2-16,-2 0 0 0,2 3 4 0,-1-3-1 0,-2 0-1 15,-3 1 0-15,0-1 4 0,-3-1 4 16,0-2 3-16,-2 5 0 0,0-9 3 0,-4 15 2 15,-2-10-4-15,0 0 7 0,-3 3-1 0,-2-3 3 16,0 0 0-16,3 1 2 0,-3 0 2 0,-3-1 1 16,2 0 2-16,-1-1-3 0,1-1 9 0,1-2-14 15,0 2 4-15,1-2-4 0,-2 0-17 0,12-1-28 16,-14 0-36-16,14 0-31 0,-13-2-47 0,13 2-40 16,-10-4-108-16,10 4-331 0,0 0 146 0</inkml:trace>
  <inkml:trace contextRef="#ctx0" brushRef="#br0" timeOffset="15933.178">10940 3275 115 0,'0'9'238'0,"0"1"-22"0,-1 0-19 0,-3 0-22 15,4 1-18-15,-4-1-14 0,4 2-17 0,-1-2-12 16,-3 0-13-16,3 0-42 0,-2-3-54 0,2 1-70 16,1-2-75-16,-4 1-101 0,4-7-259 0,-9 8 115 15</inkml:trace>
  <inkml:trace contextRef="#ctx0" brushRef="#br0" timeOffset="16324.79">11283 2934 201 0,'-4'-8'215'15,"1"6"-12"-15,-1-3-12 0,-3 0-19 0,2-1-5 16,-3 3-6-16,2 1-11 0,-2-1-8 0,0 3-10 16,-2 2-10-16,2-1-7 0,-3 1-12 0,1 3-7 15,1 2-7-15,0 2-6 0,-4 3-5 0,1 1-4 16,1 4-6-16,2 0-6 0,0 7 0 0,0-7-6 16,4 7-3-16,-1 2-3 0,3-8-3 0,1 2-3 15,2 0-6-15,0 0 2 0,2-1-5 0,1 0-2 16,3-1-9-16,-1-2 6 0,4 1-3 0,-4-1-8 15,4-5 6-15,1 1-6 0,-1-2-7 0,-1-4 2 16,6 2-4-16,-4-4-1 0,3-1-2 0,1-2-1 16,3-2-2-16,4 0 2 0,0-5-25 0,6 2-30 15,-7-4-31-15,-2 2-39 0,5-5-46 0,-6 4-54 16,-2-3-222-16,-5 3-477 0,1-2 211 0</inkml:trace>
  <inkml:trace contextRef="#ctx0" brushRef="#br0" timeOffset="17028.518">11152 2851 219 0,'-5'-5'242'16,"4"1"-7"-16,-2 1-18 0,-2-2-20 0,4 2-13 15,-3-1-18-15,4 4-22 0,-1-4-11 0,1 4-14 16,0-3-12-16,0 3-4 0,0 0-8 0,0 0 1 15,0 0-2-15,1 15-4 0,-1-3-3 0,4 5-2 16,2 1-4-16,-2 10 1 0,0 4-5 16,-1-1-2-16,2 0 0 0,0 3 3 0,-1-5-2 15,2 3-4-15,-1-4-1 0,2 1-6 0,-2-1-6 0,-2-1-4 16,3-1-6-16,-1-8-4 0,-3 2-8 0,1-6-3 16,-1-1-7-16,0-2-3 0,0-1 1 0,-1 0-7 15,1-2-6-15,-1-1-15 0,0-2-19 16,-1-1-23-16,2 0-21 0,-1-1-20 0,-1-3-20 15,0 3-32-15,0-3-25 0,0 0-37 0,0 0-19 0,-8-10-20 16,4 0-172-16,-2-3-444 0,-2-1 196 0</inkml:trace>
  <inkml:trace contextRef="#ctx0" brushRef="#br0" timeOffset="17331.043">11060 2965 18 0,'-4'-6'187'0,"2"0"-4"0,1-1-19 16,-3 4-10-16,4-2-10 0,0 1-6 0,0 4-6 15,4-5-5-15,-1 3 0 0,-3 2-9 0,13 0-5 16,1 2-13-16,-1-1-9 0,4 1-11 0,-1 0-5 0,3-2-6 16,1 5-8-16,0 0-5 0,11 4-6 0,-6 1-2 15,2 0-6-15,-1 4-2 0,-2-3-7 16,-1 4 0-16,-4-7-1 0,-2 4-9 0,1 2-1 16,-4-2 1-16,-1 4-5 0,-3 0 8 0,-1-2-8 15,-2 3 1-15,-4-1-1 0,-2 1-4 0,-2 1 0 16,-6-3 2-16,-1 4-2 0,-4 4-2 0,-2 0-1 0,1-8 1 15,-6 6 4-15,1-4 1 0,-1 2 0 16,-3-3-1-16,2 0-2 0,2-6 0 0,2 2-2 16,-3 0 0-16,2-3-1 0,-1 1-10 0,4-2-12 15,2-1-15-15,2 0-29 0,0-2-34 0,-2 0-36 16,8-4-50-16,-2 2-49 0,1 0-126 0,1 0-380 16,4-3 169-16</inkml:trace>
  <inkml:trace contextRef="#ctx0" brushRef="#br0" timeOffset="17572.078">11640 3289 280 0,'0'0'268'0,"0"0"-17"0,0 0-22 15,0 0-21-15,-2 12-15 0,0-4-16 0,1-2-18 16,0 4-15-16,-3 0-15 0,4 4-13 0,-1-3-13 16,1 3-14-16,-1-4-15 0,3 2-39 0,-2 1-48 15,0-1-53-15,0-3-58 0,4-1-59 0,-3-1-163 16,-1-3-373-16,3 1 166 0</inkml:trace>
  <inkml:trace contextRef="#ctx0" brushRef="#br0" timeOffset="17858.448">11832 2920 208 0,'-6'12'248'0,"3"4"-6"0,1 1-11 0,-2 3-9 16,0-2-16-16,-1 2-8 0,1 7-8 0,4-1-11 15,-1 1-15-15,1-8-15 0,1 5-4 16,-1-5-21-16,6 0-13 0,1-3-10 0,-1 4-7 16,3-3-15-16,1-3-7 0,-2 1-11 0,1-4-5 15,-3 0-5-15,4-5-6 0,2 5-6 0,2-7-10 0,-2 0-38 16,-3-2-36-16,3-3-32 0,1-1-36 0,-1-4-38 16,-1 2-38-16,-1-4-33 0,-3 2-185 15,4-2-440-15,-6 0 195 0</inkml:trace>
  <inkml:trace contextRef="#ctx0" brushRef="#br0" timeOffset="18159.001">11832 3132 1 0,'0'0'135'0,"0"0"-10"15,13 7-15-15,-13-7-10 0,11-1-14 0,-11 1-8 16,13-4-11-16,-5 2-6 0,-1 0-7 0,0-1-27 15,1-3-18-15,-2 2-25 0,-2 0-9 0,-2-1-11 16,-2 5-3-16,3-12 7 0,-4 9-1 0,1 3 11 16,-6-9 5-16,3 2 18 0,-5 4 18 0,2-4 13 15,-2 1 17-15,0-2 19 0,-2 0 0 0,1-2 11 16,0 2 9-16,-1-1 11 0,4 0-5 0,-2-1 2 16,0 3-8-16,4-4-5 0,-3 5-6 0,4-2-11 15,-1 1-9-15,4 0-4 0,0 2-2 0,3-2-11 16,1 3 1-16,3-1-6 0,0 0-7 0,2 4 2 15,6 0-11-15,-3 0-16 0,1 2-29 0,7 0-45 16,0 0-47-16,-1 2-56 0,1 1-94 0,1 0-291 16,-1 0 129-16</inkml:trace>
  <inkml:trace contextRef="#ctx0" brushRef="#br0" timeOffset="18462.135">12258 3330 129 0,'0'0'204'0,"0"0"-16"15,0 0-18-15,0 0-17 0,0 0-8 0,-4 12-8 0,4-4-8 16,-3 3-10-16,3 0-13 0,-1 1-10 0,-1 4-8 16,0-3-9-16,1 4-10 0,1-5-9 15,-3 2 0-15,3-2-15 0,-1 1-24 0,-2-2-36 16,2-4-46-16,1 3-43 0,0-5-51 0,0 1-123 16,0-6-300-16,0 8 133 0</inkml:trace>
  <inkml:trace contextRef="#ctx0" brushRef="#br0" timeOffset="18840.044">12392 3050 67 0,'-3'11'201'0,"3"5"-8"0,0 1-18 0,-2-1-16 15,2 1-12-15,2 3-21 0,-4-4-12 0,4 2-8 16,-2-1-13-16,0 1-5 0,0-6-12 0,3 1-4 16,-3-3-10-16,0 2-6 0,0-5-6 0,0-2-18 15,0 1-16-15,0 0-20 0,0-4-10 0,0-2-20 16,0 0-16-16,0 0-10 0,0 0 0 0,0 0 6 16,0 0 9-16,-8-12 5 0,6 5 4 0,-2-4 2 15,4-2-3-15,-3-3 10 0,3-1 2 0,-4-2 1 16,4-2 2-16,0-3 10 0,-2-2-2 0,4 2 17 15,0-4 0-15,0 7 14 0,1-4-1 0,1 6 8 16,1 2-2-16,-3 5 1 0,7-2 6 0,-5 1-12 16,1 4-2-16,3-2 3 0,2 6-5 0,-1-3 0 15,0 3 2-15,1 0-7 0,-1 3 0 0,0 2-1 16,4 2-8-16,-3-2-23 0,-1 2-30 0,2 3-52 16,-2 1-113-16,-3-1-235 0,0 4 104 0</inkml:trace>
  <inkml:trace contextRef="#ctx0" brushRef="#br0" timeOffset="19042.955">12488 3188 105 0,'0'6'199'0,"0"-6"-9"0,1 4-14 15,-1-4-16-15,4 2-11 0,-4-2-19 0,6 0-9 16,-6 0-14-16,18-3-15 0,-9-1-7 0,4-1-41 15,-3-1-42-15,7-3-53 0,-1-2-56 16,2 1-127-16,-4 0-253 0,-1-2 112 0</inkml:trace>
  <inkml:trace contextRef="#ctx0" brushRef="#br0" timeOffset="19407.055">12516 2605 204 0,'-3'0'257'0,"0"-4"-17"0,3 4-15 0,-3-3-20 0,3 3-19 15,0 0-15-15,0 0-11 0,0 0-2 16,0 0-10-16,0 0 6 0,0 0-18 0,19 9-8 16,-10-3-9-16,4 1-9 0,2 3-6 0,4 2-4 15,9 2-10-15,-4 5-7 0,7 0-6 0,-3 1-2 16,-2 1 1-16,13 8-2 0,-12-4-5 0,7 11 1 15,-13-9-6-15,9 11-6 0,-6 4-22 0,0 3 24 16,-12-12-10-16,2 1 0 0,-8 1-4 0,1 2-23 16,-5-2 22-16,-3 12-5 0,-4-13-3 0,0 2-2 15,-7 9-3-15,-3-13-7 0,3 0-6 0,-3 0 10 16,-2-2-16-16,-2-2 7 0,5-2-8 0,-4 1 0 16,0-2-12-16,-1-4 3 0,0 0-18 0,7-6-5 15,-3-1-6-15,0 0-12 0,-3-2-9 0,5-2-8 16,2 0-10-16,-1-2-16 0,3-1-8 0,-1-2-13 15,5 0-13-15,-3 0-23 0,8-5-30 0,-9 3-48 16,9-3-51-16,-14 0-181 0,14 0-485 0,0 0 215 16</inkml:trace>
  <inkml:trace contextRef="#ctx0" brushRef="#br0" timeOffset="20485.57">15295 2894 192 0,'-1'-6'196'0,"-3"1"-21"0,4-1-4 16,-1 0-9-16,-2 1-4 0,2-1-9 0,-6 2-4 15,6 1-4-15,-3-2-11 0,-1 1-4 16,1 2-11-16,4 2-7 0,-6-3-9 0,6 3-10 0,-12 3-8 16,5 1-2-16,-2 2-8 0,2 2-1 0,-3 8-5 15,-6 6 3-15,3 2-11 0,0 0-7 0,2 2 1 16,4 0-6-16,-2 1-3 0,3 3-3 0,1-8-3 15,3 7-4-15,2-3-5 0,0-6 0 0,8 4-2 16,-4-5-4-16,5-1-3 0,1 0-5 0,2-3 0 16,0-1 0-16,5-1 1 0,-2-4-5 0,2-2 2 15,3-2 0-15,2-2-3 0,9-2 1 16,-1-2-3-16,-9-2 0 0,6-2 2 0,0-2-3 0,2 2-2 16,-5-4 10-16,-2 4-11 0,5-4 1 0,-8-1-2 15,0 3 2-15,-2-1 1 0,2 0-1 0,-7 1-5 16,1 1 0-16,-2 1 6 0,-5 2 3 0,4 1 1 15,-6-1-6-15,1 1-2 0,-1 1-3 0,1-3 4 16,-1 4-1-16,-4 0-2 0,0 0 0 0,6-1-1 16,-6 1-2-16,3-3-12 0,-3 3-7 0,0 0-8 15,0 0-11-15,5-2-9 0,-5 2-3 0,0 0-7 16,0 0-11-16,0 0-14 0,0 0-3 0,0 0-7 16,-14 6-17-16,10-1-11 0,-5-1-18 0,0-1-13 15,-1 4-18-15,0-2-140 0,0 0-338 16,-3 3 150-16</inkml:trace>
  <inkml:trace contextRef="#ctx0" brushRef="#br0" timeOffset="39241.969">14879 4611 52 0,'0'0'106'0,"0"0"-3"0,0 0-7 16,0 0-2-16,0 0 1 0,0 0-10 0,0 0-7 0,0 0-2 15,0 0-4-15,0 0 3 0,0 0-5 0,0 0 3 16,0 0-1-16,0 0-2 0,0 0 2 0,0 0-6 16,0 0-16-16,0 0 18 0,0 0-1 15,0 0-5-15,0 0 0 0,0 0-8 0,0 0 11 0,0 0-2 16,0 0-5-16,0 0-3 0,0 0-7 0,0 0-4 16,0 0-6-16,0 0-1 0,0 0-7 0,5-9-2 15,1 6-1-15,2-4-5 0,3 1 0 16,-1 0-3-16,2 0 1 0,4-3-3 0,0 1 0 0,2 1-2 15,-3 0-2-15,-2 2-1 0,2 3-1 0,-1-1 0 16,-1-1 0-16,0 4 0 0,-2 0-4 0,1 1 1 16,0-1-1-16,-2 4-3 0,0 0 6 0,-3 0-1 15,1 4-2-15,-3-2 2 0,0 5 1 0,-2-1-2 16,-3 2 4-16,0-2-2 0,-4 2 1 0,0 5 0 16,0-5 1-16,0 2-3 0,-5 0 3 0,1 2 0 15,0-7-2-15,0 3 2 0,-1 0 2 0,-1-2-3 16,0 2 2-16,2-2-1 0,-2-3-1 0,2 0 0 15,2 0-3-15,-2-2-1 0,2 2 0 0,0-5 3 16,0 2 1-16,4 0-6 0,-1-1 4 0,-2-2-5 16,5-1-3-16,-5 4 2 0,5-4-4 0,-2 2-1 15,2-2-2-15,0 0-1 0,0 0 1 0,0 0 4 16,0 0 0-16,0 0-1 0,0 0 0 0,15-1-2 16,-15 1 0-16,17-6-1 0,-6 2 4 0,-1 0-2 15,-1 1 1-15,4-1-1 0,1 2 2 16,4 2-1-16,-5 0-1 0,1 0-1 0,0 0 4 0,-2 5-3 15,1-1 8-15,0 0-6 0,2 2-2 0,-4-1 0 16,1 2 1-16,0 3 4 0,-3-3-4 0,-3 3-4 16,2 1 5-16,-6-1 3 0,2 1-8 0,-1 1 1 15,-6-1-1-15,-1 5-3 0,-1 0-1 0,-6-2 0 16,2 0 0-16,-3 3 1 0,-2-6 0 0,0 2 1 16,-2 2 0-16,-2-2 1 0,-1-2 2 0,2-1-1 15,-1-1 4-15,0-3 0 0,0 2 5 0,-1-3 6 16,1 1 4-16,-2-3 1 0,0-2 7 0,5 0 5 15,-4-1 5-15,1-1 4 0,-1 0-1 0,4 1 6 16,-2-4 2-16,3 1 5 0,4 2-4 0,-3-3-1 16,0 2 8-16,3-1-6 0,2-1-6 0,0 1 3 15,1 2-5-15,1-1-6 0,0 0 0 0,3 1-6 16,3 1-3-16,-8-2-6 0,8 2-5 0,-4-2-5 16,4 2-18-16,0 0-23 0,-5-2-29 0,5 2-35 15,0 0-41-15,0 0-35 0,-4-2-33 0,4 2-233 16,0 0-476-16,-5 8 210 0</inkml:trace>
  <inkml:trace contextRef="#ctx0" brushRef="#br0" timeOffset="42116.77">11614 7099 25 0,'-8'-3'140'0,"8"3"-11"15,0 0-9-15,-1-2-6 0,1 2-17 0,0 0-6 16,-3-5-5-16,3 5-7 0,0 0-9 0,-1-3-3 16,1 3-7-16,0 0-4 0,0-7 3 0,0 7-2 0,1-7 0 15,-1 5-11-15,4-2-2 0,-4-1 4 0,4 0-3 16,0 0-4-16,-1 1-4 0,0-3 3 16,5 1-6-16,-1-1 2 0,-2 2 1 0,4-2-2 15,1 1 2-15,0-1-1 0,0 1 4 0,2 4-8 0,0-4 1 16,1 4-3-16,2-2-3 0,-2 4-5 0,0 0 0 15,2 0 1-15,3 2-6 0,-8 2 0 0,4 2 2 16,-2-4 1-16,-2 6-6 0,0-1-2 0,-1 2-1 16,-4-1 4-16,0 4-5 0,2 0 4 0,-6 1 1 15,-5 4-7-15,0-1-1 0,-2 1 1 0,0 0-3 16,-3 1 2-16,-4-2 0 0,-1 2 0 0,3-7 0 16,-1 4-2-16,-1-3 4 0,-2-1-3 0,4-3 0 15,1 1-1-15,0-3 0 0,0 0 3 0,1-1-3 16,4-2 8-16,0 1-2 0,2 0-3 0,-2-3 4 15,2 2-5-15,3-3-1 0,-5 3 1 0,5-3-5 16,-3 1-2-16,3-1 2 0,0 0-1 0,0 0-3 16,0 0 1-16,0 0-3 0,0 0 9 0,0 0-4 15,0 0 3-15,16-4-4 0,-9 0 1 0,-1 3-2 16,1-1-1-16,5 0 6 0,-2 1-8 0,4 1 7 16,-1 2-5-16,5 2 3 0,-4 0 1 0,5 4-3 0,-1 1-1 15,-3-1-4-15,3 1 9 0,-2 3-2 16,-1 0-1-16,-4 0 0 0,1 3 3 0,1-5-3 15,-7 2 3-15,3 2-5 0,-3-4 7 0,2 1-2 16,-7 0 2-16,1-1-4 0,-4 0 2 0,2 1 0 0,-4 1-6 16,-1-4 2-16,-5 8-4 0,-1-5 4 0,2-2-2 15,-6 2 1-15,-3 0 0 0,2-2 0 16,-4-1 0-16,-4 5 4 0,6-5 1 0,-3-4 3 16,3-1 3-16,-3 0 6 0,1 0 6 0,4-3 5 0,-3 1 7 15,3-1 3-15,1-1 10 0,-1-3 5 0,3 2 4 16,1 0 5-16,1 1 8 0,-1-2-1 0,6 2 1 15,-1-2-1-15,-3 2 2 0,6 1-3 0,-1-1-8 16,5 1-5-16,-9-3-7 0,4 2-2 0,5 1-8 16,0 0 1-16,-5-3-8 0,5 3-2 0,-5-2-5 15,5 2-5-15,0 0 3 0,0 0-4 16,0 0-3-16,-4-3 0 0,4 3-2 0,0 0-8 16,0 0-4-16,0 0-20 0,0 0-19 0,0 0-33 0,-8 0-39 15,8 0-54-15,0 0-51 0,0 0-67 0,-10 3-165 16,5-1-487-16,1 0 216 0</inkml:trace>
  <inkml:trace contextRef="#ctx0" brushRef="#br0" timeOffset="45545.379">5900 11975 103 0,'-1'-6'151'15,"1"1"-6"-15,0 3 2 0,0 2-7 0,-2-9-7 16,2 7-10-16,0 2-3 0,-3-4-12 0,3 4-11 0,0 0-4 16,0 0-9-16,0-6-6 0,0 6-10 0,0 0-4 15,0 0 5-15,0 0 12 0,3 17 6 16,-6 1 6-16,6 11 0 0,-7 3 0 0,2 16 3 16,-3 3-7-16,0-1-3 0,1 2-7 0,-1 1-3 0,0-1-9 15,-4 2-2-15,0-5-4 0,3-3-5 16,1-10-15-16,2 0-4 0,-1-7-3 0,-1 0-1 15,0 0-2-15,1-12-5 0,2-1 1 0,-1 0 1 0,1-4-8 16,0-5 3-16,1 0-5 0,1-2-1 0,-1 1 7 16,1-2-10-16,0-4 2 0,1 3-4 0,-1-3 1 15,0 0-1-15,4-14 1 0,0-2-1 16,1-1-2-16,6-12-1 0,-4-2-4 0,-2-3 3 0,3-2-5 16,-2-9-3-16,4-1-6 0,-5-4-3 0,0 4 4 15,1 12-3-15,-3-2 2 0,2 5 0 0,1-1 2 16,-3 3-3-16,0 9 2 0,2 3 5 0,-4 1-6 15,2 6 0-15,2 1 0 0,-5 2 1 0,5 4-1 16,-1-1-2-16,-4 4 4 0,0 0 2 16,9 6 1-16,-1 2-1 0,-2 4 5 0,4 5 0 0,-3 0-1 15,3 12 3-15,1 0-3 0,0-3 3 0,-4 3 1 16,5 1-3-16,-2 0 1 0,0 0 7 0,0 0-7 16,-1 0-1-16,2 4-2 0,-1-7 0 0,-1 2 0 15,-2 0-2-15,1-4 2 0,-3-3-4 0,-2-4 4 16,0-2-5-16,1 0 2 0,-1-3-15 0,-2-2-9 15,1-3-18-15,0 0-20 0,-2-4-16 0,0 2-29 16,0-1-24-16,-4-3-30 0,4-2-18 0,0 0-19 16,0 0-23-16,-14-9-117 0,7 2-367 0,-2-1 163 15</inkml:trace>
  <inkml:trace contextRef="#ctx0" brushRef="#br0" timeOffset="45698.098">5886 12485 169 0,'-5'-3'180'0,"1"1"-20"0,-2 1-12 0,6 1-15 15,-9 0-4-15,9 0-19 0,-4 5-2 0,4-5-13 0,0 5-10 16,0-5-9-16,9 5-7 0,-4 2-13 16,4-4-3-16,3-1-10 0,1 0-2 0,7-1-33 15,-3-1-29-15,12-4-36 0,2-5-47 0,-3 5-144 16,0-1-266-16,1-2 117 0</inkml:trace>
  <inkml:trace contextRef="#ctx0" brushRef="#br0" timeOffset="45922.019">6470 12484 66 0,'-2'5'187'0,"2"-1"-13"0,-4 4-3 0,3 2-9 15,-1 1-7-15,2-1-10 0,-1 2-9 0,1-1-12 16,0 5-11-16,1 2-15 0,2 1-4 0,-2-2-15 15,-1 1-4-15,5 0-8 0,-2 1-13 0,-1-4-5 16,-1 2-18-16,1-5-36 0,-1 0-39 0,-1 0-38 16,2-2-47-16,-2-1-158 0,0-1-311 0,-2-1 138 15</inkml:trace>
  <inkml:trace contextRef="#ctx0" brushRef="#br0" timeOffset="46574.121">6672 12366 53 0,'2'5'225'0,"-1"2"-13"0,0 2-7 16,4 2-11-16,-4 2-11 0,2-4-14 0,1 5-11 15,-2 0-14-15,1 1-16 0,-1-3-10 0,2 2-13 16,2 1-8-16,-3-5-14 0,1 2-4 0,0-1-10 15,-2-1-9-15,1-2-4 0,0 2-10 0,-1-4-3 16,-1-1-17-16,-1 0-12 0,0-2-21 0,0-3-14 16,-1 5-11-16,1-5-5 0,-4 2-1 0,4-2 1 0,0 0 3 15,-9-10 6-15,1 1 2 0,4 1 1 16,0-3 3-16,-4-4 4 0,2-2-1 0,-4-6 2 16,6 2 6-16,-4-6-3 0,2 1 4 0,0-3 6 15,2 0 6-15,4 2 9 0,-2-4 11 0,6 6 3 16,0 0 0-16,-3 7-3 0,7 3 6 0,-3 0 5 15,4 3-2-15,1 6 1 0,-1 0 1 0,0-1-5 16,2 3 2-16,0 1-4 0,0 2 1 0,3 2-2 0,-4-1 2 16,3 7-4-16,0-2 0 0,-4 0-2 0,1 4-6 15,-1 1 2-15,-1 0-3 0,-4 0 2 0,-2 2-1 16,2 2-2-16,-8 2-8 0,3 0 8 0,-7 1-3 16,3-3 0-16,-4-5-2 0,-1 6 0 0,1-3 1 15,0-2-3-15,0-2 6 0,1-1-3 0,2 0 1 16,2-4 2-16,-2 3-1 0,3-3 2 0,-2 1-8 15,1-3-1-15,2 1-4 0,2-2 2 0,-2 4 0 16,2-4-2-16,0 0 1 0,8 3 0 0,-8-3-2 16,18 0-3-16,-9 0 5 0,2 0-1 0,2 0 0 15,0 0-2-15,1 1 2 0,8 2-3 0,-4-1 3 16,0 2-1-16,1 1 0 0,-1 3 0 0,-2-1-4 16,-4 0 5-16,-2 0-1 0,1 0 1 0,0 3-2 15,-4-2 2-15,2 1-1 0,-6 1 7 0,2-1-7 16,-4 1 2-16,-2 0-1 0,-2-1-1 0,1-1 0 15,0 1-3-15,-5 3 4 0,1 0 0 0,-1-3-3 16,-2 0 0-16,-4 0-10 0,3-1-4 0,0 1-8 16,-1-4-9-16,0 5-5 0,-1-5-18 0,-1 0-8 15,2 2-30-15,0-5-18 0,1 0-40 0,1-1-11 16,-4-1-170-16,7-1-361 0,-1-2 160 0</inkml:trace>
  <inkml:trace contextRef="#ctx0" brushRef="#br0" timeOffset="46783.939">7238 12559 199 0,'-1'8'226'0,"1"4"-16"16,-4-3-19-16,4 2-22 0,0-1-18 0,-1 2-13 0,2-4-17 15,-1 4-28-15,0-2-39 0,0-1-50 16,1-1-63-16,2-3-62 0,-2 2-109 0,2-3-248 16,1 0 110-16</inkml:trace>
  <inkml:trace contextRef="#ctx0" brushRef="#br0" timeOffset="47401.019">7608 12129 10 0,'2'-7'139'0,"-2"0"2"15,0 1-4-15,0 0-4 0,0 1-1 0,0 0-14 16,0 2 4-16,-2-1-6 0,-2 3-7 0,4 1-7 0,-7-2-5 15,7 2-5-15,-12 5-3 0,4 4 4 16,-1-2-6-16,-6 6 0 0,2 2 1 0,-1 1-4 0,-2 8-1 16,3 0 3-16,1 1-5 0,-1 1-2 0,7-8 2 15,-2 8-2-15,3-7-5 0,1 8-5 0,0-6-2 16,8-2-7-16,-4-1-8 0,1 1 1 0,6-2-12 16,-1 1-3-16,8-3-4 0,-3 0-3 0,5-2-3 15,-1-1-1-15,5-3-3 0,-1-3-6 0,8 1-11 16,-2-3-1-16,5-4-3 0,-1-2-18 0,-10 0-32 15,3-2-40-15,0 0-40 0,3-5-51 0,-5 4-46 16,-3-6-180-16,2 7-437 0,-2-6 194 0</inkml:trace>
  <inkml:trace contextRef="#ctx0" brushRef="#br0" timeOffset="47624.028">8052 12407 123 0,'-11'9'247'0,"10"-5"-21"0,-1 0-12 15,-2 3-14-15,2-2-11 0,1 2-17 0,-1 4-12 16,1-2-16-16,1 3-15 0,-1 0-11 0,1-1-14 16,0 0-12-16,0-1-9 0,0 3-9 0,0-2-21 15,1-4-36-15,0 0-41 0,-1 0-48 0,3 0-49 16,1-2-47-16,-3-1-159 0,0 0-354 0,4-2 157 15</inkml:trace>
  <inkml:trace contextRef="#ctx0" brushRef="#br0" timeOffset="47999.426">8247 12167 118 0,'-2'-7'178'0,"2"7"-7"0,0-5-8 16,-1 3-13-16,1 2-13 0,0-7-13 0,0 7-5 16,-1-5-5-16,1 5-7 0,-2-3-6 0,2 3-8 15,0 0-9-15,-1-2-5 0,1 2-5 0,-1-6 2 16,1 6-2-16,0 0 2 0,0 0 0 0,-3-4-5 15,3 4-1-15,0 0-7 0,0 0-1 0,0 0-9 16,0 0 0-16,0 0 1 0,0 0 10 0,4 22 3 16,-3-6-1-16,-1 4-3 0,2 6-4 0,0 1-2 15,-2 1-6-15,5-2-2 0,-5 1-6 0,2-2-5 16,2 3-4-16,-1-2 0 0,-2-8-9 0,2 0 0 16,-3-1-5-16,5-4-5 0,-5-1-10 0,0 0-27 15,0-3-38-15,-2-1-37 0,2-3-43 0,-3 0-28 16,3-1-40-16,0-4-219 0,0 0-462 0,0 0 204 15</inkml:trace>
  <inkml:trace contextRef="#ctx0" brushRef="#br0" timeOffset="48279.094">8120 12126 14 0,'0'-4'181'16,"0"4"-35"-16,0 0 4 0,0 0-8 0,19 7-13 15,-10-4-5-15,3 1-10 0,5 1-5 0,0 4-11 16,4-1-2-16,4 2-8 0,1-3-11 0,3 4-4 16,-2-1-8-16,2-1-5 0,-3 1-11 0,-2 2-3 15,-5-2-1-15,-2 0-10 0,-1 0 0 0,-1 2-2 16,-4 0-5-16,-1 0 3 0,-4 0-7 0,1 1 2 16,-6 3-2-16,-2 1-5 0,-6 1 2 0,0 0-6 15,-10 5-1-15,2-2-1 0,-3 3-2 0,-1-7 2 16,-4 3-5-16,0-2 0 0,1 0-8 0,-1-2-13 15,-2 0-13-15,3-1-24 0,3-4-25 0,2-4-30 16,2 3-27-16,0-4-163 0,3 2-317 0,-1-3 141 16</inkml:trace>
  <inkml:trace contextRef="#ctx0" brushRef="#br0" timeOffset="48533.121">8742 12446 3 0,'0'0'275'0,"0"0"-25"16,0 0-28-16,0 0-19 0,-14 9-19 0,13-4-16 16,-2 5-19-16,2-3-11 0,-1 5-16 0,0 0-9 15,4-2-10-15,-2 2-11 0,-2 0-14 0,4 0-7 16,0 0-10-16,-1-1-28 0,2-1-19 0,-3-1-38 15,0-2-33-15,1 0-29 0,-1-2-27 0,2-3-25 16,0 1-20-16,-2-3-127 0,0 0-307 0,0 0 137 16</inkml:trace>
  <inkml:trace contextRef="#ctx0" brushRef="#br0" timeOffset="48796.304">8822 12187 135 0,'0'0'201'16,"0"0"-5"-16,0 0-9 0,3 10-4 0,-3-1-2 16,0 3-10-16,2 3-8 0,-1 0-4 0,0 3-7 15,1 2-6-15,-1-1-13 0,1-2-3 0,2 3-6 16,-1-2-7-16,0 2-12 0,1-8-6 0,0 6-9 16,1-4-5-16,1 1-8 0,-2-4-12 0,2-1-3 15,-1 2-8-15,1-7-7 0,1 5-8 0,0-5-4 0,0 1-2 16,-1-3-7-16,3-3-3 0,-4 3-10 15,5-3-31-15,-2-3-19 0,-2 0-30 0,3-3-24 16,0 1-29-16,-1-3-22 0,0-1-30 0,-2-3-22 16,-2 2-27-16,-3 0-141 0,-2 1-392 0,-2-3 174 0</inkml:trace>
  <inkml:trace contextRef="#ctx0" brushRef="#br0" timeOffset="48946.827">8878 12347 152 0,'-8'-1'149'0,"8"1"-17"0,-6-3-7 16,6 3-12-16,0 0-16 0,0 0-15 0,0 0-9 15,0 0 4-15,0 0-19 0,0 0-6 0,0 0 0 16,20-4-15-16,-13 4-1 0,1-2-4 0,0 0-1 16,-1-1-15-16,-1 0-10 0,-1-1-23 0,3 1-18 15,-4 1-23-15,-2-3-22 0,-1 2-22 0,-4082 3-70 16,8159-7-185-16,-4084 6 81 0</inkml:trace>
  <inkml:trace contextRef="#ctx0" brushRef="#br0" timeOffset="49073.483">8873 12276 78 0,'-12'-5'79'0,"3"-2"4"0,-4-3 20 16,-1 1-13-16,4 1 3 0,0 1-10 0,1-1 17 0,4 0 6 15,-3 0-12-15,3 0-12 0,0 2-1 0,5-2-10 16,0-1-21-16,5 2 12 0,0-1-15 0,2 2-3 16,2-2-3-16,3 0 0 0,1-1-5 0,5 2-11 15,-3-1-18-15,3 1-23 0,3 0-47 0,-5 1-40 16,2 2-116-16,-4 1-238 0,0 1 105 0</inkml:trace>
  <inkml:trace contextRef="#ctx0" brushRef="#br0" timeOffset="50372.426">9391 12647 196 0,'0'0'201'0,"0"0"-16"0,4-4-12 15,-4 4-11-15,0 0-10 0,0 0-13 0,0 0-13 0,0 0-5 16,0 0-11-16,5 8-2 0,-5-8-13 0,0 10-10 16,3-3-8-16,-6 0-13 0,6 1-17 15,-3-1-30-15,0 3-32 0,-3-1-44 0,3 1-38 16,0-3-52-16,-1 0-141 0,1-2-314 0,1 3 139 0</inkml:trace>
  <inkml:trace contextRef="#ctx0" brushRef="#br0" timeOffset="50846.071">9664 12218 98 0,'-9'8'206'0,"5"-1"-14"0,3-2-11 0,-2 9-8 0,3-2-7 16,0 5-16-16,0-1-12 0,0 2-6 0,4 1-12 15,0-10-14-15,-2 8-15 0,2-1-5 0,-1-4-6 16,-2 3-9-16,0-2-8 0,3-3-8 0,-4 0-4 15,0-3-4-15,0 0-9 0,3-2 0 0,-3-2-4 16,0 1-6-16,0 2-2 0,1-2-1 0,-1-4-2 16,0 3-2-16,0-3-2 0,0 0-6 0,0 0-1 15,0 0-1-15,0 0-3 0,-13-15-2 0,9 9-3 16,2-5 8-16,-6 1-5 0,4-6 0 0,-1 0-1 16,0-2 1-16,0-7-1 0,0-1 0 0,-2-1-3 15,6 3 1-15,-3-4 2 0,3 3-5 0,2 5 2 16,2 1 0-16,-1 2 0 0,2 0 0 0,1 5-1 15,3-2 1-15,-3 2 0 0,3 5-4 0,3 0 3 0,-2 2 0 16,3 0 2-16,2 2-3 0,4 1-1 16,-4 1 4-16,4 1-3 0,-1 1-1 0,1-1 1 15,-6 4-8-15,2 1 10 0,1-4-5 0,-2 3-8 16,0 1-18-16,-3-2-20 0,-1 2-31 0,-3-3-24 0,1 3-30 16,-4-1-22-16,0-1-179 0,-6 5-364 15,1-2 162-15</inkml:trace>
  <inkml:trace contextRef="#ctx0" brushRef="#br0" timeOffset="51024.072">9610 12393 90 0,'0'0'177'0,"1"4"1"16,3 0-7-16,-4-4-1 0,13 2-11 0,-3 0-12 0,-1-3-6 15,8 1-14-15,1-2-14 0,1 0-7 16,1-1-13-16,-1-4-11 0,9 2-6 0,-7 0-17 15,-1 0-23-15,2-2-63 0,5-5-53 0,-8 4-90 16,-2 2-105-16,-2-2-298 0,-1-1 133 0</inkml:trace>
  <inkml:trace contextRef="#ctx0" brushRef="#br0" timeOffset="51429.443">10052 11769 145 0,'0'0'211'0,"0"-4"-16"0,0 4-17 16,0 0-16-16,0 0-6 0,0 0 2 0,0 0 2 16,26 10 3-16,-10 0 0 0,2-1-7 0,9 9-4 15,6 1-6-15,5 13-6 0,2 3-9 0,-3 2-6 16,4 0-8-16,-1 5-10 0,-1 0-9 0,2 2-11 15,-8 2-9-15,3 0-9 0,-4-1-7 0,-9-1-11 16,3-3-15-16,-12 5-20 0,-6 0-37 0,-8-11-30 0,-8 15-37 16,-5-1-55-16,-9-4-64 0,-6 4-252 15,-9-3-497-15,-18 19 220 0</inkml:trace>
  <inkml:trace contextRef="#ctx0" brushRef="#br0" timeOffset="52041.929">5994 11918 3 0,'-12'-13'113'0,"2"0"3"0,-3-2-18 0,3 2-3 15,0-1 0-15,-3 0-3 0,-4-1-4 0,7 1 7 16,-3 0-4-16,3 4-2 0,-3-2 1 0,3 5 0 16,-1-2 0-16,0 2-1 0,-3-2-7 0,3 6-5 15,-3 1-10-15,1 3 4 0,-1 1-2 0,-4 5-4 16,-6 8 0-16,1 6 4 0,-5 3 3 0,-4 12 4 16,0 3 0-16,0 1-4 0,3 9 5 0,-1 5-3 15,-6 27-1-15,12 3-2 0,1 2-3 0,8 9-7 16,10 7-7-16,3 3-3 0,10 5-7 0,14 5-8 15,8 0-5-15,15 2-3 0,5-2-25 0,9-4-23 16,17-12-28-16,9-11-31 0,5-16-55 0,10-12-38 16,6-11-231-16,3-14-435 0,3-12 193 0</inkml:trace>
  <inkml:trace contextRef="#ctx0" brushRef="#br0" timeOffset="53196.293">12086 10498 81 0,'0'0'184'0,"0"0"-15"0,0 0-18 15,0 0-16-15,0 0-4 0,0 0 1 16,-5 18-12-16,5 1-1 0,-1 8-8 0,0 5-6 15,-2 0-5-15,2 2-4 0,-2 13-5 0,1-15-5 16,1 14-4-16,1-12-2 0,-2-3-11 0,2 1-5 0,0 0-6 16,2-3-11-16,-1 0-2 0,-1-2-5 0,1-9-4 15,0-2 1-15,-1-2-4 0,-1-3 2 16,2-2-5-16,-1 0 1 0,0-4 1 0,0 0 0 16,0-1 4-16,-1-1 2 0,1-3-5 0,0 0-5 0,0 0-3 15,0 0-1-15,-9-8-3 0,5-1-4 16,4 0 0-16,-5-7-3 0,3 0-2 0,-2-4-4 15,4-5 4-15,-1-2-2 0,-2-2-2 0,2-4-3 16,2 3 4-16,-1-2-3 0,0-2-1 0,4-2-1 0,2 2 2 16,-2 2-2-16,1 3-3 0,2 2 1 0,0 2 0 15,1 5 0-15,1 3-2 0,-3 7-1 0,2-1 2 16,-1 5-1-16,0-1 6 0,2 4-8 16,-3 3 1-16,6 1 2 0,-5 6 2 0,4 0 1 0,1 8-1 15,-2 1 0-15,2 7 3 0,2 3-2 0,-5-1 0 16,4 3-2-16,-3 0 0 0,-2-3 2 0,1 4 2 15,0-4-4-15,-3 0 3 0,-1-5-1 0,-2 0-3 16,-1-3-5-16,1 4-8 0,2-3-15 0,-5-2-19 16,0-4-21-16,-2 0-19 0,2 0-26 0,-4-2-25 15,1-3-20-15,1-1-15 0,-2-2-24 0,-3 0-130 16,-3-1-352-16,4-1 156 0</inkml:trace>
  <inkml:trace contextRef="#ctx0" brushRef="#br0" timeOffset="53346.694">12035 10865 194 0,'-5'-3'176'0,"1"1"-15"0,2 0-13 0,-2-1-25 16,4 3-3-16,0 0-17 0,4-6-10 0,-4 6-12 15,10-5-7-15,-1 1-4 0,6 0-11 0,4 0-5 16,10-1-5-16,-1-3-25 0,2 0-36 0,2-2-40 16,0-1-31-16,2 5-38 0,-5 1-90 0,-2-5-227 0,2 3 101 15</inkml:trace>
  <inkml:trace contextRef="#ctx0" brushRef="#br0" timeOffset="53745.977">12627 10911 177 0,'0'0'231'0,"0"0"-14"0,0 0-9 0,6 8-12 15,-6-3-9-15,1 1-18 0,-2 3-14 0,2 0-17 16,2 3-14-16,-2-3-13 0,-2 3-10 0,4-1-12 16,-1 0-14-16,-2-1-26 0,4 2-40 0,-4-4-44 15,0 1-49-15,4-4-48 0,0 0-63 0,-3 2-104 16,4-4-323-16,0-1 143 0</inkml:trace>
  <inkml:trace contextRef="#ctx0" brushRef="#br0" timeOffset="54331.719">12863 10669 191 0,'0'0'218'0,"-5"10"-14"0,1 0-13 0,0 2-8 15,3-1-16-15,1 6-7 0,-2-2-17 0,0-3-10 16,1 5-19-16,1-5-10 0,-4 4-11 0,4 0-9 16,4 1-5-16,-4-7-10 0,1 2-6 0,-1-4-9 15,0 0-6-15,0-1-8 0,0-3-10 0,2 4-11 16,-5-3-5-16,3-4-14 0,0-1-5 0,0 0-5 16,0 0-3-16,0 0-3 0,0 0 6 0,-5-8-4 15,1-2 3-15,3-2 3 0,-3 0-1 0,2-4 2 16,0-4-1-16,-3-6 4 0,1-3 2 0,4 0-2 0,-2 1 2 15,2-3-5-15,2 2 2 0,0 1 0 16,0 3 0-16,1 8 0 0,1-3 3 0,2 3-1 16,-1 4-2-16,1 1 5 0,2 4-3 0,-1-1 2 15,0 5-4-15,3 0 0 0,-3 3 2 0,-1 1 1 0,2 1 1 16,1 2 2-16,0 4-2 0,-4-2 0 0,3 5 5 16,-1-1-3-16,-2 0 0 0,-1 2-1 0,-1 1 6 15,-1-1-1-15,-2 1-1 0,0-1-3 16,0 0 1-16,-1 0-1 0,0 0 0 0,-2-3 2 0,3 0 0 15,0-3-2-15,-1 1-1 0,1-1-1 0,0 1 5 16,1 1-4-16,0-3-1 0,1 2-4 0,1-1 1 16,0-2-1-16,2 0-4 0,3 0-6 0,-2-1-7 15,2 2-4-15,1-3-7 0,2 1-2 0,2-2 4 16,0 6 2-16,-2-2-2 0,2-1-2 0,1 1-4 16,-3 2-2-16,1-1 6 0,-3-4 3 15,0 6 4-15,-1-2 0 0,-2-3 3 0,-1 1 5 0,-1 1-5 16,-1 1 7-16,-2 0 5 0,-2 1 4 0,-2-2-3 15,-2 1 1-15,1 0 6 0,-6 0-2 0,1 2 7 16,-3-2 4-16,1 2 3 0,-2-2-2 0,-3 2 13 16,0-2-11-16,-2 1 1 0,4 1 4 0,-2-2-7 15,2 0 3-15,2-1-8 0,1 0-10 0,-1 3-30 16,2-6-36-16,2 2-43 0,-1 1-137 0,3 3-274 16,1-3 121-16</inkml:trace>
  <inkml:trace contextRef="#ctx0" brushRef="#br0" timeOffset="54563.522">13542 10858 240 0,'0'0'292'16,"0"0"-29"-16,1 4-22 0,-1 1-18 0,0 2-19 15,0-2-18-15,-1 6-21 0,1-4-5 0,-4 5-25 0,4-2-14 16,0 1-14-16,0-1-21 0,0 5-36 16,0-3-42-16,0-2-51 0,0 3-52 0,4-4-55 15,-8 2-64-15,4 0-117 0,-5-4-356 0,5-2 158 0</inkml:trace>
  <inkml:trace contextRef="#ctx0" brushRef="#br0" timeOffset="54897.43">13997 10551 179 0,'-4'-5'249'0,"4"2"1"0,0 3-2 16,-4-7-14-16,3 5-12 0,1 2-16 0,-8-3-14 15,8 3-22-15,-6-3-15 0,6 3-10 0,-13 4-13 0,5 0-15 16,-1 3-6-16,0 0 1 0,-1 1-24 0,0-1-7 16,2 6-8-16,-2-1-7 0,-2 0-5 0,2 4-5 15,-1-3-5-15,4 0-9 0,1 3 0 0,2-4 12 16,-2 2-17-16,5-2-2 0,-2 0-9 0,6 1-1 16,-1-3-3-16,1 4-1 0,2-5-4 0,2 6-4 15,0-7-1-15,6 1 1 0,-2-3-3 0,8 3-2 16,-1-5-12-16,1-4-11 0,1 3-42 0,0-3-37 15,3-3-49-15,-4 1-48 0,8-5-51 0,-8 2-230 16,-1-2-511-16,-1 1 226 0</inkml:trace>
  <inkml:trace contextRef="#ctx0" brushRef="#br0" timeOffset="55108.358">14337 10725 79 0,'0'0'267'16,"0"0"-23"-16,0 0-21 0,0 0-13 0,0 0-16 15,2 5-15-15,-4 4-18 0,2-1-15 0,-2 0-14 16,2 1-15-16,-4 1-11 0,1 0-14 0,1 0-16 16,2 1-33-16,-1 1-38 0,1-2-44 0,-2-1-41 15,2-1-61-15,-2-1-195 0,0 2-364 0,1-4 161 16</inkml:trace>
  <inkml:trace contextRef="#ctx0" brushRef="#br0" timeOffset="55365.018">14726 10540 95 0,'-6'8'210'0,"0"1"-14"16,0-1-13-16,3 4-15 0,0-4-16 0,2 4-15 15,-3-2-16-15,4 1-7 0,-3-1-15 0,3 1-9 16,0-2-9-16,0 0-13 0,-2-2-23 16,2 1-27-16,-1-3-24 0,1 1-24 0,-4 0-24 0,4-6-25 15,0 0-24-15,0 0-25 0,0 0-102 0,0 0-249 16,-9-11 111-16</inkml:trace>
  <inkml:trace contextRef="#ctx0" brushRef="#br0" timeOffset="55622.975">14638 10519 12 0,'-4'-26'116'16,"-3"2"-5"-16,3-1 21 0,-4-1-9 0,3 1 9 15,1 1 2-15,3 6 0 0,-4 1 1 0,5 6-5 16,-3-1-4-16,6 3-14 0,-7 4-10 0,5-2-8 16,2 4-12-16,-2-1-4 0,4 3-8 0,-5 1-4 15,13 3-3-15,-5 0-8 0,3 5-1 0,-2-2-8 16,9 6-3-16,-5 0-11 0,11 5 1 0,-6 2-2 15,4 2-5-15,-4 0 0 0,0-2-2 0,-5-3-2 16,6 6-4-16,-3-2 1 0,-4-4-7 0,4 6 3 16,-8-6-1-16,-3 0-2 0,4 1-1 0,-6-3 2 15,-1 1-7-15,-2-3 7 0,0 3-3 0,-4-3 0 16,-2 3-7-16,-2-5-5 0,-1 3-9 0,-9 2-11 16,4-4-5-16,-4 0-7 0,2 0-13 0,-4-4-4 15,2 3-15-15,-6-2-9 0,5 0-18 0,-1-3-25 16,6-1-29-16,-4 1-155 0,1 2-326 0,3-5 145 15</inkml:trace>
  <inkml:trace contextRef="#ctx0" brushRef="#br0" timeOffset="55848.15">15144 10662 2 0,'2'5'259'0,"0"-3"-11"0,0 6-14 16,-2-2-19-16,2 4-17 0,-2-4-23 0,1 2-11 15,-2-1-24-15,1 4-13 0,0-1-11 0,-2 1-16 16,2-3-20-16,0 2-38 0,-2-3-45 16,2 0-53-16,2-1-63 0,0-1-53 0,-2-1-120 0,1 0-316 15,-1 0 140-15</inkml:trace>
  <inkml:trace contextRef="#ctx0" brushRef="#br0" timeOffset="56181.992">15506 10322 1 0,'1'-5'232'0,"-1"-1"-11"0,4 2-15 0,-4 1-13 16,4 0-13-16,-3-1-17 0,-1 4-18 0,3-4-14 16,-3 4-15-16,0 0-11 0,0 0 2 0,0 0 5 15,9 8 1-15,-7 0-2 0,-1-1 0 0,2 5-3 16,1 3-3-16,-2 3-4 0,0 2-4 0,0-2-2 16,-2 1-6-16,3 7-6 0,-2-8-6 0,0 1-8 15,1 0-8-15,-2-1 0 0,0-2-10 0,2 1-4 16,1-4 1-16,2 3-3 0,1 1-10 0,-3-5-8 15,3-2-5-15,2 0 0 0,1-1-7 0,-1-3-4 16,5 1-14-16,-1-3-27 0,3 1-34 0,-1-3-36 0,0-2-42 16,-1-1-35-16,1-3-42 0,-1-1-32 0,-4-2-171 15,1 2-457-15,-1-2 202 0</inkml:trace>
  <inkml:trace contextRef="#ctx0" brushRef="#br0" timeOffset="56362.694">15534 10489 158 0,'-1'1'207'0,"1"-1"-26"0,0 0-12 0,-3 3-21 15,3-3-10-15,0 0-17 0,0 0-7 0,19 0-14 16,-10-3-6-16,3 2-16 0,-1-3-10 16,2 2-12-16,-2-1-27 0,0-1-36 0,-6 0-40 0,5-1-31 15,-4 0-36-15,-2-1-123 0,-3 1-255 0,2 1 114 16</inkml:trace>
  <inkml:trace contextRef="#ctx0" brushRef="#br0" timeOffset="56495.519">15485 10287 12 0,'-6'-6'166'0,"2"2"-4"0,0-1-19 0,3 1-15 16,1 1-19-16,0 3-9 0,4-5-5 0,0 1-10 16,3 2-6-16,1 1-12 0,5-1-9 0,0 2-4 15,-1 0 0-15,6 3-32 0,-1-1-44 0,3 0-53 16,-3 0-132-16,1 1-223 0,-2 2 100 0</inkml:trace>
  <inkml:trace contextRef="#ctx0" brushRef="#br0" timeOffset="56699.159">16119 10693 125 0,'0'8'287'0,"-1"1"-16"16,-1-1-32-16,-1 3-19 0,-1-3-15 0,0 1-30 16,0 0-14-16,0-3-19 0,1 4-17 0,-2-2-34 0,2 2-48 15,0-5-52-15,0 3-62 0,1-3-58 16,1 0-184-16,-3 1-339 0,4-2 151 0</inkml:trace>
  <inkml:trace contextRef="#ctx0" brushRef="#br0" timeOffset="57078.957">16452 10560 70 0,'0'0'262'0,"3"8"-22"0,-3-2-18 0,0-1-21 15,0 1-17-15,0 1-19 0,0-2-17 16,0 5-14-16,0 0-13 0,0-4-13 0,0 0-9 0,0 0-12 15,0 2-6-15,0-6-11 0,0 4-13 0,0-2-12 16,0-4-8-16,0 5-17 0,0-5-22 0,0 0-10 16,0 0-5-16,0 0-1 0,0 0-1 15,-4093-10-1-15,8171 3 3 0,-4081-2 6 0,1-2 1 0,2 0 3 16,-3-1-1-16,3-8 0 0,2 3 4 0,-4-2-1 16,4-7-1-16,-1 1 4 0,3-4 2 0,-3 0 2 15,3-1 3-15,-2 2 11 0,4 2-1 16,0 6 4-16,-1 3 8 0,-1 0-4 0,-2 5 5 0,2-1-2 15,1 3 3-15,2 1-4 0,-2 1-7 0,-1 4 1 16,1 2-4-16,1-2-1 0,1 4-2 0,1 0 1 16,0 1-4-16,1 0 1 0,1 3-3 0,-2 0 4 15,2 2-17-15,3 1-36 0,-7-2-46 0,5 0-49 16,-1 2-37-16,-4-3-174 0,-2 4-375 0,-4-2 167 16</inkml:trace>
  <inkml:trace contextRef="#ctx0" brushRef="#br0" timeOffset="57228.619">16492 10455 8 0,'3'1'192'0,"7"2"-12"16,2-3-14-16,4 0-21 0,6 0-15 0,-3-3-12 16,8 1-28-16,0-2-64 0,2-2-76 0,-7 1-118 15,-2 3-181-15,-2-3 80 0</inkml:trace>
  <inkml:trace contextRef="#ctx0" brushRef="#br0" timeOffset="58145.072">11761 11722 89 0,'-2'-7'178'0,"0"2"2"0,2-2-6 0,-2 2-4 16,2 0-5-16,-1 0-9 0,-3 1-8 16,0-1-12-16,2-2-5 0,-2 2-6 0,-1 0-6 0,-4-2-5 15,3 2-6-15,-4 1-9 0,-1 0-5 0,-1-1-8 16,-1 1-5-16,0-1-2 0,-2 2-8 0,4 0-5 15,-1-1-6-15,0 1-2 0,-1 1-10 0,3-3-2 16,0 3 0-16,2 1-4 0,-1-1-3 0,3 0-3 16,3 2-4-16,-2-3-3 0,5 3-3 0,-8-2-6 15,8 2 0-15,-6-3-4 0,6 3 0 0,0 0-2 16,0 0-6-16,-9 3 1 0,4-1 0 0,1 3 3 16,-2 5-5-16,-2 0 0 0,-2 3-9 0,0 2 5 15,-4 6-3-15,1 7 4 0,0-2 3 0,3 1-1 16,0 2 2-16,-2-1 1 0,3 3 2 0,0 0 4 15,3 1-1-15,-3-1-1 0,1 3 4 0,2-2 0 16,2-1 2-16,-1 3-3 0,1-2 4 0,-1 4 1 16,2 1 2-16,1 10 1 0,-5 1 3 0,4-1 1 15,1 1 10-15,-8-1-12 0,5 0-1 0,2-1-3 16,2-11 4-16,1 12-6 0,0-13-5 0,1 0 6 0,4-1-6 16,0-1-5-16,5-2-1 0,2 1-6 15,6-2-6-15,4-5-9 0,8-1-4 0,1-4-6 16,19 2-2-16,6-9-7 0,7-2-20 0,42-5-21 0,2-9-37 15,9-7-51-15,11-3-60 0,2-1-277 0,0 1-538 16,9-4 238-16</inkml:trace>
  <inkml:trace contextRef="#ctx0" brushRef="#br0" timeOffset="58929.905">16294 11503 101 0,'0'-6'233'15,"2"5"-24"-15,0-4-23 0,4-1-14 0,2-1-16 16,-1 1-22-16,3-2-13 0,1 0-10 0,2-1-13 15,1 2-7-15,0 1-10 0,0 1-8 0,-2-2-7 16,-3 4-6-16,0-2 4 0,-2 4-7 0,0-2-6 16,-2 1 2-16,-1 1-5 0,0-1-2 0,-1 0 0 15,-3 2-5-15,0 0-2 0,0 0 3 0,0 0 3 16,10 2 5-16,-8 3-2 0,-2-5 1 0,2 7 1 16,-2-2-3-16,2 5 3 0,-1 0-8 0,0 5-1 15,-1 4 4-15,4 8-6 0,-3 3 2 0,2 2-4 16,1 4 3-16,3 9-9 0,-4 5-12 0,3-3-3 15,1 0-1-15,-1-1-3 0,5 0 0 0,-1 2 2 16,-3-13-6-16,6 13 12 0,1-3-11 0,1 0-3 16,-4-10 1-16,5 9 0 0,3 2 0 0,1-4 0 0,-5-7 1 15,7 8-4-15,2-1-1 0,-10-11 0 0,5 3 9 16,0-2-6-16,-1-3-1 0,0 0-1 0,-4 0-3 16,4-2 3-16,-5 1-1 0,-1-2 0 15,-2-1 0-15,-3-7 1 0,2 1 1 0,-5-2-1 0,-2 0 2 16,1-1-4-16,-3 1 12 0,-3-1-11 0,0 2 0 15,-6-3 0-15,-1 0-1 0,-5 1-6 0,-10 2-9 16,2 0-16-16,-9-1-19 0,-17 5-21 0,-1-2-29 16,-4-4-30-16,-4 1-45 0,-5-4-47 0,0 2-200 15,-27 6-454-15,0-4 201 0</inkml:trace>
  <inkml:trace contextRef="#ctx0" brushRef="#br0" timeOffset="59544.957">14183 12125 83 0,'0'-6'185'15,"-1"1"0"-15,-2-1-2 0,2 1-2 0,-5 0-7 16,2 1-8-16,-1 2-7 0,-3 0-8 0,-2 2-6 16,0 0-6-16,1 3-5 0,-4 2-3 0,-2 6-4 15,-6 6-4-15,6 5-12 0,-6 2-2 0,4 5-6 16,-4 14-10-16,6-12-5 0,2 2-21 0,-1 14-2 16,2-12-10-16,7-3-2 0,1 1-2 0,3 3-3 15,2-5-4-15,2-1-4 0,1-1-2 0,1-2-5 16,4-2-3-16,5-3-9 0,0-1 2 0,0-7-3 15,-2-1-2-15,5-2 5 0,-2-1-11 0,2-4-1 16,1-3-1-16,2 1 10 0,1-5-12 0,-3-4 0 16,0 0 1-16,1-2-6 0,4-7 2 15,-2 4 1-15,0-8 3 0,-8 2-5 0,7-4 3 0,-4-1 0 16,-2-3 13-16,-4 0-10 0,-6-1 4 0,4-3 7 16,-5 0 0-16,1-3 1 0,-6 1 0 0,-3-2-2 15,-5 0-3-15,-3-13 6 0,-1 11-5 0,-2-10-2 0,0 11-2 16,-4-12-6-16,0 14-2 0,-3-11-5 15,2 14-2-15,1 1-8 0,-3 2-13 0,-4 4-24 16,1 6-32-16,-2 3-38 0,-6 5-44 0,0 5-53 16,0 6-37-16,0 3-230 0,-1 6-519 0,2 6 230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6:01:21.9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4947 1526 137 0,'0'0'147'0,"0"0"-28"0,0 0 19 16,0-7 5-16,0 5-10 0,0 2 5 0,0 0-2 15,5-3-3-15,-5 3-11 0,0 0-2 0,0 0-3 16,0 0-5-16,0 0-1 0,0 0-8 0,0 0-3 16,0 0-8-16,0 0-4 0,0 0-12 0,0 0-4 15,0 0-9-15,0 0-3 0,0 0 2 0,1 12 0 16,-2-3 3-16,-1 8-3 0,-3 3 0 0,-1 9-6 16,4 0-6-16,-3 3-4 0,0 1-3 0,-4-1-5 15,5 1-1-15,-5-4 0 0,6 3-8 0,-3-6-4 16,0-1 3-16,-2-1-6 0,4-6-2 0,2-1 1 15,-1 0 0-15,2-8-4 0,-2 4-4 16,1-3 2-16,-1-3-1 0,2-2 2 0,-2 0-4 0,3 0-3 16,-1-2 3-16,1 1-4 0,0-4 3 15,0 0-4-15,0 0 0 0,0 0 1 0,1-14-5 16,-1 2-3-16,4-3 0 0,-1-11 1 0,-1-3-5 16,5 1-3-16,-1-6-1 0,4-13-5 0,-2 11 1 0,3-10-1 15,-4 14 2-15,3-4 0 0,-2 9 5 0,-2-4-8 16,-1 14 5-16,1-2-2 0,-2 7 4 0,-1 2 1 15,-1 2-1-15,1 1-7 0,0 2 6 16,-1 3 2-16,2-1 0 0,-4 3 3 0,10 6-5 16,-6 1 5-16,2 2 3 0,2 8-2 0,-4 0 4 15,4 7-3-15,-3-4 2 0,1 8-1 0,-2-1 3 16,1 0 1-16,-1 0 0 0,3 2-2 0,-4-3 3 16,2-1-3-16,-1 1 3 0,-1-7-4 0,2-2 3 0,-4 3-3 15,4-2 3-15,-5-1-1 0,4-1 3 16,-3-3-5-16,2-2-1 0,-2 0-5 0,-1-1 2 15,0-2-4-15,0-4-13 0,4 1-9 0,-3 0-13 16,-1-2-7-16,0 2-11 0,0-5-14 0,0 0-19 16,0 0-18-16,0 0-15 0,0 0-20 0,-14-12-12 15,9 2-8-15,-1 0-1 0,-1-4-1 0,-2-1 4 16,-1-3 7-16,2 2 20 0,-2 2 9 0,-3-3 23 16,3 2 17-16,-1 4 21 0,-2-1 25 0,4 6 19 15,-1-1 19-15,5 3 4 0,-2 1 19 0,-3-2 7 16,2 5 4-16,1-1-1 0,7 1 18 0,-12 3-18 15,7 0 1-15,5-3 5 0,-10 5-10 0,6-2-8 16,4-3 5-16,-4 4-2 0,4-4-2 0,0 0-2 16,0 0-8-16,7 8-6 0,-7-8-34 0,15-3-45 15,-6 1-120-15,0-1-214 0,3 0 94 0</inkml:trace>
  <inkml:trace contextRef="#ctx0" brushRef="#br0" timeOffset="1626.252">4936 1557 164 0,'-4'-2'162'0,"4"2"-4"0,0 0-11 0,0 0-21 16,0 0-11-16,0 0-13 0,0 0-6 0,0 0-10 15,2-7-9-15,-2 7-4 0,0 0 0 0,9-3 2 16,-2 3 0-16,0 1-2 0,5 0 0 0,2 2-4 15,0-1-2-15,5 3-3 0,0 2 1 0,6 1-29 16,-5 1 2-16,0-1-5 0,0 1 9 0,-1 1-11 16,2 5 0-16,-3-3 3 0,-1 0 1 0,1 7 1 15,-5-7-3-15,-2 1 3 0,0 1 0 0,1 0 1 16,-7 3-2-16,3 0 5 0,-4 0 1 0,-3 2 4 16,-1 1-8-16,-4 5 4 0,-6-1-4 15,1-1-4-15,-5 4-2 0,-4-3-2 0,-2 0 5 0,-3-2-10 16,1 3 1-16,-1-6-2 0,-2 0-2 0,-5 0-1 15,6-4-3-15,-2-1-3 0,2-4 0 0,-4-2-3 16,7 0-4-16,2-4-12 0,6-3-20 0,-3-1-37 16,7 0-22-16,-1-4-58 0,-2-6-38 15,10 1-53-15,-1-3-142 0,7-5-406 0,1-3 181 16</inkml:trace>
  <inkml:trace contextRef="#ctx0" brushRef="#br0" timeOffset="2030.032">5661 1530 212 0,'-3'-4'213'16,"-2"2"-12"-16,3 1-15 0,2 1-17 0,-6-5-12 15,6 5-17-15,-4-2-14 0,4 2-12 0,0 0-13 16,-4 8 1-16,2-1-8 0,-1 5-1 16,-1 1-8-16,-1 12 1 0,-4 1-3 0,2-1-4 15,-4 5-2-15,4-2-5 0,-2 1 3 0,4-2 1 0,-2 0-10 16,1 1-3-16,2-9-4 0,-2 7 2 15,6-8-8-15,0-1-3 0,0 0-8 0,6-1-1 0,-4 1-4 16,4-6-6-16,-1 0 0 0,1-1-8 16,7 3 1-16,-2-6-4 0,6-2-3 0,-5 2-6 15,9-5-3-15,-3 1-19 0,0-3-30 0,1-3-34 16,-2-1-42-16,7-1-37 0,-8 0-46 0,0-2-56 16,-6 1-132-16,2-2-419 0,-5 0 185 0</inkml:trace>
  <inkml:trace contextRef="#ctx0" brushRef="#br0" timeOffset="2323.326">5661 1847 43 0,'0'0'162'0,"0"0"-9"0,0 0-9 0,0 0-11 16,16-12-15-16,-10 6-9 0,7-2-12 0,2 0-6 15,-3-1-16-15,7 1-12 0,-5 1-16 0,-2 0-27 16,-1 2-24-16,-1 0-25 0,-3 0-31 0,-2 1-27 15,-3 1-10-15,-2 3-66 0,0 0-178 16,-14-7 576-16,1 5-288 0,0 2 19 0,-8-3 24 16,-6 3 18-16,-1-5 19 0,-1 2 19 0,1-2 19 15,-1 0 13-15,3-1 18 0,-1-1 1 0,9 2 5 0,0-2-1 16,0-1-7-16,8 3-6 0,-3-2-15 0,6 2-4 16,4-1-14-16,0-1 0 0,3-1-13 0,3-2-4 15,7 2-17-15,4-5-19 0,0 3-27 16,4 2-24-16,7-4-30 0,5 2-39 0,0 2-132 15,3 1-270-15,1 1 119 0</inkml:trace>
  <inkml:trace contextRef="#ctx0" brushRef="#br0" timeOffset="2853.367">6061 1612 12 0,'0'0'240'0,"0"0"-15"16,-3 1-15-16,3-1-16 0,-2 6-14 0,2 5-15 16,2 0-14-16,-2 0-19 0,1 7-6 0,1-3-17 15,0 2-9-15,-1 2-7 0,-1 0-9 0,0 1-11 16,0 0-5-16,-1-4-9 0,1 2-2 0,-3-4-7 16,1-4-5-16,-2 2-5 0,4-5 0 0,-2 0 4 15,1-2-6-15,0 0 2 0,-2-2-4 16,0 1-4-16,3-4-3 0,-7 0 2 0,7 0-8 15,-5-6-5-15,3 0 1 0,-2-1-5 0,0-7-2 0,0 3 1 16,0-14-5-16,-1 5 0 0,0-7-3 0,1 8 1 16,2-6 0-16,-2 6 5 0,2 1 6 0,4 1 2 15,-4 4 4-15,2 4-4 0,-1 1 5 16,1 1-10-16,0 4 0 0,0-2 1 0,3 0-3 16,2 3 0-16,-5 2 1 0,11 3-4 0,-1 2 6 15,1 2-4-15,2 5-3 0,2 0 2 0,0 2-5 16,4 3 1-16,4-1 1 0,-1 2-2 0,-8-3 1 15,4-1 6-15,-4-2-7 0,0 5-6 0,-1-5 4 16,1 2-5-16,-1-1-1 0,-4-5-2 0,-1-1-2 16,0 0 2-16,-1 0-2 0,-2-4 1 0,-1 1 1 15,0-1 2-15,0 0 4 0,-2-2 0 0,-2-1 2 16,0 0-3-16,0 0 6 0,8-8-3 0,-10 0 6 16,2-1 1-16,0-2 0 0,-4-3 2 0,0-6-4 15,0 3 2-15,-2-2-2 0,0-4-3 0,2 6 1 16,0-1-5-16,0 1-4 0,-2 1-5 0,2 4-16 15,2 3-27-15,-1-2-30 0,2 4-33 0,0 1-36 16,2-5-42-16,1 6-47 0,1 0-148 0,1 0-418 16,3 3 186-16</inkml:trace>
  <inkml:trace contextRef="#ctx0" brushRef="#br0" timeOffset="3355.589">6465 1598 115 0,'-2'0'272'0,"-2"-2"-12"15,0-1-23-15,4 3-23 0,0 0-20 0,0 0-18 16,-4 5-12-16,5 2-16 0,-1 1-12 0,2 6-11 16,-1 1-10-16,2 4-10 0,-2-1-11 0,3 1-11 15,-3 2-6-15,4-4-7 0,-5 10-6 0,1-9-9 16,-1 2-6-16,2-2-7 0,-2-3-13 0,-2-3-24 15,4-1-24-15,-1-1-23 0,-2-2-23 0,2-2-23 16,-1-1-34-16,0 0-9 0,0-5-32 0,-4 5-15 16,4-5 0-16,0 0-1 0,0 0-99 0,-18-15 240 15,10 6-187-15,0 0-244 0,-4-4 796 0,3-4-422 16,-5 1 19-16,-5-7 26 0,1-1 12 0,-4 2 17 16,4-3 16-16,-1-1 23 0,5 3 16 0,4 5 26 15,1-1 9-15,3 4 14 0,0 5-3 0,2 0 4 16,4 4-3-16,-2-4-5 0,6 5 8 0,1 0-2 15,4-2-3-15,3 7 0 0,2-2-12 16,7 4-1-16,-4 0-7 0,7 3-4 0,2 3-5 16,7-1-1-16,-2 5-5 0,-1 0-8 0,2 3 4 15,-4-1-6-15,3 1-4 0,2-1-3 0,-6 3-4 0,1 0 2 16,-4-2-1-16,-4 3-1 0,-8-5 0 0,-1 2-6 16,-5 1 1-16,-1 2-5 0,-5 0-2 0,-4-1-2 15,-6 6 0-15,-6-2-3 0,-4-1-9 16,-4 4-1-16,-5-3-6 0,-1 2-2 0,-3-5-14 15,2 0-3-15,-3-2-13 0,-1-1-16 0,0 0-17 16,3-3-33-16,1-5-31 0,-1 0-15 0,11-3-131 16,-7-4-307-16,11 1 137 0</inkml:trace>
  <inkml:trace contextRef="#ctx0" brushRef="#br0" timeOffset="3957.614">6872 1707 83 0,'-7'3'206'0,"1"1"-5"16,1 3-18-16,-3 3-15 0,4 2-18 0,-1 2-12 15,0-2-14-15,0 4-9 0,5 2-12 0,-1-1-7 16,-2-2-16-16,3 2-6 0,3-5-6 15,-2 1-8-15,-2-1-3 0,2 0-4 0,-1-3-11 0,1 0-2 16,-2-4-6-16,2 2 2 0,-1-3-7 0,0-4 4 16,-1 7-10-16,1-7-1 0,0 0 1 0,0 0-7 15,0 0 0-15,0 0 0 0,-17-12-6 16,13 2-1-16,2-5 0 0,-3-1 2 0,-2-4 0 16,1-9-9-16,3 1 5 0,6-3-3 0,-7-16 1 15,8 14-2-15,-3-2-3 0,4 1 1 0,3 3 4 16,5 1-3-16,-3 2 4 0,4 6-3 0,3 1 6 15,-2 4-2-15,-1 6 1 0,1 1 2 0,1 1 0 16,-2 7-2-16,2-4-2 0,4 5 5 0,-9 3-4 16,2 3 6-16,1 1-6 0,1 6 9 0,-6-1-5 15,0 6 0-15,-1-2-1 0,-3 2 0 0,-5 9 5 16,0-9-5-16,-9 7 3 0,1-7-6 0,-2 7 1 16,0-7-5-16,-3 2-1 0,1-4 2 0,-4-1 0 15,3-2-9-15,-1 1 1 0,-1-4-4 0,4 1 1 16,0-5 1-16,3 0-1 0,-3-1 3 0,5-1 2 15,-1-2 0-15,3 0-1 0,0 2-3 0,4-3-1 16,-9 2 2-16,7 1-1 0,2-3-3 0,-5 1 1 16,5-1 3-16,0 0-5 0,0 0 6 0,0 0-2 15,9 7 3-15,-2-6 1 0,1 3 3 16,2-1-1-16,3 3-2 0,1 1 3 0,5 0-8 0,1 1 8 16,-1-2-4-16,6 5 3 0,1 0 0 0,-3-1 0 15,-4-1-4-15,0 1-5 0,-2-3-6 0,3 1-30 16,1-1-23-16,-3-1-24 0,-1-3-24 0,1 0-27 15,-4-3-27-15,4-1-132 0,-5 0-326 16,1-3 145-16</inkml:trace>
  <inkml:trace contextRef="#ctx0" brushRef="#br0" timeOffset="4281.616">7371 1593 210 0,'-2'-7'226'0,"-3"6"-4"16,0 0-10-16,5 1-7 0,-7 7-11 0,-1 3-13 15,3 2-7-15,1 5-13 0,-2-2-11 0,2 4-9 16,0 0-16-16,-1 0-9 0,4-2-15 0,1 3-7 16,-1-1-10-16,3 0-8 0,1 0-7 0,-3-3-8 15,2-2-4-15,1-3-11 0,2-1-7 0,-1 0 1 16,-2 0-12-16,4-6 0 0,1 4-5 0,-2-6-9 16,3 1-9-16,-8-3-13 0,22-5-16 0,-11 2-8 15,2-6-12-15,-3 1-6 0,2-3-2 0,-1 3-2 16,-2-8-7-16,-1 3-2 0,-3-6-8 0,-4 2 3 15,-3-1 5-15,-1 1 10 0,-1-2 4 0,-1 0 1 16,-4 5 9-16,-2-1 2 0,-1 1 9 0,-3 1 1 16,2 3 3-16,-3 2 9 0,4 2-1 0,-1 4 5 15,-6-3-2-15,1 5 0 0,5 3 1 0,-3 1-1 16,3 1-12-16,3-2-40 0,-3 6-29 0,5-2-59 16,2 5-141-16,-2-2-317 0,7 2 142 0</inkml:trace>
  <inkml:trace contextRef="#ctx0" brushRef="#br0" timeOffset="4849.442">7786 1477 167 0,'-5'-3'255'0,"1"-3"-14"16,4 6-20-16,-7-4-24 0,7 4-20 0,0 0-18 16,-9 11-10-16,3-3-16 0,-2 10-8 0,0 4-11 15,1 2-5-15,-2 5-10 0,0-2-7 0,1 4-2 16,2-2-6-16,2 4-8 0,-4-3-7 0,4-1-2 16,-1-2-11-16,3 0-3 0,-1-7-9 0,3-2-2 15,3-1-4-15,-3-1-7 0,1-6 0 0,0 1-8 16,7-2-5-16,-4-1-10 0,-2-3-11 0,2-1 0 15,3 0-12-15,-1-3-3 0,0 1-12 0,-6-2-5 16,13-2-1-16,-5 0-2 0,1-3-2 0,-4 0-7 16,0 0 4-16,-1-2 1 0,-3 0-4 0,0 2-1 15,-2-7 5-15,-2 2 5 0,-2 0 8 16,1 1 1-16,-2 1 4 0,-2 1 4 0,1-3 5 16,-1 4 16-16,2-1-5 0,-2 3 7 0,4 0 1 15,2 1-2-15,-2-1-9 0,4 4 3 0,-4-6 1 16,4 6-4-16,4-9 3 0,2 6-5 0,2-3-1 15,2 1-11-15,3 2-2 0,5-7-12 0,0 6-5 0,1-1-2 16,1-2 3-16,-2 3 1 0,3 0 2 16,-1 2 8-16,-2-1-6 0,-3 1 15 0,-2 0-7 15,0 2 6-15,-3 0 2 0,-5 2 0 0,4-1 1 16,-3 0 9-16,-2 2 11 0,-2 2 0 0,3 0 12 16,-4 2 11-16,0-1-2 0,-1 1 6 0,-1 4 2 15,1 1-4-15,-3 3 3 0,2-1-8 0,-2-2-5 16,2 3 5-16,0 1-3 0,0 1-2 0,-1-7-2 15,2 2-6-15,2 0-18 0,0 0-23 0,2-3-48 16,0-4-34-16,2 3-43 0,0-4-139 0,1-1-317 16,5-3 141-16</inkml:trace>
  <inkml:trace contextRef="#ctx0" brushRef="#br0" timeOffset="5781.45">8222 1594 112 0,'-1'-4'231'0,"1"4"-6"0,0 0-4 0,-9 12-14 15,8-1-11-15,-1-2-14 0,2 3-16 0,-2 3-14 16,1 0-14-16,1 4-6 0,0-2-20 0,-3 0-10 16,3-4-9-16,0 5-10 0,0-3-6 0,0-1-6 0,0-2-7 15,-1 0-10-15,2-1-3 0,-2-3-9 16,-1 0 0-16,1-1-5 0,1-1-4 0,-1 0-5 15,1-6-5-15,-2 8-1 0,2-8-4 0,-4 2-9 16,4-2 2-16,0 0-3 0,0 0-1 0,-13-11-6 16,8 2-1-16,1 0 4 0,-1-8-8 0,1 0 4 15,0-8-2-15,-1-1 1 0,1-3-4 16,3 0-2-16,2-2 0 0,3 0-2 0,1-2-1 0,-1-2 1 16,6 9-3-16,-1 1 3 0,0-1 4 0,0 10-3 15,0 2 2-15,-1 4-2 0,-2 1 2 0,4 1-2 16,-1 4-1-16,-1 1 7 0,3 1-3 0,-11 2 4 15,9 2-2-15,0 1 3 0,-5 1-3 0,1 5 1 16,1-1 4-16,-2 2-6 0,-1 6 1 0,-7-3-4 16,1-3 3-16,0 7-9 0,-1-5 2 0,-2 6-4 15,0-7 3-15,-1 3 1 0,0-1 9 16,0-1-6-16,0 0 3 0,1-1-3 0,0 0 2 16,3 1 0-16,-5-1-2 0,6-2 3 0,0 2-5 0,0 1 4 15,3-1 1-15,0 1 2 0,3-1-5 16,-1 1 3-16,2 0 1 0,3-2-3 0,1 5 3 15,-2-6-9-15,7 4 3 0,-1-2-11 0,2 1-11 0,3-4-6 16,9 4-5-16,-6-4-11 0,-2 0-7 0,-1-3-10 16,3 0-15-16,1-1-3 0,-3-3-10 15,2 2-4-15,0-6 1 0,-4 3-7 0,2-4 2 0,-1 1-6 16,-1-1 5-16,3 1-5 0,-8-5 15 16,-1 4 9-16,1-2 8 0,-2-1 11 0,-1 0 8 15,0-2 10-15,-3 1 17 0,1 0 13 0,-4-4 16 16,1 3 7-16,-4 0 15 0,2 1 13 0,0-4 21 15,-1 7 24-15,-1-2 11 0,-1 2 18 0,0 0 7 16,0 1 6-16,1 4-7 0,-2-3-3 0,2 3-6 16,0 0-5-16,-10 12-4 0,5-3-8 0,1 2-4 15,0 1-7-15,-1 2-2 0,0 3-7 0,1 1-1 16,3 1-3-16,-2-2-6 0,3 2-5 0,-4-5-8 16,2 6 0-16,1-6 0 0,-2-2-12 0,1 1-2 15,1-4-4-15,1-2-2 0,0 0-6 0,-2-1 3 16,4-2-2-16,-2-4-4 0,-2 7-1 0,2-7-6 15,0 0-5-15,0 0-5 0,0 0-2 0,0 0 0 16,0-27 2-16,0 15 0 0,2-4-1 0,-1-3 1 16,1-6 1-16,-1-2-10 0,-2-1 2 0,2-6 0 15,1 2 2-15,-1-2 5 0,0 1-8 0,2 2 6 16,1-1-3-16,-2 0 3 0,5 6-4 0,-4 9 6 16,4 2-1-16,-2 5-2 0,-3 6 2 0,2-1 1 15,0 2 10-15,1 2 8 0,3 7 7 0,1 4 5 16,1 4 3-16,1 8 4 0,2 3-4 0,0 3 2 15,1 2-1-15,0-2 0 0,0 4-4 0,2-3 0 16,-4-1-4-16,4 2 4 0,-4-3-6 16,3-1-1-16,-2-2-3 0,0-2 2 0,-5-5-6 15,0-1-2-15,-2-3-12 0,-1-4-22 0,-1 3-24 16,0-4-30-16,-2 0-28 0,1-2-41 0,-3-6-32 0,-5 6-41 16,0-1-127-16,-2-1-379 0,-5-2 168 0</inkml:trace>
  <inkml:trace contextRef="#ctx0" brushRef="#br0" timeOffset="6635.963">8516 1855 177 0,'0'0'164'0,"0"0"-7"16,0 0-9-16,0 0-11 0,13-9-13 0,1 4-9 16,3 1-14-16,3-4-6 0,0 2-17 0,10-5-3 15,0 2-14-15,1 2-10 0,-1 0-15 0,3-1-21 16,0 1-12-16,-1-4-23 0,1 6-11 0,-2-2-27 15,-2-3-4-15,3 3-7 0,-4 0-20 0,-1-1 0 16,-1-2-7-16,-10 3 3 0,2-2 11 0,-7 1 6 16,2-1 19-16,-6 3 15 0,-3 2 34 0,0-1 38 15,-1 0 27-15,0-1 20 0,0 3 26 0,-3 3 13 16,0 0 6-16,5-3-1 0,-5 3-2 16,0 0-6-16,0 0-2 0,0 0-4 0,0 0-3 15,-11 19-3-15,9-8-1 0,-2 0-9 0,1 6-5 0,-3-2-3 16,5 2-10-16,-1 2-6 0,0-2-11 0,2 2-4 15,0 0-4-15,1-1-4 0,0-2-4 0,-1 0-6 16,2-3 2-16,-2-3-6 0,1 2-2 0,-1-4 1 16,0 1-9-16,3-5-3 0,-6 4 2 0,3-3-4 15,0-5-1-15,0 7-2 0,0-7-5 0,0 0-6 16,0 0-4-16,0 0-6 0,0 0 0 16,0 0-3-16,3-26-1 0,-1 14 5 0,-2-7-7 15,1 0 8-15,2-9 0 0,-2 1-1 0,2 2 0 16,-1-1 2-16,1 8 1 0,3-7 0 0,-6 12 1 15,0 1-1-15,4 2 8 0,-4 2 5 0,1 1 1 16,-1 1 5-16,4 3-8 0,-4 3 13 0,5-3 2 16,-5 3 9-16,0 0 6 0,18 12 1 0,-9-1 2 15,2-1-4-15,1 6 1 0,0-3-4 0,-2 4-1 16,9 3-3-16,-10-3-2 0,4-2 1 0,1-1-5 16,-1 0 3-16,-3 1-7 0,-2-3 3 0,-1-3-8 15,1 0 0-15,-2-1-2 0,2-3 3 0,-3 3-7 16,0-3-3-16,0-1 5 0,-2-1-2 0,-3-3-1 15,6 5 1-15,-6-5 6 0,0 0-9 0,0 0 0 16,0 0-1-16,2-20-4 0,0 10 6 0,-4-7-14 16,4-2 6-16,-1-7-12 0,-4 1 2 0,5-3-4 15,-6 3 1-15,4-2 0 0,0 8 4 0,2-9 0 16,-2 10-1-16,3 3 4 0,1-1-1 0,-2 4 0 16,0 2 1-16,-2 3 2 0,1-1 2 0,2 4-1 15,-3 4 3-15,1-9 0 0,3 5 2 16,1 0 2-16,-5 4 1 0,9-3 1 0,-9 3 2 15,9 3 4-15,1 0 8 0,-6 2-1 0,5 1 3 0,1 4 0 16,3 4 5-16,-4-1 9 0,4 3-6 16,-1 7 1-16,1-1 2 0,1 4 13 0,-4-2 5 15,3 2 6-15,-2-1-1 0,-2 1 3 0,1-1 4 0,-3-1-1 16,2 2-3-16,0-2-3 0,-4-4-5 0,0-3-3 16,3 0-1-16,-4-2-1 0,1 1-3 0,0-7 13 15,-1 1-12-15,-3 0 5 0,1-4 0 16,0 0 7-16,-2 0 6 0,1-2 3 0,-1-4 14 15,3 7 7-15,-3-7 0 0,0 7 1 0,0-7-1 16,0 5-8-16,0-5-7 0,0 0-14 0,0 0-29 16,0 0-53-16,-6 3-63 0,6-3-93 0,0 0-92 15,-17-12-131-15,8 9-297 0,-1-3-760 16,-1-2 336-16</inkml:trace>
  <inkml:trace contextRef="#ctx0" brushRef="#br0" timeOffset="9592.514">7650 16516 28 0,'0'0'162'15,"-7"8"-10"-15,7-4-10 0,0 1-10 0,3 0-8 16,-3 6 6-16,0 0-2 0,-3 5 22 0,2 3 2 16,1 6 1-16,0 4-6 0,-4 0-3 0,3 2-6 15,-3 1-10-15,0-1-6 0,-1 3-9 0,0-2-7 16,0-1-5-16,-3-2-1 0,2-3-10 0,-1 1-3 16,3-8-8-16,-2-5-3 0,1 1-9 0,3-7-14 15,-1 1 4-15,2-2-4 0,-1 0-8 0,0-1-3 16,1-3 2-16,-1 2-6 0,2-5-4 0,-6 1-3 15,6-1-4-15,0 0 0 0,0 0-11 0,6-21 1 16,-3 13 5-16,-2-6-10 0,6-4 0 0,-1-8-3 16,-1-3-5-16,4 1-9 0,-3-1-3 0,2 1-3 15,-3-4 1-15,4-1-1 0,-4-1-3 0,8-9-5 16,-8 11 8-16,4 0-2 0,-5 5-1 0,5-1 3 16,-4 2 2-16,0 11 4 0,0 5-3 0,-1 0 2 15,-1 3-2-15,-2 0 2 0,0 3 2 0,3 1 2 16,3 3 5-16,-7 0 0 0,11 11 7 15,-6-1 3-15,3 6-2 0,3 7 3 0,1 2-5 0,-5 0 12 16,1 1-8-16,2-1 1 0,-1 3 2 0,-4-4 3 16,4 2-3-16,-1-1 2 0,0-1-4 0,-5-7-5 15,5 2 2-15,-4-2 0 0,0 3 2 16,0-9 4-16,-1 5-8 0,0-7-3 0,2 1-1 16,-5 1-3-16,4-6 6 0,-4 3-8 0,1-3 2 15,-1-2-7-15,2-2-2 0,0 4-9 0,-2-5-12 16,0 0-13-16,0 4-20 0,0-4-21 0,0 0-16 0,0 0-16 15,0 0-10-15,-9-14-12 0,5 7 2 16,-1-2-17-16,1 0 0 0,-6 0 1 0,4-2 4 16,-5 3 12-16,1-2 10 0,0 3 17 0,1-3 26 15,-4 6 20-15,3-3 22 0,-1 4 23 0,-2-1 23 16,0 3 16-16,2-1 18 0,-1 2 12 0,3 2 8 16,-2-2 3-16,-1 3 7 0,4-1-4 0,1 1-3 15,0 1-9-15,4-2-2 0,3-2-5 0,-2 6 1 16,2-6-9-16,4 9-4 0,0-7-2 0,10-2-7 15,4-4-4-15,10 0-25 0,5-7-47 0,3-1-72 16,10-5-253-16,1-3-406 0,-12 4 180 0</inkml:trace>
  <inkml:trace contextRef="#ctx0" brushRef="#br0" timeOffset="10944.543">10188 16494 52 0,'0'0'125'0,"0"0"-1"15,0 0-9-15,0 0-8 0,0 0-3 0,0 0 0 16,0 0 13-16,0 0 0 0,7 10 6 0,-3-2 4 16,1 4 23-16,0 4-3 0,-1 1-4 0,1 9-4 15,-1-6-5-15,1 8-10 0,1-1-8 0,-2 2-8 16,1-2-13-16,-2 2-11 0,-3-3-5 0,1-6-8 15,2-3-8-15,-2 5-8 0,-1-6-9 0,4-5-1 16,-4 3-5-16,0-5-4 0,0-1-6 0,0-1-2 16,1 0-9-16,2-2-15 0,-2-2-11 0,-1-3-13 15,0 0-6-15,0 0-20 0,0 0-4 0,0 0 1 16,0 0 7-16,-9-14 0 0,9 6 8 0,-5-7 0 16,1 4 1-16,0-7-2 0,0 0-6 0,-2-2 10 15,2 0 8-15,1-7-3 0,5 3 9 0,-4-4-2 16,4 3 1-16,-2-1 5 0,5-1 0 0,-2 8 3 15,8 1 2-15,-2-6-6 0,5 2 6 0,4 2 4 16,-1 7 2-16,-2 0 7 0,2 2 1 0,1 1-1 16,-6 4 2-16,4 2 1 0,-2 2-3 15,-4-1-1-15,3 3 3 0,-6 0 1 0,2 5 4 0,-3-2 3 16,2 6 2-16,-4-4 2 0,-4 7 5 16,1-2-3-16,-1 4 1 0,-1-2-2 0,-3 5 0 15,-4-2 2-15,0-1 4 0,0 1 2 0,-1-1-3 0,3-2 2 16,-1-4-4-16,0 2 0 0,3-3-6 0,-4 2-3 15,4-4-1-15,0 0 1 0,2 0-7 16,1 0 0-16,-1-1-2 0,2-4-2 0,2 6 2 16,0-4-5-16,3 1 3 0,2-3-2 0,2 2 0 15,4-2 0-15,-1 2 3 0,6-4-7 0,3 2 3 16,-1 0-1-16,-2 2 1 0,5-1-3 0,-4 3 3 16,-4-2-1-16,6 3-3 0,-8-4-6 0,-3 3-2 15,0 0-2-15,-2 1 4 0,-3-2-3 0,1 2 1 16,-2-2 0-16,0 4 4 0,-5-2 1 0,1 2 0 15,-3-2 1-15,-3 2 0 0,2 2 1 0,-5-1 3 16,-1 6-1-16,0-6 1 0,1-1-1 0,-7 3 0 16,3-1 0-16,3-2 2 0,-4-2-2 0,-1 0 2 15,-3 2 0-15,5-2 0 0,0-2 4 0,-3 4-3 16,4-5 2-16,-1 1-4 0,3-1 5 0,-2-2-5 16,1 1-2-16,3 0 4 0,-3 0-4 0,11-1-11 15,-11 0-16-15,11 0-19 0,-13 0-24 0,13 0-39 16,0 0-34-16,-8 2-43 0,8-2-147 0,0 0-365 15,0 0 163-15</inkml:trace>
  <inkml:trace contextRef="#ctx0" brushRef="#br0" timeOffset="13003.022">15749 16331 16 0,'0'0'151'0,"-3"-4"-7"0,3 4-13 16,0 0-9-16,0 0-5 0,0 0-5 0,0 0-10 0,0 0-6 15,0 0-6-15,0 0 3 0,0 0 13 0,0 0 11 16,3 14 2-16,1-6 4 0,0 2 28 16,-1 4-5-16,1 3-5 0,1 2-9 0,0-2-7 15,-1 2-14-15,1 1-8 0,0 3-17 0,-1-3-1 16,2 0-10-16,-2-1-8 0,0-5-11 0,0 3-4 15,0-5-9-15,2 4 1 0,-4-5-10 0,1 1-13 16,0-5-21-16,-3 1-22 0,1-4-26 0,2 2-24 16,-1-4-25-16,-2 4-17 0,0-6-25 0,0 0-36 15,2 5-38-15,-2-5-160 0,0 0-402 0,0 0 178 16</inkml:trace>
  <inkml:trace contextRef="#ctx0" brushRef="#br0" timeOffset="13298.693">15765 16300 225 0,'0'0'230'0,"0"0"-21"0,0 0-18 16,3-5-21-16,-3 5-10 0,0 0-10 0,0 0-10 16,24 11-13-16,-12-5-3 0,5-1-8 0,1 5-13 15,7 0-7-15,-8-2-12 0,8 3-3 0,-7-2-10 16,1 2-8-16,-2 0-4 0,-1 1-6 0,0 0-7 15,-1 0-5-15,-1 1-2 0,-2 1-4 0,-4 1-2 16,3-1-5-16,-6-2 1 0,0 1-7 16,-4-1 3-16,-1 4-3 0,-1-1-1 0,-6 2-4 15,0-2 0-15,-4 1-3 0,-6 5-1 0,2-6-5 0,-4 3-7 16,-2-4-11-16,-1 6-11 0,4-8-16 0,-9 3-28 16,4-1-16-16,-1 0-37 0,5-4-38 0,1-2-48 15,0-2-159-15,-1 2-391 0,6-4 173 16</inkml:trace>
  <inkml:trace contextRef="#ctx0" brushRef="#br0" timeOffset="14088.001">17628 16312 76 0,'0'0'115'0,"0"0"0"0,0 0 21 0,0 0-18 15,0 0 2-15,9 9 4 0,-9-1 2 0,5-3-1 16,-5 5-1-16,0 0-1 0,0 2 1 0,0 5-6 15,0 0-1-15,0-2 21 0,-2 3-7 16,-2 1-9-16,4-1-6 0,0 0-9 0,0 2-11 0,0 0-6 16,0-2-4-16,1-2-12 0,2 1-5 15,-3-1-8-15,2 1-7 0,2-5-7 0,-3 1 0 0,7-2-9 16,1 2-1-16,-1-4-4 0,-2 0-4 0,3-1-5 16,-1-2-3-16,2 0-2 0,3-1-3 0,-1-3-3 15,7-1-5-15,-6 1-9 0,4-5-18 16,2 2-21-16,-3-3-28 0,-5 0-22 0,4-3-33 15,-1 2-33-15,2-3-34 0,-2 1-20 0,-4-2-164 16,-1 2-404-16,-2 1 179 0</inkml:trace>
  <inkml:trace contextRef="#ctx0" brushRef="#br0" timeOffset="14266.283">17746 16512 99 0,'0'0'191'0,"-10"1"-11"0,10-1-19 0,0 0-18 16,0 0-14-16,0 0-13 0,0 0-16 0,0 0-9 16,0 0-2-16,0 0-15 0,0 0-12 0,22-9-21 15,-11 3-28-15,-2 2-38 0,3-3-42 0,-2 2-42 16,-5 0-106-16,0-2-233 0,-1 2 104 0</inkml:trace>
  <inkml:trace contextRef="#ctx0" brushRef="#br0" timeOffset="14415.868">17599 16351 89 0,'-4'-1'162'0,"4"1"-7"0,-8-4-20 15,8 4-12-15,-3-2-15 0,3 2-10 0,0 0-11 16,0 0-10-16,14-8-20 0,-3 5-16 0,2-1-35 16,5 0-24-16,9-4-40 0,0 3-33 0,5-4-72 15,0 4-174-15,6-5 77 0</inkml:trace>
  <inkml:trace contextRef="#ctx0" brushRef="#br0" timeOffset="15105.045">19292 16312 149 0,'0'0'138'0,"0"0"-12"0,-2-2-19 0,2 2-7 15,0 0-5-15,0 0 3 0,0 0-2 0,0 0 2 16,6 9-3-16,-5-3 5 0,2 0 1 15,-1 0 3-15,1 5-2 0,-3-1-10 0,5 2-5 16,-3 1-2-16,2 4-4 0,-4-2-6 0,3 1-3 0,-3 1-7 16,4 0 0-16,-2-9-11 0,-2 6 22 0,0-2-7 15,0 5-7-15,0-7-8 0,0 4 0 16,-2-5-9-16,0 1-4 0,1 0-3 0,-1-2-5 0,0-1-6 16,2-1-1-16,0-1-5 0,0-1 4 15,-2 0-8-15,2-4 2 0,-2 5-4 0,2-5-1 16,-2 3-3-16,2-3 0 0,0 0-5 0,0 0 4 0,-5-11-6 15,5 6-1-15,0-4-1 0,-1-4 0 0,-1-3-2 16,2-1 2-16,0-1-2 0,2-8-6 16,-2 7-2-16,1-10-1 0,3 3-3 0,-3-1 3 15,1 2 1-15,2 0 3 0,-2 7-1 0,3 1-2 16,1-2 2-16,-2 5 0 0,2 2 1 0,-2 2-1 16,1 0 1-16,3 2 2 0,-3-2 3 0,4 5-3 15,-3-1 1-15,2 3-1 0,1 1 5 0,0 0-4 16,1 4 2-16,-1-1 0 0,4-1 1 0,-3 1-5 15,2 2 4-15,-1 3-4 0,1-3-6 0,-3 2-38 16,3 2-39-16,-6-4-61 0,1 0-43 0,1 5-188 16,-6-3-410-16,2 0 181 0</inkml:trace>
  <inkml:trace contextRef="#ctx0" brushRef="#br0" timeOffset="15324.574">19348 16506 73 0,'4'2'222'16,"3"1"2"-16,5-1-9 0,1 0-12 0,9-2-23 15,5 0-21-15,4 0-14 0,2-3-12 0,4-1-13 16,2 1-12-16,-3-1-11 0,2-1-9 16,-6 0-12-16,-3 3-3 0,-8 1-13 0,-3 0-4 0,-6 0-9 15,0-1-12-15,-5 1-30 0,-1 1-23 0,-1 1-29 16,-5-1-34-16,0 0-53 0,-2 5-57 0,-5 1-117 15,-2 0-334-15,-1-1 147 0</inkml:trace>
  <inkml:trace contextRef="#ctx0" brushRef="#br0" timeOffset="17302.729">2277 16537 78 0,'-3'-2'148'0,"-2"-1"-23"0,4 0 5 0,-3 0-14 16,-3 0 2-16,2 2-11 0,-5-1-2 0,2 2 2 16,-1 2 21-16,-2 0-8 0,2 2-2 0,-4-2-5 15,2 3-13-15,-1 0-2 0,2 1-9 16,-1 2-9-16,2-2-7 0,-1 0-5 0,2 4-6 15,0-3-10-15,2 1-7 0,0 1-1 0,4 1-5 0,0 0-8 16,2 1-4-16,2-1-2 0,3 3-3 0,3 0-3 16,-2-2-4-16,11 1 4 0,-2 2-8 15,8 1 2-15,0-1-4 0,0-2-1 0,6 0 1 16,-8-3-2-16,7 4-2 0,-3-2-2 0,-4-1 2 16,-3 1-10-16,0-5-6 0,-3 4 5 0,-1 0-1 15,-5-1-5-15,0-1 5 0,0 4-1 0,-4-4 1 16,-5 2 1-16,0 0 6 0,0-1-4 0,-5 5 6 15,-4-2 2-15,-2 3 10 0,-6 7 0 0,3-8 5 16,-7 5-1-16,1-5 1 0,-1 3 4 0,-4-2-4 16,2 0 1-16,0-1-3 0,4-3-3 0,-8 0 1 15,4 4-27-15,5-6 0 0,0-2 6 0,1 1-9 16,1-2 8-16,-2-2-3 0,7 0-13 0,-1-1-8 16,2-3-16-16,2 2-16 0,8-2-31 0,-15-2-20 15,7 1-41-15,3-3-36 0,1-1-115 0,3 0-332 16,1-7 147-16</inkml:trace>
  <inkml:trace contextRef="#ctx0" brushRef="#br0" timeOffset="17800">2422 16594 56 0,'0'0'145'0,"0"0"-11"16,0 0-7-16,8 9-4 0,-3-1-11 0,-3 3 3 0,1 1-9 16,3 4-2-16,1 2 4 0,-1 7-2 0,2 1-7 15,-2-1-3-15,1 4-1 0,-2-3-10 0,1 2-1 16,2-1-7-16,2-3-6 0,-2-4-5 0,1 5-9 16,-3-8-4-16,2 6-5 0,1-8-4 15,2-1-5-15,-1-1-1 0,-1 0-4 0,3-4-8 16,-3 0-5-16,1-4-1 0,4-1-3 0,-5 1-5 15,5-4 3-15,-5-4 3 0,1 0-8 0,3-1-5 16,-4-1-3-16,3-2-15 0,-1-1-3 0,-2-1-7 0,0-1-1 16,1-4-9-16,-1 0 2 0,-3-4-4 0,0 1 7 15,-2 0-9-15,-1-2 8 0,1 2 0 0,-4-1 2 16,0 2 7-16,-3 4 0 0,-1 0 2 16,1 1 4-16,-1 0-2 0,0 5 10 0,0 1 7 15,0 0 8-15,0 2 8 0,4 3 0 0,-12-1 6 16,12 1-1-16,-9 5 1 0,4 0-1 0,-3 3 2 15,3 3-3-15,3-2-2 0,-1 7 1 0,-1-4-5 16,4 0-4-16,0 5 0 0,4 0 0 0,-4-4-4 16,9 3 2-16,-4-2-6 0,3 1 3 0,-2-4-6 15,5 0 1-15,-3-4-2 0,2 0 2 0,2 0-17 16,-1-2-10-16,1-5-22 0,2 1-15 0,-2-1-18 16,1-3-10-16,0 0-26 0,5-5-11 0,-6-1-17 15,-2 2-5-15,4 0-80 0,-5-3-248 0,0 3 110 16</inkml:trace>
  <inkml:trace contextRef="#ctx0" brushRef="#br0" timeOffset="18011.617">2955 16825 42 0,'0'-3'135'0,"0"3"10"0,0-7 3 0,0 7 11 0,0 0-11 15,0-9-2-15,0 9-14 0,0 0-13 0,0 0 4 16,0 0-7-16,0 0-2 0,0 0-6 0,5 23-9 16,-5-10-4-16,5-1-5 0,0 6-5 0,4 5-6 15,-2-6-3-15,-1 11-3 0,3 0-6 16,-1-2-8-16,-1 2-2 0,-1 0-4 0,1 1-7 0,2-2-5 15,-4 4-5-15,-1-2-6 0,1 0-1 0,-2-2-4 16,1 0-5-16,-2-6-21 0,2 3-16 16,-3-6-20-16,-1-1-27 0,3-1-24 0,-3 0-15 0,-3-7-19 15,2 0-20-15,1-1-14 0,-3-4-16 0,2 3-128 16,-3-1-323-16,-1-4 144 0</inkml:trace>
  <inkml:trace contextRef="#ctx0" brushRef="#br0" timeOffset="18272.424">2862 16949 156 0,'0'-10'150'0,"2"0"-15"0,2 3-11 0,1-3-8 0,3 3-10 16,3-3-11-16,2 5-10 0,4-1-5 0,2 0-13 16,4 2 2-16,-1 1-13 0,4 0-3 15,1 3-8-15,-5 0-8 0,5 1 5 0,-8-1-8 16,3 3-3-16,-7 1-6 0,3-1-5 0,-7 4 8 15,1-4-7-15,-4 3 3 0,-1 0 1 0,-2 3-2 16,-3-1-4-16,-2-2-7 0,-4-1-7 0,-6 10-5 16,-2 2-7-16,-1-3-3 0,-4-1-7 0,-3 5-13 15,0-2-13-15,1-5 1 0,-2-1-15 0,-4-1-12 16,4-3-20-16,0 1-20 0,1-3-93 0,-9 1-218 16,10-5 96-16</inkml:trace>
  <inkml:trace contextRef="#ctx0" brushRef="#br0" timeOffset="18455.053">2430 17011 112 0,'-3'-6'161'16,"3"6"-18"-16,8-11-14 0,-3 4-16 0,1-5-8 15,7 3-6-15,4-4-21 0,1 0 3 0,5-3-9 16,2-1-17-16,2 0-41 0,1 0-49 0,4 0-56 15,-5 5-82-15,5 0-188 0,-4 0 84 0</inkml:trace>
  <inkml:trace contextRef="#ctx0" brushRef="#br0" timeOffset="18982.09">3471 16704 99 0,'0'0'183'0,"-4"-3"-19"0,4 3-11 15,0 0-17-15,0 0-10 0,-6 5-5 0,2 2-5 16,2 2-4-16,-1 2-3 0,-1 0-9 0,2 1-2 16,0 6 2-16,0-1-3 0,3 12-4 0,-2-3-6 15,2 0-9-15,0 0-5 0,2-5-7 16,1-3-7-16,1 1-3 0,0 0-7 0,1-2-4 15,1-2-6-15,1 1-5 0,-1-6-1 0,3 0-7 0,2-2-2 16,-3 1-6-16,2-4 0 0,2-1-2 0,0-3 0 16,0-1-1-16,1-1-7 0,-2-3-1 0,7-1 4 15,-7-3-1-15,-2 1-4 0,6-4-2 0,-3-1 0 16,-2-1 2-16,0-4-3 0,1 0 3 16,-2-7 1-16,-3 6-4 0,1-7 2 0,-4 0-1 15,0-1 4-15,0 2-1 0,-9 4 1 0,2-6 0 16,-3 8 1-16,-2-1-3 0,-4 3 0 0,-1 4 4 15,-5 1-6-15,1 6-1 0,-6 3-5 0,-3 2-13 0,-4 1-16 16,-2 12-30-16,0-3-42 0,-1 3-51 16,4 4-237-16,-3-1-425 0,4 1 188 0</inkml:trace>
  <inkml:trace contextRef="#ctx0" brushRef="#br0" timeOffset="26833.464">2243 14454 114 0,'-1'-3'131'0,"0"-2"-4"0,-3 0-14 0,0 1-18 16,3 1-4-16,-2-1-10 0,-1 1-5 15,-2-1-2-15,6 1-5 0,-8 2 3 0,8 1-8 16,-6 0-9-16,6 0-5 0,-13 3 1 0,3-2-7 0,2 5 0 16,-1 2-2-16,-1-1-3 0,1 0 3 0,1 1-3 15,2 1-1-15,-4 1 0 0,5-3 2 16,-2 3 1-16,1-3-2 0,1 3 0 0,1-3-5 15,2 0-6-15,0 0 2 0,-1-1-8 0,2 0-2 16,1 3-2-16,0 2-1 0,4-3-2 0,-1 1 4 0,2 0-3 16,4 2-4-16,-1-4-1 0,7 5-3 15,-5-4 4-15,7 1-4 0,-2 0 0 0,4 1-2 16,-2-3 1-16,3 3-2 0,-3-4-2 0,2 4 4 16,0 0-7-16,-4-3 1 0,2 4-4 0,-7-4-2 0,3 5 0 15,-4-4 2-15,-3 1-1 0,1 1 1 0,-3-1-2 16,1 1-2-16,-5-1 2 0,0 2 2 15,-3 0-4-15,-1 0 4 0,-2 0-1 0,-1-2 4 16,0 1-5-16,-7 2 5 0,1-4 3 0,-6 3 1 16,9-6 4-16,-8 4 5 0,-5-5 7 0,5 1 4 0,-4 1-15 15,-1-3 4-15,3-3 8 0,-2 1-6 0,-1 0 1 16,4-1 2-16,-4-2-4 0,-5-4 1 0,8 2-1 16,5-2-4-16,-3-2-5 0,3 4 3 15,2-3-5-15,6-1 1 0,0 3-7 0,-1 3-17 0,0-4-14 16,3 2-24-16,1 1-30 0,4-2-25 15,0 5-19-15,2-7-19 0,2 5-122 0,-4 2-294 0,11 0 131 16</inkml:trace>
  <inkml:trace contextRef="#ctx0" brushRef="#br0" timeOffset="27647.645">2508 14454 121 0,'0'0'129'0,"0"-8"-14"0,-1 4-5 16,-2 1-4-16,3 0-5 0,0-3-1 0,-4 1-1 16,4 2-3-16,0 3 2 0,-1-7-9 0,-1 3 0 15,1 1-3-15,1 3-7 0,-2-5-7 0,2 5 3 16,-3-6-5-16,3 6 1 0,0-6-3 0,0 6-2 16,0 0-4-16,0 0-6 0,-5-2-1 0,5 2-8 15,0 0-4-15,0 0 2 0,0 0-11 0,0 0-1 16,0 18-2-16,0-5 0 0,0 4-1 0,0 12-6 15,3-5 1-15,-1 4-3 0,-2 6-3 0,5 1 2 16,-1-3 1-16,4 13-4 0,-3-12-1 0,2 0-1 16,1-5-4-16,-1 1 1 0,2-2-2 0,-3 0-4 15,4-9 4-15,0 5-2 0,-2-5-4 0,2-2 0 16,1-3-4-16,-5-5-6 0,3 0-4 0,-2 0-5 16,2-3-6-16,-1-1 1 0,2-4-4 0,2 1-3 15,-3-5-8-15,1 0-6 0,-1-4 0 0,5-3-7 16,-1-4 0-16,0 1-5 0,-2-3-6 0,1-5-1 15,-2 2 2-15,-1 1-2 0,-2 2 9 0,-1 0 5 16,-1 2 6-16,-2 3 12 0,1 1-3 0,-3-1-1 16,1 1 8-16,-1 0 9 0,-1 7-1 0,-3-3 2 15,2 0 2-15,-3 3 9 0,1-1 5 0,-1 2 10 16,0 1 2-16,-1 1 4 0,5 1 3 0,-11 1 1 16,4 3 2-16,1 1 3 0,-1 0 4 0,-1 3-5 15,1 2 4-15,2 0 3 0,0 6-8 0,1-1-5 16,0 1-3-16,4-1-3 0,-1 2 1 0,2-4 1 15,-1 3 0-15,5-2-6 0,-1 0-1 0,1-6-2 16,8 6-2-16,-4-5 1 0,1-2-7 0,3-2 3 16,0-2-2-16,6-2 3 0,-1-2-6 0,-1-3-28 15,1-3-22-15,-2-3-27 0,4 2-27 0,-2-6-19 0,-1 3-10 16,-3-3-11-16,0 1-94 0,-4-3-258 16,-2 7 115-16</inkml:trace>
  <inkml:trace contextRef="#ctx0" brushRef="#br0" timeOffset="27886.473">2999 14675 45 0,'0'0'132'16,"-3"-6"7"-16,3 6-2 0,-4-2 1 0,4 2-8 16,0-3-4-16,0 3-7 0,0 0-7 0,0 0-10 15,0 0-4-15,0 0-5 0,0 0-3 0,-2 11 1 16,2-6-1-16,0 5-1 0,1 2 1 0,3 4-2 16,-2 2-1-16,2 0-1 0,0-1-3 0,2 9-5 15,-1 1-4-15,0-1-6 0,2-1-9 0,-4 2-1 16,0 4-7-16,6-5-6 0,-6 0-3 0,3 1-5 15,-2 1 0-15,-1-9-11 0,0 8-1 0,0-9-11 16,3 0-12-16,-5 1-16 0,-2-2-20 0,2-6-23 16,2 2-17-16,-3-2-21 0,1 0-20 0,-2-6-8 15,2 2-31-15,-1-3-7 0,-1 1-22 0,1-1-113 16,0-4-320-16,-9 3 142 0</inkml:trace>
  <inkml:trace contextRef="#ctx0" brushRef="#br0" timeOffset="28127.535">2941 14818 89 0,'3'-6'108'0,"-1"-2"-1"0,1 1 1 0,0 0-5 16,3 0 1-16,0-1-3 0,3 2-8 0,0-4-12 16,1 5-1-16,3 1-10 0,-2-1-4 0,2 2-5 15,1 2-8-15,4 1-3 0,0 1-8 0,-5 5 2 16,-2-3-2-16,1 3-4 0,-3 0-8 0,0 1 9 15,0 2-5-15,-3-1 0 0,0 2-6 0,-3 1-2 16,-3 0-3-16,0 0-3 0,-1 5-1 0,-3 0-15 16,-5-1-9-16,-3 0-28 0,2 1-23 0,-4-3-35 15,-1 2-28-15,-1-4-114 0,-8 5-251 0,-1-3 112 16</inkml:trace>
  <inkml:trace contextRef="#ctx0" brushRef="#br0" timeOffset="28579.603">2310 14761 18 0,'-4'-2'129'0,"4"2"-18"0,6-5-1 0,-3 2-5 16,2 1-5-16,4-5-2 0,4 2 5 0,2-2-7 15,2-3 3-15,1-2-4 0,8-1-10 0,1-2 5 16,0 2-9-16,5-3-5 0,-1-1-3 0,1 1-6 16,-3 0-3-16,2 1-12 0,-2 8-3 0,-1-9-8 15,-5 7 1-15,-1-3-6 0,-3 4-7 0,-1 2-2 16,-7 2 5-16,0-2-4 0,0 5-4 0,-2-3-2 15,-2 2-2-15,-1-1-2 0,0 1 1 0,-2-1 2 16,1 0 3-16,-5 3-2 0,5-1 0 0,-1-2 2 16,-4 3 2-16,0 0-3 0,4-2-3 0,-4 2-1 15,0 0-8-15,6 0 2 0,-6 0-4 0,0 0 2 16,4-3-2-16,-4 3 0 0,0 0-8 0,0 0-21 16,0 0-27-16,0 0-25 0,0 0-39 0,0 0-32 15,5-4-28-15,-1 1-120 0,-4 3-313 0,3-2 139 16</inkml:trace>
  <inkml:trace contextRef="#ctx0" brushRef="#br0" timeOffset="29101.514">3414 14441 21 0,'0'-4'200'0,"0"4"-7"0,-4-3-8 0,4 3-8 16,-1-4-15-16,1 4-13 0,-2-3-7 0,2 3-10 16,0 0 6-16,0 0-13 0,0 0-9 0,0 0-2 15,0 0 4-15,0 0-3 0,4 17-6 0,-1-7-6 16,1 2 2-16,-1 5-6 0,3 1-6 0,1 7 0 15,1 3-12-15,1-1 0 0,-1 0-6 0,2-2 0 16,-3 1-10-16,4 1 2 0,0-2-5 0,-2-2-5 16,0 0 0-16,-4-4-2 0,4-2-3 0,-3-1-5 15,2 0 4-15,0-2-8 0,-3-3-3 0,0 1-2 16,0-1-4-16,-2-4-5 0,1 0 2 0,-2 2-6 16,1-4-2-16,-2 1-1 0,3-4-5 0,-3 2 7 15,1-1-14-15,0 0 1 0,-2-3-2 0,1 4-1 16,-1-4-1-16,0 3-6 0,0-3-19 0,3 3-25 15,-3-3-26-15,0 0-37 0,0 0-41 0,0 0-40 16,0 0-46-16,0 0-52 0,0 0-182 0,0 0-505 16,-17-10 223-16</inkml:trace>
  <inkml:trace contextRef="#ctx0" brushRef="#br0" timeOffset="45549.18">15705 14697 55 0,'0'0'51'0,"0"0"-7"0,0 0 5 0,0 0 2 16,0 0-8-16,0 0 5 0,0 0-4 0,0 0-2 16,0 0 14-16,0 0-7 0,0 0-5 0,0 0 14 15,0 0-2-15,0 0 2 0,0 0 10 0,0 0-14 16,0 0 14-16,0 0-3 0,0 0-4 0,0 0-2 15,0 0-2-15,0 0 2 0,0 0-4 0,0 0-4 16,4-4-3-16,-4 4 2 0,0 0-6 0,0 0 1 0,0 0-2 16,0 0 1-16,0 0-1 0,0 0-3 15,0 0-2-15,0 0 4 0,0 0-2 0,0 0-2 16,0 0-3-16,0 0 1 0,0 0 1 0,0 0-4 16,0 0 1-16,0 0-3 0,0 0 1 0,0 0-2 15,0 0-3-15,0 0 7 0,0 0 0 0,0 0 5 0,5 10 16 16,-5-8-2-16,0-2 1 0,0 10-8 15,3-6 0-15,-3 0 1 0,1 3-4 0,-1 0-1 16,0 3-4-16,3 0 0 0,-3-1 1 0,2 3-4 16,-2 0-4-16,5-1 1 0,-5 2-3 0,3-1 0 15,-2 5-1-15,4-2-4 0,-2 0 0 0,-2 2-1 16,-1-5-3-16,1 5 0 0,1-6 4 0,-1 6-4 16,0-2-1-16,2-1-1 0,-2 3-1 0,-1-5 1 15,3 2-2-15,-2-3 1 0,-1 5 0 0,3 0 3 16,-3 1 1-16,0-5-3 0,2 5-2 0,-1 1-2 15,-2-3 3-15,-1 2 1 0,2-6-2 0,0 7 1 16,-3-1-7-16,3 0 0 0,-1-5 2 0,1 0-3 16,1 8-4-16,-2-3 1 0,-2-6 4 0,3 7-5 15,0-3 1-15,0 2 2 0,0 0-2 0,0-2-2 16,0 1 3-16,-1 0-3 0,1 1-2 0,0-7 4 16,-3 5 0-16,3 2 3 0,0-1-1 0,0 2-23 15,0-2 4-15,0 1 0 0,-1 0 2 0,1 2 1 16,0-1 3-16,0-1 10 0,0 1-8 0,1 0 9 15,-1 1-10-15,4-2 3 0,-4 2 0 0,4-2 1 16,-4-2-2-16,1-4 5 0,3 9-4 0,-4-8 6 16,1 5-1-16,-1-2 1 0,4 2 2 0,-4 0 2 15,1 2-1-15,1 0-2 0,-2-2 4 0,1 0-2 16,0 0-2-16,2 2 0 0,-3-1 3 0,4 1-4 16,-1 7 2-16,0-7-4 0,-2-4 2 0,1-2-1 15,1 0 0-15,0-2 1 0,1 4-2 0,-2-2 2 16,-2-3-5-16,3 5-1 0,-1-7 5 0,1 3 0 15,-2-1 0-15,1-4-4 0,-2 2 0 0,1-3 3 16,1 3-1-16,-2-2 1 0,0 0-3 0,3-1 1 16,-2-1 1-16,2-1 0 0,-2 1-1 0,-1-4 2 15,0 5-3-15,0-5-5 0,1 5-1 0,-1-5 3 16,0 0-5-16,0 2-11 0,0-2-12 0,0 0-15 16,0 0-30-16,0 0-28 0,0 0-46 0,0 0-49 0,-2-11-53 15,-1 3-200-15,3 0-490 0,3-5 218 16</inkml:trace>
  <inkml:trace contextRef="#ctx0" brushRef="#br0" timeOffset="47754.573">15760 14703 67 0,'0'0'73'0,"0"0"-9"0,0 0-5 15,0 0 9-15,0 0-16 0,14-6 3 0,-14 6-3 16,0 0-1-16,8 3-7 0,-8-3 0 0,9 0 8 15,-5 1-4-15,-4-1-4 0,9 1-4 0,-9-1 2 16,8-1 3-16,-8 1 1 0,10 0 1 0,-5 1 0 16,-5-1 4-16,10 0-10 0,-5 0-2 0,2 0-3 15,1 0 2-15,-8 0-1 0,13 1 0 0,-5-1-4 16,-1 2-2-16,6-3 5 0,0 2-1 0,-3-1-4 16,-1 0-1-16,8 0 2 0,-2 2-3 0,3-1-3 15,2 2-3-15,-7-1-4 0,6 3 3 0,-1-3-7 16,0 0 1-16,0-1-4 0,1 1 2 0,0 3-2 15,-1-3-1-15,3 2 2 0,-2-3 1 0,0 2-5 16,0-1 1-16,3 1 0 0,-3 1 0 0,1-1-4 16,7 2 3-16,1 0-4 0,-2-1 1 0,6-2 3 15,-4 1 0-15,0 0-3 0,2-1 1 0,0 1-7 16,1-3 3-16,-3 1 1 0,0-1 5 0,0 0-5 16,-6-1 2-16,1 1-3 0,-4 1-1 0,3-1-2 15,-1 0-2-15,-2 0 5 0,1 3-1 0,-1-3-3 16,-3 0 2-16,4 0-3 0,-2 0 2 0,0 0-1 15,-5 0 1-15,4-3 5 0,2 3-7 0,-2 0 2 16,2-1-1-16,-1 0 2 0,0 1 3 0,1-2-6 16,-6 1 6-16,5 1-2 0,-5 0 2 0,6-1-3 0,-7 1-3 15,6-1 2-15,-6 3 0 0,8 1 3 16,-3-1-9-16,-3 1 6 0,0 0 1 0,5-2 0 16,-5 2 1-16,4 2-2 0,-5-3-3 0,2 1 3 15,1 0 6-15,-1-1-6 0,-2 0 0 0,0 0 2 16,-1 1-5-16,1-1 4 0,1-2-2 0,-3 2 1 0,4-1 3 15,-4 0-5-15,1-1 1 0,-1 0 1 16,-2 1-1-16,4-1 1 0,-3 0 0 0,-2 0-1 16,0 0 2-16,-1 0-4 0,0-1 7 0,-1 0-1 15,-6 1-5-15,9-1 4 0,-9 1 1 0,9 0 0 0,-9 0 3 16,6-1 4-16,-6 1 7 0,0 0 2 0,5-3 10 16,-5 3 5-16,0 0-3 0,0 0-2 15,0 0-2-15,7 0-1 0,-7 0-4 0,0 0-1 16,0 0-1-16,0 0-5 0,0 0-1 0,0 0 0 15,2-3-3-15,-2 3 1 0,0 0-3 0,0 0-1 16,0 0-2-16,0 0 3 0,0 0 2 0,0 0 0 16,0 0 2-16,0 0 1 0,0 0 5 0,0 0-1 0,0 0 3 15,0 0 0-15,0 0 9 0,0 0-8 0,0 0 5 16,0 0-1-16,0 0 4 0,0 0-3 16,0 0 2-16,0 0 3 0,0 0-4 0,0 0 2 15,0 0 2-15,0 0 1 0,0 0-2 0,0 0-3 16,0 0 4-16,0 0 16 0,0 9-3 0,0-5 2 0,0-4-4 15,-1 10-6-15,-1-6 3 0,3 1 3 0,-2 0-8 16,-1 1-1-16,2-3 1 0,-1 3-4 16,1 2-1-16,-1-2-2 0,-1 1-6 0,2-2-2 15,0 2 0-15,0 0-4 0,0 0 2 0,0 1-2 16,2-1 2-16,-1 0-5 0,-1 4-2 0,0-2 3 0,1 3-4 16,1-4 2-16,-2 2-2 0,1 3-2 0,-1-3-1 15,2 0-1-15,-2 0 0 0,4 3-1 16,-4-5 0-16,0 2 3 0,1 2 0 0,0-2-5 15,1 0 0-15,-1 1-3 0,2-1 8 0,-3-1 1 16,1 1-9-16,-1 1 2 0,1-2 2 0,-1 0-5 0,2-1 6 16,-2 1 0-16,2 0-4 0,0 0 3 0,-1-1 3 15,-1 1 0-15,1 3-6 0,0-6-3 0,1 1 8 16,0 2-5-16,-2 0 1 0,2 0-2 16,0-1 0-16,-2-1 1 0,1-2 4 0,2 3 0 15,-3 0 0-15,1 2 1 0,-1-1-2 0,0-3 1 0,0 4 9 16,3 1-4-16,-3-3-3 0,0 4 2 15,1-3 2-15,-1 0-3 0,-1 0 0 0,1 3 1 16,0-3-2-16,0 1-1 0,0 3 4 0,0-2-2 16,0-1-2-16,1 1-3 0,-2 0 3 0,2-3-4 15,-1 3-1-15,0-1 2 0,-1-2-3 0,2 3 5 0,-1-1 2 16,-1 2-1-16,1-2-6 0,0 1-1 0,0 0 0 16,0-4 3-16,0 3 1 0,0 1-27 0,-3-2 6 15,6 2 1-15,-2-2-1 0,-1 0 0 16,1 0 3-16,0 0 3 0,-1-4 2 0,-1 5 3 15,2-3-1-15,1 5 0 0,0-3 4 0,-2-1 0 0,2 0-5 16,-2-1 6-16,1 3-1 0,-1-1 0 16,0-2-6-16,0-1 4 0,0 0 5 0,1 4 1 15,2-3-6-15,-3-1 4 0,1 0 2 0,0 0-6 0,0 3 3 16,-1-5 4-16,2 3-4 0,-1 1 2 0,-1-3-1 16,0 2 3-16,2-2-1 0,-2 0-2 15,0 3 1-15,2-1 0 0,-2-3 3 0,2 2 9 16,-1 0-3-16,-1 0-10 0,3 0 4 0,-3 0 2 15,2-1-2-15,-2 0-1 0,1 0 1 0,0 1-3 16,-1 1 1-16,0 0 0 0,1-3-1 0,1 1 4 16,0 1-4-16,-2 0-1 0,0 4 3 0,0-6 1 0,2 5-1 15,0-4-2-15,-2-1 1 0,0 4-2 0,0-3 3 16,0 0 2-16,1 5 0 0,-1-4-4 0,2 2 1 16,-2-4-2-16,1 4 5 0,-1-4-5 0,0 4 1 15,0-3 0-15,3 0-2 0,-1 2 3 16,-2-2-1-16,0 0 5 0,0 2-3 0,1-2 5 15,-1 0-7-15,0 0 1 0,4-2 1 0,-4 4-1 0,1-3 2 16,-1 1 0-16,0 2-3 0,2-4 2 0,0 4-1 16,-2-2 2-16,2 0 2 0,-2-3-4 0,0 2 10 15,2 2-12-15,-2-4-3 0,0 2 3 0,0-4 5 16,0 4-6-16,1 0 3 0,-1-4 6 16,0 0 3-16,0 7 4 0,0-4-2 0,0-3-1 0,3 7 3 15,-6-4 2-15,3-3 1 0,0 5-10 0,0-5 7 16,0 0-5-16,0 5 2 0,0-5-1 0,4 2-1 15,-4-2-2-15,0 0-4 0,0 5-2 16,0-5 4-16,0 0 6 0,0 0-7 0,0 0-5 16,0 0 0-16,0 0-9 0,0 0-44 0,0 0-57 0,0 0-86 15,-9-10-110-15,-1 4-223 0,1 2-574 0,-1-5 253 16</inkml:trace>
  <inkml:trace contextRef="#ctx0" brushRef="#br0" timeOffset="54553.975">2077 12078 11 0,'3'-5'106'15,"-2"0"3"-15,3 1-10 0,-2-4-2 0,1 3 3 16,0-2-10-16,-2 0 2 0,2 0-8 0,-1-2 0 16,-2 2-6-16,2-2 1 0,1 1-2 0,-3 0-5 15,0-2-1-15,0 3-5 0,-1 0-2 16,-1 0 0-16,0 1 5 0,0-2-1 0,-1 4 4 0,0-1 2 15,-1 0-4-15,1 1-8 0,-3 1-6 0,0-1-2 16,2 3-8-16,-3 1-6 0,7 0-7 0,-13 3 3 16,4 0-5-16,0 3-3 0,0-1-6 0,0-2-3 15,0 3-1-15,0 2 2 0,3-1-4 0,-1 2 0 16,2-2-4-16,-3 2-3 0,3-2-2 0,4-1 1 16,-5 2-3-16,3 1 0 0,1-1-1 0,-1-1 0 15,3 0-4-15,0-1 1 0,3 0 0 0,-1 2 1 16,2 2-3-16,1-3 0 0,1 3-3 0,4-1 5 15,-2 2 1-15,4 0-3 0,3 0 0 0,0 0 2 16,-2 1-3-16,0-2 1 0,4 2-1 0,-3 0 5 16,0 0 0-16,1 3-4 0,-1-3-2 0,-1 2-1 15,-1-2 3-15,-1-1-1 0,-3-2 0 0,-2 3 0 0,1-4-4 16,-3 1-1-16,0 0 4 0,-1 3-3 16,-2-4 3-16,-1 4-3 0,-2-3-2 0,-1 1 0 15,-4 0-5-15,0 1 9 0,-2-3-1 0,-1 0 2 16,-3 2 0-16,3-3-1 0,-3-3 3 0,-3 2 1 15,-1-1 8-15,-1-1 0 0,4-1 3 0,-5-1 6 16,1-2-3-16,-1-1 6 0,-2-1 0 0,2 0-1 16,-1-1-2-16,3-2 6 0,-1-1-4 0,2 2-3 15,2-2-1-15,2 1 0 0,2-1-10 0,-3 0 6 16,4 3-1-16,4-2-7 0,0 1-4 0,-3-1-20 0,3 2-25 16,4-1-28-16,-3 1-27 0,4 0-22 0,0 3-33 15,0-5-41-15,0 5-101 0,5-5-323 16,0 3 144-16</inkml:trace>
  <inkml:trace contextRef="#ctx0" brushRef="#br0" timeOffset="55385.132">2335 11962 98 0,'-3'-2'155'0,"-1"-1"-7"0,0 0-12 0,4 3-6 16,-7-3-12-16,7 3-2 0,-7-1-4 0,7 1-8 15,-4-2-9-15,4 2-8 0,0 0-10 0,-4 9 0 16,1-4-7-16,1 8-5 0,-2 1-2 0,3 2-3 16,0 4-3-16,1 6 1 0,-3-3-7 0,6 3 0 15,0 0-2-15,-1 2-3 0,-1-3-4 0,5 0-6 16,-3 1-3-16,4-1-1 0,0-5-4 0,-2-2-4 16,3-1 0-16,-1-1-5 0,2 0-5 0,3-2 0 15,-3-4 3-15,0-1-3 0,0-2-4 16,7-1-1-16,-3-1-3 0,-4-4-1 0,5 2 3 15,-4-5-2-15,3 0-1 0,1-4-4 0,-2-1-6 0,3-5-13 16,0-1-1-16,4-5 2 0,-7 2 1 0,5-8 1 16,-6 3-2-16,-3 4 4 0,-1-2 2 0,-1 1-6 15,-5-1 8-15,3 2 2 0,-3 1 2 0,0 0-4 16,-2 3-1-16,1 2 10 0,0 3 0 0,-1 2 16 16,1 0 10-16,-2 1-3 0,0 2-1 0,2 3-5 15,0 0 4-15,0 0-3 0,-9 8-1 0,6 1-6 16,-1 1 1-16,0 2 0 0,1 5 2 0,-1-3-2 15,3 6 0-15,1-1-5 0,1 0 0 0,0-1-2 16,2 0 2-16,0-1-5 0,3 1 1 0,-1 1 0 16,1-8 0-16,3 1-1 0,3 4-4 0,-3-7-6 15,4 0 8-15,-2-1-6 0,0-3-22 0,3 0-6 16,-1-3-20-16,0-2-9 0,1 0-23 0,-2-2-5 16,-1-3-9-16,3 0-6 0,-3 0 3 0,1-7 1 15,-3 2 7-15,-1 0 6 0,-2-1 7 0,-1-1 8 16,0 2 12-16,-3-1 4 0,0-4 11 0,1 2 5 15,-3-3 14-15,-1 4 3 0,-3 0 31 0,2 1 7 16,1 1 13-16,-2 1 11 0,1 0 11 0,-1 4 14 16,1-1 11-16,2 0-2 0,-3 1-1 0,1 2-4 15,0 1-6-15,2 2-6 0,0-6-9 0,0 6 0 16,0 0-7-16,0 0-1 0,5 11 0 0,-1 1-6 16,1 5 4-16,5 6-10 0,-5-3 4 0,5 5-5 15,-3 6-3-15,2-3 3 0,0 1-4 0,-2 3 0 0,2-2-5 16,1 3 1-16,-4 1-2 0,2 0-5 15,-3 0 2-15,-1-2 1 0,1 1-3 0,-1-4-6 16,-4-3-1-16,6-3-12 0,-6-4-12 0,0-4-13 16,0-1-14-16,0-4-19 0,0 0-12 0,0-3-17 15,-1 0-8-15,-3-2-10 0,3-1-12 0,1-4-119 0,-8 1-265 16,8-1 119-16</inkml:trace>
  <inkml:trace contextRef="#ctx0" brushRef="#br0" timeOffset="55625.568">2738 12211 77 0,'1'-6'130'15,"4"-1"-11"-15,2 1-10 0,-1 1-3 0,7 2-10 0,-3 0-7 16,3 1-10-16,2-1-9 0,4 2 0 0,-6 2-13 16,4 2-5-16,-5 2-2 0,6 0-6 15,-5-2-2-15,-4 3-5 0,4 1-6 0,-7-2 6 16,3 1-1-16,-5-1 4 0,1 4 8 0,-2-1 0 15,-3 2-7-15,-3 1-4 0,-2 1-1 0,-1 4 2 0,-2-6-10 16,-5 3-3-16,2-1-5 0,-6 1-14 0,-7-1-18 16,3-4-23-16,-4 2-33 0,-1-4-24 0,4-1-33 15,-7-3-103-15,1 0-247 0,0-4 109 0</inkml:trace>
  <inkml:trace contextRef="#ctx0" brushRef="#br0" timeOffset="55853.547">2146 12253 56 0,'-2'-3'169'0,"2"3"-12"0,-2-6-16 15,2 6-11-15,5-8-9 0,-1 2-17 0,3-5-5 16,-1 1-16-16,4-3-9 0,1-3-6 0,3 3-4 15,-2-4-11-15,10-3 0 0,-3 4-18 0,2-1-35 16,0 0-38-16,1 1-36 0,-5 3-143 16,-1 4-233-16,2-2 104 0</inkml:trace>
  <inkml:trace contextRef="#ctx0" brushRef="#br0" timeOffset="56438.626">3075 11941 61 0,'-4'-3'155'0,"4"0"-12"0,-2 0-11 16,2-3-11-16,0 2-14 0,0-2-9 0,2 0-9 16,-1 0 7-16,3 0-8 0,2 0 1 0,-3 0-2 15,1 1-5-15,5 0-10 0,-1 1-9 0,-3 1 0 16,0 1-5-16,4 0-10 0,1 0-1 0,-2 2-4 16,1 0-6-16,4 2-1 0,-2 2 0 0,-2 3-2 15,2 1-3-15,-2 0 2 0,-1 6-6 0,0-2-7 16,-2 3 1-16,-1 2 3 0,-2 3-8 0,-1-1 3 15,0 0-3-15,-4 8-3 0,-2-3 1 0,-2-5-4 16,1 0-2-16,-2 4 3 0,0-5-1 0,-1 2-3 16,1-8 1-16,0 2 5 0,2-4 5 0,1-1-1 15,0-2 0-15,1 1-7 0,0-4 5 0,2 1-6 16,-3 0-8-16,3-1 6 0,1 0 0 0,0-4 2 16,1 7-2-16,-1-7-2 0,5 1 3 0,-5-1 4 15,10-1 4-15,-1-3 1 0,0 1-2 0,1-1 3 16,2-2 1-16,3 1-3 0,1-2-1 0,2-1 1 15,1-1 1-15,-3 0 3 0,11-1-2 0,-8 0 2 16,1 5 3-16,-1-4-2 0,-3 1-2 0,0-1 2 16,-2 5-2-16,-4-3-5 0,0 3-4 0,-1 0 1 15,1-1 2-15,-5 3-3 0,1 1 2 0,-1-3 2 16,-1 3-1-16,-4 1 0 0,7-2-2 0,-7 2 0 0,0 0 1 16,5-3 0-16,-5 3-3 0,0 0-1 15,4-2-10-15,-4 2-34 0,0 0-57 0,0 0-49 16,0 0-64-16,-9-5-183 0,9 5-422 0,-4-5 188 15</inkml:trace>
  <inkml:trace contextRef="#ctx0" brushRef="#br0" timeOffset="63499.42">5017 12022 56 0,'0'0'117'0,"0"0"-15"0,0 0-10 16,0 0-14-16,0 0-8 0,0 0-5 0,0 0-8 16,0 0-4-16,0 0-3 0,0 0 1 0,0 0-12 15,0 0 3-15,0 0-8 0,0 0-1 16,0 0 2-16,0 0-4 0,0 0 6 0,0 0-5 0,0 0 6 15,0 0-10-15,0 0-5 0,0 0 5 0,0 0 2 16,0 0-9-16,0 0-5 0,0 0-5 0,0 0 4 16,0 0-5-16,0 0-39 0,0 0-3 0,0 0-46 15,0 0-115-15,0 0-209 0,0 0 94 0</inkml:trace>
  <inkml:trace contextRef="#ctx0" brushRef="#br0" timeOffset="72221.856">7448 11928 7 0,'0'0'20'0,"0"0"-4"0,0 0-2 0,0 0 0 16,2-4-1-16,-2 4-5 0,0 0 6 0,0 0-2 0,0 0 4 15,0 0 5-15,0 0 7 0,0 0 0 0,0 0 3 16,0 0 1-16,0 0 0 0,0 0 3 0,0 0 3 16,0 0 2-16,0 0 1 0,0 0 2 0,0 0 5 15,0 0-12-15,0 0 7 0,0 0-5 0,-6-2 4 16,6 2 8-16,0 0 3 0,0 0-18 0,0 0 2 15,0 0-7-15,0 0 1 0,0 0-3 0,0 0-1 16,0 0-3-16,0 0-1 0,0 0 2 0,0 0 3 16,0 0-7-16,0 0 4 0,0 0 3 0,0 0 4 15,0 0-3-15,0 0 2 0,0 0 0 0,0 0 3 16,0 0-1-16,0 0-5 0,0 0 1 0,0 0-6 16,0 0 1-16,0 0 0 0,0 0 1 0,0 0 2 15,0 0-5-15,0 0-5 0,0 0-1 0,0 0-2 16,0 0-1-16,0 0 7 0,0 0-7 0,0 0-2 15,0 0 1-15,0 0 1 0,-4-3 2 0,4 3 0 16,0 0-1-16,0 0 3 0,0 0 4 0,0 0 1 16,0 0 1-16,0 0 1 0,0 0-1 0,0 0-4 15,0 0 2-15,0 0-6 0,0 0 3 0,0 0-3 16,0 0-2-16,0 0 3 0,0 0-7 0,0 0 2 0,0 0-4 16,0 0 3-16,0 0-6 0,0 0 1 0,0 0 0 15,0 0 0-15,0 0 1 0,0 0-3 16,0 0 0-16,0 0 5 0,0 0 0 0,0 0-1 15,0 0-1-15,0 0 5 0,0 0-2 0,0 0-2 0,0 0 2 16,0 0-1-16,0 0-2 0,0 0-1 0,0 0 2 16,0 0 0-16,0 0-2 0,0 0 2 15,0 0-2-15,0 0 0 0,0 0-2 0,0 0 2 0,0 0-1 16,0 0-1-16,0 0 0 0,0 0 4 0,0 0-1 16,0 0 1-16,0 0 2 0,0 0 3 0,0 0 2 15,4 11-1-15,-4-11 0 0,1 5 3 0,-1-5 2 16,0 5-1-16,0-2 1 0,0-3-4 0,0 9 1 15,0-4 0-15,0-2-3 0,0 2 0 0,0 0 1 16,0 0-4-16,0 1 0 0,0-1 0 0,0 0-2 16,3 1 1-16,-3 1-2 0,1-1-1 0,-1 2 2 15,1-4-2-15,2 8 0 0,-3-3 2 0,5-1-1 16,-2 4 3-16,-2-3-1 0,-1 2-4 0,1 3 2 16,2-1-2-16,-2-1 0 0,4 5-1 0,-5-1 2 15,3 1 0-15,-2 2 1 0,0-1-1 0,2-1-1 16,2 1-1-16,-1 0 3 0,-4 0-1 0,0-1-2 15,5 4 1-15,-1-4 4 0,1 1-3 0,-4-2-3 16,5 2 2-16,0 0-1 0,-1 1-1 0,0-2 0 16,-1 0-6-16,3 1-2 0,-4 2 2 0,5 0 0 0,-6 0 1 15,5-1 4-15,-1 6-2 0,-1 0-1 0,0 0-1 16,-1-4 1-16,2 5 3 0,0-1-1 16,0-1 0-16,-1 1-1 0,3 0 2 0,-6-7-1 15,5 2 0-15,0 0 1 0,-3 5-2 0,-2-5 0 16,2 0 3-16,0 6 2 0,0-9-1 0,0 9 4 15,0-1-2-15,-4-6 0 0,6 7-1 0,-5-9-2 16,2 3 1-16,2 1 1 0,-1 4 1 0,-3-7 0 16,3 2-3-16,-1 0-1 0,-2-1 2 0,4-2-1 0,-4 1-1 15,3 0 0-15,-4 4 0 0,4-2 4 0,-3 4-4 16,-1-3-1-16,3 3 1 0,-6-4 1 0,7-1-2 16,-5 7 0-16,2-6-2 0,-2-2 6 15,2 1-1-15,-1 2-1 0,0-1-4 0,3 4 0 0,-3-5 4 16,4 7-5-16,-3-6 6 0,0 5-2 0,2-6-2 15,-2 1 1-15,4 6 0 0,-5 0 5 0,4 0-4 16,-3 1-3-16,3-2 3 0,-3-5-2 0,2 1 1 16,-2 3 0-16,2 3 2 0,-3-1-3 0,1-1-3 15,3-1 3-15,-3-4-1 0,0 1 6 0,4 2-4 16,-5 4-1-16,0-7 0 0,3 4-4 0,-1 2 2 16,0-3 3-16,0-3 1 0,1 1 0 0,-3-3 2 15,4 2 13-15,-3-1-3 0,0 1 1 16,2-1-3-16,-1 1-3 0,1-2 1 0,-3 3-3 0,4-2 1 15,-2 8-1-15,1-5 0 0,-1-1 0 0,-2-2-1 16,0 1 1-16,-1-2-2 0,2 3 0 0,1 3-1 16,0 2 0-16,2-1-4 0,-3-4 2 0,0-2 1 15,-1 6 0-15,-1-1 1 0,2-3-2 0,1-3 1 16,-1 2 1-16,-1 6-3 0,2-6-1 0,0-2 3 16,0 3 2-16,-2-3-3 0,0 4 0 0,0-5-2 15,0 3 0-15,3-3 3 0,-3 2-2 0,0 0 0 16,1-2-1-16,1 0-1 0,-1 1-1 0,0-2 1 15,-1 0 2-15,1 3-1 0,-1-2-2 0,0-2 4 16,2 3-4-16,-2-4 5 0,0 1-4 0,0 2 2 16,0-2-2-16,0 2 3 0,0 1-3 0,0-3 3 15,0 1-1-15,-2 1 2 0,1 7-4 0,-1-9 7 16,0 2-4-16,1-5-3 0,-2 5 3 0,2 1-2 16,0-2 4-16,-1-2-2 0,-1 3-1 0,0-4-1 15,3-1 1-15,-2 3-2 0,2-1 0 0,-2 0 0 16,2 2-16-16,-1-1 0 0,1-4 3 0,-2-1 2 15,2 2 0-15,-2 1 2 0,2-1 3 0,-1 1-2 16,0-1 2-16,-1 5 0 0,1-5 2 0,1 2 3 16,-1 2 0-16,1-3 0 0,-1 4-2 0,-3-2 2 15,4 5 2-15,-1-3-4 0,-1 0 4 0,2-1-2 16,-1 1-3-16,1 0 4 0,-1 0-1 0,1 0 0 16,0-2 1-16,-3 2 2 0,2-6-4 0,1 1 1 15,-1 0 1-15,1 0 2 0,0-1 4 0,0 0-5 16,0 0-1-16,0 1 0 0,0 0 6 0,0 0-4 15,-2-7 3-15,2 7 0 0,0-2 0 0,-1-1-2 16,1-1 2-16,1 3-1 0,-2-3 0 16,1 1 1-16,0-3 0 0,0 2-1 0,0 1 2 0,1-1-4 15,-2 0 6-15,2-2-4 0,1 0 0 0,-2 0-1 16,0-1 2-16,1 0-2 0,-1 2-1 0,1-3-1 16,-1 1 1-16,2-2 1 0,-2 3-2 0,1-1 3 15,-1-1 0-15,1 2 4 0,-2-1-3 0,2-3-7 16,-1-2 6-16,0 10-11 0,1-8 1 0,-1 3-7 15,2-1-12-15,-2-4-13 0,0 7-26 0,0-3-34 16,0-4-63-16,0 4-211 0,0-4-405 0,0 0 180 16</inkml:trace>
  <inkml:trace contextRef="#ctx0" brushRef="#br0" timeOffset="74271.432">9894 11884 9 0,'0'0'75'0,"0"0"-9"0,0 0-4 0,0 0-1 16,0-5-11-16,0 5 6 0,0 0 1 0,0 0-8 15,-3-3 4-15,3 3 2 0,0 0-4 0,0 0 0 16,0 0-8-16,0 0 6 0,0 0-3 0,0 0 0 15,-2-4 0-15,2 4 5 0,0 0-4 0,-3-3-11 16,3 3 0-16,-4-2 3 0,1-2 3 0,3 4-5 16,-3-3 0-16,0 1 8 0,3 2-3 0,-4-3 1 15,4 3 1-15,-6-4-5 0,6 4 8 0,0 0-5 16,-4-3-4-16,4 3 13 0,0 0-1 0,-2-2-7 16,2 2 1-16,0 0-2 0,0 0-5 0,-3-5-8 15,3 5 2-15,0 0-1 0,0 0-1 0,0 13 4 16,0-7-3-16,-1 1-3 0,1 1 1 0,1 3 4 15,-1 0-7-15,3 1 6 0,-2 1-3 0,0 2-2 16,3 1 1-16,-4 0 2 0,5 1-4 0,-4-2 0 16,2 3 3-16,-2 2 2 0,-1-1-5 0,4-1 8 15,-4 8 0-15,4-7-2 0,-3 8-3 0,2-3-1 16,1 8 0-16,-1-3 1 0,-1 0-3 0,-1 0-1 16,5 2-2-16,-3 1 0 0,-2-1-3 0,3-1-4 15,1 1-3-15,0 0 2 0,-1 3 2 0,2-1-4 16,-2-2-4-16,2 2 3 0,1 0 0 0,0-1-3 15,-4-1-2-15,5 1 0 0,0-1 0 0,-5-2-1 16,3 1 2-16,-3-1 3 0,2-2-4 0,-1-1 2 16,-4 3 2-16,2-1 0 0,0 1 1 0,1-1-3 0,-3-2 1 15,2-2 1-15,-2 4-4 0,2 0 1 16,-2 0 5-16,0-2 0 0,0 0-1 0,2 0-1 16,-2 1-1-16,0 4 2 0,3-6 2 0,-1 4-3 15,2-3 0-15,-3 2-1 0,3-1-4 0,-4-2 1 16,3 2 5-16,-1-1-7 0,-1-1 3 0,2 3-1 15,-2-3 3-15,-1 1 1 0,3-1-6 0,-3-1-1 16,1 2-2-16,3 2 7 0,-4-7-1 0,0 5 4 16,4 0-3-16,-3 0-3 0,-1-7 4 0,3 5 1 0,-2 2-3 15,-1-6 1-15,0-1-1 0,5 6 2 0,-4 1-2 16,2-7-2-16,-6 1 2 0,3 5 2 0,0-5-1 16,3 6 1-16,-2-1-7 0,-1-7 5 15,3 1 3-15,-3 1-1 0,0-2 0 0,0 2-3 16,2-1 0-16,2 1-2 0,-1-2-1 0,-3 2 5 0,0-1-1 15,5-2-1-15,-4 0 0 0,2 3-1 0,-3-1-5 16,2 1 5-16,2-4-5 0,-3 2 4 0,2 3 0 16,-2-2 0-16,3-2-2 0,-1 3 0 0,-2 6 3 15,-1-4-4-15,1-2 1 0,3 3 2 0,0 2-9 16,-3-5 7-16,2-1 0 0,-1 0-4 0,1 0 0 16,-1 0 1-16,-1 0 1 0,-1-1 0 0,2-1 0 15,-2 3-1-15,0-5 3 0,0 3 0 0,0-1 0 16,2-1 0-16,-2 1-2 0,2-2-1 0,-1-1-2 15,-2-3 4-15,1 1-3 0,0 3 0 0,0-4 3 16,1 1 0-16,-1 0 9 0,1 1-13 0,1 0 3 16,-1-1 1-16,-1 1-1 0,0-3-3 0,0 4 3 15,1-2-1-15,-1 4 0 0,0-3-1 0,3 0 4 16,-1-1-4-16,1 0 1 0,-2-1 8 0,-1 0-8 16,4 1-1-16,-4-1 2 0,2 1-4 0,1 2 0 15,-2-1 5-15,2-2-3 0,-2 3 2 0,2-4-2 16,-2 0 3-16,1 0 3 0,1 2-8 0,-2 0 4 15,3-2 0-15,-2 2 1 0,0 2 1 0,2-5-1 16,-4 3-1-16,1 1-1 0,0-1 0 0,2-2-1 16,-3 3 25-16,0-1-2 0,2 0-4 0,1 1-2 15,-2-1 10-15,-2 1-15 0,-2-3-1 0,5 2 1 16,-2 2-2-16,1-6 3 0,2 5-1 0,-3-3-6 16,0-1 2-16,1 4 0 0,0-3-2 0,-1-1-2 15,3 3-1-15,-2-4 4 0,-1 1 1 0,1 1-3 16,-1-2-3-16,4 1 2 0,-4 0 1 0,4 1 0 15,-3 1-7-15,-1 0 6 0,0-4-2 0,1 6 2 16,-1-2 2-16,2 1 0 0,-2-2-4 0,2 3-17 16,-1-1-2-16,2 5 7 0,-2-1 0 0,3-5-1 15,-4 1 4-15,2-1 1 0,0 1 0 0,1 3 3 16,-1-1 4-16,1 3 1 0,-3-5-3 0,6 2 8 16,-3-1-14-16,-1-2 6 0,2 3-1 0,0-3 1 15,-3 0 8-15,-1 2-12 0,4-3 6 0,-4 0-5 16,1 2 4-16,2-5 1 0,-2 5-4 0,3-3 1 15,-3-3 2-15,-1 1-1 0,1 3 1 0,-1 0 1 16,3-2 1-16,-2 2-1 0,-1-1 0 0,0-2 2 16,0 2 2-16,0-1 2 0,0 0-8 0,-1 0 3 15,1 2-1-15,0-5-2 0,0 4 3 0,1-2 2 0,-5 6-6 16,7-1 4-16,-6-3 1 0,3 1 1 16,0 0-2-16,3 1-2 0,-3-1 1 0,1 1-3 15,-1 1 5-15,0-2-2 0,2 2 0 0,0-1 2 16,-2 1-2-16,0-4 0 0,4 1-3 0,-4-2 1 15,0 1 1-15,0-2 2 0,0 0-4 0,3-1 1 16,-1 0 2-16,-2 1-2 0,0-3-1 0,0 2-5 16,3-1 2-16,-2-1-6 0,-1-3 2 0,0 0-17 15,0 5-14-15,0-5-20 0,0 0-37 0,0 0-38 16,0 0-68-16,-15-17-72 0,3 3-146 0,2-1-458 16,-9-9 204-16</inkml:trace>
  <inkml:trace contextRef="#ctx0" brushRef="#br0" timeOffset="76195.363">7462 11885 23 0,'0'0'72'0,"0"0"-1"0,0 0-9 16,0 0-3-16,0 0 3 0,0 0-9 0,0 0 6 15,0 0-6-15,0 0 7 0,0 0-9 0,0 0 0 16,0 0 14-16,0 0-15 0,0 0 0 0,0 0-2 15,0 0 2-15,0 0-3 0,0 0-3 0,0 0 3 16,0 0-6-16,0 0 13 0,0 0-16 0,18-3 0 16,-18 3 0-16,0 0 0 0,8 0-11 0,-8 0 4 15,6 0-7-15,-6 0 9 0,10-1-13 0,-4 1-2 16,-6 0 4-16,11 0-2 0,-5 1-4 0,2-1 8 16,-3 0-5-16,3 2-4 0,2-2 8 0,0-2-12 0,-2 2-1 15,2 2 8-15,3-2-6 0,-2 0 1 0,3 0 0 16,-1 1-3-16,0-1-2 0,2 0 2 0,3-1 4 15,-1 1 1-15,-1 1-6 0,3-1-4 0,-1-1 4 16,-1 2 0-16,2 0-1 0,0-1-9 0,-1 1 6 16,-4 1 0-16,-1-2-3 0,5 0 3 0,1 3 2 15,-1-2-3-15,0-1-9 0,-5 1 9 16,4-2-2-16,1 1 1 0,0-1 0 0,-1 1-2 0,2-1 1 16,0-1-1-16,-1 0-1 0,-4 1 2 0,4 0-3 15,-4 0 2-15,0 1 2 0,3-3 5 0,-2 2-5 16,-1-2-4-16,-1 1 1 0,2-1-3 15,2 3 4-15,-2 0 0 0,-2-3 1 0,2-1-3 0,-2 3-1 16,0-3 6-16,2 2-7 0,2-1 4 0,-3-1 2 16,3-1-3-16,-2 2 0 0,4 0 1 0,-8 1-4 15,4 1 6-15,-3 1-1 0,1-1-10 0,2 1 7 16,-2 0 3-16,0-2 2 0,1 2-12 0,1-1 14 16,-1 2-7-16,-2-1-2 0,3 0 7 0,3 0-4 15,-4 0 5-15,4-1-5 0,-1-1 0 0,-2 2-2 16,-2 0 2-16,1-1 2 0,3-3-3 0,-5 4-1 15,4 0 0-15,-4 0 3 0,2 0 0 0,-2-1-1 16,-1-1-2-16,2 2 2 0,-4 0 2 0,3 0-5 16,-2 0 2-16,-2-1 3 0,2 1-3 0,0-1 1 15,-1 1 1-15,2-1-1 0,-2 0 4 0,2 0-5 16,0-1 4-16,-1 0-1 0,1 0 1 0,1 0-5 16,-1 0 6-16,0-1 1 0,1 2-5 0,-1-1-2 15,-1 1 6-15,2-2-8 0,-2 2 1 0,3 0-2 16,-3-1 9-16,-2 1-5 0,3 0 1 0,-1 1-3 15,-3 0-1-15,3 0 3 0,0-1-2 0,1 2 6 16,-1-1-2-16,-4 1 3 0,7-1-6 0,-2 0 4 16,0 0-8-16,-4 0 5 0,5 1 4 0,-1 1-4 15,2-2-4-15,-3 1 6 0,2 0 1 0,-2 1-1 16,5-1 1-16,-2 0-3 0,0 0 3 0,-4 0-4 0,5 0 2 16,-3 2 4-16,1-2-3 0,1 0-3 0,-2 1-1 15,-2 0-4-15,4 0 8 0,-3 0-2 16,-1-1 5-16,-3 1-6 0,2-2 7 0,-3 0 5 15,4 1-9-15,0-1-4 0,-4-1 1 0,4 1 3 0,-9 0 3 16,13 0-6-16,-8 0 1 0,0-1-1 0,0 0 6 16,-5 1-3-16,13 0 1 0,-5-1-6 0,-2 1 4 15,0-2 10-15,1 2-15 0,0 0 0 0,-7 0 7 16,13-2-1-16,-5 0 1 0,1 2-5 0,-1 0 4 16,-1-2 0-16,0 2-3 0,1 0 2 0,0-1 0 15,-2-1-3-15,1 2-3 0,3 0 3 0,-3 0 0 16,-1 0 4-16,-6 0 2 0,14 0-3 15,-8 0-6-15,2 0 3 0,-8 0 6 0,9 1-3 0,-1-1-1 16,-8 0 0-16,11 0 4 0,-7 1-2 0,-4-1-3 16,12 1 5-16,-6 1-5 0,-6-2 4 0,10 0 0 15,-6 0-1-15,-4 0 1 0,8 0-2 16,-8 0-2-16,11-2-3 0,-7 1 2 0,-4 1 5 16,8 0-2-16,-8 0 3 0,0 0-2 0,9-1 1 0,-5 0 2 15,-4 1-5-15,4-3-5 0,-4 3 8 0,7-1-2 16,-7 1 1-16,5-2 1 0,-5 2-3 0,0 0 0 15,7-4 1-15,-7 4 2 0,1-1 1 0,-1 1-2 16,0 0 3-16,6-4-2 0,-6 4 0 0,0 0 1 16,5-1-5-16,-5 1-1 0,4-4 2 0,-4 4 1 15,0 0 0-15,0 0 6 0,0 0-4 0,5-1-4 16,-5 1-1-16,0 0 2 0,0 0 2 0,0 0-3 16,0 0 5-16,0 0-1 0,0 0-3 0,0 0 3 15,0 0 4-15,0 0-19 0,0 0-31 0,0 0-39 16,0 0-61-16,-18 8-121 0,8-4-287 0,-1 1 128 15</inkml:trace>
  <inkml:trace contextRef="#ctx0" brushRef="#br0" timeOffset="82309.992">2159 9160 118 0,'-1'-3'112'0,"2"-1"-9"0,-1 4-3 16,0-4-6-16,0 4-4 0,0-9-2 15,0 6-2-15,0 1 0 0,0 2-3 0,0-10-4 0,0 6 2 16,0 1 0-16,0 3-2 0,0-8 3 0,-1 4-2 16,-2-1-5-16,2 1 1 0,-2 1-8 0,2 1 7 15,-1-3-7-15,0 3-2 0,2 2-3 0,-5-7-6 16,2 6-6-16,0-1-3 0,-1-1-5 0,0 0-2 15,4 3-4-15,-13-1-6 0,11-2-1 0,-6 1-3 16,3 0 0-16,-3 1-4 0,8 1-1 0,-13 3-5 16,7-3-3-16,0 1 2 0,-2 0-3 0,4-1-1 15,-2 3-3-15,2 0 0 0,-1 2-1 0,0-1-2 16,1 1 0-16,0-1-4 0,-1 4 5 0,2-1-4 16,2 3 0-16,0-4-1 0,-2 7-2 0,2-1-3 15,1 0 4-15,0 0-2 0,1-1 1 0,3 1 0 16,-4 0 2-16,4-1-2 0,0 1-1 0,1-1-3 15,1 0 3-15,-1 0 1 0,2-1 2 0,3 1-2 16,4-2-1-16,-2 3-1 0,-1-4-4 0,4 1 4 16,2 1 4-16,-2 0-6 0,2-1 2 0,2 1 5 15,-4-3-3-15,0 4-8 0,-4-2-9 0,-1-4 5 0,2 2-2 16,-1 1 3-16,-2-2 5 0,-1 1-5 16,-3-2 2-16,3 0-1 0,-6 0-4 0,1 0 1 15,-2 2-1-15,-1-2-7 0,-1 2-2 0,-3 0-2 16,0-2 5-16,-2-2-3 0,-2 4 3 0,-1 0 5 15,-4-4-2-15,2 2-1 0,-7 1 9 0,-1-3 2 16,0 0 1-16,1-3 2 0,-3 0 2 0,0 0 4 16,-1-2 4-16,0-1 1 0,3 1 1 0,-4-4 2 15,2 1 5-15,0-2-5 0,1-2-2 0,5 3 2 16,-4-3-4-16,5 0-4 0,0-2 0 0,4 6 0 0,1-4 0 16,-1 2-14-16,4 2-14 0,3-1-22 15,-1 0-27-15,4 1-21 0,-2-1-18 0,2 0-39 16,2 1-131-16,-1 1-305 0,4 1 135 0</inkml:trace>
  <inkml:trace contextRef="#ctx0" brushRef="#br0" timeOffset="82806.386">2377 9022 25 0,'0'0'141'0,"0"0"-16"15,0 0-17-15,0 0 3 0,6 10 1 0,-9-3-12 16,3 3-7-16,0 2-8 0,4 4-3 0,-5 0-9 16,2 2-2-16,1 2-4 0,1 3 9 0,0-3-19 15,2-2 0-15,2 5-8 0,-3-3-2 0,0-3-2 16,2 0-10-16,0 0-1 0,0 0-5 0,0-5 2 15,-2 0-3-15,5 0-3 0,-1-3-7 0,-2-1 3 16,3 0-8-16,-1-4 0 0,3 0-5 0,2-3 0 16,-4-1-1-16,5-2 3 0,1-1-1 0,-2-2-8 15,-1-2-3-15,1-2-2 0,2-2-3 0,-4 0-21 16,-1 2-11-16,-1-2-2 0,-1 3-1 0,-1-4-1 16,0 3 8-16,-3-2 0 0,1 2 4 0,-5 0 10 15,1 1 2-15,2 4-2 0,-7-4 0 0,4 1 12 16,-5 2 10-16,4 3 6 0,-2-2 10 0,3 4 6 15,-10-1 6-15,10 1 7 0,-13 5-6 0,5 0 8 16,0 2 3-16,-1 3-1 0,1-1-5 0,3 1 3 16,-2 2-6-16,4 4-4 0,-1-3 0 0,2 2-4 15,1 0 1-15,1-2-7 0,1 0 1 0,2 1-2 16,0-1-4-16,1-1-2 0,3-3-2 0,-1 3-5 16,1-2-8-16,3-3-20 0,0 1-23 0,0-1-26 15,3-7-28-15,-3 0-10 0,3 0-18 0,1-3-120 16,-1-1-269-16,1-1 119 0</inkml:trace>
  <inkml:trace contextRef="#ctx0" brushRef="#br0" timeOffset="83023.629">2811 9135 33 0,'0'0'185'0,"0"0"-13"15,0 0-5-15,0 0-18 0,0 0-8 0,-3 19-12 16,6 1-7-16,-3 4-10 0,6 0-8 0,-2 5-5 0,3 5-6 15,-1 0-16-15,0 0-5 0,-1 12-5 16,1 5-7-16,2-3-7 0,-7-3-5 0,3-10-3 16,3 9-9-16,-5-6-13 0,1-4-14 0,-3 0-17 15,1-2-16-15,-1-3-8 0,0-3-16 0,0-6-28 0,0-5-5 16,0 0-28-16,0-4-22 0,-4-4-118 0,2 0-268 16,0-3 120-16</inkml:trace>
  <inkml:trace contextRef="#ctx0" brushRef="#br0" timeOffset="83295.928">2729 9180 63 0,'5'-4'147'0,"0"2"-3"15,0-3-6-15,2 5-16 0,3-3-2 0,3 3-10 16,3 3-8-16,3-1-12 0,-1 3-6 0,0 0-3 15,-1 3-9-15,2 0-9 0,0-1 0 0,-5 2-13 16,3 0-4-16,-4 1-4 0,-2 0-4 0,-2-3-3 16,-1 3 0-16,-1-4-2 0,-2 3 2 0,-2 0 3 15,-2 0-1-15,-1 2 2 0,-4 0-15 0,-1-1 2 16,-2 0-10-16,-1-1-1 0,-5 2-8 0,-3 0-20 16,-1 0-16-16,-2-2-28 0,-3-4-30 0,4-1-26 15,-5 1-157-15,-6-2-292 0,8-2 130 0</inkml:trace>
  <inkml:trace contextRef="#ctx0" brushRef="#br0" timeOffset="83675.632">2359 9157 67 0,'-2'-5'136'0,"2"0"-11"0,1-2 5 0,2 2-12 16,1-2-9-16,1-2-3 0,-1 0-2 0,2 1-10 15,3 0-4-15,0-1 1 0,3-4-7 0,4 1-9 16,-2 0 2-16,4 2-7 0,4-6-8 0,-3 4-3 15,5 0-10-15,-7 1-6 0,10-1-1 0,-10 2-5 16,-1 3-3-16,4 2-3 0,-7 3-6 0,1-2-11 16,-5 4 8-16,0 0-5 0,1 0 8 0,-2 4-5 0,-3-2 0 15,0 3-6-15,-1 2 0 0,1-2-4 16,-1 3 4-16,-3 1-3 0,3 2-3 0,-4-2-8 16,0 1-24-16,-1-2 1 0,-2 3-28 0,3-5-21 15,-1 1-42-15,-3-2-35 0,2 1-120 0,-1-1-292 0,2-1 129 16</inkml:trace>
  <inkml:trace contextRef="#ctx0" brushRef="#br0" timeOffset="84443.565">3144 8965 11 0,'0'-4'183'0,"0"4"-15"16,0-7-12-16,4 4-18 0,-1-1-13 0,3 0-6 16,4 0-12-16,2 0-6 0,0 1-15 0,0 1-5 15,7-1-5-15,-6 3-13 0,-2 1-6 0,5 2-4 16,-5 1-3-16,3-2-7 0,-3 5-5 0,0-2-1 15,-1 4-3-15,-2-2-1 0,-3 6-2 0,-1-4-5 16,-3 4-1-16,3 3-2 0,-8-5 0 0,3 1-4 16,-7 5-2-16,0-5 0 0,2 0 4 0,-3 0-1 0,2-2 6 15,-3 3 1-15,4-3 2 0,-3-2-5 16,4 1-2-16,-1-4-1 0,1 1-1 0,1-2-5 16,1 1 2-16,-1-1-6 0,3-1 0 0,-1 0-3 15,2-3-4-15,-4 3 1 0,4-3-2 0,0 4 1 0,0-4 0 16,0 0-1-16,7 1-1 0,-7-1-1 15,13-1-1-15,-6-2 4 0,-1 2 0 0,4 0-4 16,0-1 2-16,1 2 2 0,0-1-1 0,2 2-4 16,-4 1 2-16,1 1-1 0,-1 1 2 0,4 1-1 0,-2 0 1 15,-3 0 0-15,1 2-1 0,1 1 5 0,-2-1-6 16,-4 2 3-16,-1 0-2 0,1 2 6 0,0-1-8 16,-4-1 2-16,0 3 0 0,-1-2-2 0,-4 2 1 15,1-2 2-15,-1 1 2 0,0-3-4 0,-5 2 1 16,2-1 4-16,-3-1 0 0,0 0 4 0,0-1 3 15,-3 2 12-15,-2-2 10 0,2-4 9 0,1 1 5 16,3-1 7-16,-6-1 5 0,3-2 1 0,1 0 5 16,-2 0 4-16,3-5 0 0,1 5-1 0,-2-2 3 15,2-2 1-15,1 1 0 0,1 0 0 0,-1-2-1 16,3 1-3-16,-3 2-7 0,5-1-8 0,-1 0-4 16,0 1-7-16,0 0-5 0,5 2-3 0,-4-3-9 15,4 3-18-15,-9-2-42 0,9 2-41 0,-4-2-58 16,4 2-67-16,0 0-71 0,0 0-222 0,0 0-532 15,0 0 235-15</inkml:trace>
  <inkml:trace contextRef="#ctx0" brushRef="#br0" timeOffset="92834.336">16662 14712 2 0,'0'0'108'0,"0"0"-8"0,9 0-11 0,-9 0-3 0,0 0-5 16,0 0-9-16,3 3-5 0,-3-3 1 15,0 0-3-15,0 0-7 0,0 0-8 0,0 0 5 0,0 0-8 16,0 0-2-16,0 0-2 0,0 0-1 0,0 0 4 15,0 0-8-15,0 0 3 0,0 0 0 0,0 0-10 16,0 0-2-16,0 0-5 0,0 0 1 0,0 0 1 16,6-8-2-16,-6 8 0 0,1-4-1 0,-1 4-5 15,3-3-3-15,-3-2 2 0,0 5-2 0,0-6-5 16,1 3 15-16,1-1-11 0,-2-2 3 0,1 4 0 16,-1-4-6-16,1 2-1 0,1-1 0 0,-2 1-1 15,0-4-3-15,0 4 8 0,0-3-8 0,-2 1 8 16,2-1 5-16,-1-2-7 0,0-1-1 0,-2-2-2 15,0 1 1-15,1-1 0 0,-3-3 4 0,0 0 1 16,-2-1-3-16,2 0-6 0,-1 0-2 0,1-1 1 16,-2 0 0-16,1 1 0 0,1 0 3 0,-3-1 2 15,3 5-10-15,1-5 9 0,-2 6 0 0,5-1 1 16,-3 1-19-16,1-1 20 0,1 2-4 0,-1-1-2 16,-1-1 0-16,3 1 2 0,-2-1 0 0,1 0-3 15,-1 1 1-15,-2-2 3 0,4-4-10 0,-3 2 4 16,4-1 2-16,-1 1-2 0,-2-2 3 0,2 0-5 15,-3 0 3-15,4 0 0 0,-5-3-2 0,5 2-2 16,-4-2 4-16,1-6 0 0,-1 7-7 0,2-6 2 16,-2 1 4-16,-1-5-3 0,0 9 1 0,-1-6 0 15,-2-2 4-15,3 3-3 0,-3-2-5 0,-1 0 5 16,2 1-3-16,-1-2 4 0,-1 2 0 0,1 2 2 16,0-2-1-16,-1-2-1 0,1 4 1 0,1-2-6 15,0 2 9-15,-1 0-2 0,2-3 1 0,1 1 3 16,-2 3 3-16,-4-3 2 0,6 0-3 0,-2 6-3 15,3-4 2-15,-2-1 2 0,2-3-2 0,-1 1 0 16,1-2-3-16,-1 1 5 0,1 3-4 0,-1-5 0 16,0 2-1-16,4-1-1 0,-2 1 0 0,1 0 1 15,0 1-3-15,1 0 2 0,-3-1 2 0,4 1-5 16,-4 1-4-16,3-1 3 0,1 2 5 0,-2-1-6 0,0 2 1 16,0 5 1-16,-1-8 1 0,-2 8 1 0,0-7-3 15,4 6-1-15,-2-4-2 0,-2 4-2 16,2-5 8-16,0 7-1 0,1-1-6 0,-3 2 5 15,2-1-2-15,1 1-6 0,0-2 2 0,0 2 7 0,0-4-2 16,1 3-4-16,-2 2 4 0,3-4 2 0,-2 1 1 16,1-1-6-16,0 1 0 0,0-7 0 0,1 9-1 15,0-3 5-15,0 1-1 0,0-2 1 0,-1 3-7 16,1-1 5-16,1 0 0 0,-4-1-1 0,3 2-1 16,0-2-2-16,-1-6 0 0,0 8 3 0,-1-2 2 15,1 1-1-15,1-7-3 0,1 2-2 0,-2-3 1 16,0 1 4-16,-3 1-2 0,4 0-3 0,-4-1 3 15,2 5-3-15,0 0 5 0,0 3-6 0,-2-8 1 16,3 8 2-16,-1-2-5 0,2 2 6 0,0-3-8 16,0 3 6-16,-1-2-4 0,1 1 2 0,1 1 7 15,-1-1-7-15,-1 2-1 0,2-1 2 0,-2 0-6 16,0 1 6-16,0 1 2 0,1-1-5 0,-2-1 4 16,2-1 1-16,-4 3 2 0,1-2-1 0,0 0-2 15,-1 0 3-15,0 1 3 0,2-3-5 0,0 2 2 16,-1 1-4-16,0-3 2 0,-1 1 3 0,2-6 2 15,-3 6-4-15,0-6-3 0,1 6 15 0,1-7-9 16,2 0-3-16,0 6 0 0,-3-6 0 0,1 1-1 16,1 0 1-16,-1 0 4 0,1 2-8 0,-1 2 4 15,3-4-1-15,-4 1 3 0,4-2-5 0,-2 0 2 16,3 6 6-16,-5 0-5 0,4 1 4 0,0-8-3 16,0 9-5-16,-1-7 4 0,-2 5 5 0,-1 2 0 15,3-3-3-15,1 2-6 0,-4 0 5 0,4 2 2 16,-5-2-1-16,2 2 1 0,0 0-2 0,0-2 3 15,-1 3 0-15,3 0 2 0,-3 0-3 0,3-4 0 16,-2 3 0-16,3 2 0 0,-1-2-2 0,1-1-7 16,1 1 8-16,-1 0 0 0,0 0-3 0,4-2 5 15,-2 3 1-15,0-2-3 0,-1 2 2 0,2 3-5 16,-2 1 4-16,2-4-3 0,-3 4 1 0,5 1 0 16,-5-2 0-16,1 1 1 0,3 2 0 0,-3 0-3 15,-1-1 2-15,3 1 1 0,-2-1 5 0,-1 2-7 16,0-2 0-16,1 1 4 0,-1 0-1 0,4-1-4 15,-4-2 9-15,4 1-7 0,-4 0 0 0,0 1 2 16,3 0-2-16,-2-1 0 0,0 1-3 0,-1-1 1 0,0 1 4 16,3 1-2-16,-2-3 0 0,-1 3 0 0,0-1 2 15,0 2-4-15,3 0 5 0,-1-2-2 16,-2 2-5-16,0 2 4 0,0-5 2 0,0 4-8 16,0 0 3-16,-2-2 2 0,4 1 4 0,-4 0-5 0,2-2 0 15,0 2 1-15,2 0-2 0,-2-3 4 0,0 3-6 16,1-1-1-16,1 0 3 0,-2 2 3 15,2-1-6-15,-2 3 2 0,0-5 2 0,0 4-3 16,0-3 6-16,0-1-5 0,3 4 2 0,-6-2 0 0,6 3 2 16,-6-2-2-16,6 1 1 0,-3-3 1 0,1 1-3 15,2-2 0-15,-2 4-1 0,-1-3 5 0,1 1-2 16,-1 4-10-16,0-2 3 0,0-1 9 0,0-1 2 16,3 3-6-16,-6-5 1 0,6 5-1 0,-6 0 5 15,6-2 2-15,-6-1-8 0,3 2 7 0,-1-1-6 16,1-1 4-16,0 1-3 0,0 2-3 0,-1-2 8 15,1 1-6-15,0-1 3 0,0 2-3 0,-3-3 2 16,6 0-2-16,-6 0-1 0,3 1 0 0,0 1 4 16,3-1 7-16,-6 1-6 0,6 0-4 0,-3-2 5 15,0 3-6-15,1-5 5 0,-1 6-1 0,0-2 2 16,0-1 4-16,0 3-2 0,0 0-3 0,-1 0-2 16,1-2 4-16,0 3-6 0,1-4 3 0,-1 4 5 15,1-1-3-15,-1 0 2 0,0 0 0 0,0 0-1 16,0-2-6-16,0 0 6 0,0 2-2 0,0-1 1 15,0-1 1-15,0 2-11 0,3-1 10 0,-3-2 4 16,1 1-4-16,-2 1 0 0,2-1-1 0,-2 3-1 16,1-3 0-16,0 2 3 0,0 0 1 0,0 0-5 15,1 0 3-15,-1 0 3 0,0-2-1 0,3 2-8 16,-6 1 7-16,3-1 1 0,0-2 2 0,3 2-4 16,-3 0-2-16,0 0 0 0,1 0-3 0,-1-1 4 15,0 1 3-15,0-1-3 0,3 3-6 0,-3-1 9 16,0-1-1-16,0 0-2 0,0 2-11 0,-3-3 14 15,3 1 0-15,0 3-6 0,0 2 5 0,0-6 7 16,-1 2-8-16,-2-2 0 0,3 2 1 0,0 4-3 16,0-8 2-16,-1 3-2 0,1 1 0 0,0 2 3 0,0 2-4 15,-3-10 2-15,3 5 4 0,0 0-3 0,0 1 0 16,-1-1-1-16,1 5 5 0,-1-7 1 16,-2 4-2-16,3-1 3 0,0-2-6 0,0 6 4 15,-1-5-4-15,-2 3-1 0,3 2 8 0,-2-5-5 0,2 5 1 16,-2-4-1-16,2 4-7 0,-1-3 6 15,1 3 1-15,0 0 0 0,0 0 0 0,-5-4 0 16,5 4-1-16,0 0-7 0,0 0 4 0,0 0 1 16,0 0-1-16,0 0-3 0,0 0 2 0,0 0-1 0,0 0 0 15,0 0 1-15,0 0 6 0,0 0-6 0,0 0-5 16,8 11 6-16,-6-8-1 0,-2-3 4 16,0 5-1-16,4-3-1 0,-4 0 2 0,0-2-2 0,0 0-2 15,3 4-2-15,-3-4-3 0,2 3 4 0,-2-3-17 16,0 0-13-16,0 4-25 0,0-4-10 0,0 0-30 15,0 0-31-15,0 6-106 0,0-6-254 0,0 0 112 16</inkml:trace>
  <inkml:trace contextRef="#ctx0" brushRef="#br0" timeOffset="95586.339">16220 9029 36 0,'0'0'84'0,"0"0"-4"0,0 0-15 0,0 0-7 16,0 0-7-16,0 0 0 0,0 0-10 0,0 0 5 16,0 0-4-16,0 0-5 0,0 0-3 0,18 2 2 0,-18-2 0 15,12 1-4-15,-8-1 5 0,4 0-6 16,4 2-3-16,-3-2 1 0,1 0-10 0,3 0 14 15,0 0-4-15,-2 0-3 0,3-2 4 0,4 2 0 16,1-1-1-16,3 1 0 0,-3-1 4 0,3 0-5 16,5 1-7-16,-4 0 1 0,5 0 3 0,1 0 2 15,-1-2-5-15,2 4 4 0,-1-2 0 0,-3 1-4 0,3 1 0 16,-1 2-8-16,2-2 1 0,0-1-7 16,-8 2-7-16,7-1 16 0,1 2-7 0,-2-1 10 0,2-1-11 15,1 1-5-15,-2 0-2 0,2 1 0 0,1-3 4 16,-1 0 6-16,-1 3-4 0,2-1-6 0,-1 0 12 15,2-3-16-15,-1 1 7 0,0 1-9 0,0-2 10 16,0 2-4-16,0-2 1 0,0 0-1 0,0-2-5 16,-1 2 2-16,2 0 1 0,-3-1 10 0,0 2-5 15,0-1-8-15,1 2 0 0,-3-1 1 0,4 0 5 16,-6 2-1-16,5-1-7 0,-2 1 7 0,-1-1-2 16,-1-1-7-16,2 3 6 0,2-4 4 0,-4 2 2 15,-7 0-3-15,12-1-3 0,-5 0 4 0,2 2 2 16,-1-5-8-16,-2 2 6 0,5-1-6 0,-3 1 1 15,0 1 1-15,0-1 4 0,-6 0-1 0,-1 0-2 16,1 0-1-16,1-1 3 0,-3 1 3 0,1-1-12 16,1 3 2-16,-3-2 13 0,-1 0-11 0,0 2 3 15,1-2 2-15,-2 0-3 0,0 1-5 0,-4-1 2 16,6 2 5-16,-2-4-2 0,-6 1 1 0,6-1 2 16,-2 1-13-16,-2 0 18 0,1 0-9 0,2-1 6 15,-4 0-6-15,0-1-7 0,-1 3 13 0,1-2 0 16,-4 2-5-16,4-2-4 0,-4 1 1 0,0-1 8 15,-1 2-5-15,1-1 0 0,2 0 1 0,-3 1 6 16,2-3-3-16,-2 3-5 0,-2-1 1 0,4 1-3 16,-1-1 4-16,-3-1 4 0,-5 2-2 0,10-1-5 15,-2 1 5-15,-8 0-8 0,9-2 0 0,-5 2 12 16,-4 0-3-16,7-2 1 0,-7 2-1 0,0 0-8 16,0 0 7-16,8 0-3 0,-8 0 11 0,0 0-5 15,0 0-2-15,0 0-6 0,0 0 9 0,0 0-7 16,0 0-2-16,0 0 10 0,0 0-2 0,5-1-5 15,-5 1 9-15,0 0 1 0,0 0 3 0,0 0 14 0,0 0-2 16,0 0 6-16,0 0-3 0,0 0 6 0,0 0 0 16,0 0-10-16,0 0 6 0,0 0 3 0,0 0-4 15,0 0 0-15,0 0-3 0,0 0 0 16,0 0 1-16,0 0-6 0,0 0-1 0,0 0 2 0,0 0 4 16,0 0-6-16,0 0-4 0,0 0-2 0,0 0 4 15,0 0-8-15,0 0 1 0,-19 3-2 0,19-3-3 16,-5 2 5-16,5-2-1 0,-3 3 1 0,2-1-1 15,1-2-1-15,-5 5-1 0,2-2-2 0,2 1 5 16,-3 1-4-16,0-1 2 0,2 3-3 0,-1-1-2 16,2 1 6-16,1 1-7 0,-3-1 4 0,2 5-5 15,-3 0 0-15,3 0 2 0,-3 0 1 0,4 3-5 16,-2-2 3-16,0 5-2 0,1-1 4 0,-3-1-6 16,4 4-2-16,0-2 5 0,-2 1-1 0,2 1 2 15,2 1-3-15,-4-2 2 0,2 0-1 0,0 1 0 16,2 6 1-16,2-2-1 0,-3-6-1 0,-1 3 0 15,4-3 0-15,-3 1 3 0,2-1-4 0,-2 2 3 16,3-2-4-16,0 1 4 0,-3-2 1 0,4 3-1 16,-1-2 2-16,-3 2-4 0,3-2 6 0,-1 2-5 15,-2 0-4-15,2-1 5 0,2 8-3 0,-5-7 0 0,5 3 3 16,1 2-2-16,-2 0 4 0,-1 3-1 16,-1-1 1-16,2 0-3 0,-1-1 2 0,2 3-3 15,-4-3 0-15,3 3 2 0,0-5 2 0,-1 1-2 16,0 1 0-16,0 1 0 0,-2-3 0 0,4 4-1 15,-2-3-1-15,1 2 0 0,1-2 3 0,-2 1 0 16,0-7 0-16,2 8-1 0,0-3 1 0,-1 2 0 16,1 2-2-16,-1-5-1 0,4 5 2 0,-3-3-4 15,1-1 1-15,1 3 2 0,-2 1 3 0,2 0-4 0,-2-2 1 16,-1 4 4-16,1-4-1 0,-1 3-4 0,0 0 1 16,0-1 0-16,-3-1-1 0,2 3 3 0,-1-4 0 15,-1 3-2-15,2 1 1 0,2-4 1 0,-4 2-4 16,3 1 4-16,0-1-1 0,0-1 2 0,2 0-1 15,-2-1 0-15,1 2 2 0,2-1 1 0,-5 2-6 16,7 0 3-16,-5-1-2 0,1-1 4 0,0 1 3 16,-1 4-5-16,1-1 1 0,-1-2 1 0,4 1 2 15,-3 4-1-15,0-2 0 0,-3 2 3 0,4 2 1 16,-1-2-5-16,0-1 1 0,0 0 0 0,-1 1-2 16,0-1 3-16,-2-1-6 0,2 0 1 0,-1 0 3 15,-1-2 0-15,3-2-1 0,-1 0-2 0,0 2 0 16,0 0 3-16,-2-3-5 0,2 1 3 0,-1 0 0 15,1-4-5-15,-2-4 3 0,4 6 0 0,-2-2 2 16,0 3-4-16,-1-4 3 0,-1 3-3 0,0-2 4 16,3 3-4-16,-3-8 1 0,3 7-5 0,-4-1 2 15,3 1 0-15,-2-6 0 0,-1 4 0 0,5 3-1 16,-2-3 1-16,1 2 0 0,-1-8 0 0,1 1 2 16,-1 0-3-16,-3 0 2 0,3-2-5 0,-3 2 4 15,3 0-2-15,-4-1 4 0,4-1-1 0,-1-2-1 16,-1 2 4-16,1 0-3 0,-3 0 0 0,0-3 1 15,0 2-4-15,5 1 5 0,-5 0-4 0,1 0 1 16,0 0-1-16,2-2 3 0,-2 2 0 0,2 0 0 16,-2 2-1-16,-1-2-3 0,0 2 0 0,5 7 9 15,-5-6-5-15,0-3-2 0,0 1 6 0,3 1-3 16,-2 0 0-16,-1 7 0 0,3 3-2 0,-3-10 1 0,2-1 0 16,-1 8 5-16,6 1-7 0,-7-4 3 15,1 2-2-15,2 2 3 0,-1-2-2 0,-1-6 3 16,2 7-1-16,0-7-2 0,-1 6 0 0,-1-6 0 15,3 0 1-15,-1 1-2 0,2-3-3 0,-4 2 6 16,3-2-1-16,-1 0-3 0,-2 0 0 0,1 0 4 16,1 0 0-16,-2-5 0 0,1 5 0 0,-1-2-2 15,0 2-3-15,2-3 2 0,-3 2 2 0,1-6-3 16,1 7-2-16,1-1 2 0,-3 0 2 0,1 1 1 0,0 0 5 16,2 0-3-16,0-1-1 0,-3 1 1 15,4 3-2-15,-3-3-3 0,0-1 2 0,0 2-1 16,1 3 2-16,0-9 1 0,-2 5 0 0,3 1 2 15,-3 0-5-15,1 0 3 0,2 2-4 0,-3 1 1 0,1-4 0 16,3 2 2-16,-2 7-3 0,1-5 3 0,-5-3 1 16,4 2 0-16,0 0-2 0,0 6 0 0,-1-7 2 15,1-1-4-15,0 0 1 0,0-3 0 0,-2 2-4 16,0-1 0-16,1-3 1 0,2-1-4 0,0 2 2 16,-3-1 1-16,1 1 5 0,1 2-3 0,2 0-7 15,-2-5 4-15,0 1 4 0,-1 1-1 0,1-1 1 16,0 2 0-16,-2-1 0 0,4 6-3 0,0-5 2 15,-4 3 4-15,5-2 1 0,0 2-6 0,0 2 0 16,-4-2 6-16,2 0-8 0,1 0 7 0,-3 0-5 16,2 0-7-16,-2-1-4 0,0 1 1 0,-1-6 1 15,4 3-1-15,-4 1 7 0,0 1-2 0,0-4 0 16,0 1 2-16,0 1 2 0,0 1 3 0,-1-4-2 16,1 1-3-16,0 4 2 0,-3-4 4 0,3 1-2 15,0-1 2-15,0-1-4 0,0 1 6 0,3 0-3 16,-3 0 1-16,1 0 0 0,-1-2 0 0,3 2-3 15,-6 0 2-15,6-2 0 0,-2 1-3 0,-1-1 3 16,1 0 0-16,4-1 5 0,-5 1 0 0,3 0-8 16,-3-2 0-16,0-1-5 0,1 3 13 0,-1-3-5 15,0 2-3-15,0 1 4 0,0-2 1 0,3-2 0 16,-3 2-3-16,0 3 2 0,0-1-4 0,0-1 1 16,2 2 2-16,1-3 0 0,-3 1 0 0,1 0 3 15,2 2-1-15,-2 0 0 0,-1-1 1 0,3-1 0 16,-1 2-2-16,-2-2-2 0,3 1 4 0,-3 0-9 15,1-4 10-15,-1 1-1 0,0 3 1 0,0-2 0 16,0 2-1-16,0-4-2 0,3 5 4 0,-3-4-6 16,2 0 8-16,-2 1-6 0,0-1 9 0,-2 0-8 15,4 0 0-15,-2 0 2 0,0 1-2 0,0-3 1 16,-2 4 3-16,5-1-6 0,-3-2 7 0,0 1-2 16,2 1 1-16,-2-3-4 0,0 3 1 0,1-3 1 15,0 1-3-15,-1 1 5 0,0 0-3 0,0-2 1 16,4 3 2-16,-3-5 1 0,-1 4-8 0,2 1 6 15,-2-3 1-15,1 1-1 0,0 2 5 0,0 0 4 16,0 0 0-16,1 0-4 0,-1 1-2 0,-2-4 3 16,1 3 0-16,0-1-4 0,0 2-1 0,1-2 5 0,2 4-11 15,-4-4 2-15,2 2 2 0,-1-2 7 16,0 3 7-16,-1-4 7 0,2 2-6 0,-1-1-3 16,1 1 1-16,-1 0-1 0,0-1-1 0,0 1-1 15,1-2-2-15,-1 1 5 0,2-2 2 0,-2 2 0 0,0 0-4 16,2 0 3-16,-2-2 0 0,3 2 3 0,-2-2-5 15,-1 0 1-15,0-2-2 0,2 2 0 16,1 2 2-16,-3-5-5 0,4 1 2 0,-4 2-3 16,3-3 2-16,-3-2 0 0,1 5-2 0,-1-5 0 0,1 6-2 15,-1-5 0-15,0-1 0 0,3 4 2 0,-3-4 0 16,0 0 3-16,1 4-4 0,-1-4 1 0,0 0-1 16,0 0-1-16,0 0 3 0,0 0-3 0,1 3 3 15,-1-3 4-15,0 0-3 0,0 0-1 0,0 0-2 16,0 0-4-16,0 0-14 0,0 0-25 0,-5 5-33 15,5-5-55-15,0 0-58 0,0 0-195 0,-15-8-407 16,7 4 180-16</inkml:trace>
  <inkml:trace contextRef="#ctx0" brushRef="#br0" timeOffset="98611.626">2159 6203 94 0,'-4'-3'172'0,"0"-5"-4"0,3 4-8 15,-3-2-17-15,2-1-8 0,-4 2-12 0,1-3-8 16,3 3-2-16,-4 1-10 0,-1-1 4 0,5 0-6 16,-2 2-5-16,-1-1-6 0,-1 1-7 15,-1 1-5-15,0 1-7 0,1-1-7 0,6 2-6 0,-13 0-6 16,6 3-5-16,-2-1-7 0,-4 3 1 0,0 2-6 15,4 0-5-15,-5 2-2 0,-1 1 13 0,3 1-6 16,-1 0-3-16,3 3-6 0,-1-4 0 0,4 0-5 16,0 0-4-16,3-1 0 0,0 5-3 0,0-5-6 15,3 2 0-15,1 0-2 0,2-2-2 0,-1 2 4 16,5-2-6-16,0 0 2 0,1 3 0 0,4-3-2 16,3 3 2-16,2 0-4 0,0-2-1 0,2 1 3 15,0 0-1-15,6-1 0 0,-3 2 1 0,-6-2-2 16,2 1-4-16,-3-1-5 0,3 0-8 15,-4 0-3-15,-1-1 1 0,-3 1-4 0,-3-3 0 0,4 3 0 16,-6-1-4-16,-4 1 5 0,1-1 2 0,-2-2 3 16,-3 4 3-16,-3-4-3 0,0 3 8 0,-2-3 4 15,-2 1 8-15,-5 1 8 0,-1-2 5 0,-1-2 10 16,-4 0 0-16,2-2 6 0,-2-1 1 0,1 2 5 16,-7-3-6-16,5-1 2 0,-3-1-2 0,5 0 0 15,1-2-4-15,-6-4-2 0,8 2-3 0,-1 0-4 16,1-3-1-16,4-2-4 0,-4 1 1 0,8 1-8 15,2 0-13-15,-2-1-16 0,2-1-15 0,4 2-31 16,2 3-29-16,1-3-17 0,1 4-16 0,3-1-21 16,3-1-38-16,-2 4-147 0,3-2-363 0,-1 4 160 15</inkml:trace>
  <inkml:trace contextRef="#ctx0" brushRef="#br0" timeOffset="99364.561">2337 6142 105 0,'0'0'173'0,"0"-6"-7"0,-2 3-16 15,2 3-11-15,-1-3-11 0,1 3-10 0,0 0-11 16,0 0-5-16,0 0-6 0,0 17 2 0,0-5-10 16,0 3-1-16,-1 3-1 0,2 3-7 0,4 5 1 15,-4 1-13-15,4 2-4 0,-1 0-3 0,1-3-5 16,0-1-3-16,1-1-8 0,-1-5-3 0,5 6-2 16,-4-9-6-16,2 1-3 0,2-5-4 0,-2 3-4 15,-2-6-3-15,2-1-2 0,2-2-4 0,-1 0-2 16,0-4 2-16,1-2-4 0,3 0 2 0,-4-5-3 15,4-3-1-15,-3-2-3 0,4-2 0 0,-4-3-2 16,2-2-2-16,1 0 2 0,-3 0-4 0,-2-2 2 16,-4 1-1-16,3 1 1 0,-4 3 1 0,-2 2 2 15,3 0-2-15,-3 3 0 0,0 1 4 0,-1 3 4 16,-1-2 0-16,1 2 13 0,0 1 4 0,0 0 2 16,0 4-1-16,-3-4-5 0,3 4 0 0,0 0-2 15,-3 9 2-15,0-1 0 0,0 1-4 0,-1 1-1 16,2 1 2-16,1 0-5 0,0 2 3 0,2-2-5 15,-2 3 0-15,2 1-2 0,1 4-2 0,-1-9 0 16,3 4 0-16,-1 1-4 0,1-3-8 0,1 0-6 16,1-1-12-16,2-3-18 0,0 0-12 0,-1 1-13 15,2-4-15-15,1 0-14 0,-1-1-13 0,3-4-11 16,-2 1-3-16,2-2-10 0,-3-1 6 0,1-2 0 16,-5 1 9-16,4-4 2 0,-1 2 8 0,-4-3 13 15,2-1 9-15,-3 0 9 0,0 0 4 0,0-3 14 16,-1 1 10-16,-2-1 14 0,-1-2 16 0,0-1 16 15,-3 3 10-15,0-3 12 0,3 3 13 0,-2 0 13 16,-3 2 7-16,5 2 17 0,-2 0 10 0,2 3 6 16,0 0 7-16,-2 0 1 0,2 0-10 0,-2 1-10 15,3 4-9-15,0-3-3 0,0 3-3 0,0 0-2 16,0 0 0-16,9 13-1 0,-5-2 1 0,2 1-6 16,-2 5-4-16,4 2-1 0,2 6-5 0,0 0-3 0,-2 1-4 15,0 2-6-15,-1-1 0 0,2 2-2 0,-3 2-3 16,0-4-2-16,0 5-5 0,-2-1-6 15,0-4-17-15,-1 4-27 0,-1-2-26 0,-2-1-15 16,-2-10-18-16,2 2-22 0,-1-3-7 0,1-5-14 16,-6 0-12-16,5-2-8 0,-3-1-111 0,-1-4-286 0,1-1 127 15</inkml:trace>
  <inkml:trace contextRef="#ctx0" brushRef="#br0" timeOffset="99614.747">2653 6379 113 0,'4'-7'143'0,"0"2"-6"0,0-2-10 15,1 4-13-15,8-4-3 0,-5 3-11 0,3 3-8 16,3-2-7-16,-1 2-7 0,2 1-4 0,2 0-10 16,1 4-9-16,-6 0-2 0,2 0-5 0,2 2-6 0,-3 1-4 15,-4-1 1-15,-1 1-6 0,1 2-2 16,-1 0-2-16,-7 4-2 0,1-3 0 0,-2 2-4 15,-3 4-3-15,-3-2-3 0,-1 2-6 0,-3-1-8 16,-5-4-16-16,-4 2-16 0,3-1-17 0,-2-2-29 16,-2 0-27-16,-8-1-31 0,1-2-90 0,-1-1-241 0,5-5 106 15</inkml:trace>
  <inkml:trace contextRef="#ctx0" brushRef="#br0" timeOffset="99838.284">2261 6285 138 0,'4'-2'152'0,"0"0"-22"0,1-1-15 0,8-6-10 16,3 3-10-16,3-3-5 0,8-2-12 0,3-3-17 15,1 1-5-15,-1-3-32 0,6 0-32 16,-3 2-29-16,3 1-42 0,-2 4-75 0,1-2-166 15,-1 2 74-15</inkml:trace>
  <inkml:trace contextRef="#ctx0" brushRef="#br0" timeOffset="100358.546">3193 6088 92 0,'0'-4'170'0,"0"4"-2"0,-2-5-3 0,2 5-9 0,-1-3-3 16,1 3-7-16,-1-5-11 0,1 5-3 0,0 0-11 15,0 0-9-15,-3-4-7 0,3 4-14 16,0 0-7-16,0 0-7 0,0 0-5 0,0 0-2 15,0 12-2-15,4-3-2 0,-4 2-5 0,-5 6-4 16,5 0 1-16,-1 2-6 0,1 0-6 0,-3 1 0 0,2-2-8 16,1 7 0-16,-3-4-4 0,2-1-3 0,-2-2-1 15,1-1-6-15,2 0-2 0,0 0 1 16,0-3-3-16,2-2-1 0,-2-3-5 0,3 0-1 16,-2 0-1-16,1-1 1 0,-1-2-1 0,0-1-3 0,0 0 0 15,2 1-3-15,2-2 5 0,-2-2-2 0,2 1-2 16,-1 1-3-16,-1-3 0 0,-3-1 4 15,13 1-1-15,-5-1-2 0,6-1 0 0,-3-2-2 16,6 0 2-16,2-1-3 0,-1 0 0 0,4-3 3 16,-2 1 1-16,2-2 1 0,5-3 0 0,2 2 1 0,-4-1-2 15,-4 4 3-15,-3-1-3 0,-4 2 2 0,3 0-2 16,-3-2 2-16,-4 3 0 0,0 0-5 0,-2 2 5 16,-3 0-4-16,2 1 9 0,-2 0-9 0,0 0 3 15,-5 1-2-15,5-3 4 0,-5 3-2 0,5-2-2 16,-5 2-9-16,0 0-12 0,0 0-19 0,0 0-21 15,0 0-27-15,0 0-11 0,0 0-29 0,0 0-21 16,0 0-20-16,0 0-23 0,-18 6-19 0,13-6-125 16,0 1-356-16,-3-1 158 0</inkml:trace>
  <inkml:trace contextRef="#ctx0" brushRef="#br0" timeOffset="100759.946">3421 6205 57 0,'-1'-2'225'0,"1"2"-1"0,-4-5-3 16,2 0-8-16,2 5-14 0,0 0-12 0,-3-2-11 15,3 2-10-15,0 0-5 0,-4-5-10 0,4 5-12 16,-3-2-13-16,3 2-12 0,0 0-10 0,0 0-9 16,0 0-2-16,0 0 2 0,0 0 5 0,5 19 0 15,-4-7 5-15,0 2-14 0,2 3-4 0,1 3-5 16,-2 7-1-16,1 1-6 0,2 0 5 0,1 2-6 15,-1 1-9-15,-1 0 1 0,0-1-2 16,1 3-3-16,-2-1-3 0,2-1-2 0,1 1-8 0,-2-3-18 16,0 0 14-16,2-2-1 0,-2 0-5 0,-1-1 4 15,-1 1 3-15,3-2-3 0,-1-7-7 0,-1 2 9 16,-1-1-10-16,-1-4 9 0,6 2-15 0,-6-6 1 16,3 2 6-16,-4-4-5 0,4 1-2 0,-3-2 0 15,2-1 7-15,-1-2-5 0,-2 0 3 0,0-1-4 16,1-1 5-16,-1 1-1 0,0-4 1 0,3 6 1 15,-3-6-6-15,0 4-2 0,0-4-14 0,0 0 12 16,1 3-12-16,-1-3 10 0,0 0-8 0,0 0-1 16,0 0-5-16,0 0-24 0,0 0-41 0,0 0-68 15,0 0-58-15,0 0-69 0,-11 0-91 0,11 0-345 16,0 0-744-16,-16-3 331 0</inkml:trace>
  <inkml:trace contextRef="#ctx0" brushRef="#br0" timeOffset="110668.419">8819 11872 74 0,'0'0'97'0,"0"0"-15"0,0 0-3 16,0 0-7-16,0 0-6 0,0 0-4 0,0 0-5 15,3 3-2-15,-3-3-17 0,0 0 15 0,0 0 6 16,0 0-2-16,0 0-3 0,0 0-3 0,0 0 1 16,0 0 8-16,0 0-2 0,10-3-10 0,-10 3 4 0,2-5-2 15,-2 5-1-15,4-4-6 0,-3-1 10 16,1 2-4-16,-1 0-4 0,0-2 0 0,0-1-2 16,-1 1-7-16,0-2 1 0,1-1-2 0,-1-1-4 15,2-2 2-15,-2 0-1 0,-2 1 1 0,2-2 2 0,-1 0-4 16,1 0 5-16,1-5-3 0,-2 8 2 15,1-4 4-15,1 4-7 0,-2-2 0 0,0-1-1 16,1 3-5-16,-2-1 1 0,0 0-1 0,0 1-3 16,2-1 5-16,-4 0-1 0,3 1-1 0,-2-1-3 0,2-2-1 15,-2 0 1-15,0-2 2 0,0 2-4 0,2-1 0 16,1 0-3-16,-3-5 1 0,1 3-4 0,-2-3-2 16,0 3 1-16,2 0 1 0,-2-2-1 0,1 0-3 15,-1-2-2-15,2-5-3 0,-1 6 5 0,-1-1-5 16,2-5 2-16,-6-2 0 0,4 2-5 0,-1-1 3 15,1-1-1-15,-1 0-3 0,1 3-1 0,-2-3 5 16,2-1 0-16,0 4-2 0,-1-5-3 0,0 4-1 16,-1-3 3-16,0 8-4 0,1-6 4 0,-1-3-1 15,2 1-5-15,-2 2 4 0,1-2-1 0,-2 1 2 16,5 8-3-16,-1-10 1 0,-2-2 1 0,0 0 2 16,1 2-1-16,0-2-1 0,2 3-1 0,-1-1 1 15,-1-1-4-15,-2 1 1 0,5-1 2 0,-2 0-3 16,-3 1 3-16,3 0-3 0,-1-2 2 0,0 3 0 15,-3-2 0-15,3 2 1 0,-1-1 0 0,-2 1 0 16,1-1 3-16,1 1-5 0,0-3 2 0,-2 3 0 16,1-1 0-16,-3-4 1 0,0 0 1 0,4 3 0 15,-4-2-3-15,-1 2 0 0,1-2-1 0,0 0 3 16,0 1-3-16,0 1 4 0,0-3 1 0,1 3-6 16,1 3 3-16,-1-3-2 0,0 0 3 0,2 3-3 15,0 1-3-15,1-4 7 0,0 6-2 0,1-6 0 0,0 3-2 16,1 0 2-16,1 0 1 0,0-1 0 15,-1-1-1-15,3 0 0 0,0 1-1 0,-2 3-1 16,0-3 4-16,1-1-3 0,-1-2-1 0,1 1 3 0,-3 0-3 16,2 2 2-16,-1-1 0 0,-2-1-3 0,0-3 6 15,-4 2-3-15,5 0-1 0,-1-1-1 0,6 1-1 16,-7-1 0-16,6-5-3 0,0 4 7 16,-4-3 0-16,4-1-2 0,1-11 2 0,1 15-6 0,-2-1 2 15,1-2 0-15,-1 2 4 0,0-3-9 0,-3 1 6 16,1 4 0-16,2-5 2 0,-3 5 1 0,1-2-1 15,0 4-1-15,1 0 2 0,-4 0-1 16,4-2-5-16,-2 3 6 0,-1 0-4 0,3 0 2 0,-3-2-1 16,4 0 1-16,-4-2 1 0,3 1-8 0,-3 1 5 15,3-1-3-15,-2 1 4 0,-2 1-1 0,3-1 1 16,-1 0 0-16,-1 0 0 0,2 0 0 0,-1 0 2 16,2 1-1-16,-2 1-1 0,2 0 0 0,-3 0 0 15,2 0-2-15,-1 0 2 0,2 2 1 0,-2-2 0 16,2 5 1-16,6-4-3 0,-6 5-2 0,-2 0 3 15,3 3-2-15,3 2-2 0,-3-3-1 0,0 2 3 16,0-2-5-16,0 3 0 0,0 0 5 0,0 1-3 16,0-2 1-16,0 2-2 0,0 0 5 0,0 0 1 15,0 0-6-15,0 2 6 0,0-2-5 0,-3-2 6 16,2 2-1-16,1-1-3 0,0 0 6 0,0 0-1 16,-2 0-4-16,0 0 1 0,0-1 4 0,0 0-4 15,1 1 2-15,-2 2-5 0,2-4 5 0,-4 2-2 16,5 2-4-16,-3-2 7 0,2 3-2 0,-4 4-2 15,1-6 0-15,2 3 1 0,-2-1 6 16,0-1-7-16,3 1 7 0,-2 4 0 0,3-2-3 0,-4-1 0 16,3 1 2-16,-2 1 0 0,1-6 1 0,0 5 1 15,0 0-4-15,-2-2 0 0,3 1 2 0,2 1-3 16,-1-1 3-16,0 2-2 0,0-3 4 0,0 1 0 16,2 1-3-16,-2 0 1 0,0 2 2 0,1-3 1 0,0 3-2 15,1-2-5-15,-1-1 6 0,0-1-1 16,1 2-1-16,-2 2-1 0,3-2 6 0,-2 2-7 15,3-1 1-15,-2 2-1 0,-1 0 1 0,-1-3 1 16,1 7-2-16,0-5 3 0,-2 3 0 0,2-1 1 16,-1 1-6-16,-1-3 4 0,1 3-1 0,0 0-1 0,0 0 2 15,0 0 4-15,-1 1-2 0,1-2-2 16,-3 0 1-16,3 0-2 0,0 3 1 0,0-4-6 16,0 2 8-16,-3-1 3 0,3 0 0 0,0 1 1 15,-1 1 1-15,0-2-3 0,-2 0 5 0,3 1-1 16,-2 1-3-16,1 1-1 0,0-1 1 0,1 0 4 15,-2 1-2-15,1-2 0 0,0 3 2 0,-1-1-2 16,2 0-1-16,-1 2 1 0,0-1-4 0,1 4 2 16,-1-8 4-16,1 5-6 0,0 3 2 0,-3-9-1 15,0 4 1-15,2 4-4 0,0-3 2 0,1 4-2 0,-1-7 3 16,-2 5 2-16,2-1-3 0,1 3 1 0,-2-6-2 16,0 4-5-16,2 2-2 0,-4-4 6 15,4 4 0-15,-2-3 2 0,2 3-2 0,0 0-2 16,0 0 1-16,-2-3-4 0,2 3 4 0,0 0 3 0,-1-5-4 15,1 5-4-15,0 0 6 0,0 0-4 0,-1-4 1 16,1 4 3-16,0 0-5 0,0 0 2 0,0 0 1 16,0 0 0-16,0 0 0 0,0 0 1 15,0 0-2-15,0 0-2 0,0 0-1 0,0 0 1 0,0 0-5 16,0 0 4-16,0 0-5 0,0 0-3 0,0 0-1 16,0 0 1-16,0 0-3 0,0 0 3 0,0 0-1 15,0 0 0-15,0 0-4 0,0 0-1 0,0 0-4 16,0 0 3-16,0 0 1 0,0 0-5 0,0 0 0 15,0 0 2-15,0 0 1 0,0 0 3 0,0 0 4 16,0 0-2-16,0 0-3 0,0 0 2 0,4 12 2 16,-4-12-9-16,0 0 6 0,8 0 4 0,-8 0-2 15,6 0 1-15,-6 0 0 0,6 3 0 16,-1-3 2-16,0 0-4 0,-5 0 5 0,10 2 7 0,-4-2-4 16,-6 0-4-16,10 3 1 0,-4-4 7 0,3 1-3 15,0 0-2-15,0-2 4 0,1 0 2 0,-2 2-4 16,2-2 2-16,4 1-2 0,-1 1 0 0,2-2 0 15,2 0 0-15,1-3 2 0,1 2 3 0,-1-2 1 16,3 3-4-16,0-4 2 0,-1 2-3 0,2 2-2 16,0-3 8-16,5 2-1 0,-7-1-1 0,2 1-3 15,-2 1 4-15,2-1-1 0,0 0-2 0,7 2 0 16,-1-2 2-16,-10 1 2 0,5 0 4 0,-2 0-6 16,7 1-2-16,-8-1 2 0,2 2-1 0,7-4 4 15,-1 3-3-15,-1-2 5 0,0 3-8 0,1-2 2 16,3 0 0-16,-3-1 2 0,3-1-3 0,-4 3 1 15,3-1 5-15,6-3 1 0,-4 1-5 0,0 3-1 16,2-3-3-16,-2 1 2 0,2 0 1 0,-4-1-7 16,6 4 8-16,-2-1-1 0,-1-3-5 0,-2 3 4 15,4-1-1-15,-3-3-5 0,2 1 1 0,-2 2 2 16,0 1-4-16,3-2 5 0,-2 1-2 0,0-1-2 16,3-1 4-16,-2 4 2 0,1-2-5 0,-1 2 8 15,1-2-3-15,-1 1 0 0,2 1 0 0,-1 0 0 0,2-2 0 16,-4 4-3-16,0-2-1 0,0 0 6 15,1 0-5-15,-1 3 1 0,0-3-4 0,-1 0 3 16,3 4 2-16,-4-2-16 0,4 1 20 0,-1-1-9 16,2-1 1-16,-4 1-3 0,1-1 7 0,2-1-10 0,1 2 15 15,-2-2-10-15,3 2 1 0,-1 3 3 0,0-5-2 16,-2 0 2-16,2 2 2 0,3 0-2 0,1 1-1 16,0-1 3-16,10-1 0 0,-12 3 0 15,4 0-4-15,-5-2 3 0,16 2-2 0,-3-1 2 16,-12-1-3-16,14 3-3 0,-12-2 5 0,11-1-5 0,-11 1 15 15,-1-2-7-15,11 0 2 0,-12 1-5 16,2-1 1-16,-3-1 1 0,0 0 2 0,3 1 0 16,-2 2 1-16,2-3 5 0,-4 3-9 0,2-3 5 15,-2 1-7-15,-2 2 2 0,3-3 3 0,-1 1-2 0,5 0 1 16,-5-1-2-16,1 3 2 0,1-3-1 0,3 0 0 16,-3 0-5-16,-1 0 2 0,1 0 1 15,0 0 2-15,0 0 3 0,-1 0-2 0,5 0 2 16,-5 0-4-16,0 0 4 0,16 0 0 0,-15 0-2 15,-2-3-1-15,1 3-1 0,0-2 3 0,0 2 3 0,0 0-3 16,-1 1 3-16,2 0-4 0,-1-2 5 0,2 1-3 16,-1-1-5-16,4 2-1 0,8-2 6 0,-11-1 1 15,-1 1-2-15,-1 0 1 0,12-2-3 16,-13 0 1-16,0 1-1 0,4 3 0 0,-2-2 6 0,12-2 2 16,-12 4-6-16,-5-2 2 0,3 4-1 0,-1-2 6 15,-2 0-14-15,0-1 10 0,-1 3-2 0,1-3-5 16,3-3 5-16,-3 3-5 0,0 0 1 15,3 0-4-15,-5 0 4 0,2-1 0 0,-1 1-5 0,0-1 2 16,3 2 4-16,0-2-1 0,-3-1 2 0,5 2-6 16,-2-2 7-16,-2 2-5 0,0-1 0 0,-1 1 1 15,0 0 1-15,1-2 5 0,2 4-3 0,-3-5 1 16,0 4-6-16,-3-1 6 0,1 2 3 0,0 0 1 16,-2 1-5-16,3-2 2 0,-3-1 0 0,4 1 2 15,-1 2-3-15,2-3 2 0,-1 0-6 0,2 1 2 16,-2 1 6-16,-1-2-7 0,4 0 5 0,-1 1-10 15,1 0 6-15,1-1 1 0,4 0-2 0,-4 0 2 16,1 0-1-16,-1 0 1 0,1 0 4 0,1 3 0 16,-2-3 0-16,-3 1 1 0,2-1-4 0,-2 0-3 15,-1-1-4-15,1 0 11 0,2 1-5 0,0-3 5 16,-1 0-1-16,-2 2-4 0,2-2-4 0,1 2 9 16,-1 0 0-16,2-1-4 0,-3-1 0 0,4 1-3 15,-5 2 6-15,4-2-4 0,-3 2-1 0,-2-3 8 16,3 5-7-16,-4-2-1 0,-1 0 3 0,-1 0 1 15,4 0-2-15,0 1 1 0,0-1 8 0,0 1-13 16,-1-1 3-16,-1 1-4 0,1-1 15 0,2 2-5 16,-1-1 1-16,0 3 0 0,5-4 0 0,-4 1-3 15,2 0 1-15,2 2-1 0,-1-2-4 0,0-1 5 16,2 3 1-16,-2-2-3 0,-2 2 3 0,2 1 1 16,-2-4 1-16,3 2-9 0,-6 1 9 0,1-3-4 15,-3 1-1-15,1 2 7 0,-8-2-5 0,-1 1-3 16,0-2 5-16,-3 0-3 0,-1 1-1 0,-1-1 2 15,4 0 0-15,-7 0-2 0,1 0 0 0,-1-3 0 16,0 3 4-16,-5 0-7 0,0 2 9 0,0-2 5 16,-2-2 5-16,-6 2-1 0,8-1 3 0,-8 1 6 15,6 0-2-15,-6 0-6 0,0 0 0 0,10 0-4 0,-10 0 4 16,0 0 0-16,0 0-6 0,7 0 1 16,-7 0 1-16,0 0-5 0,0 0-1 0,0 0 0 15,6-2 2-15,-6 2-4 0,0 0 1 0,0 0-4 16,0 0 2-16,0 0 7 0,0 0-2 0,0 0 5 0,0 0 5 15,0 0 5-15,0 0 6 0,0 0 1 16,6 5 0-16,-6-5 5 0,0 0 4 0,0 0-1 16,0 0-2-16,0 0 0 0,0 0-2 0,0 0 2 15,0 0 0-15,0 0 1 0,0 0-3 0,0 0 3 0,0 0-2 16,0 0-3-16,0 0 0 0,0 0 1 0,0 0-11 16,0 0 3-16,0 0-2 0,0 0-1 0,0 0-5 15,0 0 0-15,0 0-3 0,0 0 2 0,0 0 0 16,0 0-2-16,0 0 1 0,0 0-2 0,0 0-2 15,0 0-6-15,0 0 3 0,0 0 2 0,0 0 1 16,0 0-1-16,0 0-2 0,0 0 2 0,0 0 2 16,0 0-1-16,0 0 3 0,0 0-3 0,0 0 7 15,0 0 7-15,0 0 1 0,0 0 7 0,0 0-1 16,0 0-1-16,0 0 0 0,0 0-4 0,0 0 0 16,0 0-2-16,0 0 0 0,0 0-4 0,0 0 0 15,0 0-1-15,0 0-3 0,0 0-1 0,0 0-1 16,0 0-2-16,0 0 1 0,0 0-2 0,0 0-5 15,0 0 3-15,0 0-3 0,0 0 0 0,0 0 0 16,0 0 6-16,0 0-8 0,0 0-4 0,0 0 1 16,0 0-3-16,0 0 6 0,0 0-3 0,0 0-2 15,0 0-2-15,0 0 2 0,0 0-1 0,0 0 2 16,0 0-5-16,0 0 4 0,0 0 0 0,0 0-3 16,0 0 5-16,0 0-3 0,0 0-1 0,0 0 0 15,0 0 1-15,0 0 2 0,0 0 3 0,0 0-7 16,0 0 2-16,0 0 2 0,-9 5-6 0,9-5 3 15,0 0-2-15,0 0-1 0,0 0 15 0,0 0-10 16,0 0-4-16,0 0 3 0,0 0-2 0,0 0 0 16,4 2 1-16,-4-2 1 0,0 0-3 0,0 0 5 15,0 0-4-15,0 0 3 0,0 0 1 0,0 0 1 16,0 0 0-16,0 0-1 0,0 0 4 0,0 0-2 16,0 0 4-16,0 0-3 0,0 0 4 0,0 0-4 15,0 0 1-15,0 0-5 0,0 0 6 0,0 0-1 16,0 0-4-16,0 0 2 0,0 0 1 0,0 0-1 15,0 0 2-15,0 0-8 0,0 0 2 0,0 0 1 16,0 0 1-16,0 0 1 0,0 0-3 0,0 0 3 16,0 0 8-16,0 0-12 0,0 0 1 0,0 0-1 15,0 0 2-15,0 0-1 0,0 0-3 0,0 0-1 16,0 0 3-16,0 0-1 0,0 0-1 0,0 0 1 16,0 0 1-16,0 0-2 0,0 0 2 0,0 0-7 15,0 0 15-15,0 0-7 0,3 5 2 0,-3-5-2 0,0 5-2 16,0-5 2-16,2 5 1 0,-2-3 0 15,0 3-1-15,2-3 2 0,-2 3-1 0,1 0 0 16,-1 2 1-16,0-2-4 0,0 3 2 0,0-3 4 16,0 4-1-16,0 1-2 0,2 0 1 0,-5 1 1 15,2 0-3-15,0 1-4 0,1-1 5 0,-2 5 0 0,2-3 1 16,-5 2-2-16,4 0-4 0,-2 2 6 0,2 0-3 16,-2-5 0-16,2 2 4 0,0 0-2 15,-1 3-3-15,-2 0 4 0,2-1-3 0,1 1 3 16,0-1-3-16,-1 1 2 0,2-1-2 0,-1 0 1 0,0 1 3 15,0 1 3-15,-2-2-1 0,3 2-3 16,0-1-5-16,0 3 1 0,-1-1 15 0,-1-2-11 16,4 3-1-16,-2-1 1 0,0 8 0 0,0-1 1 15,-3-2-3-15,2 3 0 0,1-8 1 0,-1 8-1 0,-1 0 1 16,0-2 0-16,0 0 1 0,1-1 0 0,-4 2 6 16,3-1-9-16,2 1 1 0,0-1-3 0,-3-1 2 15,0-4-2-15,5 5 7 0,-4-4 1 16,2 2-1-16,-1 2-7 0,-2-6 3 0,2 0 3 15,2 6-4-15,-2-6 3 0,2-2 0 0,-1 2-2 0,-1 1 0 16,1-1-1-16,-1-2 2 0,-2 2 1 0,3 1 7 16,-2-2-9-16,1 0 1 0,-1 1-2 0,-2 3 3 15,1-5-3-15,-1 8 3 0,0-7 0 0,2 2-5 16,-1-1 2-16,2 2 1 0,-3-3 3 0,1 3-2 16,3-1-1-16,-2-1 0 0,-1 0-2 0,3 0 2 15,-6 4-2-15,6-6 4 0,-3 2-5 0,3 0 3 16,-2 1 0-16,-1-3-3 0,3 0-1 0,-1 0 1 15,-2 0 3-15,3-2-1 0,0 1 8 0,-2 0-11 16,3-1 4-16,-2 0 2 0,1-1-5 0,-4 3 4 16,1-2-2-16,3 3 0 0,-1-1 14 0,2 1-13 15,-5-1-4-15,3 1 2 0,1-1 4 0,-6 2-7 16,6-1 0-16,0-2 5 0,0 1-3 0,0 1 1 16,0-2 1-16,0 3-3 0,5-2 2 0,-4 2-1 15,-1-3 2-15,0-3-1 0,0 2 1 0,0 1-2 16,1-4 0-16,-1-2-1 0,4 2 4 0,-5-1-2 15,1-5 0-15,1 6 4 0,-1-4-8 0,0 2 7 16,-1 1 3-16,2-2-4 0,-2 1-1 0,-2-2 3 16,3 2-3-16,0-1 4 0,0 1 0 0,0-1-4 15,0 0-2-15,-1 1 2 0,1 1 0 0,0-1 2 16,0 1 0-16,1-1 2 0,-2 3-5 0,2-1 2 16,-2-3 0-16,5 4 3 0,-4-2-2 0,0 1-1 15,1-1-1-15,-1 0 4 0,0-1-3 0,-1-1-1 16,-2-1 1-16,3 1 0 0,3-1-1 0,-3 2-4 15,1-3 6-15,-1 2 2 0,0 0 0 0,0-1 1 16,0 0 2-16,0 1 5 0,3-2-8 0,-3 0-7 16,0 1 15-16,1 0-9 0,-1-2-4 0,0 2 1 15,0-1 2-15,0 0-1 0,0-1 7 0,0 1-3 16,0 0-2-16,0 2-1 0,-1-2 0 0,1-1 1 16,0 1 3-16,0 0-3 0,-3-2 2 0,3 1-1 15,-1 2-3-15,1-1 5 0,-3 0-5 0,7-1 6 16,-4-6-3-16,-1 11-2 0,1-5 1 0,1 1 12 15,-1-2-6-15,0 1-5 0,3-1-5 0,-3-5 1 16,-3 9-1-16,3-3 2 0,0-6-9 0,0 0 9 16,4 6 3-16,-4-6-1 0,-1 5-4 0,1-5 4 0,0 0-4 15,0 0 7-15,-3 6-4 0,3-6 0 0,0 0 2 16,0 0 0-16,0 0-8 0,0 0-26 16,0 0-43-16,0 0-60 0,-6-15-74 0,1 3-89 15,-7-2-214-15,-7-6-553 0,-3-3 245 0</inkml:trace>
  <inkml:trace contextRef="#ctx0" brushRef="#br0" timeOffset="112475.545">1963 3963 43 0,'3'-2'92'0,"-3"2"-6"15,0 0 7-15,4-5-10 0,-4 5-6 0,6-1 1 16,-5-2 5-16,-1 3-11 0,4-4 3 0,-4 0 1 16,4 1-2-16,-4-3-1 0,3 1-9 0,-3-2 1 15,2 1 4-15,2-7-8 0,-3 2-5 0,2 1-6 16,1-2-1-16,-4 1-5 0,1 0-2 0,-1-7-10 16,0 7 3-16,0-2-1 0,-1 2-7 0,-3 0 4 15,1 1 1-15,2 1 6 0,-5-2-2 0,4 5 4 16,-4-1-8-16,2 2 8 0,-4 1-8 0,0-2 0 15,1 6-2-15,-3 0-5 0,0 0-2 0,-2 3-3 16,1 1 3-16,-1 4-4 0,2 0-4 0,-4 2-2 16,2 1-1-16,0 3 5 0,3 1-14 0,1-1 8 15,3 1 0-15,0 2-4 0,1 0 0 0,4 3-3 16,0 1 1-16,4 2-6 0,1-4 2 0,0 1 1 16,7 3-2-16,1 0 0 0,2-1 2 0,0-2-4 15,3 1 3-15,-3-7-7 0,-2 2 7 0,6 2-3 16,-5-3 0-16,0-4-4 0,-3 3-3 0,-5-7-5 15,5 3-1-15,-4-1 2 0,-2 3 0 0,0-6 1 16,-3 1 1-16,0 0 2 0,-2 0-2 0,-4 0 8 16,0 0 0-16,-1 1-3 0,-3-3 7 15,-3 1 4-15,1 0 12 0,-5 0 0 0,-2 0 1 0,-1-1 6 16,-2-1 4-16,0-2 6 0,-1 0 0 0,0-3 5 16,-2 1-2-16,3 0 0 0,-10-2-4 0,11-1-4 15,-3-1 0-15,3 2-4 0,2-4-6 0,4 3-2 16,1-1 0-16,-1-1-6 0,2-1-14 0,1 0-19 15,1-1-18-15,1 2-27 0,4-3-27 16,4-1-45-16,0 1-10 0,4-3-17 0,1 4-143 0,3-5-334 16,-2 0 147-16</inkml:trace>
  <inkml:trace contextRef="#ctx0" brushRef="#br0" timeOffset="113145.578">2214 3749 88 0,'0'0'193'0,"5"-3"-16"0,-5 3-17 16,0 0-12-16,0 0-5 0,0 16-13 0,0-7-8 16,0 8-10-16,0-3-5 0,0 1-8 15,0 13-7-15,0-10-9 0,5 8 1 0,-5-1-11 0,1 2-4 16,2-1-7-16,-2 2-2 0,3-3-7 0,0 1-1 15,0-8-9-15,1 7-6 0,-3-5-1 0,2-9-7 16,0 3 2-16,1-2-8 0,-1 1-1 16,0-4-3-16,1 3-4 0,0-8-7 0,0 1 2 15,2 1-1-15,-2-6-2 0,1 2-2 0,2-3-2 16,-3-3 1-16,0-1-5 0,1-2-10 0,2-3-3 0,0-6 0 16,-1 3-6-16,0-4 3 0,-2 0 4 0,-1 1-2 15,1-1 1-15,-5 2-6 0,0-2 4 16,-3 0 4-16,-1 0-2 0,2 5 2 0,-1 3 6 15,1 0 1-15,-1 1 2 0,0 0 8 0,1 3 7 16,-1 3 0-16,1-3 1 0,2 5-1 0,0 0-2 16,0 0-1-16,-15 16-1 0,12-5-3 0,0-1-5 0,1 2 7 15,2 5-1-15,0 1-2 0,2 2-2 0,0 0 1 16,2-1 5-16,1 4-7 0,1-7 1 16,3 2-7-16,1 0-4 0,-2-2-17 0,5 1-13 15,-3-4-10-15,6-3-18 0,-4-1-11 0,1-3-2 16,1-2-27-16,-4-3-9 0,4-1-1 0,-2-2 2 15,-1-1-1-15,2-1-6 0,-1-3 18 0,-1 0 8 16,-2 0 8-16,-1-3 5 0,-2 1 19 0,3-3 10 16,-4 1 12-16,1 1 15 0,-2-3 10 0,-1 1 14 15,0-4 8-15,0 2 10 0,-2 2 9 0,-2 2 20 16,2 0 9-16,-2 3 16 0,1-1 16 0,-3 2 6 16,2 1 3-16,1 1-4 0,0-2-8 0,0 6-3 15,0 0-9-15,0 0-8 0,0 0 0 0,0 20-8 16,0-4-3-16,4 9-1 0,-3 0-3 0,3 4-5 15,-2 1-1-15,-1 4-3 0,5 0-6 0,-3 0-2 16,2 0-4-16,-2 14 0 0,-1-11-7 0,2-3 1 16,-2 0 0-16,-3-1-7 0,2 2-6 0,-1-2-24 15,-2-1-25-15,-2-3-30 0,4-1-25 0,-2-3-24 16,-1-5-17-16,0-3-22 0,1-5-89 0,-1-3-269 16,2 1 119-16</inkml:trace>
  <inkml:trace contextRef="#ctx0" brushRef="#br0" timeOffset="113433.866">2519 3942 42 0,'8'0'133'16,"1"0"-12"-16,3 1-11 0,5 1-11 0,1 2-2 15,-1 2-24-15,4-2-5 0,-2-1-8 0,2 2-5 16,1 3-3-16,-5-1 3 0,2 1-12 0,-3-2-8 16,-6-1-6-16,-1 1-7 0,-2 0 5 0,0 1-1 15,-4 1-7-15,0-3-6 0,-3 7 2 0,-3-6-4 16,-2 3 1-16,-5-1-1 0,1 2 2 0,-6 0-18 16,-1 4 20-16,-3-7-11 0,2-3-13 0,-2 3-10 15,1-4-23-15,-1 2-25 0,-3-1-31 0,4 1-72 16,-1-4-185-16,2-1 82 0</inkml:trace>
  <inkml:trace contextRef="#ctx0" brushRef="#br0" timeOffset="113665.576">1985 3984 219 0,'7'-6'202'15,"3"-1"-21"-15,5-4-20 0,4 1-12 0,7-5-17 0,3 1-14 16,1-1-11-16,2 1-13 0,3 2-27 0,-4-2-42 16,2 1-64-16,-1 1-75 0,-13 5-103 0,12 1-236 15,-6-2 105-15</inkml:trace>
  <inkml:trace contextRef="#ctx0" brushRef="#br0" timeOffset="114137.519">3080 3805 156 0,'-4'0'215'0,"-1"-3"-14"0,5 3-19 16,-12-2-19-16,5 7-20 0,2-4-11 16,1 3-12-16,-1 0-13 0,-1 2-11 0,2 2-10 0,-3-2-7 15,2 5-8-15,-1-2-11 0,0 3 0 0,3 0-7 16,1-1-7-16,-2 1-2 0,1 1-10 15,3-2-3-15,0 2-6 0,0-2-1 0,3 0-4 16,1 1-2-16,-1-3-7 0,5 0 5 0,0 1-5 16,1 0 3-16,-2-3-4 0,5 1-5 0,-2-1 0 15,3-1 3-15,-2 2 1 0,1-3 0 0,-1 3-4 0,-2-1-2 16,0-2 0-16,3 0-1 0,-6-3-2 0,6 5 4 16,-6-3 1-16,2 1 1 0,-3-1-7 0,0 1 3 15,-1-1-2-15,-1 0 4 0,0 1-3 16,1 1 1-16,-7 0-4 0,3 0 7 0,-2 2 3 15,-3-1-2-15,-3 2-3 0,3 1 1 0,-7 0-2 0,-3-1 2 16,1 1-3-16,1 2 2 0,-5-4 2 0,3 0-2 16,-3 0-8-16,-2-2-4 0,0-1-14 0,1 1-24 15,1-3-25-15,4-1-39 0,-2-5-45 0,2 1-165 16,1-3-346-16,0-1 154 0</inkml:trace>
  <inkml:trace contextRef="#ctx0" brushRef="#br0" timeOffset="114487.135">2900 3777 49 0,'3'-3'215'0,"3"-4"2"15,-1-1 1-15,9 0-9 0,-1-4-12 0,6 3-13 16,7-8-6-16,-1 3-9 0,5-4-7 0,0 4-9 15,1 0-5-15,-2 2-12 0,2-3-5 0,-2 2-8 16,1 4-11-16,-5-2-9 0,-5 5-9 0,1-1-8 0,-7 2-8 16,-1 2-11-16,-4-2-5 0,0 4-3 0,0-2-2 15,-6 2-4-15,4-1 6 0,-3 1-7 0,1 0 1 16,-5 1-5-16,7-2 7 0,-7 2-14 16,6-2-7-16,-6 2 1 0,0 0-2 0,0 0-3 15,6 0-6-15,-6 0-4 0,0 0-3 0,0 0-4 16,0 0 2-16,0 0-4 0,8 2-10 0,-8-2-19 15,4 3-15-15,-4-3-20 0,4 3-23 0,-4-3-32 0,0 0-27 16,1 1-42-16,-1-1-52 0,0 0-52 16,0 4-168-16,0-4-486 0,0 0 215 0</inkml:trace>
  <inkml:trace contextRef="#ctx0" brushRef="#br0" timeOffset="134415.538">21227 16152 19 0,'0'0'116'16,"0"0"-13"-16,0 0-5 0,0 0-7 0,0 0-11 16,0 0-11-16,0 0-3 0,0 0-7 0,0 0-6 15,0 0-2-15,0 0-6 0,0 0 1 0,0 0-3 16,0 0-1-16,0 0 7 0,0 0 2 0,0 0 7 15,0 0 4-15,0 0 5 0,0 0 5 0,0 0 4 16,0 0 3-16,0 0 4 0,0 0 0 0,0 0 5 16,0 0-5-16,0 0-1 0,0 0 3 0,0 0-4 15,0 0-5-15,4-8-5 0,-4 8-6 0,0 0-5 16,-2-6 3-16,2 6-9 0,0-5-3 0,0 5-4 16,0-4-5-16,0 4-5 0,-1-7-5 0,0 1 1 15,2 2-1-15,-4-1 0 0,3 2-1 0,0-4-22 16,-4 2 5-16,2 0 7 0,1-2 1 0,-2 2 0 15,-1 0-5-15,2 1 3 0,-1 0-1 0,0-2 1 16,1 1 5-16,0 2-2 0,-2-1 0 0,0 1-4 16,-1 0-1-16,5 3-1 0,-9-2-1 0,9 2 6 15,-10 0-4-15,1 2-9 0,0 1-5 0,0 0 4 16,-4 1-2-16,-1 2-3 0,4-1 2 0,-6 6 2 16,2-1-6-16,0 1 7 0,0 0-4 0,1-1 5 15,-1 6-6-15,0-4 3 0,4 1 0 0,-1 3-1 16,-1 1 1-16,5-2-4 0,-4 0 0 0,6-1 1 15,-1-2 1-15,1 3-3 0,0 1 3 0,3 0-3 16,1 1 35-16,0-2-5 0,2 1-3 0,0 2-4 16,3-3-2-16,4 2-4 0,2 0 0 0,-1-2-7 15,2-1 4-15,2 1-4 0,0-3 0 0,4-1-11 16,-1 0 8-16,3-4-2 0,-2 3 2 0,2-5 2 16,4-1-4-16,4 0 1 0,-8-3-2 0,9-1-3 15,-1-1 0-15,-6 0 0 0,-3-2 3 0,3 1-2 16,-2-1-1-16,-6 1 3 0,-2 0 0 0,0 1 0 15,-2-1-3-15,-3 1-1 0,3 1 5 0,-4-1-1 16,-5 1 4-16,9-3-15 0,-9 3 12 0,4-2-2 16,-4 2 6-16,6-1-2 0,-6 1 2 15,0 0-3-15,7 0-1 0,-7 0-3 0,0 0 7 0,0 0-3 16,0 0-4-16,0 0-9 0,0 0-31 0,4-1-54 16,-4 1-68-16,0 0-94 0,-11-6-266 0,11 6-561 15,-11-2 249-15</inkml:trace>
  <inkml:trace contextRef="#ctx0" brushRef="#br0" timeOffset="136668.525">12285 3492 81 0,'0'0'108'0,"0"0"-12"0,0 0 1 0,0 0-6 16,0 0 1-16,0 0-1 0,0 0 4 0,0 0 4 15,0 0-4-15,0 0-9 0,0 0 6 0,-3-4-2 16,3 4 6-16,0 0-9 0,0 0 3 0,0 0-2 15,0 0-10-15,0 0-1 0,0 0-1 0,0 0-6 16,0 0-1-16,0 0-4 0,0 0-3 0,0 0 0 0,0 0-8 16,0 0-1-16,0 0 0 0,0 0 2 15,0 0-11-15,0 0-1 0,0 0-4 0,0 0-3 16,0 0-5-16,0 0-2 0,0 0-3 0,0 0-4 16,0 0 1-16,0 0-1 0,0 10 2 0,-1-5 0 15,1 2 7-15,-3 0-2 0,2 3-2 0,-1 0 2 16,0 1 3-16,1 3-5 0,1 1-5 0,-3 0 0 15,2 3 4-15,1-1-2 0,-4 6 0 0,4-3-2 16,4 9 0-16,-3-3-6 0,2 3 3 0,-1-1-1 16,-1 1-2-16,2 0 7 0,-3 2-11 0,5-1-2 15,-1 4-2-15,-1-3 3 0,1 2 3 0,0 2-7 16,3 2 3-16,-4-2 4 0,3 10-6 0,-2-8 1 16,-2-1 2-16,7 11-1 0,-6-11-3 0,-2-2 2 15,3 13-6-15,1-3 5 0,-4-9-2 0,2 2 2 16,-3 0-2-16,2-4-1 0,0 2 1 0,0-2-4 15,0 4 0-15,-2-2 0 0,1-3 1 0,-1 2-4 16,-1 0 0-16,4 0 3 0,-3-1-5 0,0-3 2 16,2 4-1-16,0-5 3 0,-2 1 0 0,1-2-1 15,2-2-2-15,-3 1-1 0,2-3 0 0,0 2 0 16,0-2-1-16,2-2 1 0,-1 1 2 0,1 5-2 16,-2-10-1-16,-2 3 2 0,5-1 0 0,0 6-1 15,-1-8 1-15,-4 1 1 0,4 1-2 0,-3 4 0 16,3-1-1-16,-3-3 3 0,2-3-3 0,-2 1 3 15,3 0 0-15,-4 1 0 0,3-2 0 0,-1 1 3 16,-2 0-3-16,0-1 7 0,1 3-6 0,-2-2 1 16,1-2-1-16,0 1-1 0,-2 0-1 0,2-1 2 15,-3 0 0-15,3 0 1 0,0-3 1 0,0-3 0 16,-1 2-4-16,1 1 2 0,0 2 3 0,-4-1-1 16,4-2 6-16,0-2-6 0,-3 2 0 0,2-1-2 15,1 0 0-15,-2 1-1 0,0-1-3 0,2 0 1 16,-1-1 1-16,1-1 3 0,0 3-2 0,0-2 8 15,0-1-7-15,0 1-3 0,0-1 3 0,0-3-2 16,0 2 1-16,3 0-3 0,-3 0 3 0,2 2-1 16,-1-1 1-16,2-2 1 0,-2 6 1 0,3-4 0 15,1 0 4-15,-4 3-3 0,3-1 4 0,-1 1-1 16,-3-2-1-16,2-1 1 0,1 4 1 0,-2-6-1 16,3 5-1-16,-4-3 3 0,4 1-2 15,-3-4 6-15,4 0-8 0,-2 0 0 0,-3-6-1 0,1 9-1 16,-1-9 1-16,4 5 1 0,-4-5-1 0,1 5 0 15,-1-5 1-15,0 0 1 0,0 0-2 0,0 8 0 16,0-8-4-16,0 0 4 0,4 4 5 16,-4-4-4-16,0 0-5 0,0 0 8 0,0 0-6 15,0 0-2-15,0 0 1 0,0 0 1 0,0 0-4 0,0 0 3 16,0 0 0-16,3 7-2 0,-3-7-20 16,0 0-39-16,0 0-53 0,0 0-70 0,0 0-71 0,0 0-201 15,0 0-493-15,-17-17 218 0</inkml:trace>
  <inkml:trace contextRef="#ctx0" brushRef="#br0" timeOffset="138537.525">12241 3443 48 0,'0'0'58'0,"0"0"-1"0,0 0-3 16,0 0 2-16,0 0-9 0,0 0-5 0,0 0 1 15,0 0-6-15,0 0-6 0,0 0 0 16,0 0-6-16,0 0 3 0,0 0 2 0,0 0-1 16,0 0-6-16,0 0 20 0,0 0-21 0,0 0 0 0,0 0-2 15,0 0 9-15,13 2-11 0,-13-2 8 0,0 0 0 16,4 1 4-16,-4-1-1 0,11 1-10 0,-7 0 3 16,-4-1-4-16,10 1 6 0,-3-1-9 15,1 2 9-15,0-2-1 0,2 1-7 0,3-1 0 16,-1 2 1-16,1-4 4 0,2 2 8 0,5 0-18 15,-2-3 5-15,1 3 1 0,-1-1-7 0,5 1 2 0,-1-1-7 16,6 1 9-16,-5 0-4 0,-2-1-6 0,7 1 4 16,-2-1 1-16,5 3 0 0,-3-2-7 15,3 1 6-15,-3 0-3 0,1-1 1 0,3 3-3 16,0-3 4-16,0 3-2 0,0-2 3 0,7 2-8 0,-3-3 6 16,-1 1-9-16,2 1 12 0,0 0-8 15,-5 0-9-15,8 3 13 0,-5-3-6 0,-1 3 6 16,-2-1-7-16,-2 1 4 0,2 0 0 0,-1-1-3 0,-3 0 6 15,5 1 1-15,-5-1-6 0,0-3 2 0,1 2 1 16,1 0-3-16,-2-2-3 0,4 2 3 0,-2-3 6 16,-2 0-12-16,4 0 14 0,-2-3-6 15,1 6-1-15,-3-6 7 0,4 3-6 0,1 0-6 16,-2-3 7-16,0 3 3 0,2 0-6 0,0-1 4 16,-1 1-11-16,0-1 15 0,0 1-4 0,-1 2-3 0,1-2 0 15,-4 2-4-15,5-2 4 0,-2 4 2 0,-2-4-3 16,-1 4 0-16,5-1 0 0,-1-3 1 15,0 1 5-15,-1 1-8 0,-3 0 7 0,2-2-2 16,-2 5 0-16,-1-3-8 0,3 1 11 0,-2 1-4 16,0-4-2-16,3 2 0 0,-2 0-1 0,-2 2-1 15,5-3 4-15,0 0-7 0,1 2 2 0,-2-2 6 16,2 1 0-16,3-1-3 0,-3-1 3 0,2 0 1 16,-1 0 0-16,1 0-9 0,-1 0 3 0,-3 3 7 15,7-6-4-15,-2 3-2 0,-1 0 3 0,1 0-1 16,0 0 5-16,-4-1-2 0,-1-2-3 0,-2 2-4 15,1 1 9-15,-1-2-9 0,1-3 0 0,0 5 2 16,2 0 2-16,0-1-3 0,-3 0 5 0,1-2-1 16,0 2 8-16,1 1-11 0,1-3 4 0,-1 2-2 15,-2-1-3-15,2 0-1 0,-1-1 2 0,0 3 0 16,-1-2-2-16,3 1-1 0,-4-1 8 0,3 0-12 16,-3 1 4-16,3-4 5 0,-3 4 3 0,0 1-3 15,5-3-2-15,-5 2 7 0,0 1-3 0,3-3-8 16,-4 2 7-16,5 1 2 0,-3 1-6 0,3-2-1 15,0 0-1-15,1 0-2 0,1 0 12 0,-2-1-6 16,1 1-1-16,1 1 2 0,0-1 1 0,0 1-7 16,-2 1-1-16,2-1 9 0,2 0-11 0,-3-1 9 15,-1-2 0-15,3 3 3 0,-2-2-6 0,2 1 4 16,-3 1-4-16,2-3 1 0,-1 2 2 0,0-1-8 16,-1-2 9-16,-1 2 0 0,2 0-1 15,-3 0-5-15,3 0 8 0,3-3 7 0,-2 4-8 0,1-1 6 16,1-3-3-16,-1 3-6 0,0 0 3 0,1 0 4 15,-2 0 2-15,-1 1-1 0,3-3 1 0,-4 3-2 16,-1-2 5-16,-3 1-7 0,0 1 0 16,4-1 3-16,-5-1-11 0,-7 2 11 0,2 1 2 0,0-3-12 15,6 3 3-15,-8-1 2 0,8-2 0 0,-7 3 0 16,0-1-1-16,2 0-2 0,4 1-3 0,3 0 3 16,-4 1-3-16,-5-1 3 0,10 0 3 0,-1 1 0 15,1-1 2-15,-3 0-4 0,0 0-3 0,-2 2 1 16,-2-2 2-16,5 0-2 0,-2 0 0 0,-7 2 5 15,2-3-4-15,7 2-3 0,-9 2-1 0,10-3 16 16,-10 0-6-16,3-3-2 0,-3 6 3 0,-3-3-7 16,3-3 3-16,-10 3 1 0,5-1-3 0,-3 0 3 15,1-1 1-15,0 0-5 0,1-1 1 0,0 0 8 16,-2-1-4-16,0 1-5 0,1 0 3 0,0-1 1 16,-3 1-9-16,3-1 5 0,0 2-5 0,-4-3 2 15,3 4-5-15,0-1 12 0,-1 2-12 16,2-1-8-16,-1-1-1 0,-1 1 6 0,3 1-4 15,-4 0 3-15,3 0-1 0,0 1 5 0,-4-1 2 0,6 0 3 16,-3 0 1-16,0 2-2 0,-2-2-2 0,0 0-2 16,1 0 5-16,-3 0 0 0,2 0 4 15,-2 0-8-15,-2 0 9 0,1 1-3 0,-7-1-2 0,10-1-4 16,-3 2 7-16,-7-1-7 0,0 0-3 0,5-1-23 16,-5 1-34-16,0 0-42 0,0 0-93 0,0 0-218 15,0 0 97-15</inkml:trace>
  <inkml:trace contextRef="#ctx0" brushRef="#br0" timeOffset="139548.427">18365 3480 8 0,'0'0'71'0,"0"0"-7"0,10-3 1 0,-5 2-3 15,-1 0-3-15,-4 1-13 0,7-2 7 0,-7 2-3 0,10 0-8 16,-6 0-1-16,-4 0-2 0,7-2-2 0,-1 2 13 15,1-3 1-15,1 2-18 0,-1 0 9 16,0 1-5-16,5-1-5 0,-1 0 6 0,1-1-10 16,8 0 8-16,-2 1-1 0,0-2-5 0,4-1-2 15,1 0 1-15,6 3 2 0,1-3-3 0,0 0 6 16,0 3-7-16,0-2-5 0,1 0 1 0,0 1-5 0,2-1 3 16,-1 1-2-16,1-2 0 0,-1 3-2 0,1-3-8 15,-1 1 2-15,0 6 9 0,-1-6-17 16,1 3 3-16,-1 0 1 0,-1-3 0 0,0 3-2 15,0-1 4-15,2 0-5 0,-1-2 0 0,-2 2 4 16,0 0-8-16,1-2 2 0,-1 1 0 0,2 0 3 16,-9 1-3-16,1 1-3 0,7-4 6 0,-3 2 0 0,1 0 0 15,-1 2 9-15,-4-3-12 0,0 3-9 16,0 0 7-16,-2-3 6 0,2 2 3 0,3 1 3 16,-5-1 0-16,-1 0-6 0,2 1 3 0,6-3 2 15,0 2-3-15,2-1 3 0,-4 4-2 0,-6-4-4 16,8 0 15-16,-6 4-16 0,6-4-1 0,-2 4 3 15,-4-4 1-15,0 4-4 0,0-4-1 0,-3 4 6 0,1 0-3 16,-1-2-4-16,-6 0 0 0,1 0-1 16,-3 0 2-16,-1 0-4 0,-3 1 4 0,0-1 7 15,-1 0-2-15,-6 0 5 0,6-1 5 0,-6 1-9 16,8 0 8-16,-8 0 2 0,0 0-2 0,0 0-7 16,9 0-11-16,-9 0-26 0,0 0-32 0,0-7-32 0,0 7-36 15,0 0-115-15,-10-4-263 0,3 1 118 16</inkml:trace>
  <inkml:trace contextRef="#ctx0" brushRef="#br0" timeOffset="140549.672">20078 3331 16 0,'17'0'48'0,"-3"1"-3"15,5 0-5-15,-1-1-1 0,-1 2-5 0,-1 0 4 16,6-2-11-16,-6 1 4 0,6 0-4 0,-3 2 2 16,3-4-1-16,0 2-8 0,4-2 4 0,-5 1 2 15,6-2-3-15,-8 2 2 0,5-1-1 16,-3 1-6-16,8-1-11 0,-11 1 1 0,0 0 9 15,-5 1-9-15,6 0-2 0,-6 1 9 0,0-1-8 0,-1-1 8 16,2 1-10-16,-6-1 8 0,-2 1-4 0,1 0-6 16,1-2 13-16,-2 2-4 0,-6-1-1 0,11 0 10 15,-4 0-2-15,0 0 1 0,-7 0 14 0,9 0-8 16,-4 0-5-16,3-1-6 0,-8 1 4 16,10-1-1-16,-5 0-13 0,3 1 14 0,-8 0-14 15,11-3 5-15,-7 2 6 0,1 0 1 0,2 1 0 16,-7 0-3-16,10-2 5 0,-4 1-5 0,-6 1 2 0,9-1 2 15,-5 0-3-15,-4 1 0 0,11-1 2 0,-11 1-2 16,11-1-11-16,-6 1 7 0,-5 0-9 16,6-2 12-16,-6 2-7 0,7-1-4 0,-7 1 8 15,0 0-4-15,0 0 2 0,0 0-12 0,7-1 11 16,-7 1-4-16,0 0-1 0,0 0-4 0,0 0 0 16,0 0-11-16,0 0-28 0,0 0-21 0,0 0-13 0,0 0-23 15,0 0-59-15,0 0-168 0,0 0 74 16</inkml:trace>
  <inkml:trace contextRef="#ctx0" brushRef="#br0" timeOffset="142932.713">20830 3589 34 0,'-2'8'106'0,"-2"-1"-2"16,0-1-13-16,2 5-4 0,-1-1 3 0,1 2 0 15,0 4-11-15,1-4 1 0,-1 5 3 0,0 4-6 16,2-3-2-16,0 1-5 0,2 8-2 0,-1 0 0 16,-1-2-10-16,1 1 1 0,-1 3-4 0,1 0-4 15,-1 3-2-15,0 1 9 0,3 0-11 0,-2 2-3 16,2-2-6-16,-3 3 1 0,2-1-1 0,-1 11 2 16,2-10-5-16,-3-2-6 0,0 3 1 0,-3 10-7 15,2-13 3-15,1 3-7 0,-1 9 5 0,-1 0-3 16,2-12-4-16,-3 2 2 0,2-2-2 0,-1 3-1 15,-1-1-1-15,0 0 2 0,-1-1-2 0,2 10 1 16,2-9-1-16,-8-2 1 0,7 1-2 0,-3 0 0 16,3-1-4-16,-5 4 3 0,5-6-2 0,0 4 1 15,0 2-5-15,-3 6 3 0,2-9 0 0,1-1 2 16,0 12-1-16,-2-12-6 0,1 2 1 0,0 0-3 16,1 9 7-16,-1 2-5 0,-2-13 0 0,0 0 2 15,0 12 0-15,-1-12-1 0,1-2-1 0,2 3-2 16,-6-2 4-16,6 1-6 0,-2 0-3 0,0 0 7 15,-1-2-4-15,1 0 4 0,-1 3-1 0,1 0 0 16,0-1 4-16,0 2-7 0,4 0 0 0,-4-2 2 16,3 1-1-16,1 0 2 0,0-2 0 0,0 5-3 15,-1-3 0-15,1-1-3 0,0 1 5 0,0-2-4 16,0 2 4-16,0 0-3 0,1-1 1 0,0-2 1 16,-1-1 4-16,3 3-5 0,-6-2 1 0,3 2-2 15,0-2 2-15,0 3-2 0,0-3-1 0,0 4 8 16,0-2-6-16,0 12 2 0,3-12 0 0,-7 2 3 15,3 8-4-15,-3-9 0 0,4 11 3 0,0-9-1 16,0 8 0-16,-6 4 0 0,2-15-3 16,4 15 1-16,0-3 1 0,-3-10 2 0,2 14 4 0,-3 0 0 15,2-2-3-15,-1 2 1 0,-1-1 4 0,0-2-1 16,0 0-3-16,3 0 1 0,-4-2-3 0,5 3 1 16,0-2 0-16,-2-9-2 0,4 9-2 0,-2 0 1 15,2-9 3-15,1 8-3 0,2-9 0 0,-5-1-5 16,4 15-2-16,-4-16 4 0,0 1 2 0,4 13-2 15,-3-11 2-15,3 9-3 0,0-1 3 0,-3-7-2 16,2 8 0-16,1 0-1 0,-2-10 2 0,2 11-4 16,-4-1 1-16,0-10-1 0,0-2-2 15,0 16 3-15,0-5 2 0,0-11-4 0,0 1 2 0,0 14 1 16,0-3 1-16,-4 0 0 0,2-12 1 0,-2 2-2 16,4-2 1-16,-3 0 3 0,0-1-2 0,3 4 0 15,-2-3 0-15,-2-1-4 0,3 1 3 0,-3 2 5 16,4-5 1-16,0 1-2 0,0-2 0 0,0 1-1 15,-3-2 0-15,6 2 0 0,-3-2-3 0,4-1 0 16,-3 1-1-16,5 1-1 0,-3-3 5 0,0 2 0 16,4 1-1-16,0-4-2 0,-2 3 3 0,-4 1 0 15,3 0-2-15,0-1 1 0,0 0 0 0,1 0 7 16,-4-2-5-16,4 1 0 0,-5 0 4 16,4 1-1-16,-1-3 1 0,1 3 1 0,-3-3 2 0,-1-1 6 15,1 2-8-15,-1-3-2 0,3 1 5 0,-2 1-4 16,-1-3 1-16,4 2 3 0,-2-5-1 0,-2 7 1 15,3-3-4-15,-1 2 2 0,-2 0 1 0,0 2-2 16,0-3 1-16,-1 5-2 0,0 2 5 0,1-4-1 16,2 4 0-16,-2 1 3 0,2-3 2 0,-4 4-4 15,1-1-1-15,2 1 1 0,-1 2-3 0,2-2-1 16,0 0 4-16,0 2-1 0,0 10 3 0,-2-12 9 16,4 3-11-16,-1-4-1 0,0 13-6 0,0-12 5 15,1-2-2-15,-2 2 0 0,1 0-1 0,6 2 1 16,-1-5 5-16,-3 1-1 0,3 1-11 15,0-2-3-15,0 3 6 0,-2-1-2 0,2 0 0 16,0-1-2-16,-1 0-3 0,3 3 3 0,-1-1-2 16,2 12 2-16,-4-11-2 0,3 1 2 0,-2-3 0 0,4 2-5 15,-2-2-1-15,-2 2-1 0,2-2 0 0,1-1 0 16,0-1-3-16,-3 2 3 0,3-4-4 16,-4 1 2-16,1 1-2 0,0-1 5 0,1-4-5 0,-4-1 0 15,0 2 1-15,-3-4-1 0,2 3 2 0,-3-6 2 16,3-1-1-16,-1 2 0 0,-1 3 2 0,0-3 3 15,-2-3-5-15,-2 2 1 0,-3-1 3 0,1 1-6 16,1 4 8-16,-4 1-1 0,2-6 2 0,1 5-1 16,0-5-1-16,-3 6 6 0,4-6-8 0,-1-1 0 15,1 1 3-15,-1-2-1 0,0 2 0 0,0-2 2 16,-2 0-3-16,3 2 1 0,1 2-1 0,-1-5-1 16,2 3 3-16,0-2-4 0,-1 0 2 0,0 0 3 15,2 4 0-15,-2-2-3 0,0-1 2 0,-1 1-1 16,3 0 0-16,0-4 3 0,3 5-2 0,-3-1-1 15,0 2 3-15,0-2-2 0,1 3-1 16,0 5 0-16,1-6 2 0,-2 4-1 0,-2-6-1 16,4 8 1-16,-1-1 0 0,2-1-4 0,-3 4 0 0,1-3-1 15,3 2 3-15,-4-1-4 0,1-2 2 0,-2 5-1 16,-2-5-4-16,3 0-2 0,3 1-4 0,-1 1 1 16,-1 0 0-16,-2-3 3 0,1 1-7 0,0-4-5 15,0 4 4-15,-1 1-3 0,0-2 4 16,1 5-9-16,-3-2-1 0,3 0 1 0,-2-8-7 0,2 7 0 15,-2 2-3-15,1-10-4 0,0 3-4 0,-1-1 1 16,1-3 8-16,0 2 3 0,1 2-1 0,0-3 6 16,-3 2 6-16,3-2-4 0,-1 0 3 0,0 1-1 15,-1 1 3-15,1-5-2 0,-1 3 5 0,-2-1-4 16,4-1 3-16,-3 0 3 0,3-4-5 16,0 3-1-16,0 1 6 0,-1 2 3 0,2-2 2 0,-1 0 8 15,0 0-17-15,0-2 9 0,0-1-3 0,0-1 3 16,0 4-9-16,0-2-4 0,0 1-5 0,3-2 6 15,-3-3-13-15,0 7 13 0,0-3-7 0,0-2-8 16,4 1 11-16,-1-2 2 0,-3 0 1 16,0 0 0-16,3-2-9 0,-3 4 5 0,1-4-5 0,-1 3 1 15,4-2-1-15,-3-2 2 0,-1 3 1 0,0-1-1 16,3 0 1-16,0 2 5 0,-2 0 4 16,-1-2-3-16,1 2 8 0,-1 0-3 0,0 0 9 0,3 0-3 15,-1-1 12-15,-2-1-3 0,0 2 3 0,1-1-9 16,-1-2 7-16,2 2 5 0,-1-2 4 15,-1 1-5-15,1-1 2 0,-1-1 8 0,3 1-5 0,-3-1 4 16,0 1-2-16,0 1 8 0,0 0-12 0,0 1 2 16,0-1-6-16,0 0 2 0,0 0 5 0,0 1 3 15,0-1-9-15,1 3-5 0,-1-4 3 0,0 1 5 16,-1 1-2-16,2-1-6 0,0 2 6 0,-2-1 3 16,4-1-7-16,-3 1 8 0,0-1-7 15,2 1-3-15,-1-1 3 0,1 0-3 0,0 0 4 0,0-1-8 16,0 1-3-16,1-2 9 0,-2 1-13 15,2-1-1-15,-2 1-2 0,1-2-9 0,0 0 7 16,3 1 0-16,-3 0 6 0,0-3-1 0,0 2-2 16,-1-1-8-16,5 2-5 0,-4-1 1 0,-2-1 6 15,1 0-1-15,2 1 1 0,-2-1 4 0,0 3-10 16,1-4 1-16,-1 2-18 0,-1 0 3 0,0-2-1 16,1 2 6-16,-1-7 14 0,-1 10 3 0,2-5 2 0,2 2 12 15,-6 0 4-15,3-1 3 0,0-2 2 0,0 3 6 16,0 0-8-16,0-1 4 0,0 3-4 15,0-2 6-15,0-1 0 0,0-1-4 0,3 1 4 16,-1 2-2-16,-2-2-2 0,2 1 5 0,-4 0-3 16,2-2-6-16,0 4 4 0,0-4 1 0,0 2-5 0,0-2 13 15,0 1-17-15,0 1 12 0,0-2-5 0,0-5 3 16,0 11-1-16,0-6 1 0,2 0-6 16,-2 2 4-16,0-7 0 0,0 9 3 0,0-5-1 15,2 1-8-15,-2-5 7 0,3 6-6 0,-3-6 4 16,2 4 5-16,-2-4-7 0,0 6-5 0,0-6 3 15,0 0 3-15,0 0-1 0,0 5 8 0,0-5 5 16,0 0 6-16,0 0 2 0,0 0 3 0,4 4 3 16,-4-4 6-16,0 0 6 0,2 5-6 0,-2-5-8 15,0 7 13-15,0-7 0 0,1 5 16 0,-1-5-2 16,1 7-2-16,-1-2-7 0,0-5-11 0,0 6 18 16,0-6-5-16,3 9-5 0,-3-6-1 0,0-3 2 15,1 6-8-15,2-2 4 0,-3-4-9 0,0 7-3 16,0-7-1-16,0 0 3 0,0 0-9 0,0 5 4 15,0-5-2-15,0 0 4 0,0 5 2 0,0-5-11 16,2 6 12-16,-2-6-20 0,0 0 12 0,-2 7-1 16,2-3-5-16,0-4 3 0,-3 5-4 0,3-2-1 15,0-3 0-15,0 5 0 0,0-5-4 0,-1 4 1 16,1-4-6-16,0 0 0 0,0 0 2 0,0 0-12 16,0 0-19-16,0 0 11 0,0 0-4 0,0 0-5 15,0 0-14-15,0 0-17 0,1-17-32 0,-1 13-123 16,0-3-231-16,-4 2 102 0</inkml:trace>
  <inkml:trace contextRef="#ctx0" brushRef="#br1" timeOffset="166288.315">6054 7831 41 0,'0'0'136'0,"0"0"-19"0,-4-2-6 16,4 2 6-16,0 0-23 0,0 0-5 0,0 0 0 0,0 0-8 15,0 0 1-15,0 0-9 0,0 0-8 0,-3-5-3 16,3 5-7-16,0 0-6 0,0 0 1 15,0 0-6-15,0 0-4 0,0 0-3 0,0 0-8 0,0 0 4 16,0 0-4-16,0 0-4 0,0 0-4 0,0 0 3 16,17 8-4-16,-10-8-3 0,3 3-1 0,2-2-4 15,7-2-6-15,1-1-2 0,8-1 0 0,3 0-4 16,-2 0-19-16,4 0-15 0,1-5-28 16,1 2-15-16,-2 1-23 0,3 2-36 0,-4-3-72 0,3 1-224 15,-5 1 99-15</inkml:trace>
  <inkml:trace contextRef="#ctx0" brushRef="#br1" timeOffset="166507.379">7309 7802 62 0,'14'-1'149'16,"-2"-3"-9"-16,2 2-11 0,3-5-14 0,2 1-13 16,-1 2-7-16,0-1-17 0,1-1-33 0,2 3-30 15,7 0-29-15,-8-2-38 0,1 2-92 0,-1-1-156 16,2 4 69-16</inkml:trace>
  <inkml:trace contextRef="#ctx0" brushRef="#br1" timeOffset="166740.774">8654 7865 97 0,'19'-2'178'15,"2"1"-18"-15,8-3-18 0,-10 3-9 0,11-3-13 16,-2 0-16-16,1 0-6 0,1 0-11 0,-1 3-9 15,-2 0-11-15,3-3-1 0,0 2-12 0,3 2-9 16,-2 0-7-16,0 0-21 0,0 2-33 0,3-2-31 16,0 0-34-16,-1 1-48 0,2-2-74 0,-1 1-217 15,0 1 96-15</inkml:trace>
  <inkml:trace contextRef="#ctx0" brushRef="#br1" timeOffset="166931.952">10182 7853 102 0,'12'-1'138'15,"3"-3"-12"-15,-1 0-11 0,5 0-15 0,3 3-10 16,-4-5-8-16,10 2-9 0,-7-1-6 16,5-1-13-16,2 1-3 0,2 2-7 0,-1-3-26 0,2 2-16 15,-3-3-35-15,5 0-32 0,-3 2-96 0,-3-1-175 16,1 0 78-16</inkml:trace>
  <inkml:trace contextRef="#ctx0" brushRef="#br1" timeOffset="167117.974">11349 7723 54 0,'19'2'179'0,"2"0"-5"0,7-4-8 0,-8 4-21 16,8-1-13-16,2-4-13 0,0 3-12 0,-1 0-7 15,1-2-12-15,2 1-8 0,0-1-9 0,1-3-10 16,-1 2-22-16,-1 1-31 0,1 0-28 0,2 2-31 16,1-2-25-16,-6-1-27 0,1 3-110 0,-2-3-229 15,-9 3 101-15</inkml:trace>
  <inkml:trace contextRef="#ctx0" brushRef="#br1" timeOffset="167300.93">12610 7750 48 0,'18'2'135'15,"5"-1"-14"-15,4 0-12 0,1-3-10 0,0 3-27 16,2-1 8-16,2 1-7 0,-2-1-4 0,6-1-21 16,0-2 10-16,2 2-14 0,-1-3-23 0,3 1-46 15,-2 0-69-15,-1 1-49 0,-3-3-156 0,0 1 70 16</inkml:trace>
  <inkml:trace contextRef="#ctx0" brushRef="#br1" timeOffset="167453.007">14054 7757 129 0,'0'0'84'0,"13"-4"-68"15,-9-3-55-15,0 5-41 0,2-2 19 0</inkml:trace>
  <inkml:trace contextRef="#ctx0" brushRef="#br1" timeOffset="168049.387">14371 7718 72 0,'17'-6'114'0,"2"2"-13"0,0 2-15 0,1-6-40 15,7 0-45-15,-5 4-71 0,5-2-77 0,2-2 34 16</inkml:trace>
  <inkml:trace contextRef="#ctx0" brushRef="#br1" timeOffset="168265.288">15861 7623 275 0,'5'0'299'0,"1"-1"-40"0,3 2-27 0,-1-3-33 0,1-1-38 16,4-1-31-16,2 1-33 0,2-4-45 0,0 2-36 15,-1-2-44-15,3 0-48 0,8-1-37 0,-6 1-138 16,7 0-271-16,1 0 120 0</inkml:trace>
  <inkml:trace contextRef="#ctx0" brushRef="#br1" timeOffset="168437.661">16984 7603 98 0,'27'-8'163'16,"1"-4"-16"-16,5 3-15 0,2-4-16 0,3 2-9 15,12-3-34-15,-13 2-41 0,13-1-57 0,-14 5-47 16,2 0-57-16,-1-1-139 0,1 2 61 0</inkml:trace>
  <inkml:trace contextRef="#ctx0" brushRef="#br1" timeOffset="168631.855">18225 7516 160 0,'8'0'162'0,"3"-3"-23"15,5 0-1-15,4-1-17 0,8 0-8 0,3-2-14 0,1 0-7 16,1 1-26-16,3-1-34 0,-2 1-23 16,6-1-28-16,-2 2-10 0,2-2-4 0,12 2-7 0,-3 0 4 15,-10 3-8-15,0 1-18 0,-6-3-83 0,-1 6-157 16,-4-3 70-16</inkml:trace>
  <inkml:trace contextRef="#ctx0" brushRef="#br1" timeOffset="168790.797">19196 7539 140 0,'27'6'162'0,"0"1"0"0,1-3 0 16,-1-2-9-16,2 3-6 0,3-3-19 0,5 0-13 15,-1 1-7-15,0-3-13 0,1 0-9 0,-1 0-6 16,2 0-11-16,13 0-20 0,-14-5-58 0,13-2-88 16,-12 5-162-16,-2-4-280 0,4 1 125 15</inkml:trace>
  <inkml:trace contextRef="#ctx0" brushRef="#br1" timeOffset="168974.51">20599 7396 64 0,'9'2'215'0,"0"-4"-22"0,3 2-18 15,8-2-18-15,-2 2-18 0,1-3-15 0,3 2-9 16,-3 1-14-16,3-1-8 0,-1-2-10 0,0 2-11 15,9-2-11-15,0-2-18 0,-2-1-28 0,3 3-46 0,-2-5-40 16,3 1-55-16,-1 0-111 0,-1-3-257 16,-1 2 113-16</inkml:trace>
  <inkml:trace contextRef="#ctx0" brushRef="#br1" timeOffset="169189.475">21815 7307 123 0,'7'0'164'0,"2"-1"-14"0,1 1-19 0,1 0-12 15,1-2-12-15,-1 1-12 0,-1 0-7 0,5-2-9 16,-3 0-10-16,2 2-7 0,1-2-17 0,2 1-24 16,3-3-13-16,2 2-17 0,-3-1-18 0,8-2-16 15,0-1-9-15,1 3-25 0,-3-1-22 16,-4-1-60-16,-1 2-173 0,12-3 76 0</inkml:trace>
  <inkml:trace contextRef="#ctx0" brushRef="#br1" timeOffset="169348.877">22534 7240 109 0,'0'0'150'0,"9"0"-16"0,-4 1-8 0,3 2-6 0,-3-3-10 15,1 0-16-15,-6 0-8 0,14-3-16 0,-2 3 0 16,-1 0-8-16,-2-1-11 0,3 0-7 0,1-2-18 15,0-1-41-15,4-4-46 0,1 3-135 0,-1-3-213 16,-2 3 94-16</inkml:trace>
  <inkml:trace contextRef="#ctx0" brushRef="#br1" timeOffset="169544.915">22990 7083 131 0,'10'-2'148'0,"-2"0"-19"0,3 1-16 15,2-3-9-15,-1 2-10 0,4 0-3 0,5-2-14 16,-2 0-7-16,3-1-3 0,-1 4-5 0,7-2-14 16,1 2-3-16,-9 0-29 0,8-5-50 0,-6 3-60 15,-6 0-85-15,-3 1-191 0,-1-1 84 0</inkml:trace>
  <inkml:trace contextRef="#ctx0" brushRef="#br1" timeOffset="174999.903">7565 17211 30 0,'0'0'56'16,"0"0"4"-16,0 0-3 0,0 0-2 0,0 0-11 15,0 0-6-15,0 0 4 0,0 0 6 0,0 0-8 16,0 0-4-16,0 0 0 0,0 0-7 0,8 6 16 15,-8-6-6-15,3 7-6 0,-2-2-10 0,0 3 13 16,3 3-7-16,0-1 7 0,2 2-2 0,-2 0-14 16,4 2 13-16,-2 3-12 0,6-1-7 15,-1 0 3-15,-4-3-3 0,3 3 12 0,6 1-19 0,2 3 8 16,-2-6-2-16,4 5 0 0,-6-6-8 16,8 1 4-16,-3-4-2 0,4 4 1 0,-4-7-5 0,9 3 6 15,-2-5 8-15,3 1-16 0,1-2 5 0,0-1-5 16,-2-6-1-16,3 3 1 0,2-7 4 0,-1 2-3 15,3-3-7-15,2-1 6 0,-1-3 2 16,16-5-5-16,-5-1 0 0,3 1 6 0,-1-4-1 16,-14 6-4-16,1 1 12 0,-2-3-20 0,0 2 14 15,1-1-14-15,-2 3 9 0,-3 1 1 0,-2 2-4 16,-3 3 3-16,-5-2 2 0,-1 3-6 0,-2 2-1 16,2 2 8-16,-10 2-5 0,4-3 1 0,-7 1-1 15,7 2 5-15,-4-1-1 0,-9 1-7 0,14 0 16 16,-14 0-14-16,10 3 17 0,-10-3-15 0,12 3 0 15,-9-2 3-15,1 0 9 0,0 2-10 0,-1 2 9 16,1-1-5-16,-2-1 0 0,0 1-8 0,-1 1-1 16,4-2 6-16,-4 2 5 0,0-1-4 0,2-2-1 15,-2 2-5-15,-1 0-2 0,0-4-1 0,4 7 3 16,-4-7-7-16,3 3 7 0,-1 0 2 0,2-1 1 16,-4-2-3-16,5 3-5 0,-5-3 2 0,9 1 0 15,-9-1-2-15,13 0 1 0,-13 0-10 0,18-2 1 16,-11 0 7-16,2 2-3 0,4-2 4 0,0 4-1 15,-3-2 1-15,4 0 3 0,-2 0-8 16,2 0 10-16,-4 2 1 0,9-1-4 0,-1 0 9 0,2 0 0 16,2 3-6-16,6-6 1 0,5 4 0 0,2 0 3 15,0-1 0-15,0 3 9 0,4-1 11 0,14 0-10 16,2 1-3-16,1-1 10 0,1 0-14 16,0-1 4-16,2 5 3 0,2-2-4 0,-1 0-12 15,-2-1 21-15,8-1-9 0,-1 2 4 0,3-3 3 16,23-7-4-16,-28 8-1 0,-1-3-9 0,5 0 0 15,-2 0 1-15,31-5 1 0,-34 5 1 0,-1 0 5 16,2 1 11-16,26-2-12 0,-29 1-5 0,-2 0 1 16,4 0 3-16,-3 0-16 0,-3 1 14 0,1-1-7 15,-6 3 2-15,-10-3-10 0,9-3 3 0,-13 2-17 0,-2 2 11 16,-4-5-5-16,-1 3 3 0,-8 0-3 16,-5 1 0-16,-5-2 1 0,-2 0 5 0,-2-1 7 15,-3 0 12-15,1 1 8 0,-6 2 2 0,5-7 3 16,-3 4 10-16,-2 3-8 0,-3-11 6 0,1 6-7 15,-2-3 3-15,-1-2 5 0,-1 2-6 0,0-1-11 16,-3-5-1-16,4 3 3 0,0-2 0 0,0-3-15 16,0 6-9-16,-3-11-34 0,4 2-36 0,-1 1-32 15,0 0-61-15,0 0-187 0,1 0 83 0</inkml:trace>
  <inkml:trace contextRef="#ctx0" brushRef="#br1" timeOffset="178005.615">15551 17169 11 0,'0'0'41'0,"0"0"5"0,0 0 5 15,0 0-7-15,0 0 17 0,0 0-13 0,0 0-4 16,0 0-5-16,0 0 3 0,0 0-5 16,0 0 4-16,0 0-9 0,0 0 0 0,0 0-2 15,0 0 2-15,0 0-5 0,0 0-7 0,0 0 17 16,0 0-20-16,0 0 0 0,0 0 10 0,5 9-11 16,-1-4-6-16,-1-2 10 0,3 4-3 0,1 0 0 15,-2 1 13-15,4 2-15 0,2-1 2 0,2 3-3 16,-4-3-5-16,5 5 1 0,0 1 6 0,3-2-16 15,-3-1 11-15,1 2-4 0,2-5-4 0,-3 2-3 16,2 0 10-16,0-1-4 0,-4 0-4 0,1-3 0 16,3 1 0-16,-5-1 3 0,2-2-2 0,4-1 2 15,-4 2-4-15,-2-4-3 0,3 0 2 0,3 1 0 16,2 2 11-16,-1-2-12 0,1-6 4 0,9 0-4 16,-6 3 0-16,8-2-10 0,-1-1 16 0,3 1 2 15,1-5-10-15,-1 2 10 0,1-2-2 0,-1 1-1 16,-2-1-1-16,5-2-4 0,-3 1 6 0,-1 1 0 15,1-3-8-15,-3 3 1 0,1 0 9 0,0-2-15 16,2 3-1-16,-2-3 8 0,0 1-10 0,0 1 3 16,-2-3 0-16,0 1 2 0,1 2 2 0,2 2-3 15,0-5 10-15,-1 5-3 0,2-2-3 16,-1 0 0-16,-2 3 1 0,1-1 1 0,-2-1 0 16,-7 5-1-16,-4-2 1 0,6 2-9 0,-4 0 13 0,-5 2 4 15,-2-2-18-15,-1 2 1 0,0 2 3 16,-2-2-1-16,-1 0 3 0,-3 2 4 0,-5-3 2 15,9 2-6-15,-6 0-2 0,0-1 4 0,-3-1 1 0,2 4 4 16,1-1-11-16,-3-3 9 0,0 0-6 0,1 9 13 16,-1-9 2-16,1 3-8 0,-1-3-2 15,0 0-2-15,0 0 4 0,0 0-10 0,-1 5 4 0,1-5 2 16,1 2-2-16,-1-2 6 0,0 0 0 16,0 0-1-16,0 0 0 0,0 6 4 0,0-6 0 15,0 0-7-15,5 2 2 0,-1 0 2 0,-4-2-2 16,8 0 10-16,-8 0-2 0,12 0-16 0,-6-2 12 15,-6 2-1-15,11 0-10 0,-2 0 5 0,3 0 4 16,-1 0-2-16,1 0 4 0,-3 2-4 16,3-2 1-16,1 2-4 0,0 1 4 0,1-2 4 0,-1 5-2 15,6-1-2-15,-2 0 2 0,-1 1-9 0,2 0 11 16,0-2-6-16,2 1-1 0,-2 0 2 0,5 0 2 16,5 0-4-16,2 2 8 0,-1 1-10 0,2-1 7 15,-1-2-1-15,2 2 3 0,0 5-8 0,3-3 5 16,-3-1 0-16,1-1 3 0,4-2 3 15,0 0-7-15,0 0 0 0,3 0 1 0,-2-1 10 0,3 0-9 16,10 3 9-16,2-3 1 0,-14-2-3 0,2 0-1 16,14-1-7-16,-4 1 2 0,-13-2-12 0,16 0 15 15,-3 0-15-15,3 0 7 0,-16 0 1 0,2-1-7 16,1-1-1-16,11 0-2 0,-1 0-4 0,-10 2 2 16,10-3-1-16,-12 3 3 0,0-1-1 0,12-5-1 15,-12 4 4-15,0-1-7 0,0 1 7 0,-2 2 1 16,2 0 1-16,0-5 1 0,-5 2-2 15,3 0 5-15,0-1-2 0,-2 0 0 0,-3 2 2 16,2-2 2-16,-1 0-4 0,2 0 7 0,-7-1-9 16,4 2 4-16,-4-4-1 0,2 2 6 0,0 0-9 15,-11 4 1-15,12-3 7 0,-3-3 9 0,0 2-13 16,-7 3-2-16,2-1 2 0,5-2-3 0,-7 3 3 16,5-1 3-16,-3 0-6 0,-4-2 1 0,3 2-6 15,-3-1 7-15,0-1 6 0,3 1-6 0,-5-1 4 16,2-3 3-16,-4 3-8 0,-2 1 1 0,0-3 10 15,-2 2-6-15,3 1 14 0,-5-4-15 0,1 2 1 16,1-2-4-16,-4 3 4 0,2-4 8 0,-1 3-5 16,-2 0-2-16,1-2 11 0,-3 0-8 0,2 1 4 15,-1 2-6-15,-1-4 7 0,0 1 3 0,-2-1 1 16,1 4 0-16,-2 0 6 0,-1-2 2 0,3 2 0 16,-2 0 9-16,0 0-2 0,-1 5-5 0,0-12 14 15,-1 8 0-15,1 4 4 0,-1-10 0 0,-2 6-1 16,3 4-5-16,0-7 11 0,-1 3-10 0,1 4-5 15,0 0 3-15,0-7-6 0,0 7-2 0,0 0-2 16,-3-5-4-16,3 5-2 0,0 0-1 0,0 0-1 16,0 0-23-16,0 0-12 0,0 0-21 0,0 0-26 15,-1-5-32-15,1 5-112 0,0 0-226 0,0 0 101 16</inkml:trace>
  <inkml:trace contextRef="#ctx0" brushRef="#br1" timeOffset="179657.495">21050 17130 54 0,'0'0'81'0,"0"0"-9"0,0 0-1 16,0 0-6-16,0 0 10 0,0 0-18 0,0 0 0 15,0 0-7-15,0 0 2 0,0 0-8 0,0 0 4 0,0 0 0 16,0 0-3-16,0 0-14 0,0 0 0 0,0 0 2 16,0 0 10-16,7 4-4 0,-7-4-2 0,2 6 2 15,1-2-3-15,-3 1-2 0,3-2 0 0,-1 3-5 16,0 0 5-16,2-1-5 0,0 0-5 16,-3 1 0-16,3 0-1 0,-3-2-2 0,2 3-5 15,1-2-6-15,-3 1 4 0,3-2 1 0,-2 3-2 16,1-2-4-16,0 0-4 0,-1 0-3 0,3 1 4 15,-2-2 2-15,2-2-7 0,-4 1 2 0,3 2-4 16,0-1 7-16,2-1-4 0,2-3 1 0,-3 0-1 16,4 1 1-16,3-2-14 0,-1-2 0 0,1-1-3 15,3-5-10-15,-5 4-3 0,7-6-6 0,0 4 5 16,-4-5-6-16,2 2 3 0,1-2 0 0,-2 0 8 16,-4 0 4-16,2 3-4 0,-2 1 6 0,0 2-5 15,-1 0 10-15,-1-2-5 0,-2 5 9 0,5-1-5 16,-5 2-5-16,2-1 15 0,-2-1 4 0,-6 4 4 15,13 0 6-15,-13 0-5 0,14 1-2 0,-5 2 3 16,-4-1 1-16,7 1 0 0,-4 0 1 0,1-1 0 16,0 2-13-16,3 0 8 0,-2-3-2 0,2 2 4 15,0-3-9-15,-1 3 7 0,0-3-4 0,0 0 11 16,2-2-8-16,1 1-2 0,-1 1-3 0,-1-3 2 16,2 2 6-16,-3-2-6 0,2 0-4 0,-3 1 16 15,-1 0-17-15,1-1 2 0,-2 3 4 0,-1 0-1 16,-1-2-6-16,-6 2 4 0,11 0 19 0,-11 0-17 15,9 0-4-15,-5 2 8 0,-4-2-10 0,7 0 3 16,-7 0-3-16,8 3 5 0,-8-3-3 16,4 2 6-16,-4-2-4 0,5 0 6 0,-5 0-7 15,0 0 12-15,0 0-12 0,9-1 4 0,-3 0 6 16,-2-2-8-16,3 0 2 0,-2-2 2 0,0 1-4 16,0-1-3-16,4 1 1 0,-4-4 3 0,3 4-10 0,-3-4 6 15,3-1-13-15,2 1 3 0,-1-1 4 16,-1 1-5-16,0-1 12 0,0 3-7 0,-1-3 5 15,-1-1-6-15,2-2 6 0,-2 3 9 0,-1-7-9 16,-1 5 14-16,0-1-10 0,0-2 3 0,-2 1-6 16,-2-3 10-16,0 1 8 0,-2-5-1 0,2 3-3 0,-3 1 3 15,0 4-4-15,-3-5 3 0,0 2-13 0,-3 0 7 16,2 3 0-16,2 1-23 0,-2 1-37 16,-1 0-36-16,-2 1-74 0,1 3-178 0,-5 1 80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6:23:53.477"/>
    </inkml:context>
    <inkml:brush xml:id="br0">
      <inkml:brushProperty name="width" value="0.05292" units="cm"/>
      <inkml:brushProperty name="height" value="0.05292" units="cm"/>
      <inkml:brushProperty name="color" value="#FF0000"/>
    </inkml:brush>
  </inkml:definitions>
  <inkml:trace contextRef="#ctx0" brushRef="#br0">19150 11160 49 0,'0'0'74'0,"3"-3"-1"0,-3 3 1 0,0 0-14 15,-4081 0-2-15,8162 0-1 0,-4081 0-7 0,0 0 9 16,0 0-3-16,0 0-2 0,0 0-6 0,6 6 5 16,-6-6-13-16,0 5 10 0,0-5-19 0,1 5 11 15,2 0-5-15,-2-3-3 0,-1-2 4 0,3 7-13 16,-2-2 6-16,0-1-4 0,2 0-10 0,-2-3 13 15,1 6-14-15,0-4 8 0,2 0-9 0,0 0-1 0,1 2 6 16,-3-1-4-16,5-1-7 0,-2-1 2 16,0 2 0-16,1-1-5 0,2-1 5 0,0 0-8 15,1-1-1-15,-4 2 2 0,6-2-2 0,-2 0-2 16,-1-1 1-16,1-1-2 0,1 1 7 0,-1-1 5 16,2 1-14-16,-2-3 3 0,0 0 1 0,4 1-2 15,-4-2 0-15,1 1-12 0,0 1 13 0,2-2-2 16,-3-2 7-16,4 4-6 0,-3-4 9 0,2 4-6 15,-1-5 0-15,-1 5 6 0,-1-1-1 0,0-2-5 0,0-1 8 16,3 2 0-16,-1 1-4 0,-2-2 4 0,1 2-5 16,-2 0 7-16,-2-1 0 0,-1 1-6 0,1 0 2 15,0 0 2-15,0 1-3 0,-1 0 5 0,-1-2-6 16,-1 3-5-16,3-1-17 0,-3 1-7 0,-1-3-19 16,-2 4-28-16,5-5-35 0,-5 2-99 0,0 3-220 15,0 0 97-15</inkml:trace>
  <inkml:trace contextRef="#ctx0" brushRef="#br0" timeOffset="6153.76">14195 13566 16 0,'1'-4'113'16,"-1"4"-23"-16,0 0 0 0,0 0-4 0,0 0-17 16,0 0-3-16,0 0-9 0,0 0-9 0,3-3-4 15,-3 3-3-15,0 0 3 0,0 0-10 0,0 0-4 16,0 0 2-16,0 0-6 0,0 0 5 0,0 0-14 16,0 0 11-16,0 0 3 0,0 0-13 0,0 0 2 0,0 0 5 15,0 0 8-15,0 0 4 0,0 0-6 0,2 13 1 16,2-8-9-16,-4-2-2 0,5 4-5 15,-2 0 6-15,-1-1-6 0,1 1 2 0,-2-2-5 16,3 5-6-16,-1-3 8 0,-1 0-3 0,5 0 0 0,-3 0-1 16,0-2-15-16,-1 1 10 0,2-1-4 0,-1-1 7 15,-3-1-4-15,6 2-5 0,-5-3 5 16,3 2-1-16,0-1 3 0,-2-1-4 0,2 0 6 16,0-1 12-16,-1 1-11 0,2-2-10 0,-6 0 3 0,12-2-3 15,-4 0 3-15,-1-1 4 0,1 0 0 0,2-1-7 16,0-1 3-16,3-2-4 0,1-1 1 15,3-2 5-15,-2 1-11 0,-1-3 9 0,2 0-2 16,1-1 8-16,-3 2-3 0,3-2-3 0,-3 1-5 16,-1 0 6-16,2 2-1 0,-2-2 0 0,-3 5-1 0,2-2 2 15,-3 2 3-15,0 1-3 0,0-3 3 0,2 4-3 16,-5-3-2-16,2 4 2 0,-3 1 4 0,3-1-8 16,-2-1 3-16,1 0 1 0,-2 2-3 0,0 0 2 15,0-1-7-15,0 2-14 0,0 2-9 0,-5 0-22 16,8-3-24-16,-2 3-33 0,-6 0-108 0,8 3-230 15,-3-3 102-15</inkml:trace>
  <inkml:trace contextRef="#ctx0" brushRef="#br0" timeOffset="7046.423">15939 14529 34 0,'0'0'73'15,"0"0"-6"-15,0 0-4 0,4-3 0 0,-4 3-3 0,0 0 1 16,0 0-17-16,0 0 6 0,0 0-5 16,0 0-3-16,0 0-4 0,0 0 3 0,0 0 3 15,4 8 2-15,-3-6-10 0,-1-2 4 0,1 7-4 16,2 0 4-16,-2-2-9 0,-1 3-1 0,4 1-4 0,0 2 3 16,0-3-10-16,1 2 6 0,-2 0-8 0,0-1-8 15,3 0 12-15,0-2-14 0,0 2 12 16,3-3-12-16,-3 2 2 0,1-3-7 0,2 0-2 15,2 0 5-15,-2-3 1 0,1 1-1 0,3-3-5 0,1 0 3 16,-2-3 9-16,0 3-15 0,9-7 5 0,-6 2 5 16,3 0-19-16,0-2 29 0,2-2-16 0,5-4 1 15,0 1 3-15,3 1 1 0,-11 0 1 0,9-2-3 16,-1 0-4-16,2-2 3 0,-3 5-6 16,-2-1 0-16,-2 0 8 0,-2 4-7 0,0-1 2 0,1 1 3 15,-3 1-1-15,0-4 0 0,-5 5-4 0,1 3-9 16,-4-1 7-16,2-2-8 0,-5 3-9 0,4 0-19 15,-4-1-23-15,-1 2-19 0,3-2-88 16,-2 2-182-16,0 0 81 0</inkml:trace>
  <inkml:trace contextRef="#ctx0" brushRef="#br0" timeOffset="8036.811">18335 15519 38 0,'5'5'49'15,"-1"1"-6"-15,0 0 2 0,-2-1-6 0,2 2-1 16,0-3 1-16,3 1-11 0,-4 0 2 0,1-1 1 15,2 0-1-15,0 1-5 0,0-3 4 0,0 0-20 16,3 1 24-16,2-2-9 0,2-1-5 0,0-1-4 16,8-2 6-16,-2-1 4 0,4-2-10 0,5-5 5 15,7-2-5-15,-1-2-4 0,-1 0 3 0,17-6 4 16,-8 0-6-16,11-4 2 0,-1-1 6 0,0-1-3 16,-2 2-1-16,-1 2-4 0,-4 1-1 0,-11 5-1 15,-2 0-2-15,2 5-3 0,-6-2 1 0,-2 4-7 16,-12 3-16-16,-1 2-19 0,-3 0-15 0,-3 3-19 15,-4-1-41-15,0 2-118 0,-3 1 52 0</inkml:trace>
  <inkml:trace contextRef="#ctx0" brushRef="#br0" timeOffset="8952.342">16509 16560 5 0,'0'0'45'0,"0"0"-4"16,11 11-3-16,-6-8-7 0,-1 2-2 0,0 0-5 15,0 0 2-15,1 1-4 0,0 4-2 0,-1-3-3 16,0 1 1-16,1 1-2 0,0-1 0 0,-1 1-4 16,-3-2 3-16,7 2-10 0,-4 1 6 0,1-2-5 15,0-1 2-15,-2 1 0 0,3-1-2 0,2-2-3 16,-3 1 1-16,0-1 1 0,1-1-3 0,2-2 4 15,5 2-3-15,-4-3-1 0,1 3 2 0,4-4-1 16,-1-2 4-16,3-1-5 0,1-2-2 0,3 1 3 16,1-2 5-16,7-3-5 0,-5-3-2 0,4 3-1 15,1-4 3-15,0-1 6 0,1 2-9 0,-2-1 8 16,1-1-5-16,-1 3 8 0,1-2-8 0,-10 4-2 16,9-3 1-16,-7 6 1 0,1-3 2 15,-4 4-1-15,2-1 6 0,-6 0-4 0,-1 3-3 0,1-1-1 16,-5 0-4-16,3-3 7 0,-3 5-6 0,-3-1 2 15,0 1 1-15,-5 2-1 0,10-4 6 0,-10 4-1 16,7-3-3-16,-7 3 5 0,0 0-4 0,0 0-12 16,5-2-17-16,-5 2-26 0,0 0-32 15,0 0-91-15,0 0 41 0</inkml:trace>
  <inkml:trace contextRef="#ctx0" brushRef="#br0" timeOffset="53992.514">3915 13951 36 0,'0'0'41'0,"0"0"-3"0,0 0-1 0,0 0-5 0,0 0-8 16,0 0-2-16,0 0-1 0,0 0 1 0,0 0-5 16,0 0 2-16,0 0-6 0,0 0 4 0,0 0-5 15,0 0-1-15,0 0-5 0,0 0 6 16,0 0-6-16,0 0 3 0,0 0 2 0,0 0-3 0,0 0 1 16,0 0-5-16,0 0 7 0,0 0-4 0,0 0 0 15,0 0 3-15,0 0-3 0,0 0-2 0,0 0-3 16,0 0 3-16,0 0-7 0,0 0 6 0,0 0 2 15,0 0 4-15,0 0-8 0,0 0 0 0,0 0-5 16,0 0 5-16,0 0-1 0,0 0-2 0,0 0 8 16,0 0-7-16,0 0 3 0,0 0-3 0,0 0 5 15,0 0 1-15,0 0-6 0,0 0-3 0,0 0 3 16,0 0 6-16,0 0-6 0,0 0 1 0,0 0 7 16,0 0-3-16,0 0 0 0,0 0 1 0,0 0 2 15,0 0-2-15,0 0 1 0,0 0 0 0,0 0-1 16,0 0 1-16,0 0-5 0,0 0 0 0,0 0 3 15,0 0-7-15,0 0 3 0,0 0 5 0,0 0 1 16,0 0-9-16,0 0 1 0,0 0 3 0,0 0 2 16,0 0 0-16,0 0 0 0,0 0-6 0,7 7 7 15,-7-7 1-15,0 0-6 0,0 0-6 0,0 0 7 16,0 0 1-16,0 0-11 0,0 0 10 0,0 0-4 16,0 0 0-16,0 0 2 0,4 0 2 0,-4 0-2 15,0 0 0-15,9 3 0 0,-5-3 6 0,1 1 2 16,1 0-5-16,2 2 4 0,-3-1 0 0,3 0 4 15,1 0-6-15,1-1 5 0,2 1-7 0,2 0 6 16,-2 0-5-16,2-1-5 0,-1 2 5 0,0-2 6 16,1 2-5-16,4-3-2 0,-2 4 1 0,2-1-2 15,-1-3 1-15,-3 2 2 0,4-1-5 0,-4 1 5 16,3-2-3-16,-2 0 1 0,0 1-9 0,1 0 10 16,-3-2-2-16,0 0 5 0,4 1-9 0,1 0 4 15,-5 0-3-15,5 0-1 0,-5-2 1 0,7 1-2 16,-8 0-1-16,5 1 1 0,-4-1 10 0,4 1-9 15,1-3-6-15,-2 3 6 0,3-1-5 0,-2 0 4 16,-3-1 6-16,5 2-7 0,-1-3 4 0,0 2-9 16,0 1 10-16,-8-3-3 0,5 3 2 0,1 0 1 15,2 0-4-15,-5 2 0 0,2-2 3 0,-5-2 1 16,4 2 1-16,-2 0-2 0,1 2 1 0,-4-5-3 16,3 3 2-16,-2 0-1 0,0-1 1 0,-2 1 1 15,-3 0-11-15,-5 0 5 0,13-1 1 0,-8 2 5 16,-5-1 0-16,9 0-3 0,-4-1 7 0,-5 1 1 15,9 0-3-15,-9 0-6 0,0 0 2 0,5-2 0 16,-5 2 5-16,0 0-3 0,0 0 6 0,0 0-4 16,0 0 3-16,8 2 0 0,-8-2 0 0,0 0 0 0,0 0-10 15,0 0 7-15,0 0 2 0,0 0 4 0,0 0-4 16,0 0-11-16,0 0-9 0,0 0-14 16,0 0-15-16,0 0-49 0,0 0-100 0,0 0 45 15</inkml:trace>
  <inkml:trace contextRef="#ctx0" brushRef="#br0" timeOffset="54536.787">4155 14068 4 0,'7'-1'70'0,"5"0"-9"0,-2-1 3 16,3 0-11-16,1-1 2 0,4 1-7 0,0 0-1 15,1 1-6-15,4-2 1 0,4-1 4 0,2 2-9 16,-1 0-14-16,3-2 12 0,0 0-3 16,1 2 1-16,-2-1-4 0,4 2-6 0,-1-3 6 15,0 1-7-15,-2 2 7 0,2-2-7 0,3 1 3 0,-7 2 3 16,-1 0-6-16,4-3-5 0,0-1-6 16,-1 2 4-16,1-1 2 0,-4 0-11 0,2 1 7 15,0-1-1-15,-2-1 0 0,0 1 4 0,-5-2-4 16,0 4-1-16,4-2-3 0,-5 1-7 0,-1-1 6 0,-3 0 0 15,3 1-10-15,-2-2 6 0,-2 4 6 0,-4 0-6 16,-1-1-5-16,2 1 0 0,-5-2-2 0,0 1 3 16,-1 1-4-16,-2-1 1 0,-2 0 4 0,-4 1-7 15,9 0-2-15,-9 0 6 0,5-2 7 16,-5 2-9-16,5 0 4 0,-5 0-1 0,0 0 2 0,0 0 3 16,0 0-5-16,0 0 0 0,0 0-1 0,0 0-6 15,0 0-6-15,0 0-2 0,0 0-9 0,0 0 6 16,0 0-16-16,0 0-4 0,-19-3-7 0,19 3-13 15,0 0-71-15,-13 0-141 0,8 2 62 0</inkml:trace>
  <inkml:trace contextRef="#ctx0" brushRef="#br0" timeOffset="55079.943">4186 14077 25 0,'35'-4'56'0,"4"-1"0"0,-2 1 1 15,18-3-12-15,-16 4-4 0,1-1 3 0,11-1-7 16,-13 2-4-16,3 1-7 0,-1-1 1 0,11-4-1 15,-15 7-5-15,2 0 0 0,1-2-6 0,0 0 1 16,-6 0 3-16,3 0-7 0,0-2-1 0,-3 2 1 16,-1 0-8-16,-3-3 12 0,2 2-3 0,-9 1-16 15,1-1 9-15,-4 2 1 0,0-3 3 0,-2 0 1 16,-1 1-1-16,-3 1 0 0,-1 2 1 0,-5-3 3 16,1 2-5-16,1 0 4 0,-4-2-7 0,0 3 22 15,-5 0-8-15,9-2 9 0,-7 0-6 0,-2 2 7 16,8 0-16-16,-8 0 7 0,5-3-18 0,-5 3 11 15,0 0 9-15,0 0-10 0,0 0 1 0,0 0-4 16,0 0-3-16,0 0-7 0,8 0-10 0,-8 0-12 16,0 0-9-16,0 0-19 0,0 0-14 0,0 0-72 15,-22 3-145-15,12-1 65 0</inkml:trace>
  <inkml:trace contextRef="#ctx0" brushRef="#br0" timeOffset="55543.887">4317 14110 43 0,'50'-5'46'0,"5"-4"-6"16,0 2 5-16,-4-2-7 0,4 0-3 0,-4 2-1 16,3-3-3-16,-1 3-4 0,-16 2-5 0,17-2-4 15,-17 2-2-15,14-3 3 0,-15 4-6 0,-2-1 7 16,1-1-8-16,-3 3 5 0,0-6-8 0,-1 6 7 15,-10 0 1-15,1 1 2 0,-3-1-7 0,0 1 4 16,-2 0 5-16,-4 0 0 0,-3-1 0 0,4 1-3 16,-5 1 1-16,-2 0 5 0,-1 0 5 0,-1 0-4 15,-5 1 10-15,9-1 1 0,-9 1 2 0,6-2 0 16,-6 2 4-16,0 0-2 0,8 0 3 0,-8 0 0 16,0 0-6-16,3-3-2 0,-3 3-3 0,0 0-3 15,0 0-3-15,0 0-5 0,0 0 1 0,0 0-13 16,0 0-2-16,0 0-24 0,0 0-9 0,0 0-18 15,7-1-18-15,-7 1-23 0,0 0-89 0,0 0-188 16,0 0 83-16</inkml:trace>
  <inkml:trace contextRef="#ctx0" brushRef="#br0" timeOffset="55998.878">4464 14127 26 0,'37'-5'47'0,"-1"-2"5"0,15 0-14 0,-13 4 0 16,2-2-4-16,-1-2-5 0,13 0 0 0,-15 4-2 0,18-7-1 16,-12 5-5-16,-6 3-3 0,0-5 2 0,3 0-5 15,-7 2-3-15,3-2 3 0,-4 2-2 16,-3 3 2-16,-1-2-3 0,-7 0-2 15,-1 1 0-15,-1 2-1 0,-6-2-2 0,0 1 1 0,-2 0 9 16,-3 1 5-16,0 0 2 0,-3 1 2 0,0-3 10 0,-5 3-2 16,9-2 5-16,-4 1-2 0,-5 1 7 0,0 0-1 15,8-2-11-15,-8 2-6 0,0 0-3 16,0 0-2-16,1-3-9 0,-1-1-20 0,0 4-11 16,0 0-13-16,0 0-20 0,-9-3-13 0,9 3-68 15,-10 1-142-15,10-1 63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6:20:47.20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11390 14634 29 0,'0'0'70'0,"0"0"-9"0,1-4-6 0,-1 4 3 15,3-2-6-15,-3 2-2 0,1-5 5 0,2 2 2 16,-3 3-1-16,2-4-3 0,-2 4-1 0,4-5 3 16,-4 2-12-16,0 3 1 0,0-4-1 0,4 1 9 15,-4 3-8-15,0-6-1 0,0 6 1 0,-1-6 1 16,1 6-8-16,0-6-7 0,0 3 2 0,1-2 2 16,-5 0 2-16,4 5-8 0,-1-3 3 0,-2-1 0 15,3 4 1-15,-5-6-5 0,4 4-1 0,1 2-2 16,-4-2-1-16,4 2-11 0,0 0 1 0,-14 0 5 15,14 0-4-15,-8 2 0 0,2 1-9 0,-3 3 3 16,0-1 4-16,0 1 7 0,1 5-12 0,-2-2 6 16,1 4 0-16,-2-1 2 0,-2 2-4 0,5-1-2 15,0 4 6-15,0-2-7 0,0-1 4 0,3 1 3 16,0 2 7-16,1-1-4 0,1 1 0 0,2-1 0 16,-1-4-8-16,2-1 2 0,2 1-1 0,1 0-1 15,-1-3-6-15,3 2-2 0,-1-5 8 0,2 2-10 16,0-2 0-16,1-3 1 0,2 2-2 0,-2-4-1 15,4-1 2-15,-3 0 0 0,2 0 6 0,0-3-4 16,3-2-3-16,-4-2 1 0,5 2 2 0,-4-2-1 16,-1-2-5-16,3 1 3 0,-2-2-1 0,0-3-5 15,2-2 6-15,-6 1 0 0,2-3-4 0,-2 0 0 16,2-3 0-16,-4 4 3 0,-2-2-3 0,1-1 0 16,-3 2 5-16,0 0 13 0,-3 5-11 0,2 0 0 15,-3 3 1-15,-2-1 3 0,2 2 1 0,-3-1-2 16,1 4 0-16,-3 0 1 0,-1 0 0 0,0 2 6 15,-3 3 1-15,3 2 0 0,-2-1 6 0,-2-1-2 16,0 7 1-16,4-2 1 0,-6 0 3 0,6 4-2 16,-5-3 5-16,3 6-5 0,-2 0 0 0,4 3 2 15,0 1-2-15,2 1 9 0,-2 0-10 0,4-1-1 16,-1 1 2-16,1 1 1 0,5-3-7 0,-2 2-2 16,3-4-6-16,0-1 5 0,1-2-7 0,2 5 4 15,-3-5-4-15,5 1 16 0,0-3-20 0,0 3 1 16,0-6 1-16,2 0 2 0,2 0-6 0,0-2 3 0,-2-3-1 15,2-1 2-15,3 1-4 0,-3-2 4 16,5-3-2-16,-3 0-3 0,-2 0 1 0,5-4-1 16,-5 2-3-16,-1-3 3 0,2 2-3 0,0-5-1 15,-3 3 3-15,-1-5-1 0,-2-1 4 0,0 1-3 16,-2-3 3-16,-2 0-1 0,-4082-2-1 0,8164 3 2 0,-4084 0 0 16,-2 1 8-16,-1 2-7 0,0-2-1 0,-2 5 2 15,2 0-1-15,-3 2 6 0,1 0-1 16,-2 1 0-16,1 4 1 0,-2-2 0 0,1 5 1 15,-3 0 0-15,0 1-4 0,4 0 3 0,-1 2-3 16,-2 1-1-16,2 6 2 0,1-4-1 0,0 3-1 16,1-1 4-16,0 1-6 0,2 1 2 0,0 1 0 15,1 6-3-15,3-1 3 0,0-2 0 0,1-2-1 16,1 6 8-16,0-3-6 0,2-3 2 0,-1 0-5 16,2 0-3-16,1-3 0 0,1 1-1 0,-1-2-1 15,2-1 3-15,1-1 7 0,-1-3-9 0,1 1 1 0,0-2 2 16,2-1 1-16,0 0-4 0,0-5 3 15,2 2-2-15,-3-2 0 0,1-2 4 0,-1 3-2 16,-1-5-1-16,-4083-1 1 0,8165 2 2 0,-4085-3 3 16,-1 2-3-16,4-8 4 0,-7 3-5 0,3-3-2 15,-4 3 2-15,0-3 1 0,0 1-2 0,0-1 2 0,-5-1 0 16,1 8 8-16,-1-1-6 0,-2 0 1 0,1 3 4 16,-3-7 0-16,0 6 12 0,0 5-12 15,0 0-3-15,0 0 2 0,0 2-2 0,-1 0 0 16,0 4-4-16,2 0 1 0,-3 1 1 0,-1 2 0 15,5-1-3-15,-2 5 6 0,0-1-6 0,1 1 2 16,2 2 1-16,-3 8 6 0,2-2-3 0,1 5-1 16,2-3-6-16,2 0 3 0,2 1 2 0,-2-2-1 15,2 2-1-15,4-1-1 0,-1-1-3 0,2-4 1 16,0 1 1-16,1-2 5 0,-1-2-10 0,3-1 2 16,-1-2 0-16,0 0 1 0,1-2 2 0,1-2-3 0,-2-1-1 15,5-2 2-15,-3 1-1 0,2-4 3 0,1 1 10 16,-2-2-19-16,0-1 1 0,3-2-2 0,-4-1-1 15,0-2 1-15,1 2-4 0,-1-3 9 0,-1 0-5 16,1-5-2-16,-7 4 2 0,5-5 1 16,-3 2-1-16,-3-3 2 0,0 3-1 0,2-4 2 0,-3 1 1 15,-3 6 4-15,2-1 2 0,-2-4-5 0,-2 5 1 16,1 1 5-16,2 0 0 0,-2 2 7 0,-1 3-8 16,0 1 4-16,-2-2-5 0,1 5 0 15,-3 2 5-15,-3-1-2 0,6 0-3 0,-4 6 2 16,-2 0 1-16,3 2 1 0,2 3 5 0,-6 2-8 0,7 1 8 15,-1 0-2-15,1 3-5 0,1 2 3 16,2-3 0-16,2 2-2 0,-2-3 1 0,7 1-2 16,-4 1 1-16,3-6 0 0,-1 1-3 0,3 0 0 15,0 0 7-15,2-4-6 0,-2 1-3 0,0-4 6 16,1 2-7-16,1-5 3 0,-1 2-2 0,0-1 2 0,1-2 0 16,1 1-1-16,3-4 2 0,-7 1-3 0,5-2-1 15,1-1 0-15,-5-4-2 0,3 5 3 0,1-5-6 16,-4 2 4-16,0-2-3 0,-1-2 5 0,0 1-5 15,0-3-5-15,-2 1 3 0,0 0 1 16,-2 1 10-16,0-1-8 0,-3-1 2 0,-1 1 0 0,2 1-2 16,-1 0 5-16,-1 2 0 0,0 2 1 0,-2 3 2 15,2-2 0-15,-2 2 1 0,-1 2-2 0,-2-2 0 16,3 3 5-16,-3 3-2 0,4 2 2 0,-3-1-4 16,2 3 4-16,-2 3-2 0,3 0 0 0,-1 0 2 15,0 1-4-15,3 5 4 0,1-3-6 0,-1-1 3 16,3-1-1-16,0 0-1 0,0-1-1 0,3 1 0 15,-1-2-1-15,1 0 0 0,1-3 1 0,1 0-3 16,-1-1 1-16,2-2 2 0,0-2-2 16,0 2 2-16,-2-2-4 0,5-1 3 0,-4 0 1 15,1-2-3-15,2-1 7 0,-3 0-4 0,-1-1 1 0,1 0 3 16,-1 0-6-16,0-2 5 0,1 1-3 0,-4-1 3 16,2 0 0-16,-2 1-1 0,-2-2 9 0,2 1-7 15,-2-1-6-15,-2 3 6 0,3-1-1 0,-2-2-1 16,-2 5-1-16,0-4 0 0,0 5 1 0,4 1 1 15,-5-4-2-15,5 4-1 0,0 0 0 0,-13 8 0 16,4-3-1-16,7-1 3 0,-2 3-1 0,1-2 1 16,2 4-1-16,1-4 0 0,-5 3 2 0,5-1-5 15,4-1 4-15,-4 2-1 0,0-1-3 0,1-1 3 16,0 1-4-16,2-3 4 0,-3 0-2 0,5 0 0 16,-5 0 0-16,0-4 1 0,4 7 0 0,-4-6-2 15,0-1 2-15,5 2 1 0,-5-2 10 0,0 0-13 16,5 2 2-16,-5-2-1 0,0 0 2 0,0 0 1 15,8-7 1-15,-7 4-1 0,-1 3-1 16,3-4 1-16,-2 0 2 0,-1 4-3 0,0-5 3 16,0 5 3-16,-1-5-6 0,1 5-2 0,0-7-4 0,-3 4-7 15,3 3-20-15,0-4-28 0,-4 1-35 0,4 3-37 16,-4-8-51-16,2 7-106 0,2 1-313 0,-9-3 139 16</inkml:trace>
  <inkml:trace contextRef="#ctx0" brushRef="#br0" timeOffset="1929.856">10594 14221 160 0,'0'0'177'0,"0"0"-11"16,0 0-15-16,0 0-6 0,0 0-12 0,0 0-7 15,0 0-10-15,0 0-11 0,0 0-2 0,0 0-1 16,0 0-4-16,0 0-1 0,0 0 0 0,0 0-8 16,0 0 0-16,0 0-2 0,0 0-7 0,0 0 0 15,0 0-2-15,0 0-2 0,0 0 4 0,0 0-4 16,0 0-1-16,0 0-1 0,0 0 1 0,0 0-7 16,0 0-3-16,0 0-5 0,0 0-4 0,0 0-6 15,0 0-5-15,0 0 0 0,0 0-5 0,0 0-5 16,0 0-4-16,-3-5 1 0,3 5-7 15,0 0-4-15,0 0 1 0,0 0-8 0,0 0 1 0,0 0 2 16,0 0-3-16,0 0-3 0,0 0-1 0,0 0-1 16,0 0 0-16,0 0 2 0,0 0-6 0,0 0 2 15,0 0 2-15,0 0-3 0,0 0-3 0,0 0 0 16,0 0 1-16,0 0-4 0,0 0 6 0,0 0-6 16,0 0-1-16,0 0 4 0,0 0-1 0,0 0-2 15,0 0 2-15,0 0-2 0,0 0 2 0,0 0 0 16,0 0-1-16,0 0 0 0,0 0-1 0,0 0-1 15,0 0 2-15,0 0-2 0,0-7-8 0,0 7-2 16,3-8 0-16,-1 2-1 0,0 2 3 0,-1-4-3 16,0 3 4-16,0-7-4 0,-1 5-2 0,0-2 0 15,0 0-1-15,1 0 0 0,1-1 3 0,-2 0 0 16,0 3 3-16,0 0-2 0,1 0 4 0,-2 2-1 16,1 0 1-16,0-2-1 0,-2 2 4 0,1 2-1 15,1 3 2-15,0-7 1 0,0 7 3 0,0 0-3 16,0-5-1-16,0 5 3 0,0-4-3 0,0 4 1 15,0 0 3-15,0 0-6 0,0 0-2 0,0 0 3 16,0 0 3-16,0 0-3 0,1-3 3 0,-1 3 2 16,0 0-1-16,0 0 1 0,0 0-1 0,0 0-1 15,0 0 1-15,0 0 0 0,-2-7 2 0,2 7-2 16,0 0-1-16,0 0 0 0,0 0 1 0,0 0 0 16,0 0-1-16,0 0-2 0,0 0 1 0,0 0 3 15,0 0-3-15,0 0 3 0,-1 19-1 0,0-9 3 16,1 2-4-16,-4 3 2 0,4 1-1 0,-3 0 1 15,3 0 0-15,0 1-1 0,-1 1 1 0,0-2 0 16,1-2-1-16,0 3 2 0,-1-2-4 0,1-1 4 16,0-2 0-16,0-1-2 0,1 0-2 0,0-1 2 15,0-5-3-15,1 3 3 0,-1-4-3 0,-1 1 6 16,4-2-4-16,-4 1 0 0,0-4 0 0,1 6 7 16,-1-6-9-16,-1 4 0 0,1-4 0 0,0 0-11 15,0 0-18-15,0 0-20 0,0 0-24 0,0 0-33 16,0 0-25-16,1-15-34 0,0 4-22 0,1-1-32 15,1 2-150-15,-1-3-403 0,3-3 178 0</inkml:trace>
  <inkml:trace contextRef="#ctx0" brushRef="#br0" timeOffset="2813.478">11230 13412 88 0,'-1'-6'159'0,"1"6"-14"16,0 0-8-16,0-2-8 0,0 2-9 0,0 0-12 15,3-5-6-15,-1 1 2 0,-2 4 0 0,4-6-2 16,0 4-8-16,0 2-2 0,-1-3-1 0,1 1-5 16,-4 2-6-16,12-3-5 0,-7 3-2 0,3 0-9 15,-2 1-1-15,0 1-8 0,3 0-3 0,-4 1-9 16,3 1-1-16,1 1-2 0,-1 0-4 0,-2 4-2 0,0-3-5 16,1-1 4-16,-2 4-8 0,-3 0-2 15,5-1-3-15,-6 1 1 0,-1 0-1 0,0 2-4 16,0-3 1-16,-4 4 0 0,-2-1-5 0,1-2 2 15,-3 2-7-15,0-1 4 0,1-1-3 0,-4-1-6 16,5 2 5-16,-3-2 1 0,-3 0-4 0,4-1-1 16,0 0-2-16,-2-1 2 0,2 0-3 0,3-1 1 15,1-4 2-15,-1 4-5 0,1-3 2 0,1 1 0 16,3-3-5-16,-4 2 3 0,4-2-2 0,0 0 1 0,0 0-3 16,10 5 6-16,-5-5-3 0,1 0 3 0,2 0 2 15,5 0-4-15,0 0 2 0,3 0-5 0,-1 0 1 16,6 0-7-16,-1-3-21 0,1 4-28 15,1-1-36-15,7-1-44 0,-7 1-34 0,-2-2-172 0,3 2-376 16,5-2 167-16</inkml:trace>
  <inkml:trace contextRef="#ctx0" brushRef="#br0" timeOffset="3750.957">12047 13900 25 0,'0'0'134'0,"0"0"-5"0,0 0-11 15,0 0-6-15,0 0-10 0,14 2 2 0,-14-2-6 16,10-1-3-16,-4 1-10 0,3 1-4 0,-2-3-3 15,0 3-5-15,0-1-7 0,3 1-1 0,-2-1-11 16,-3 3-12-16,1-2 8 0,2 0-4 0,-2 3-3 16,-3-1 4-16,2-1 0 0,-2-1-1 0,-1 3-3 0,-1 1-5 15,-2 0-2-15,0 0-4 0,0 0 0 16,-3 0-2-16,0 0-2 0,-1 2-8 0,-2-2 5 16,0 1-5-16,0 0-4 0,-2 1-2 0,1-2-2 0,0 3 0 15,-1-2 0-15,1 0 1 0,-1-1-4 0,0 1-7 16,0-2 1-16,2 3 0 0,2-3-2 0,1 0-1 15,-1-2-7-15,3 1 3 0,-3 2 0 16,4-2-2-16,-2-3-3 0,3 0 0 0,0 6 0 0,0-6 2 16,4 6-1-16,0-4 6 0,1 1-1 0,-1-3-2 15,4 2 0-15,-1 0 0 0,1-1 5 0,1 1-2 16,1 1 5-16,-2 0-3 0,1 1 0 16,0-2-4-16,0 1 0 0,-3-2 2 0,2 2-1 15,-3-2 2-15,1 1 3 0,-1-2 0 0,-5 0 0 0,4 2 3 16,-4-2-2-16,4 3 1 0,-4-3 5 0,0 0 2 15,0 4-3-15,0-4-3 0,0 0 2 16,-6 6-2-16,2-4-2 0,-3 2 0 0,1-2 1 16,-2-1-4-16,1 2 2 0,-2 1-2 0,1-2-1 0,0 2-1 15,-2 0-9-15,-1-1-11 0,-1-1-26 0,3 3-27 16,-5-2-25-16,5-2-34 0,-2 2-155 0,-1 0-311 16,2-1 138-16</inkml:trace>
  <inkml:trace contextRef="#ctx0" brushRef="#br0" timeOffset="4779.421">12081 15108 123 0,'-1'-3'155'0,"1"3"-11"0,0 0-17 0,0 0-12 16,0 0-8-16,0 0-13 0,0 0-14 0,0 0-4 15,0 0-11-15,0 0 0 0,0 0-7 0,0 0 6 16,0 0-3-16,0 0 10 0,0 0-5 0,-6 10 0 16,2-5-1-16,3 1-2 0,-3 2-3 0,-3 1-3 15,5-1-4-15,-3 2 0 0,1-1-4 0,0 0-2 16,0 2-5-16,-1 0 4 0,1-1-10 0,0 0-7 0,4-2-1 15,0-1-6-15,-1 2 1 0,0-2-4 16,1 0-2-16,2-1-1 0,-2 0-3 0,4-2-2 16,1 0 8-16,-1-1-13 0,0 2 0 0,0-1-1 15,7-4-1-15,-3 2-5 0,1-2-13 0,1 0 2 16,-1-2-15-16,-1-2-6 0,1 0-5 0,-2 0-4 0,2 1 9 16,-4-2-4-16,2 0 11 0,-1 1-6 0,-1 1 5 15,-1-3 0-15,0 3 4 0,0-2 3 16,0 0 1-16,-2 1 10 0,0 0-5 0,0 1 2 15,-2-1 4-15,1 0 1 0,-1 4 15 0,3-2 2 16,-3 2 13-16,1-6-8 0,-1 6 4 0,0 0 5 16,0 0-3-16,1-2 7 0,-1 2-7 0,0 0 2 15,0 0 3-15,0 0 10 0,-2 14-9 0,-2-6 2 16,2 4 3-16,0-2-5 0,-2 10-5 0,2-4-1 16,-2 2-4-16,1 6-4 0,-2 3-22 0,-1-1-45 15,-2 0-58-15,3-1-68 0,-5 0-146 0,0 0-352 16,-1 0 156-16</inkml:trace>
  <inkml:trace contextRef="#ctx0" brushRef="#br0" timeOffset="5691.696">11042 15407 77 0,'-7'-3'122'0,"7"3"-17"15,0 0 2-15,-13 5-20 0,7-2-12 0,-1 1-4 16,1-1 2-16,-1 2-18 0,2-3 14 0,-3 5-11 16,5-2-12-16,-1 0 1 0,0 0-12 0,0 2 2 15,4-1-6-15,0-1 5 0,-1 2-13 0,1-1 2 16,0-1-9-16,1 3-5 0,1-3 2 0,0 0-2 16,-2 3-2-16,4-6 7 0,-1 2-4 0,0 4-5 15,0-3 2-15,0-1 3 0,1 3-3 0,-2-2-1 16,4-2 4-16,-1 2-3 0,-1 0 3 0,3-1-7 15,0 0 3-15,-3 1-4 0,2-1 3 0,0 0-4 16,-3 0 0-16,1 1 1 0,0-2-8 0,2 1 8 16,-2-2 2-16,-1 2-3 0,1-1 2 0,-2 1-2 15,2-1 1-15,-4 0 6 0,0-3-2 0,4 6 1 16,-4-6-2-16,0 5 3 0,0-1 1 0,0-4 1 16,-4 5 1-16,4-1-1 0,-5 1 0 0,1-4-5 15,0 3-2-15,-3-2-3 0,-1 0-8 0,-1 4 3 16,-1-5-6-16,-3 0-13 0,3 0-11 0,-1 0-5 15,-1-1-27-15,2-2-16 0,-2 0-26 0,2-4-86 16,-3 2-208-16,0-1 93 0</inkml:trace>
  <inkml:trace contextRef="#ctx0" brushRef="#br0" timeOffset="5858">11186 15359 33 0,'5'-5'66'0,"1"0"-30"15,-2 1-44-15,1 2-14 0,-3-1-22 0,1-1 10 16</inkml:trace>
  <inkml:trace contextRef="#ctx0" brushRef="#br0" timeOffset="10689.104">11372 13285 60 0,'0'0'123'16,"-9"0"-7"-16,9 0-13 0,-10 3 6 15,6-2-24-15,4-1-1 0,-9 4-1 0,4-2-12 16,2 0-1-16,0-1-10 0,-1 6 2 0,0-3-2 0,0 2-6 15,0 2-1-15,3 0 3 0,-3 1-1 16,0 4 3-16,2-3 1 0,-1 6-2 0,3-3-1 0,-2-1-6 16,2 5 0-16,2-1-8 0,-2-3 1 0,0-1-3 15,3-1-8-15,-1 0-10 0,3-1 9 0,-1 1-8 16,4-4 0-16,-2 1-7 0,-2-3 2 0,0-1-5 16,5 1 1-16,0-5-5 0,0 3-3 0,1-3 4 15,3-3-4-15,-3 1-15 0,-1-5-1 0,4 3 1 16,-3-2-8-16,0-1 6 0,-1-2-5 0,-1 0 0 15,0-2-1-15,-2 1-1 0,2-4 11 0,-3 3-7 16,-3-6 3-16,2 2-2 0,-4 2-5 0,0-3 13 16,-3-1 5-16,2 0-2 0,-3-1 3 0,-1-1-4 15,0 2 0-15,0 2 0 0,-1-4 1 0,-2 3-12 16,-1 3 19-16,-1-2-2 0,0 6 2 0,-2 1 6 16,1 4 2-16,-2 1-3 0,-1 0 7 0,-4 3-2 15,-3 3 1-15,1 2 2 0,-8 5 8 0,5 2 12 16,-1 2 4-16,1 3 4 0,0 3-1 0,1 1-6 15,7-1 1-15,-1 2 2 0,6 2-8 0,1 2-3 16,0 0-4-16,2-2-1 0,5 1-6 0,0-7-1 16,4 1 1-16,-2 0-3 0,4-1-1 0,4 0-5 15,-2-3-1-15,-1-1-8 0,4-5-1 0,1 2 1 16,1-4-5-16,4 0-2 0,0-4-4 0,2 2-2 16,2-4-1-16,0-5-4 0,-1 2-3 0,1-3 1 15,0-1-5-15,-2-3 1 0,2-1-3 0,-1 0 1 0,0-4-1 16,0-2 0-16,-3 2 6 0,-3-1 1 0,0 2 3 15,-3-4-2-15,-1 0 3 0,0-3 4 0,-3 3-2 16,-4-3 3-16,2 2 5 0,-3-1 0 16,-3 0-1-16,-1 1 3 0,-1 1-2 0,-2 1 0 0,1 4 4 15,-2 1 4-15,1 4 3 0,-2-2 4 0,0 2 5 16,-1 0 1-16,-4 4 1 0,5 2 5 0,-5 1 2 16,1 1 0-16,0 2 3 0,-5 4 3 15,4-2-3-15,-2 6-1 0,2 1 2 0,0 3-2 0,1 0 1 16,2 2-2-16,1 2-2 0,3-2-2 0,-5 8-2 15,8-6-3-15,-2-1 0 0,5 3-3 16,0-3-1-16,2-2-2 0,0 3 2 0,3-2-5 16,0-5 1-16,1-2-4 0,4 2 1 0,-2-3-3 0,4 0 0 15,0-3 2-15,1-1-7 0,-1 0-1 0,5-3-5 16,-5-2-8-16,3 0 0 0,0-1-3 0,-4-4-1 16,2 3 0-16,-2-2-2 0,0 1 1 0,-1-5 1 15,-2 2 4-15,-1-2 3 0,-2 1 1 0,1 0 1 16,-4 0 0-16,-1-2 1 0,0-1 4 0,-2 0-2 15,-2-2 4-15,0 2 0 0,-2-2-2 0,-1 2 4 16,-2 2 0-16,0-3 0 0,3 3 3 0,-3 1 11 16,1 5-1-16,-2-5 3 0,5 7 2 0,-4-3 4 15,0 6-3-15,-1-3 2 0,2 5 4 0,-3-1-2 16,2 5-3-16,0 2 0 0,1-2-3 0,3-1-2 16,-5 7-2-16,7-3 0 0,1 1-4 0,-3-2 6 15,5 1-6-15,-2-1 1 0,4 2-4 0,0-3 1 0,-1-1-3 16,3 1 2-16,2-5-4 0,-3 2 4 15,6-2 0-15,-4-1-6 0,3-1 1 0,1-1-3 16,0-2-3-16,1 0-3 0,0 0-6 0,0-3-8 16,-1-3 10-16,-1 3-5 0,0-2-1 0,-2-2 3 15,2 2-8-15,-3-4 6 0,0 2 3 0,-4-1 0 16,4 1-1-16,-5-5 0 0,-2 4 2 0,-1-3 3 16,2 1 4-16,-4 3-4 0,5-1 6 0,-4-1 0 15,-1 4 3-15,-1 0 6 0,-1 0 2 0,2 1 4 0,0 3 0 16,-1 1 2-16,6 0 2 0,-17 5 2 0,8 2-1 15,1 0 11-15,1 1-5 0,-1 2 0 16,2 5-4-16,1-4-3 0,-1 1-2 0,3 0 0 16,0-1 0-16,-1-1-1 0,3 2-6 0,2 1 0 0,1-4 0 15,1 1 1-15,0 0-4 0,1-5 2 0,-2 2-5 16,3-4 1-16,-1 0 2 0,3 2-2 0,0-4 2 16,0-1-2-16,3-2 2 0,0-2-1 0,0 1-2 15,-2 0 1-15,1-4 0 0,-1 0-4 16,-2 0 1-16,3 1 2 0,-3-4 2 0,2 6-1 0,-3-6 3 15,-1 3-2-15,-3-1-3 0,2 4-2 16,-2-2 8-16,2 0 1 0,-3 1-2 0,1 3 4 16,-1 2 6-16,0-8-2 0,1 6 5 0,-1 2-1 0,0-5 0 15,0 5-2-15,0 0 0 0,3-2-1 0,-3 2-1 16,0 0 2-16,0 0-4 0,0 0 1 0,-3 13-1 16,3-8-2-16,-1-1-3 0,1-2 3 0,0 4-3 15,0-2 0-15,0 1-2 0,1 1 0 0,3-3-1 16,0 1-3-16,-4 0 3 0,5 0 0 0,-4-2-3 15,3 1 8-15,-4-3-7 0,9 0-1 0,-4 0 0 16,-5 0 0-16,13-3 0 0,-8-2 0 0,1 3 0 16,1-2-3-16,-1 1-3 0,-2-4-6 0,1 2 5 15,0 0-3-15,-2-2 1 0,1 2-1 0,-2-1 1 16,0-2 3-16,-1-1-3 0,-2-1 1 0,1 2-1 16,-2-2 6-16,0 4 1 0,-1-5 1 0,1 5-1 15,-1 2 4-15,-1 0 0 0,-1 0 2 0,1 3 3 16,-2-1-4-16,6 2 3 0,0 0 1 0,-15 5 0 15,11 2 4-15,-4 0-2 0,2 1 0 0,1-3 2 16,-2 2-6-16,3 0 3 0,3 1-1 0,-4 1-3 16,5-2 4-16,0 0-2 0,-4-1-2 0,4-1 0 15,4 1-4-15,-4 0 1 0,0-2-2 0,6 1 2 16,-3-3 3-16,1 4-4 0,0-5 0 0,1-1 2 16,-5 0-1-16,11 0 2 0,-11 0-3 0,12-1 0 15,-7-2 0-15,-1-1 4 0,3 0 2 0,-3 0-2 16,1-1 1-16,-2 0 0 0,2 0-4 0,-3-2 3 0,2-1 2 15,-1 1-1-15,-2-2 0 0,0 2-3 16,-1 1 2-16,0-1 2 0,2 0-1 0,-2 0 0 16,-3 2-1-16,2-1 8 0,1 0 3 0,-1 3 8 15,-2 0 1-15,3 3-2 0,0 0-1 0,-9-2-2 0,9 2 0 16,-8 6-2-16,3 0-1 0,-2-1 1 0,0 1 3 16,2 2-7-16,0 1 0 0,1 0-5 0,-1-1-1 15,3-1-1-15,0 0-3 0,1 0-8 16,0 0-16-16,2 0-18 0,0-2-27 0,2 1-34 0,2-2-27 15,-3-2-44-15,1 1-46 0,2-3-126 0,-5 0-373 16,10-3 166-16</inkml:trace>
  <inkml:trace contextRef="#ctx0" brushRef="#br0" timeOffset="14521.723">10406 13243 30 0,'0'0'62'16,"4"-4"-7"-16,-4 4 3 0,0 0 6 0,4-5-7 16,-4 5-1-16,2-2-4 0,-2 2-18 0,3-3 10 0,-3 3-2 15,0 0-1-15,2-4 3 0,-2 4-3 0,0 0 0 16,0 0-10-16,4-3 2 0,-4 3 1 0,0 0 1 15,0 0-3-15,4-1-3 0,-4 1 6 16,1-4-8-16,-1 4-3 0,0 0-4 0,1-4 7 0,-1 4 3 16,3-3-8-16,-3 3-2 0,2-5-4 0,-2 5 2 15,2-2-4-15,-2 2 11 0,0-4 2 0,0 4 3 16,1-5 5-16,-1 5 0 0,0-3 1 0,0 3-1 16,0 0-2-16,2-5-2 0,-2 5 2 0,0 0 7 15,0 0-7-15,-2-5-6 0,2 5-3 0,-1-3 0 16,1 3-4-16,0 0 1 0,0-5-1 0,0 5-5 15,0 0 2-15,-2-4 5 0,2 4 0 0,0 0 1 16,0 0-4-16,0 0 13 0,0 0-5 0,-2-5 6 16,2 5 0-16,0 0-4 0,0 0 1 0,0 0-6 15,0 0-1-15,0 0-4 0,0 0 2 0,-8 10-9 16,5-5 8-16,-1 2-4 0,-1 1-4 0,0 1-2 16,1-1-1-16,0 3 2 0,0 0-2 0,0-2 5 15,0 3-4-15,2 0-4 0,-3-1 3 0,2-3 1 16,2 4-3-16,0-2-2 0,1-1-10 0,-2 4 14 15,4-3-1-15,-1 0 3 0,0-1-7 0,2 1-2 16,2 0 3-16,-3-1-2 0,2 0-1 0,0-1-1 16,0 0 5-16,1-2-8 0,-1 1-2 0,1-2 9 15,0-2-4-15,0-1-1 0,1 3-3 0,1-3 3 16,1-1-9-16,-1 0 10 0,1-2-3 0,-2 0 1 16,3-1-2-16,-1-1-3 0,1-1-2 0,-1 1-1 15,-1-1 3-15,0-1-2 0,-2 0 4 0,0-1-8 16,0 0 4-16,3-1-2 0,-6 1-1 0,2 2 5 15,-1-1 1-15,-1-2 4 0,-1 2-5 0,-1 0 4 16,-1 0 0-16,1 5-7 0,-2-9 9 0,-1 6-2 16,1 1 4-16,-1-1 6 0,3 3-8 0,-11 0 2 15,11 0-6-15,-20 1 3 0,10 4-4 0,0 1 6 16,-2 0-3-16,-3-1-4 0,2 4-5 0,-5-1-22 16,4 3-19-16,-1-4-33 0,5 2-25 0,-3-3-40 0,4 3-136 15,1-4-309-15,3 2 136 0</inkml:trace>
  <inkml:trace contextRef="#ctx0" brushRef="#br0" timeOffset="15503.457">10438 12390 5 0,'0'0'137'0,"0"0"-21"16,0 0-6-16,0 0-8 0,0 0-11 0,-4-2-13 16,4 2-2-16,0 0-7 0,0 0-3 15,0 0-8-15,0 0-3 0,0 0-2 0,0 0-6 0,0 0 2 16,0 0-1-16,0 0-12 0,10-2 9 0,-10 2 0 16,9 0-2-16,-1-1 6 0,-3-1-9 0,4 1 0 15,-4-1-1-15,3 0-5 0,1-3-3 0,1 1-9 16,0 1 2-16,-3 1 1 0,2-2-3 0,-2 2-4 15,2-1-2-15,-5 2-6 0,2-2 2 0,1 3-3 16,-3-3 2-16,1 1-3 0,-1-1 7 0,-4 3-15 16,5-1 10-16,-5 1 2 0,4-1 4 0,-4 1-5 15,0 0 3-15,0 0-3 0,0 0 4 0,0 0-7 16,8 2 7-16,-8-2 8 0,2 5 0 0,-2-5-1 16,2 7 2-16,0-3-2 0,0 2 2 0,1 0-1 15,-3 1-5-15,2 2 1 0,0 1 1 0,-1 1-1 16,-1 1-7-16,2-1 7 0,1 1-5 0,-2 0 0 15,1-3-3-15,-1 3-1 0,-1 1-3 0,0-3 4 16,2 1 1-16,1-2-6 0,-2 2 1 0,0-5-2 16,-1 1-5-16,3-2-4 0,-2 0-12 0,-1 1-16 15,3-1-12-15,-2-4-16 0,-1 4-19 0,0-5-12 16,1 4-17-16,-1-4-9 0,0 0-23 0,0 0-117 16,0 0-279-16,0 0 124 0</inkml:trace>
  <inkml:trace contextRef="#ctx0" brushRef="#br0" timeOffset="15719.101">10528 12493 14 0,'2'-1'113'0,"3"-2"-6"0,-1 1-9 16,1 0-17-16,1-3-5 0,1 2-12 0,4-2 3 0,0 3-10 15,4-8-4-15,0 4-2 0,3-5-5 16,0 4-5-16,2-4-11 0,7-2-41 0,0-2-16 16,0 3-57-16,-7 2-46 0,6-5-140 0,2-2 63 15</inkml:trace>
  <inkml:trace contextRef="#ctx0" brushRef="#br0" timeOffset="16667.168">11617 12355 5 0,'3'-7'61'0,"1"6"-4"16,0-3 0-16,-2 2-7 0,2-2-7 0,-2-2 4 15,1 0-6-15,0 3 0 0,-2-2 2 0,2 1-6 0,0 1 2 16,0 1 3-16,-3 2 8 0,3-3 2 0,-3 3 3 15,0-6-8-15,0 6-7 0,0 0-5 16,0 0 5-16,-6-3-1 0,6 3-7 0,-7-3-2 16,7 3 3-16,0 0-5 0,-18 4 2 0,11 0-16 0,-4 0 18 15,3-1 4-15,-2 1-1 0,1 4 10 0,0-6-12 16,-1 3-4-16,2 2-3 0,-1-2-3 0,4-2 4 16,-2 3-5-16,1 0-5 0,1 0-7 0,3-1 0 15,-1-1 8-15,-1 3-7 0,3-3-6 0,0 1 6 16,2 0-6-16,-1-1-1 0,3 0 2 0,-1 1-1 15,1-1-3-15,3 0 1 0,-1-1-3 0,4-1 7 16,0 2-8-16,-1 0 4 0,2-2 0 16,3 1-4-16,-3-1 7 0,3 0-10 0,0 1-3 0,-2-2 4 15,3 1-5-15,-1 0 3 0,0 0-5 0,-2 1-5 16,2 0 11-16,-6 1-16 0,3-2 1 0,-4 1 9 16,-2-1-6-16,3 2-8 0,-1 2 9 0,-4-1 0 15,2-3 7-15,-1 5-6 0,-1-4 11 0,-2 2-5 16,-2 1-4-16,0 0 7 0,-2-2 1 0,3 1-4 15,-4-2 5-15,2 2-5 0,0 0 7 0,-5-1 1 16,2 1 2-16,-1-3-10 0,1 3 10 0,-6-2 6 16,6-1-5-16,-3-1 18 0,2 1 3 0,-3-2 4 15,1 0 1-15,3 0-2 0,-3-2-4 0,3 1 2 16,1-3 3-16,-3-2-5 0,4-1 2 0,4-9 1 16,0-2-8-16,4-10-3 0,10-6 5 0,5-8 0 15,8-11-15-15,18-22-15 0,7 2-13 0,2-4-31 16,6-1-51-16,0 0-136 0,2 2-261 0,1 8 117 15</inkml:trace>
  <inkml:trace contextRef="#ctx0" brushRef="#br1" timeOffset="25997.315">10752 12411 50 0,'0'-7'108'0,"0"7"-5"0,-1-6-11 15,1 3-14-15,-5-2-3 0,5 1 1 0,-1 0 2 16,-2-1-9-16,2 1-2 0,-3-1 1 0,-1-4-4 15,1 3-4-15,0-1-4 0,-1 0-2 0,-2 2 6 16,-1-3-5-16,0 4-1 0,0 0-2 0,2-1-3 16,-4 0-1-16,2 5-1 0,-2-3-4 0,-2 6-5 15,2-1-9-15,-1 0 1 0,2 1-2 0,4 3-4 16,-3-1 1-16,-1 4-8 0,4-2 1 0,-1 2 0 16,2 3-1-16,-1-4-2 0,2 6-4 0,2-4-2 15,1 2-1-15,1 3 2 0,2 1-3 0,-1-4 1 16,2-2 0-16,0 2-1 0,1 1-4 0,3-5-3 15,0 3 6-15,-1-1-3 0,2-2 1 0,0 0 2 16,0-3-11-16,0-2 4 0,-3 1 3 0,8-3 4 16,-7-1-5-16,0 0 0 0,6-3-6 0,-4 0 3 15,1-1 2-15,-1-2-3 0,0 0 6 0,-1-2-3 16,-2 0-1-16,-2-1-3 0,3 2-5 0,-4-6 5 16,-3 5 2-16,3-2-1 0,-2-2 5 0,-2 3-6 0,-2-4 5 15,2 1-4-15,-4-3 3 0,-4-2 2 16,0 2-4-16,1 1 4 0,-4 0 2 0,1-1-3 15,-3 1-6-15,-1 3 5 0,5 5 6 0,-2 1-1 16,-2 0 18-16,1 3 3 0,1-1 8 0,-1 0 0 16,0 5 4-16,0-1 1 0,2 4-2 0,1 1-2 15,-1 0-8-15,4 4 1 0,-5 2-2 0,7 2-1 16,-3 0-5-16,1-1 0 0,4 2-1 0,-1 1-6 16,3 1-1-16,1 0-3 0,0-1 2 0,1 0-3 0,6-1-2 15,-7-4 3-15,7 1-7 0,-3-2 2 0,1-1 0 16,2-1-3-16,-1 0-1 0,0-4 0 0,2 1 1 15,-1-3 3-15,-1 1-4 0,0-3 0 16,3-2 0-16,1-1 1 0,-1-2-4 0,1 1 2 0,1-3 0 16,-3 1-1-16,0-2 2 0,0-1-2 0,-2 0 0 15,2-3 4-15,-7 3-5 0,2-2 2 0,1-3-2 16,-4 3 2-16,-4-3 1 0,4-1 2 0,-4 0-1 16,-1 5 1-16,1-2-4 0,-1 1 0 0,-1 0 9 15,-1 3-1-15,0-1-1 0,-1 4 4 0,2-2 5 16,0 4 8-16,-1-2 2 0,0 5 0 0,1 0 7 15,-2 3 3-15,1-1 0 0,-1 3 0 0,3 2-1 16,-3 3-3-16,3 0-3 0,-2 1 1 0,0 0-4 16,3 3-3-16,2-4-2 0,-1 3 6 0,3-2-11 15,0-1-2-15,0 0-4 0,5-1-2 0,-1 3 2 16,0-5-2-16,0-1 0 0,0 0-2 0,2-2 1 16,-1 0-3-16,1 0 1 0,0-3-2 0,1 1 1 15,2-4 1-15,-1-1 0 0,0-3-1 0,2 2-1 16,-1 0 4-16,-2-4-5 0,0 1 1 0,2-3 0 15,-2 0 0-15,-2 1 2 0,1-1-3 0,-4-2 3 0,2 3-3 16,-3-4 4-16,2 1-2 0,-3 3 1 16,-3-2 2-16,2 2 0 0,-3-1-1 0,2 6 1 15,-1-3 3-15,0 2 0 0,0 2-4 0,-1 1 4 16,4 2 0-16,-14 0 1 0,14 0 2 0,-10 4 0 0,3 4 0 16,2-3 1-16,-4 2 2 0,3 0-2 0,1 2-1 15,-2 2-5-15,5 1 4 0,-1-1-3 16,-3 1-3-16,6-1-1 0,0 1 0 0,2 0 2 15,-2-2-4-15,5 1-3 0,-2-1 1 0,-2 1 3 0,4-7-2 16,0 3-2-16,1 0 1 0,-1-3 0 16,2 1-1-16,0-2 1 0,-2-3 3 0,3 3-4 15,0-3 1-15,1-3-2 0,0-2 3 0,-1 1-4 16,2 1-2-16,-5-1-5 0,3-6 0 0,-3 5-1 0,5-3-5 16,-6 1-3-16,0-2 0 0,-3 1 0 0,2-1 6 15,-2-1 0-15,-2-1 0 0,-2 1 0 0,-1-2 6 16,-1 3 0-16,0-5 1 0,-4 4-1 0,3 0 1 15,-2 2 5-15,-1 0 0 0,2 3 3 0,0 3-2 16,-2-3 2-16,3 3 0 0,-4 1 0 0,-1 4 4 16,2 3 2-16,-1-2 6 0,1 5 3 0,-1 0-2 15,0 6-2-15,3-5 1 0,1 7-4 0,0-4 3 16,-2 4-1-16,7-1 1 0,0-4-2 0,-1 5-3 16,4-1 2-16,0-3-2 0,1 3-3 0,3-5-2 15,-1 1 1-15,1-3-3 0,1 1 0 0,2-3 1 16,-3 1-1-16,4-3 6 0,-1 0-5 0,2-2-4 15,-1-2 3-15,1-2-1 0,1-2 1 0,-2-2-4 16,3 2 5-16,-2-6-1 0,2 1-2 0,-3-2 0 16,2 1 5-16,-4-4-6 0,0 2 6 0,3-2-4 15,-6 1 0-15,1-3 3 0,-2-1-1 0,-4 4 1 16,0-5-4-16,0 0 1 0,-1 5 5 0,-3-5-7 16,-1 7 6-16,-3-2-3 0,3 2 4 0,-4 0-1 15,4 1 6-15,0-1-11 0,-3 3 4 0,-1-1-2 16,-1 4 2-16,2 0-2 0,-1 3 2 0,-1 0 1 15,-1 0-2-15,0 2-1 0,0 1-1 0,-1 2 2 16,0 4 2-16,3-1-1 0,-5 5 0 0,1-1-1 16,0 0-1-16,5 6 0 0,1-1 2 0,2-1-2 15,-2 2 0-15,7-2-3 0,0 2 3 0,0-1 0 16,3 0 0-16,1 0-3 0,-2-4-1 0,2 0 1 0,4-2 2 16,-2 1-2-16,0-3 0 0,3-1 1 15,0 0-6-15,2-1 4 0,-2-2 3 0,3-3-4 16,-1-1 3-16,-1-1 1 0,5-2 1 0,-1-3-1 15,-4 1 1-15,7-1-1 0,-2-3 0 0,-2-1-1 0,0 1 2 16,-7 1 0-16,7-7-1 0,-5 6 1 16,-1-3-1-16,0 3-9 0,-4-1-3 0,0-2 0 15,-2-3-2-15,-1 4 0 0,0-4-1 0,-2 2 6 16,-3-3-2-16,-1 5 1 0,-2-1 0 0,0-1 3 0,2 3 3 16,-5 0-2-16,1 3 0 0,1 2 6 0,-1-2 1 15,-3 2-3-15,3 3 0 0,-4 2 0 0,1 2 2 16,-1 0 4-16,-2 2-2 0,4 4 3 15,-6-3 0-15,4 6 0 0,-2-3 6 0,7 2-6 0,0 2 2 16,0 2 0-16,2-3-2 0,2 5-1 0,1-4-3 16,3 0 6-16,-3 5-5 0,4 0-3 0,4-7 3 15,-3 5-2-15,3-3-2 0,4-1 0 0,0 0 2 16,-1-2-1-16,2-1 0 0,0-1 2 0,-1-2-2 16,3 1-1-16,2-3 4 0,0-2-5 0,-2-2 0 15,1-1 10-15,2 0-6 0,-3-4-3 0,3 2 1 16,-2-3 4-16,-2-1-2 0,5-2 0 0,-7 1-1 15,1 1 5-15,-3-1-4 0,1-1-2 0,-2 1 0 16,0 1 2-16,-2-4-1 0,-6 1 3 0,3-4-1 16,-1 2 0-16,-4-1-8 0,-2 4-1 0,2-7 5 15,-5 8 1-15,-2-3-2 0,3 5 2 0,-5-6 2 16,4 9-2-16,-3-1-1 0,3 0 5 0,-3 5-4 16,1 0 6-16,-2 0 0 0,-2 5 6 0,1 2 0 15,-3-2 1-15,9 4 2 0,-5-1-1 0,5 3-1 16,-1 2-1-16,0 1-2 0,2 0 0 0,4-1 0 15,3-1-1-15,-2 5-3 0,6 0 1 0,-2-7-1 0,0 3-4 16,3 0 3-16,3-3-3 0,0 0-1 16,1-1 2-16,1-1 1 0,2-2-4 0,-3-3 4 15,5 2-5-15,0-3 4 0,-2-4-2 0,1 0 0 16,2 1 0-16,-1-1-2 0,-2-3 0 0,0 0 1 0,1-2 1 16,-2-2-5-16,-2 1 1 0,2-1-4 15,0 1-1-15,-5-4-3 0,2 3-4 0,-5 1 1 16,2-4-2-16,-2 1 6 0,-2 0 0 0,-2 0 1 15,1 1 0-15,-3 2 5 0,-1-1-2 0,-3-1 3 0,4 5 2 16,-2 0-1-16,1 0 1 0,0 1 0 16,-2 3 5-16,2 1 0 0,5 0-2 0,-14 3 6 15,9 1 0-15,-1 2 2 0,-2 1-3 0,1 2 3 16,1 1-2-16,3-1 0 0,1 2-1 0,0-2-1 0,0 1 1 16,-1 0-3-16,3-2-1 0,0 1 2 0,2-4-4 15,-1 3 1-15,2-4-2 0,-2 0 1 0,2 1 0 16,1 0 2-16,1-5 1 0,0 2-3 0,-5-2-2 15,10 0 8-15,-10 0-6 0,10-6 2 0,-2 3 0 16,-2-3-4-16,2 1 3 0,-4-3 2 0,1 3-4 16,0-3 4-16,0-1-3 0,0 1-2 0,-5 1 3 15,4 1-1-15,-3-3 2 0,-1 1 0 0,0 2 2 16,0 2-1-16,-1-3-1 0,1 3-1 0,-4 0 2 16,0 1 0-16,-2-1 0 0,6 4 1 0,0 0-1 15,-10 2-3-15,6 3 5 0,-4 0-1 0,2-1 1 16,2-1 5-16,-2 5 0 0,-1-1-6 0,6 0 4 15,-5 2-1-15,2-4-2 0,1 3-1 0,1-1 0 16,1 0 2-16,1 0-2 0,-2-2-4 0,5 1 6 16,-3 0-8-16,0-3 0 0,5-1-3 0,-3 3 8 15,0 0-4-15,0-5 2 0,-2 0-1 0,0 0-2 16,16-3-2-16,-10 1 3 0,0-3 2 0,2 3-4 16,-5-1 4-16,0-3-7 0,1 0 1 0,0 1 1 15,1 0-1-15,-4-2 1 0,3 1-1 0,-4 1 0 16,0-1 5-16,0 0-1 0,0 1-1 0,0 2 1 15,0 3 1-15,-1-5 2 0,-3 2-2 0,4 3 0 16,-7 0 1-16,7 0 0 0,0 0 3 0,-12 6 1 16,6-2-1-16,2-1 2 0,0 2-2 0,0-1 2 15,0 1-2-15,2 0-3 0,-1-2 0 0,1-1 3 0,0 3-3 16,2-5-2-16,-2 7 1 0,2-7 3 0,1 2-5 16,-1-2 1-16,1 5 2 0,-1-5-1 0,2 6-3 15,-2-6 4-15,0 0-3 0,6 0 1 0,-6 0 1 16,0 0 1-16,9-6 0 0,-5 1 0 0,-2 5-1 15,2-2 2-15,0-2 0 0,-4 4-1 0,1-6-2 16,1 4 2-16,-1-3 1 0,-1 5-8 0,0-4-5 16,0 4-6-16,2-3-13 0,-2 3-8 15,0 0-20-15,-2-5-18 0,2 5-31 0,0 0-17 0,-3-4-30 16,3 4-33-16,0 0-156 0,-4-3-372 0,4 3 165 16</inkml:trace>
  <inkml:trace contextRef="#ctx0" brushRef="#br1" timeOffset="26431.718">10752 12421 48 0,'0'0'123'0,"0"0"-7"0,0 0-14 0,0 0-7 16,0 0-10-16,0 0-5 0,0 0-15 0,0 0-4 15,0 0-10-15,0 0 0 0,0 0-9 0,0 0 5 16,0 0 0-16,0 0-11 0,0 0 4 0,0 0-10 16,0 0-5-16,0 0 5 0,0 0 0 0,0 0-17 0,0 0 8 15,0 0-6-15,-7 1-7 0,7-1-16 16,0 0-23-16,-5 3-21 0,5-3-19 0,-8 1-25 15,8-1-72-15,-8 4-181 0,4-4 81 0</inkml:trace>
  <inkml:trace contextRef="#ctx0" brushRef="#br1" timeOffset="49179.513">10714 11935 22 0,'0'0'42'0,"0"0"-1"0,0-5 3 0,0 5 4 16,0 0 7-16,0-6-5 0,0 6-12 0,0 0 16 15,0 0-13-15,0-5 4 0,0 5-1 0,0 0 6 0,0 0-11 16,0-4-2-16,0 4-11 0,0 0 15 0,0 0-4 16,4-4 4-16,-4 4-17 0,1-4 15 15,-1 4-2-15,1-4-11 0,2 2 7 0,1-2-6 16,-3 0-3-16,3 0-7 0,1 1 7 0,-1-1 10 0,1-1 2 16,1 0-1-16,2 1-8 0,1-2 2 0,0-1 2 15,0 2-7-15,0-2 6 0,1 1 3 0,3 2-2 16,-3-3-11-16,1 1 5 0,1 2-3 15,2-2-1-15,-4 0-5 0,3 2 4 0,1-3-4 0,-4 4 4 16,3-1-5-16,1 1 2 0,-2 0-5 0,-2-2 2 16,0 2-3-16,0-1 2 0,2 1-9 15,-3 2 6-15,1-2 1 0,-1 0-2 0,-1 2-2 16,-1 0 1-16,-1-1-10 0,5 2 18 0,0-1-13 0,-3 1 6 16,5 0-7-16,-3-2 8 0,0 2 2 0,3 0-9 15,-4 0 8-15,4 0-8 0,-2 0 9 0,1 0-7 16,3 0 0-16,-2-3 4 0,2 3-6 15,-1 0 4-15,0 0 0 0,-1 0-6 0,4-1 10 16,-4 1 0-16,-1-1-4 0,1 1-7 0,-3-2 7 0,4 1-3 16,-6 1 2-16,1-1-5 0,0 1 2 0,1 0-1 15,-2-2 4-15,-2 2-3 0,2-1 1 0,-2 1-6 16,1 0 8-16,-2-2-4 0,-5 2-2 0,11-1 1 16,-4 1-1-16,-7 0 9 0,9 0-1 0,-4-1-8 15,-5 1 2-15,11-1 2 0,-4 1-1 0,-7 0 3 16,10 0-2-16,-4 0-3 0,1-2 3 0,0 2-1 15,-7 0 7-15,14 0-5 0,-7 0 1 0,2-1 4 16,-2 1 5-16,1-1-4 0,3 1-4 0,-2-1 3 16,3 1-2-16,-2 0-1 0,0-2 4 0,2 2-8 15,-2 0 5-15,3 0 3 0,-3 2-2 0,3-4-1 16,-5 2-1-16,1 2 1 0,2-2-2 0,-1-2-1 16,-2 2 1-16,1 2 2 0,-3-1-3 0,3-1 3 15,3 1-5-15,-6-1-3 0,2-1 4 0,-2 1 0 16,4 0-1-16,-3 1-2 0,0-1 1 0,2 1-2 15,0 1 3-15,0-2-2 0,0 1 2 0,-1 0-4 16,1 0 0-16,4 1-1 0,-1-1 4 0,-1-1 0 16,-1 2-3-16,2 0 4 0,0 0-4 0,2-1 2 15,-2 0-1-15,2 2 3 0,4-3 1 0,-6 2 0 16,6 0-3-16,1-1-2 0,-6 2 2 0,0-1-2 16,0 1 0-16,-3 1 1 0,3-1-1 0,-3-1 0 0,0 1-1 15,-2 1 3-15,-1 1 4 0,0-3-3 16,1 2 0-16,-2-2-1 0,0 2-1 0,1 0 3 15,-2-1 0-15,1 2-3 0,-1-2 0 0,2 3 2 16,-2-3-4-16,0 1-4 0,1 1 6 0,2 1-4 0,-2-2 6 16,-1 2-4-16,4 0 4 0,-1 0-2 15,-2 0-2-15,2-1 3 0,1 1-4 0,-1 0 6 16,-2 2 0-16,3-3-3 0,0 2 5 0,-1 1 2 16,1 1-10-16,-3-2 5 0,2 0-3 0,-2 1 0 0,3 0 0 15,-2-1-1-15,0 0 6 0,0 1-5 0,0-2 3 16,1 2-1-16,-4-3 1 0,1 3-6 15,1 0 6-15,-1-3-10 0,-1 0 7 0,0 2 0 0,0-4 5 16,-2 4 0-16,0-2-3 0,0 0 0 0,0 0 1 16,-1-1 3-16,-1 1-9 0,2 2 13 0,0-2-6 15,0 3-2-15,-2-2 1 0,0 2 1 0,0-1 4 16,0-1-7-16,0 5 1 0,0-3 1 0,0 0-3 16,0 3 2-16,3-4-1 0,-1 3 2 15,-2 0 4-15,0 1-6 0,0-4 2 0,4 3-1 0,-4-2-4 16,1-1 2-16,3 1 2 0,-4 1-1 0,1-1 1 15,-1 0 2-15,0 1-3 0,0-3 1 0,3 1 1 16,-3 2-6-16,1-2 5 0,1 2 3 0,0 3-6 16,-2-7 3-16,0 4-2 0,0-1 2 15,0 4 0-15,0-3 0 0,0 0-3 0,0 1 0 0,0-4 3 16,0 5 0-16,0-1-3 0,0-2 3 0,-2 2-4 16,2-3 1-16,-2 1 0 0,2 1 6 0,0-2-2 15,-1 1-4-15,1 1 1 0,-3 1 2 0,2-2-4 16,-1 3 5-16,0-5-3 0,0 5 3 0,-1-2-2 15,-2 1 4-15,3 2 1 0,-2-3-2 0,-1 2-4 16,-2 0 2-16,2 4-6 0,-2-5 11 0,0 4-6 16,1-4 1-16,-1 0-2 0,1 2 3 0,-2-3-1 15,3 1 0-15,-2-1 0 0,3-1-1 0,-2 1 1 16,0-1-3-16,1-1 2 0,1 0 0 0,-1 1 1 16,0-3-1-16,1 4 1 0,-1-4 1 0,-1 1-2 15,3 1-2-15,-2 0 3 0,0 1-6 0,2-1 9 16,-2-1-6-16,-1 1-1 0,1 3 3 0,-3-3-9 15,3 2 11-15,-3-3 1 0,-2 4-6 0,3-4 4 16,1 2 1-16,-4 1-3 0,2-1 0 0,1 1 1 16,-2-4 1-16,1 3-2 0,-1 0 5 0,1-2-2 15,1 2 0-15,-2-1-4 0,5-2 8 0,-1 0-7 16,-2 4-2-16,2-4 1 0,-1 1 5 0,2 0-3 16,-2-1 0-16,2 2-3 0,0 0 0 0,-1-2 3 15,1 3 1-15,-2-2-1 0,2-1 2 0,0 3 1 16,-1 0-1-16,-3 0-2 0,2 0 1 0,2 0 2 15,-1-1-2-15,1 1-8 0,0-2 9 0,0 1-5 16,2-2 2-16,-1 3 1 0,-2-1-1 0,3-2-2 16,-1 0 2-16,-1 2-1 0,3-1 5 0,-3 1-4 15,2-2 5-15,0 1-8 0,1-1 3 0,-3 2-6 16,4-3 7-16,-4-1 3 0,2 6 1 0,1-3-2 16,-1-1 7-16,1 1-10 0,1 2 2 0,-4-3-1 0,4 2-1 15,-1-2-1-15,1 1-2 0,-1 1 2 0,1-1 4 16,-3-1 0-16,3 2 2 0,-2-2-9 15,2 0 7-15,0 2 1 0,0-2 0 0,-2 0 0 16,2 3-1-16,0-1 1 0,0-1 0 0,2 0-1 16,0 0-1-16,-2-1 1 0,0-2-3 0,0 5 3 15,0-3 0-15,0 0-4 0,3 1 2 0,-3-1-2 16,0 0 0-16,2-3 2 0,-2 4-5 0,2-2 5 16,0-1 3-16,-2 4 0 0,3-3-1 0,-2 0-1 15,1 1 0-15,0 0-2 0,0 1 3 0,-1-1-4 0,2 0 4 16,-2 0 3-16,3-1-6 0,-2 1 3 0,0 0 1 15,-1 0-3-15,3-2-2 0,-2 4 0 16,1-5 1-16,2 4 3 0,-5-2-4 0,4-2 3 16,-3 2-1-16,2 1-1 0,1-2 0 0,-4-3 2 0,4 4 1 15,-3-1 0-15,0 2-1 0,2-2 5 0,-3-3-8 16,1 2 5-16,2 1-2 0,-3-3 0 0,1 5-3 16,3-3 2-16,-4-2 1 0,2 4 0 0,-2-4 0 15,4 3 2-15,-4-3-4 0,3 3 2 0,-3-3-5 16,2 4 9-16,-2-4-3 0,4 3-2 0,-4-3 2 15,3 3-3-15,-2 1 4 0,2-2-3 0,-2 1 1 16,-1-3-3-16,6 5 6 0,-2-2-4 0,0-1 1 16,0 2-1-16,0-1-1 0,-2 1 2 15,2-3 0-15,1 4 1 0,0-1 3 0,0 1-3 0,0-2 1 16,-1 1-2-16,1-1 3 0,-2-1 1 0,4 3-3 16,-3-2 0-16,1 2 1 0,0-2-5 0,-1-2 9 15,0 3-7-15,0-1 3 0,1 1-3 0,-2-2 3 16,1 0-2-16,-1 3 0 0,3-4 4 0,-3 4-5 15,1-2 4-15,0 0-1 0,2 1 0 0,-2 2 0 16,0-2-2-16,1-1-1 0,-1 3 2 0,1-3-3 16,1 4 2-16,1-1-7 0,-2-1 9 0,4 3 0 15,-4-2-3-15,4 2 1 0,-4 0-2 0,4 1 1 16,-2-3-2-16,0 1 2 0,2 3 5 0,-1-3-6 16,0 1 3-16,-1 1 2 0,0-1-4 0,0 0 0 15,1 1 3-15,-2 0-6 0,3-2 2 0,0 3 1 16,-1-2 1-16,-1-1-1 0,0 0 3 0,1 3-5 15,-1-1 0-15,-2-2 4 0,4 2-5 0,-2-2 2 16,-1 2 2-16,-1 1 3 0,5 0-4 0,-7-3 3 16,3 1-2-16,-2 3 1 0,6-2-2 0,-6 0-1 15,1 2 3-15,4-2-3 0,-2-1 4 0,-1 1-2 16,-1 1 0-16,-1-3 0 0,1 4-4 0,3-2 6 16,-1 3-3-16,-3-4 3 0,1 1 0 0,-1 1-5 15,1-3 4-15,0 2 0 0,-1 0 0 0,0 2-1 16,0-2 0-16,-2-1-2 0,4-1 4 0,-4 3-4 15,2-3 2-15,-3 3-1 0,2-6 3 0,1 6-5 16,-1 0 7-16,1 2-5 0,-1-2 1 0,-1 0 0 16,1 1 0-16,2 0-1 0,-2 1-1 0,-1-2 1 15,1 1 6-15,3 1-4 0,-3 0-4 0,-1 0 1 16,-1 0 2-16,3-2 0 0,-4 2-2 0,4-3 3 16,-3 2-1-16,2-1-4 0,-2 1-2 0,1-1 10 0,0-1-6 15,-1 0 5-15,-1-1-4 0,3 2 1 16,-3 0 0-16,0-3-1 0,0-2-1 0,0 5 3 15,1-6 1-15,3 8 2 0,-8-6-2 0,4 0-2 16,-1 1 4-16,-3-1-2 0,4 2-3 0,-4 0 7 0,3-2-5 16,-3 0 2-16,2 0-6 0,0 1 6 15,0-3-3-15,0 4-2 0,-1-3 3 0,0 0-1 16,1 2-1-16,0-1 0 0,1-2 4 0,-1 3-4 16,2-2 0-16,-2-1 2 0,0 1-1 0,-1 3 2 15,2-4-4-15,-1 2 2 0,1 1-3 0,0-2 6 0,1 0-4 16,-1 1 0-16,-1 0 1 0,1 1 1 15,-2-2-3-15,2 1 2 0,-3 2-2 0,2-3 2 16,-1 4-2-16,1-2 3 0,-1-1 2 0,2 1-1 16,-2-2-2-16,2 2 1 0,0-1-4 0,-3 2 2 0,4-2 0 15,0 1 2-15,0-1 0 0,0 4-3 0,0-2-2 16,0-1 3-16,-1 0 3 0,1 0-2 0,0 0 0 16,0 3 0-16,0-3 13 0,-2 3-3 15,4 0 3-15,-4-2-2 0,2-1-1 0,0 3 0 16,2-4-4-16,-1 4 0 0,2 0-4 0,-2-2 3 0,0 2 3 15,2 0-2-15,-2-3-1 0,3 2 1 0,-3 2-1 16,2-3-2-16,1 4 1 0,0-4-2 0,0 3-1 16,0-1 2-16,-1-1-1 0,-1 1 2 15,2 0-2-15,1-1 5 0,2 0-5 0,-5-1-3 16,3 2 2-16,0 0-1 0,-1-3-1 0,0 1 3 0,0 3-3 16,3-1 4-16,-4-2-4 0,2 1 0 0,-1-1 3 15,1 3-3-15,-1-3 1 0,5 1 1 0,-5 1-4 16,-2-2 5-16,6 1 1 0,-4-4-4 0,1 4 2 15,3-1-1-15,-3 1-2 0,1-1 1 0,1 4 1 16,-1-6-1-16,2 3 0 0,-2 0 2 0,0 1-1 16,2-3 3-16,0 1-3 0,-3 1 0 0,1 1 2 15,-2-3-3-15,4 2 2 0,-1-1-1 0,-2-1-3 16,3 1 2-16,-4 1 3 0,1-4-3 16,1 4 0-16,-2-5-2 0,3 5 4 0,-5-2-2 0,6-1 0 15,-2 4 0-15,3-2 5 0,-8 3-5 0,7-2 5 16,-4-4-4-16,4 1 0 0,-1 2-2 0,-3 2 0 15,4-1-1-15,-3-1 1 0,0-2-1 0,4 3 0 16,-4-1 1-16,2 1 8 0,-1-1-8 0,-2 0 0 16,2-1 2-16,-1 4-3 0,3-5-2 0,-2 1 4 15,-2 1-2-15,4 1 2 0,-4 0-16 0,2-1 2 16,-2 0 2-16,4-1-2 0,-6 2 3 0,6-2-1 16,-2 3 10-16,-1-3-7 0,-2 1-3 0,3 1 6 15,-2-1 4-15,4 0-4 0,-6-2 3 0,3 4-2 16,1-2-3-16,1 2 3 0,-2-1 3 0,-1 1-3 15,1 1 2-15,4 3 0 0,-5-3-2 0,1 3 7 16,1-2-3-16,1 0 2 0,-2-2 0 0,0 2-3 16,3 3 1-16,-2-4-1 0,-1-1 1 0,2 2-2 15,-2-2 3-15,-1 5 0 0,3-3-1 0,0 3 2 16,-4-6-1-16,1 1-3 0,0 1 4 0,0 1 1 16,2-4-4-16,-2 2 0 0,0-1 3 0,0 2-1 15,0-1 0-15,-2-2 3 0,2 2-4 0,-1 1 0 16,3-2 4-16,-1 0-2 0,-1-1 0 0,-3 1-3 15,3 1 3-15,-3 0 0 0,1-4 2 0,2 5-1 16,-2-4-4-16,-1 3-3 0,2-4 6 0,1 5-2 16,-2-6 2-16,-1 5-4 0,2 1 2 0,-2-1 1 15,1 2-1-15,1-5 1 0,-1 5-2 0,-2-7 2 16,4 6 1-16,-2-2-1 0,-2 0 4 0,2 2-8 16,0 2 5-16,-2-1-3 0,0-5 2 0,3 1-3 15,0 2 0-15,-3 1 2 0,0-1-1 0,0 0 3 16,0 2-2-16,0-2 1 0,2 3 0 0,-2-3 2 15,0 2 0-15,2 1 0 0,-2-1-2 0,-2 0 0 16,2 2 0-16,2-3 3 0,-6 1-2 0,4 1 0 16,0-2-2-16,0-1 1 0,0 6 2 0,-3-4-3 15,0-2 0-15,3 0-1 0,0 1 2 0,0 0 3 16,-2-2-3-16,0 0 2 0,2 0-4 0,-4 2 2 16,2-4 1-16,2 5 1 0,-2-6-3 0,1 1 0 15,-1 2 5-15,0 0-5 0,-1-1 1 0,1 1 28 16,-4-1-4-16,3 1-1 0,-2 2-3 0,1-6-3 15,1 2-3-15,-1 3 3 0,-3-3-3 0,1 2-3 16,1-1-2-16,0 1 1 0,2-3-4 0,-1 3 4 16,-1-4-3-16,-1 4 2 0,3-3-2 15,0 0 0-15,-3-1-4 0,2 3 2 0,2 0-2 16,-2-2 2-16,0-1 0 0,-1 0-3 0,0 2 0 0,3 0 0 16,-5 1-1-16,3-1 2 0,1-1 1 0,0-1 0 15,-5 3-3-15,3-3 1 0,0 3 2 0,0-1-3 16,-3-3 2-16,-1 3-1 0,3 1 0 15,-2-3 0-15,-1 2 1 0,4-2-1 0,-5 3-2 0,2-2-1 16,0 1 0-16,1-3 0 0,0 1 2 16,-1 2-1-16,1-5 2 0,0 2-3 0,-1 1 1 15,0 2 5-15,0-3-5 0,1 0 4 0,0 2-6 0,2-2 2 16,-1-2-2-16,-4 4 0 0,5-2 1 0,-2 0 2 16,-2-1-2-16,-1 3 2 0,5-3-2 15,-4 2-1-15,4-2 2 0,-5 2 0 0,3-1-1 16,2 1 1-16,-4-3 0 0,0 1 0 0,3 1 2 15,-2-1-4-15,3 0 2 0,-1-1 0 0,-1 1-5 0,2 0 6 16,0 0-3-16,0 0 3 0,0-2 0 0,-3 3-4 16,3-2 5-16,0-1-4 0,0 3 3 0,-2-1-3 15,4 0 3-15,-5-1-2 0,3 0 1 16,0 1 2-16,0 0-2 0,1 1 0 0,4-4 0 16,-12 4 0-16,6-3-2 0,2 2 4 0,3-2-4 15,-7 2 1-15,6 1 3 0,-6-2-5 0,4 2 4 0,1-2-1 16,-3-1-2-16,6-1 2 0,-9 5-1 0,4 0 1 15,0-1-2-15,0-2 2 0,-1 0 1 16,0 2-2-16,1 2 1 0,-1-1 3 0,0-3-1 0,0 2-2 16,1 0-2-16,1 0 4 0,-2-1-3 15,1-1 1-15,-1 1-2 0,-1-1 0 0,1 2 4 0,0-1-4 16,0 1 5-16,1-1-3 0,0 0 1 0,-1-1 6 16,2 1-7-16,-1 0 5 0,-2-2-4 15,2 2 2-15,0 0 1 0,1-2 0 0,-1 2 1 16,-1 0-7-16,-2-1 7 0,3-1-8 0,0 1 6 15,1 0-6-15,4-2 5 0,-10 4-2 0,4-3 1 16,3 1 0-16,-2-1 0 0,1 1 2 0,-1 1-5 0,-4-1-1 16,5 1 2-16,-4-2 5 0,3 4-4 0,-2-3-2 15,-1 3 1-15,2-2-4 0,-1 2 6 16,-2 0-3-16,4-2 5 0,-4-2-3 0,0 3-2 16,0 3-2-16,-1-6-1 0,0 2 6 0,-1-1-27 15,1 3 8-15,0-2-5 0,0 1 6 0,-1-1-7 16,0 1 9-16,-1-2 1 0,1 3-2 0,-3-2 5 0,3-3 0 15,-1 4 7-15,0-1 2 0,1 0 0 0,-2-3-2 16,3 2 7-16,-1-2-3 0,0 3 4 16,1-3 1-16,1 2 5 0,2-1 3 0,1-1-2 15,-2 0-6-15,8 0 7 0,-13-3-4 0,8 3-2 16,5 0 5-16,-13-1 0 0,9 1 2 0,4 0-4 16,-9-2 3-16,9 2-3 0,-5 0-1 0,5 0-6 0,0 0-4 15,0 0-3-15,-10-2-7 0,10 2-16 0,0 0-28 16,0 0-27-16,0 0-73 0,-5-1-78 15,5 1-129-15,0 0-391 0,-16-4 173 0</inkml:trace>
  <inkml:trace contextRef="#ctx0" brushRef="#br1" timeOffset="52431.577">10853 11789 81 0,'4'-4'76'0,"1"2"-7"0,0-1 1 15,0-1-4-15,1 2-5 0,-3-1-3 0,1 0 10 16,0 0-12-16,0 2 4 0,-4 1 4 0,5-3-7 16,-5 3 4-16,5-4 6 0,-5 4-2 0,4-2-2 15,-4 2 4-15,0 0-7 0,0 0 3 0,1-2-7 16,-1 2-4-16,0 0-5 0,0 0-3 0,0 0-6 15,0 0-3-15,0 0-6 0,-19 3 0 0,11-1-6 16,0 3-4-16,-1-3-4 0,-2 4 3 0,0-2 0 16,-2 3 1-16,1-2-4 0,-4 4-1 0,1-2-6 15,-3 2 9-15,2 0-8 0,-4 1-4 16,6-1 4-16,-7 3-1 0,4-1-8 0,1 1 9 0,0 0-3 16,-2-1 0-16,0 1-5 0,0 1 5 0,-4 1-2 15,7-1-3-15,-2-1-5 0,2 2-2 0,-2-1 14 16,-3 3-5-16,-2 1 0 0,7-4 0 0,-6 3-3 15,5-3 1-15,-5 3 3 0,1 2-6 0,-3-2 4 16,4-1 1-16,0 6 3 0,-3-3-6 0,3-1-2 16,2-5 4-16,4 4 0 0,-6 3-6 0,4-4 6 15,-2-3-6-15,7 2 3 0,-7 1-3 0,3 0 10 16,0 0-6-16,-1-2 0 0,2 2-2 0,2-2 2 16,-5-1 2-16,2 3-5 0,0 0 9 0,1 0-9 15,3 0 2-15,-4 0-3 0,3 1 6 0,-3-2 1 0,3 2-5 16,0 0 0-16,-2-1 1 0,3 4 2 15,-2-4 2-15,0 3-5 0,0-4-2 0,-2 2 3 16,1 5-5-16,3-5 11 0,-3 2-2 0,0 0 0 16,2-1-6-16,-2 3 11 0,4-4-10 0,-1 1 7 15,1 0-1-15,-1 1-1 0,0-1 2 0,-2 6 0 16,6-6-11-16,-3 0 15 0,-1 2-9 0,1-1 3 16,0-1 5-16,1 6-5 0,0-3 0 0,2-1-1 15,-3 5-2-15,-1 1 2 0,7-6-3 0,-2 7 2 0,0-1 4 16,1-1-3-16,0 3-3 0,3-6 0 0,0 4 6 15,-2 3-5-15,6-2 4 0,-1-1-5 0,-2 5 4 16,4-2-3-16,0-1 2 0,-1 0 3 16,2 3-3-16,-2-1 3 0,-1-3-2 0,-2 2-2 0,6 2 1 15,-1-2 1-15,-2 4 2 0,-1-3-8 0,1 0 4 16,-2 2 4-16,3 1-4 0,-1-3 1 0,-1 5 3 16,2-5 1-16,-1 3 1 0,0-1-2 15,1 2-1-15,0 1 8 0,-1-3 11 0,3-1-4 16,-2 1-2-16,6 1 0 0,-1 2-6 0,-3-3 4 0,3 1-4 15,3 0 2-15,1-2-1 0,-1 1 4 0,2 2 2 16,2-2-1-16,-2-2 1 0,1 4 1 0,-2-1 3 16,1 0 0-16,10 12 0 0,-6-13-1 15,4 10 3-15,2 2-4 0,-1-2-4 0,1 0 3 16,-1 1-1-16,-5-10-3 0,8 13 4 0,-5-2-7 0,4 1 2 16,-2-3-1-16,-5-9-1 0,7 9 2 0,-11-9-2 15,4 2 2-15,5 9-3 0,-10-10-3 0,0-1 1 16,2 1-2-16,0 2 7 0,2 8-2 0,-4-10-6 15,2 1-1-15,-2-2-1 0,-2 2-21 16,4-2 3-16,-2 0 2 0,-1 2 5 0,3-3 0 0,-2 3 0 16,6 9-4-16,-6-11 5 0,-1 1 0 0,7-1 1 15,-3 0 2-15,-1 1-8 0,4-1 7 0,-3-1-2 16,0-1 1-16,5 11 3 0,-5-12-4 0,0-3 2 16,1 3-2-16,2-2-4 0,-4 1 4 0,3-2-2 15,-5 2 1-15,3-3-2 0,-4-4 0 0,3 6 0 16,-3-8 2-16,1 0 1 0,-2-2-1 0,-2-1-4 15,3 1 2-15,6 4 1 0,-7-7 2 0,4 2-2 16,0 0 0-16,1 3 2 0,3 0 2 0,-7-4-4 16,7 4 5-16,-6-4-5 0,1 4 5 15,-2-4-3-15,0 1-3 0,6 4 3 0,-6-1 4 16,-1-3-5-16,0 0 1 0,1-1-2 0,-1 3 6 16,-2-1-2-16,4 8 1 0,-3-9-4 0,2 2-2 0,3 1 3 15,-2-2-2-15,-4 0 3 0,8 4 4 0,-6-5-4 16,3 0 0-16,-2-2-1 0,2 3 2 0,-2-3-2 15,4 1-2-15,2 3-2 0,-2-5 0 16,-2 0 2-16,4 0-13 0,0-6 1 0,0 2 0 16,0 3-2-16,0-6-1 0,0 5 10 0,-2-4-13 15,2 1 1-15,-4 0 8 0,4 0 1 0,-1 0-1 0,-2 1 8 16,4-4-4-16,-5 0 2 0,-1 2 2 0,0-2-1 16,-3 0 5-16,8 4-4 0,-7-4-1 0,8 2 8 15,-4-1-2-15,0 1-4 0,-2-2 8 16,-1 0-6-16,0-1 8 0,0 1-1 0,-4078 5 2 15,8161-7-6-15,-4082 4-1 0,2-2 1 0,-1 2 4 0,-4-1-1 16,4 0-1-16,-1 1-3 0,5 1-5 0,-3-1 7 16,-3 0-5-16,2-2 6 0,-2 1 1 15,-1-1 26-15,0 1-4 0,1-2-5 0,3 1 5 16,-4-3-9-16,1 2 4 0,1 0-4 0,-5 0-1 16,7 1 4-16,-5-2-6 0,4 2-2 0,-5-2-4 0,3 1 4 15,-1-1 0-15,-2 0 1 0,1 2-1 0,-2-1-8 16,0 0 5-16,-2 0 7 0,-1 0-9 0,3-2 2 15,-2 1-5-15,-1 1 1 0,0 0-1 0,2 0 4 16,-2-2-9-16,1 1 10 0,1 2-4 16,-2-3 0-16,1 0 3 0,0 1-5 0,0-1 8 15,0 5-9-15,-1-4 4 0,-1-1 4 0,0 1-2 0,1 3 4 16,1-3 0-16,2 2-4 0,0-1 6 0,-3 1-4 16,0 1 2-16,0-4-6 0,0 2 5 0,1-1-2 15,-3 0 4-15,1 0-3 0,-1 0-2 0,2 0-6 16,-4-1-23-16,4 1-26 0,-5-3-44 15,5 3-66-15,-5-3-135 0,0 0-320 0,0 0 142 16</inkml:trace>
  <inkml:trace contextRef="#ctx0" brushRef="#br1" timeOffset="56776.342">14159 13701 19 0,'0'0'80'0,"0"0"-22"0,0 0 11 0,0 0-3 16,0 0 3-16,0 0-17 0,4 3 8 0,-4-3-2 16,0 0 2-16,0 0-10 0,0 0 10 15,0 0-4-15,0 0 4 0,0 0-10 0,0 0 0 0,0 0-5 16,0 0-3-16,0 0-5 0,0 0 6 0,0 0-5 16,-18-7-6-16,16 5 4 0,2 2-4 0,-8-3 1 15,8 3-5-15,-5-3 2 0,1-2-6 0,1 4 4 16,-2-2-5-16,5 3 9 0,-9-3 1 0,3 1-6 15,-1-1 6-15,4 1-4 0,-5-2-3 0,4 0-5 16,-2 0 3-16,2-1 1 0,-2 0-2 0,2 0-2 16,-3 1-1-16,0-3 1 0,1 1 0 0,-1-1-1 15,2 2-2-15,-2 0 4 0,2 0-3 0,-1-2 2 16,2 3-4-16,-1-4 0 0,0 3-3 0,-3-2 3 16,4 5 0-16,2-3-6 0,-6 1 5 0,7-2-1 15,-3 4-3-15,-4-3 1 0,6 0-2 0,-5 0-6 16,3 0 2-16,-1 0 3 0,0-1 0 0,1 1-1 15,-4-2 7-15,1 1-8 0,2 1 2 0,-2-4 1 16,1 1-9-16,2 2 9 0,-1 0-2 0,-1-3 2 16,-1 3-1-16,2 0-1 0,-1-1 0 0,1-3-6 15,1 3 5-15,-1-3-2 0,0 0 5 0,0 4-6 16,-2-3-3-16,1 0 3 0,3 2-3 0,-2-2 1 16,1 0 2-16,-1 0-1 0,2 1 3 0,0 0-6 15,-2-1 6-15,1-2-6 0,0 1 5 0,-1 0-1 16,1 1 1-16,3 1-3 0,-4-3 0 0,4-2 3 0,-3 4-2 15,1-3-3-15,2-1 1 0,-3 1-2 0,4 1 3 16,-1 0-2-16,-2 0 0 0,-1 0 3 16,4-2 2-16,-2 3-2 0,2-2-3 0,-3-5 1 0,2 0-5 15,-3 5 0-15,4-1 1 0,-1 1 6 0,-2 3-2 16,1-3 2-16,2 4-3 0,0-4 3 0,0 3-4 16,0-1-2-16,2-3 4 0,2 2 0 0,-4 0 0 15,0 0 2-15,5 1-4 0,-2-4 0 16,-1 5 0-16,2-2 1 0,0-1 1 0,0 1 0 0,-3-2 1 15,7-1-2-15,-3 2 0 0,3-4-1 0,-3 0 0 16,0 1 2-16,0-1-5 0,4-1 1 0,-4 0 5 16,1 3-4-16,1-3-3 0,-2 2 7 0,1-1-5 15,-1 0 2-15,2 2 5 0,-3-1-7 0,-1 2 3 16,1 2-4-16,1-4 3 0,-1 3 1 0,1-1-4 16,-1-1 2-16,1 1 6 0,-1 1-5 0,0 1 0 15,2-5-2-15,-1-1 1 0,1 5 0 0,-3 2 0 16,5-5 6-16,-2 1-2 0,-2 3-4 0,0 0 2 15,2-5-4-15,2 1 6 0,2 3-8 0,-2-1 7 16,1-3-4-16,-1 1 7 0,-4080 1-5 0,8162 1 6 16,-4083 1-4-16,3 0-2 0,1 0 3 0,0-2-3 15,1 2 0-15,-3 2 2 0,2-1 0 0,2-1-1 16,-2 0-2-16,5 3 2 0,-5-1-1 0,-2 2 0 16,5-1 3-16,-5 2-4 0,2-2 2 0,5 0-6 15,-6 1 5-15,2 2 2 0,1-2-4 0,0 1 2 16,3-1 1-16,-1-1-4 0,-2 3-1 0,0-1 4 15,-1 1-2-15,5 0 4 0,0-1-2 0,1 1 0 16,-2 0 0-16,2-2 3 0,0 1-4 0,-1 0 2 0,3 1-4 16,-2-1 6-16,1 0-10 0,-1 2 11 15,1-4-3-15,2 2 1 0,-1-1 3 0,-1 3-7 16,8-4 1-16,-10 5-1 0,7-3 5 0,-2 0-1 16,-3 3-3-16,1-3 1 0,1 0-1 0,2 3-2 0,-3 0 2 15,5-5-1-15,-4 3 5 0,0 1-6 0,-1 0 1 16,1 1 6-16,7 0-7 0,-10-1 3 0,1 1 0 15,1 0-3-15,-2 0 7 0,2-1-6 0,2 0 3 16,-4 2 0-16,1-2-1 0,1 1 1 0,0-2 0 16,0 3 2-16,0-1-1 0,-1-3-2 0,1 3 1 15,1 0-1-15,-1 2-2 0,-1-2 3 0,-1-3 1 16,4 4-2-16,-2 1 0 0,1-2-2 0,0 0 1 16,1 2 1-16,-3-1 1 0,3 2-2 0,-1 0 1 15,1-2 1-15,-1 1-1 0,-1 2-1 0,2-4 3 16,-4 3-2-16,5 1 0 0,-3 0-6 0,0 0 5 15,0 0 0-15,0 1 1 0,2 1-3 0,-3 0 5 16,0-2 0-16,1 3-1 0,0-1 1 0,-2-1 0 16,1 3-2-16,-1-1 3 0,1 0-4 0,-1 2 4 15,1-1-1-15,-1 0-1 0,-1 3-4 0,2-1 0 16,-1-2 4-16,-1 6 1 0,-1-3-2 0,3 1 1 16,-3-1-5-16,1 4 1 0,0-1 5 0,-2-2 2 15,5 1-4-15,-2 0 0 0,-1 0-2 0,-3-1 0 16,4 0 3-16,-1 2 2 0,-2-3-3 0,2 3-1 15,1-2-1-15,-3 3 0 0,0-1 2 0,1 0 2 16,-1-1-2-16,-1 0 0 0,1 2 0 0,0 0-1 16,1 1 1-16,-2-1 3 0,3 2-4 0,-3 0 2 15,0-1-2-15,-1 0 0 0,3 0-1 0,-3 3 4 16,-1-5 3-16,0 2-8 0,0 2 4 0,1 0-1 16,-3-2 2-16,3 4-4 0,-3-2-3 0,0-2 6 15,2 1 3-15,-5-2-4 0,4 1 0 0,1 3 3 16,-4-3-1-16,-2-5 0 0,3 8-3 0,0-1-1 15,0-5 3-15,-5 3 1 0,4-1 2 0,1 3-2 16,-3-4-2-16,2 5 1 0,-3-4-1 0,0 0 0 0,1 0 1 16,2 4 1-16,0-1-2 0,-3-2 1 15,0 2 2-15,1-4-4 0,2 5-4 0,-4-3 7 16,0-2 1-16,1 5-3 0,1-4 1 0,-2 0-2 16,-2 0 4-16,2 1-1 0,-1 3-1 0,-1-5 1 0,2 2-2 15,0 5-2-15,-1-5-1 0,-2-1 4 0,5 4 1 16,-6-3 0-16,0-1 1 0,0 1-3 0,1 0 6 15,-1-1 0-15,0 1-4 0,-1 0-2 0,1 1-3 16,0-1 5-16,-2-1-1 0,-2 4 0 0,3 0 1 16,-1-1 0-16,1-3-4 0,-1 5 5 0,0-1-5 15,2-3 5-15,-4 4-6 0,3-3-2 0,0-4 6 16,-2 3-2-16,-1 0-2 0,3-2 5 0,-1 2-2 16,-1 2 1-16,0-5 0 0,3 3-1 0,-2 0 1 15,0-3 5-15,0 3-4 0,0-2-3 0,-1-2 3 16,0 2-6-16,0 3 5 0,-1-3 5 0,1 0-4 15,-3 1 0-15,1-1-10 0,0 0 11 0,1-1-2 16,-3 6 1-16,1-3-5 0,0 0 8 0,-1 1-6 16,0-3 1-16,-1-1 2 0,-2 5-1 0,1 1-3 15,1-4 2-15,-2 4 0 0,1-2 0 0,0-3 4 16,5 1 0-16,-5 1-3 0,0-4-1 0,4 4-3 16,-4 1-2-16,2-5 6 0,0 2 3 0,-1-2-3 15,3 1 1-15,-2 1 1 0,-2 1-6 0,2-3 4 16,1 2-1-16,-2-3 2 0,1 2 0 0,-2-1-4 15,0 0 4-15,-1-2-2 0,2 2 2 0,0 1-3 16,-1-1 0-16,-2 2 1 0,3 0 4 0,0-1-5 16,-2-1 3-16,1-2-1 0,0 5-4 0,-1-5 2 15,-1 3-2-15,4-3 5 0,-1 0-2 0,-2 2-1 16,0-3-1-16,4 2 2 0,-3 1 0 0,0-1 2 0,1-2-2 16,0 4 0-16,-2-4 3 0,0 2-4 0,0 1 1 15,-1 0-4-15,4 1 6 0,-2-1-7 16,-2-2 4-16,3 4 3 0,-1-3-4 0,1 3 6 15,-3-3-4-15,-1 4-2 0,2 1-2 0,1-6 4 0,-3 8 0 16,4-6 4-16,1 1-1 0,-2-2-3 0,3 2-1 16,-3 0 0-16,4 0 2 0,-2 1-2 15,1-3-1-15,1 1 3 0,-4 1-1 0,3 1-4 16,-1-3 2-16,-1 1 1 0,1 1 2 0,-1 2-1 0,0-6 0 16,1 3 2-16,-2 0 1 0,0 1-3 0,1-1-3 15,-1-1 3-15,-1 0-5 0,5 0 6 0,-3 1-2 16,2 0 3-16,-3-1-1 0,1 2-2 0,3-5-2 15,-4 4 1-15,0-3 6 0,4 3-5 0,-4-2 3 16,1 0-2-16,-2 0-1 0,5-2 5 0,-5 1-8 16,1 1 5-16,0-1 0 0,1 0-2 0,-1-1 1 15,-1 3 5-15,1-2-6 0,1-2-2 0,-1 2 0 16,0-1-1-16,2-1 6 0,-2 0-4 0,-1 1 3 16,4-1 1-16,-2 1-3 0,0-2 1 0,-1 1-1 15,3 0 0-15,-3-1 1 0,0 0 0 0,1 3-4 16,-2-3 5-16,2-1 0 0,2 2-2 0,-4 1 4 15,-2-2-2-15,2 1-2 0,0 1 0 0,2-1 4 16,-2-1-5-16,0 1 4 0,2-2-3 0,-3 1-1 16,0 0-1-16,4-1 1 0,-2 0-2 0,-5 2 2 15,4 0-2-15,-1-2 1 0,1 0-4 0,1 2 2 16,-4-1 0-16,3-2 5 0,-1 2 0 0,-3-2-5 16,5 0 2-16,-2 2 4 0,-2-2-3 0,2 2 4 15,1-2-4-15,-4 0-1 0,-1 1 3 0,3-1-5 16,2 0 2-16,-4 2 3 0,2-4 0 0,3 1 2 15,-1 1-1-15,0 0 2 0,2 0-5 0,-2 0 4 16,1-2 1-16,-1 2-3 0,-2 0-3 0,7 0 3 16,-6 0-2-16,-1 0 4 0,5 2 0 0,-2-2-1 15,3-2-5-15,-4 4 6 0,3-2-1 0,-1 0-2 16,-1 0 3-16,3 1-12 0,-2-2 11 0,-1 1 2 16,1 0-3-16,-2 1-3 0,0-1-2 0,2 3 11 0,-2-2-8 15,-2-2 6-15,7 2-1 0,-5 0 0 16,1-1 0-16,1 0-2 0,0 0-2 0,1 2 3 15,-2-4-2-15,2 4 1 0,-1-4 1 0,8 2 1 16,-15 2-2-16,8-2 4 0,-1-2-6 0,0 4 1 16,0-4 0-16,1 4-2 0,1-1 3 0,-3-2 1 15,3-1 2-15,-2 2-3 0,-1-1-3 0,9 1-2 16,-14 0 6-16,9-2-4 0,-4 0 0 0,3 2 1 16,-2-1-1-16,4-1 2 0,-5 2 7 0,4-2-6 15,-4 2-2-15,2-3-1 0,0 2 5 0,-1-2-1 0,2 1-9 16,-2 1 9-16,3-4 0 0,-1 4 2 0,-2-2-4 15,2 2-3-15,1-3 2 0,-2 2-1 0,2-1 3 16,-2 0 0-16,-1-1 2 0,1 2-5 16,1-1 5-16,0-2-6 0,-1 4-1 0,2-3 5 0,-1 1 0 15,1 1-1-15,-2-3-1 0,0 3 1 0,-1-1 2 16,2-1 0-16,-2 1-1 0,-2-1-3 0,2 1 5 16,3 0-3-16,-3-1 0 0,3 0 0 15,-4 2 6-15,2-2 1 0,0 2-3 0,-2-1 0 16,4-2-3-16,-3 3 4 0,3 0 2 0,-2-1 0 0,0 1-3 15,-3-3 0-15,5 2-1 0,-2 0 2 0,0 1 0 16,1-1-1-16,1-1-1 0,-1 2-2 0,1-2 1 16,-1-2-2-16,1 4 0 0,-3 0 1 0,2-1 1 15,2 0 2-15,-9-1-3 0,9 1 3 0,-2-1 0 16,1 1 4-16,-2-1 0 0,1 1-3 0,-2 0 1 16,3 1 2-16,1-2 0 0,-1 1 4 0,-1 0 0 15,2 0 2-15,-4-1-6 0,4 0 0 0,-1 1 5 16,0 0-3-16,-1-2-1 0,-1-1 2 0,4 3-6 15,-3-2 3-15,3 4 0 0,-3-3-1 0,1 0 3 16,0-1-5-16,0 2 0 0,1 1 3 0,0-3 1 16,-1 2 1-16,-2-4 1 0,3 5 4 0,-2-1 2 15,2-1-2-15,-2-1 4 0,1 1-2 0,1 0 3 16,-2 2 2-16,0-5-3 0,-1 2 7 0,1 0-4 16,0-1-1-16,2 2 0 0,-2-1-2 0,-1 0 3 15,2 1 7-15,0-4-9 0,-3 4 3 0,-1-1 0 16,3 0-1-16,-2-2 0 0,3 2-4 0,0 1 2 15,0-1-6-15,-3 1 1 0,4-1 1 0,-2-1-4 16,2 3 1-16,0-2 1 0,1 1-2 0,-1-1 2 16,-2 2-6-16,3-2-4 0,-5 1 0 0,4 1 2 15,0-4-3-15,1 4 2 0,-1-1 1 0,-1 1-3 16,-3-2 3-16,5 1-4 0,-2 1 0 0,1-1 0 16,-1 2 2-16,1-1 1 0,1 0-3 0,-3 1 1 15,4-1 2-15,0-1-2 0,-1 1-1 0,0-1 4 16,3 4 5-16,-5-6-10 0,0 6 2 0,4-4 2 15,1 4-5-15,-4-5 0 0,4 5 2 0,-4-3-1 16,2-1 0-16,-1-1-1 0,1 3 2 0,-2-1 0 16,4 3-4-16,-4-7 5 0,0 5-1 0,0-3 0 15,0 2 5-15,4 3-3 0,-2-5 0 0,-2 3 2 16,0-1 2-16,4 3-3 0,-5-5 0 0,1 3 0 16,4 2-1-16,-5-2 6 0,5 2 0 0,-1-5-4 0,1 5 1 15,-3-1-2-15,3 1-2 0,0 0 3 0,0 0 0 16,0 0-4-16,-1-5 0 0,1 5 0 15,0 0 1-15,0 0 3 0,0 0 0 0,0 0-1 16,0 0-2-16,0 0-2 0,0 0 12 0,0 0-10 0,0 0 0 16,0 0 2-16,0 0-1 0,0 0 2 15,0 0 0-15,0 0-5 0,0 0 11 0,0 0-9 16,0 0 2-16,0 0-7 0,0 0-13 0,0 0-16 16,5 11-22-16,-5-11-37 0,0 0-45 0,0 0-50 15,0 0-52-15,0 0-229 0,0 0-505 0,-4-20 225 0</inkml:trace>
  <inkml:trace contextRef="#ctx0" brushRef="#br1" timeOffset="169604.957">19040 14236 14 0,'-10'0'28'0,"10"0"-3"15,-8-1 1-15,8 1-6 0,-7 0-2 0,7 0 1 16,0 0-5-16,-7-1 5 0,7 1-3 0,0 0 1 0,0 0 0 16,-7-1 0-16,7 1 0 0,0 0-1 0,0 0 5 15,0 0-8-15,0 0 5 0,0 0-4 0,0 0 0 16,0 0-14-16,0 0 16 0,0 0-4 0,0 0 3 16,0 0 10-16,0 0-3 0,-8-2-2 0,8 2 8 15,0 0 0-15,0 0 4 0,0 0-2 0,0 0-5 16,0 0-3-16,0 0-8 0,0 0-3 0,0 0 15 15,0 0-3-15,0 0-7 0,0 0 2 0,0 0 1 16,0 0 6-16,0 0-10 0,0 0-4 0,0 0 3 16,0 0 12-16,0 0-4 0,0 0-9 0,0 0-1 15,0 0 7-15,0 0-2 0,0 0-2 0,0 0-1 16,0 0 1-16,0 0-3 0,0 0 9 0,0 0-6 16,0 0-3-16,22 3-6 0,-22-3 2 0,9 0-4 15,-1 0 0-15,-1 1 9 0,-1-1-7 0,2 0 0 16,1 1-2-16,0-1 9 0,1 0-8 0,2 2-3 15,0-1-1-15,1 0 1 0,1 0-1 0,4 2 1 16,0 0 1-16,4 0-1 0,-3-2 4 0,3 1 3 16,1-1-8-16,6 0 1 0,2 1 6 0,-1 2-5 15,2-4 5-15,0 0-5 0,0 4-2 0,2-2 3 16,-2-2-17-16,3 1 20 0,-3 0-1 0,3 0 6 16,-1 1-9-16,-2-1 0 0,1 1 3 0,-2-2-12 15,-2 2 9-15,2-1-1 0,1 0-4 0,-4-1-1 16,-1 0 3-16,0 0-9 0,-5 0 3 0,6 0 8 15,-2 0-4-15,-5 0 0 0,-2 0 4 0,7-1-10 16,-7 1 5-16,0 0 5 0,3 0-4 0,-2-1 3 16,-1 2 0-16,-1-1 1 0,-5-1-2 0,2 2-4 15,-2-1 11-15,1 0-11 0,-1 0 14 0,-2 0-11 0,-3 0 6 16,0-1-3-16,-2 2 4 0,2-1-2 16,-2 0 5-16,-6 0-12 0,12 0-1 0,-12 0 9 15,6-1-7-15,-6 1 3 0,4-2-3 0,-4 2-4 16,0 0-1-16,9 0-1 0,-9 0-9 0,0 0 6 15,6 0 2-15,-6 0 1 0,0 0 4 0,5-2-9 16,-5 2 8-16,0 0-10 0,0 0 1 0,0 0 8 16,0 0-9-16,0 0-3 0,0 0-19 0,0 0-20 15,0 0-24-15,0 0-63 0,0 0-156 0,0 0 69 16</inkml:trace>
  <inkml:trace contextRef="#ctx0" brushRef="#br1" timeOffset="174999.623">19085 15848 51 0,'0'0'55'0,"0"0"-2"16,0 0 1-16,0 0-14 0,0 0-2 0,0 0 0 16,0 0 1-16,0 0 6 0,0 0-9 0,0 0 7 15,0 0-11-15,5 0 3 0,-5 0-14 0,0 0 1 16,0 0-1-16,0 0-5 0,0 0 5 0,0 0-3 15,0 0 2-15,0 0-6 0,0 0 2 0,0 0-3 16,0 0 5-16,0 0-12 0,0 0 7 0,10 0 4 16,-10 0-5-16,0 0-3 0,7-3 8 0,-7 3-10 15,6 3 11-15,-6-3-9 0,9 2-1 0,-4-2 5 16,-5 0-1-16,7 0-13 0,-7 0 8 0,11 0-4 16,-6 3 0-16,4-3 8 0,-1 1-5 0,-2-1 1 15,6 0 6-15,2 0 3 0,-4 1 8 0,10 1-3 16,-4-1 14-16,7 0-9 0,-5 1-1 0,6-2-1 15,5 0-1-15,3 1-6 0,0-2 5 0,0-1-2 16,3 1 2-16,-1 0-6 0,3-1-20 0,-2 5 22 16,-1-6-10-16,3 2 4 0,-2 0-4 0,-3 1 4 15,1-3-2-15,-4 3-7 0,2 0 2 0,-8 0-11 16,-2 0 9-16,6 0-10 0,2-2 8 0,-9 2-6 16,2 0-1-16,-3 0 0 0,0 0 4 0,0 0 2 15,-1 0-1-15,0-3-1 0,0 3 2 0,-4 0 11 16,-1 0-6-16,-1 0-2 0,1-1-5 0,-2 1 7 15,0-1 3-15,-3 1 0 0,-1-2-4 0,0 1 13 16,0-1 0-16,1 4 1 0,-8-2-1 0,11 1 1 16,-11-1 3-16,8-1-1 0,-4 2-4 0,-4-1 7 15,7 2-6-15,-7-2 4 0,0 0-3 0,7 0 0 16,-7 0 0-16,0 0-1 0,0 0-1 0,8 0-4 16,-8 0-7-16,0 0 13 0,10 1-4 0,-10-1-2 15,1 1-12-15,-1-1 5 0,0 0 5 0,0 0-3 16,0 0-2-16,9-1 5 0,-9 1-3 0,0 0-4 15,0 0 5-15,0 0 3 0,3 1 3 0,-3-1-3 16,0 0 4-16,0 0-1 0,0 0-9 0,0 0 9 16,0 0-5-16,0 0 1 0,0 0 3 0,0 0-13 15,0 0-1-15,0 0-14 0,0 0-19 0,0 0-28 16,0 0-30-16,0-7-56 0,0 7-102 0,-4-5-269 16,0 3 119-16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0:53:30.697"/>
    </inkml:context>
    <inkml:brush xml:id="br0">
      <inkml:brushProperty name="width" value="0.05292" units="cm"/>
      <inkml:brushProperty name="height" value="0.05292" units="cm"/>
      <inkml:brushProperty name="color" value="#FF0000"/>
    </inkml:brush>
  </inkml:definitions>
  <inkml:trace contextRef="#ctx0" brushRef="#br0">6328 8988 11 0,'0'0'21'0,"0"0"0"0,0 0-1 0,0 0 2 16,0 0-5-16,0 0 2 0,0 0-1 0,3-3 0 15,-3 3-3-15,0 0 5 0,0 0 3 0,0 0-7 16,0 0 4-16,0 0-5 0,0 0 4 0,1-4-7 0,-1 4 8 16,0 0-8-16,0 0 3 0,0 0-2 15,0 0 2-15,0 0-4 0,0 0-3 0,0 0 6 16,0 0 3-16,0 0-3 0,0 0-7 0,0 0 1 16,0 0-1-16,0 0 1 0,0 0 0 0,0 0-1 15,0 0 3-15,0 0-2 0,0 0-2 0,0 0-5 16,0 0 6-16,0 0 2 0,0 0-3 0,0 0 0 15,0 0 0-15,0 0-2 0,0 0 4 0,0 0-5 16,0 0 2-16,0 0-2 0,0 0-5 0,0 0 5 0,0 0-1 16,0 0-1-16,0 0-7 0,0 0 4 15,0 0 2-15,0 0-6 0,0 0 6 0,0 0 0 16,0 0 2-16,12 5-4 0,-12-5 0 0,0 0 4 16,5 2 2-16,-5-2 0 0,1 5 0 0,-1-5 3 15,4 4-2-15,-3-1 4 0,-1 0 1 0,4 1 3 0,-4 1 1 16,4 0 6-16,-3 0-4 0,3 0-5 0,-1 2-4 15,-2 0 7-15,2 1 0 0,0 2-1 16,1-4-1-16,-1 5 2 0,-3-2-6 0,6 0 4 16,-2 1-1-16,0 2 2 0,-3 0 0 0,3-3-4 15,0 3 7-15,-2-1-9 0,1 0-11 0,-2-5 9 0,2 3 5 16,0-1-5-16,0 1-5 0,-3-4 5 0,4 1 4 16,-1 1-3-16,-1-2-1 0,1 0-4 15,-3-1-2-15,0 0 6 0,5 0 6 0,-5 0-11 16,2-2 9-16,-1 1-12 0,-1-3 6 0,2 7 0 0,-2-7-9 15,1 1 15-15,-1-1-3 0,0 0-6 0,5 5-2 16,-5-5 5-16,3 1-2 0,-3-1-8 0,0 0 5 16,0 0-5-16,0 0-2 0,0 0-12 0,0 0-8 15,0 0-11-15,0 0-9 0,0 0-15 16,1-13-53-16,-1 13-125 0,-4-9 57 0</inkml:trace>
  <inkml:trace contextRef="#ctx0" brushRef="#br0" timeOffset="610.358">6340 8896 33 0,'0'0'54'0,"0"0"0"16,0 0-12-16,0 0-1 0,0 0-12 0,0 0 9 16,0 0-3-16,0 0-3 0,0 0 2 0,0 0-6 15,0 0-1-15,0 0 5 0,0 0-5 0,0 0-12 16,0 0 17-16,0 0 0 0,0 0-5 0,-5 10 1 15,2-5 1-15,2 2-4 0,-3 0 1 0,-1 0 0 16,1 1 0-16,-2 1 10 0,2 0-14 0,0 1 6 16,-1 0-7-16,1-2 5 0,-1 1-5 0,-1 1-5 15,2-3 2-15,-1 0 0 0,4-1-3 0,-2 1-4 16,0-1 5-16,2-2 3 0,-1 0-5 0,0-1-3 16,0 1-6-16,0-1-5 0,2-3 3 0,0 5 0 15,0-5 3-15,-2 3-3 0,2-3-3 0,0 0 0 16,0 0-1-16,0 4 1 0,0-4-8 0,0 0-4 15,0 0-7-15,0 0-3 0,0 0-9 0,0 0 0 0,0 0-6 16,8-12-4-16,-6 9 4 0,1-3-12 16,-3 1-1-16,1-1-7 0,0 1-3 0,1-2-46 15,-1 2-113-15,-1-2 51 0</inkml:trace>
  <inkml:trace contextRef="#ctx0" brushRef="#br0" timeOffset="991.829">6341 8835 21 0,'0'0'52'0,"0"0"-7"0,0 0-1 0,0 0-1 16,0 0-4-16,0 0-1 0,10 0 0 0,-10 0 1 0,0 0-4 15,7 5 6-15,-7-5-8 0,5 2 6 0,-1-1-1 16,0 1-7-16,-4-2 4 0,7 5-2 15,0-2-1-15,-2-1 4 0,0 0-3 0,3 1-16 16,-3 1 27-16,0 1-9 0,1-2-1 0,0 0 4 16,0 1-5-16,-2-2 0 0,4 3 6 0,-1-2-4 0,-2-1-2 15,1 0-9-15,2 1 7 0,-4-1-6 0,4 1-2 16,-3 0-2-16,-1-1-7 0,-1 0 9 16,2-1-10-16,-5-1-6 0,7 4 9 0,-3-3-1 0,0 0-4 15,-4-1-2-15,0 0 4 0,5 0-1 0,-5 0-5 16,0 0 6-16,0 0-13 0,6 3 5 0,-6-3-5 15,0 0 10-15,0 0-11 0,0 0 0 16,0 0 2-16,0 0 6 0,0 0-3 0,0 0 0 16,0 0-6-16,0 0-4 0,0 0-16 0,0 0-20 0,6-5-8 15,-6 5-35-15,-1-5-113 0,1 5-214 0,-5-7 95 16</inkml:trace>
  <inkml:trace contextRef="#ctx0" brushRef="#br0" timeOffset="17763.828">4041 8528 22 0,'0'0'61'0,"0"0"-4"0,0 0-3 16,0 0 2-16,0 0 14 0,0 0-19 0,0 0 3 0,0 0-4 16,0 0 7-16,0 0-8 0,0 0-2 0,0 0-1 15,0 0-8-15,0 0-2 0,0 0 5 0,0 0-17 16,0 0 4-16,0 0-10 0,0 0 4 0,0 0-2 15,0 0-1-15,0 0-4 0,0 0-2 0,0 0 4 16,0 0-11-16,0 0 6 0,0 0 1 0,0 0 7 16,17-5-7-16,-17 5 1 0,0 0-3 0,10 0 2 15,-2 0-4-15,-2-3 0 0,4-1-1 0,2 3-2 16,-2-1 1-16,0 0 2 0,3-1-5 0,1-1 3 16,0 1 1-16,-1 1-5 0,6-2-3 0,-2-1 11 15,-2 1-8-15,0 0 8 0,-2 4-5 0,0-4-3 16,6 1-8-16,-6 2 9 0,2-3-10 0,-2 2 10 15,0-2 0-15,0 1 3 0,-2 2-7 0,0 0 6 16,1-2-3-16,-3-2 0 0,2 5-7 0,1-2 8 16,-3-1-5-16,-3 3 1 0,2-3-16 0,0-1 5 15,-2 1 2-15,-1 2-15 0,1 1-10 0,-6 0-7 16,6-2-15-16,-6 2-13 0,0 0-11 0,0 0-62 16,0 0-153-16,0 0 67 0</inkml:trace>
  <inkml:trace contextRef="#ctx0" brushRef="#br0" timeOffset="18230.585">4128 8727 9 0,'14'-3'77'0,"-14"3"-4"16,3-2-6-16,-3 2 4 0,6-2-11 0,-2 1-4 16,-1-3 6-16,1 2-14 0,-4 2 3 0,12-3-8 15,-8 1 1-15,2 1-2 0,3-3-9 0,-5 1 2 0,4-1 10 16,-2 3-11-16,2-4 0 0,2 2-8 0,-2-1-2 15,2 0 4-15,-1 1 1 0,-1-2-4 16,1 2-10-16,1-1-5 0,0 1 5 0,-1-1-5 16,1 0 12-16,-2 0-5 0,1 2-4 0,-1 0-8 0,0-2 1 15,-1 0 4-15,2 2-6 0,-3-1 4 0,2 1-1 16,-2 0 0-16,0 1 9 0,2-3-14 0,-4 3 6 16,1-1-6-16,-1 0-2 0,-4 2 6 15,9-3 4-15,-9 3-8 0,5 0 0 0,-5 0-6 16,0 0 8-16,5-2-7 0,-5 2 6 0,0 0-3 0,0 0-4 15,0 0 0-15,8-2 7 0,-8 2-6 0,0 0-6 16,0 0-8-16,0 0-13 0,0 0-6 0,0 0-18 16,2-2-9-16,-2 2-21 0,0 0-68 15,0 0-165-15,-2-6 72 0</inkml:trace>
  <inkml:trace contextRef="#ctx0" brushRef="#br0" timeOffset="19027.028">4250 8363 63 0,'0'0'78'0,"0"0"-3"16,0 0-6-16,0 0-14 0,0 0 9 0,0 0-12 15,0 0 3-15,0 0-1 0,0 0-1 0,0 0-4 16,0 0 2-16,0 0-13 0,0 0 8 0,0 0-3 16,0 0 3-16,0 0-12 0,0 0 6 0,0 0-3 15,0 0-9-15,0 0-5 0,0 0 16 0,0 0-7 16,0 0-8-16,11-2-1 0,-11 2-3 0,0 0 8 15,16 3-3-15,-7-2 1 0,0 3-2 0,2 0 3 16,1-1-5-16,1 0 1 0,1 3-2 0,2-1 1 16,0 0 7-16,2 1-14 0,1 0-1 0,2-1 3 15,-3 0 1-15,-1 0-4 0,2 0-2 0,0 0 0 16,0-1-4-16,-3-1 3 0,2 1 1 0,-5 1 2 16,-3-2-9-16,4-1-3 0,-2 1 8 0,-1 0-8 15,1-1 2-15,-2 0-2 0,0-1 2 0,2 0 2 16,-4 2-2-16,-2-3-1 0,1 0-1 0,0 0-2 15,-2 2 2-15,0-2-8 0,-5 0 6 0,10 2-1 16,-6 1-3-16,-4-3 0 0,5 0 4 0,-5 0 1 16,0 0-9-16,5 3 11 0,-5-3-1 0,0 0 5 15,0 0-9-15,0 0 7 0,0 0-8 0,0 0 8 16,0 0-4-16,0 0 0 0,0 0 1 0,0 0 2 16,8-1-1-16,-8 1 7 0,0 0-8 0,0 0-9 15,0 0 1-15,0 0 7 0,0 0 4 0,0 0-4 0,0 0-7 16,0 0 4-16,0 0 3 0,-19 5-6 0,14-2 4 15,-3-1 3-15,0 8-2 0,1-5-1 0,-2 4-2 16,-2 3 2-16,0 2 2 0,-3-3-2 16,1 3 4-16,2 0-7 0,-1 2 6 0,-1 1 3 0,2-2-5 15,0 2-1-15,0 0 4 0,1 0 0 0,2-2-1 16,-1-2-1-16,3-2 2 0,-4 0 5 0,7 0-5 16,-2-3 6-16,0 1-4 0,1-1 2 15,0-1-2-15,2 0 3 0,-2 0-2 0,2-3-4 0,-1 1 4 16,2 1 5-16,-1-4-2 0,0 2-1 0,-1-1 8 15,3-3-6-15,0 5-1 0,0-5 4 0,0 4-5 16,0-4 5-16,0 0 2 0,-2 3-1 0,2-3-4 16,0 0-2-16,0 0 1 0,0 0 1 0,0 0-1 15,0 0 0-15,0 0-1 0,0 0 3 0,-3 3-7 16,3-3-4-16,0 0-13 0,0 0-20 0,0 0-37 16,-1 5-31-16,1-5-63 0,-10 2-91 0,1 1-276 15,-3-1 124-15</inkml:trace>
  <inkml:trace contextRef="#ctx0" brushRef="#br0" timeOffset="120322.999">7486 10558 74 0,'0'-7'81'0,"0"7"-8"0,0 0-7 15,0 0-1-15,0 0 3 0,0 0-6 0,0 0-12 0,0 0 5 16,0 0-6-16,0 0-11 0,0 0 3 0,0 0 2 16,0 0-6-16,-6-1 4 0,6 1-7 0,0 0-2 15,0 0-5-15,0 0-3 0,0 0-7 0,0 0 8 16,0 0-2-16,0 0-7 0,0 0 4 0,0 0-3 16,0 0-8-16,0 0-1 0,0 0 0 0,0 0-2 15,0 0 5-15,0 0-4 0,0 0-3 0,0 0-2 16,0 0-5-16,0 0 7 0,0 0 1 0,0 0-1 15,0 0-3-15,0 0 6 0,0 0-4 0,0 0-4 16,14 6 5-16,-14-6 1 0,10 1-3 0,-4-1-3 16,1 0 3-16,1 0-3 0,0 0 4 0,4 1-6 15,-2-1 1-15,0-1 5 0,2 2 0 0,0-1-1 16,-1 0-1-16,3 0-1 0,1 0-1 0,-2 0 4 16,5-1-6-16,0 0 1 0,1 1-1 0,0 0 0 15,-2-1 6-15,1 2-3 0,-2-1-4 0,3-1 4 16,2-3 0-16,-2 4 1 0,-2 0-3 0,4 0 2 15,-4-1 2-15,2 1 1 0,-1-1-4 0,3 1 4 16,-4-1-6-16,1 1-1 0,0 0 4 0,1-2-1 0,-1 2-2 16,3 0 6-16,-5 2-7 0,6-2 2 0,-3 1 2 15,-1-1-2-15,3-1 0 0,-3-1-3 16,2 2 13-16,-1 0-9 0,0-1 2 0,3-1-1 0,-3 2 10 16,3 0-15-16,-2 1 4 0,2-1-1 0,6-1 3 15,-7 1 1-15,0-1-4 0,1 1 3 0,0 0 2 16,-2 0-4-16,3 0 0 0,4 1-3 15,-4-1 11-15,-4 0-5 0,5-1-2 0,2 1-1 0,3 0-1 16,-2 0 2-16,-6 0-2 0,0 0 5 0,1 0-9 16,0 0 5-16,1 0 5 0,-1 0-14 0,-1 0 13 15,0 0-1-15,2 1-8 0,-3 0 0 0,-2 0 3 16,4 0 12-16,-2-1-9 0,0 3 2 0,-3-3-9 16,5 2 8-16,-1 2-3 0,-2-3-4 0,-2 0-4 15,2 2 3-15,-3-3 2 0,5 2-1 0,-2-1 3 16,1 1-1-16,3 1-3 0,-6 0-2 0,6-2 4 15,-4 4 1-15,1-3 10 0,2-1-7 0,0 4-6 16,-4-3 2-16,3 1-1 0,0-3-3 0,-2 2-2 16,4 0 6-16,-4 1-1 0,2 0 0 0,-1-1 0 15,3 0-3-15,0-1-2 0,-2 0 3 0,1 2-1 0,0-2 7 16,0 1-5-16,6 0 4 0,0 1-4 16,-1-3 3-16,-3 2-8 0,3 1 8 0,1-2 2 15,-6 0-9-15,5 1 8 0,-6-2-2 0,4 0 0 16,-6 2-5-16,10-4-4 0,-7 4 2 0,5-1-4 0,-5-1 5 15,-2 1-3-15,8-1-9 0,0 1 4 16,-1-1 5-16,3-1 1 0,-2 2-3 0,-8 1-3 16,2-2 2-16,5 0 8 0,2 0-8 0,-9 0 6 0,7-2 10 15,-6 2-8-15,2 0 2 0,4 0 1 0,-6-1-6 16,7 2 4-16,-7-1 3 0,7-1-3 0,-5 2 0 16,0 1-1-16,-4-2 6 0,11 0-1 0,-10 0 2 15,-1-2-1-15,3 2 1 0,0-1-4 0,-1 1 13 16,2-2-7-16,-3 2-1 0,1-2-2 0,-2 2 1 15,2 0 1-15,0-2 0 0,0 2 1 0,1 0-1 16,-2 0-2-16,3-1 0 0,-4 2 0 16,3-2 1-16,1 0-1 0,0 1-1 0,-5 0-5 0,5-1-8 15,-1-1-2-15,-4 0-6 0,2-1 2 0,0 3 4 16,1-2 4-16,7 2-3 0,-9 0 5 0,3-2 0 16,-4 2-1-16,2-1 0 0,1-1 1 15,-2 2 2-15,4 2 3 0,6-5-2 0,-2 4 1 0,-5-1-4 16,6 0 0-16,-1 0 0 0,2 2 2 0,-1-2-3 15,-6 0 2-15,7 1-11 0,-1 0-14 0,1 0-40 16,-9-1 19-16</inkml:trace>
  <inkml:trace contextRef="#ctx0" brushRef="#br0" timeOffset="120911.811">12020 10621 15 0,'23'0'20'0,"4"-2"-3"0,-6 1-3 0,-1 1-4 16,0 0 5-16,2-1 3 0,-2 1 8 15,3 0-2-15,-1-3 1 0,-2 3-4 0,0 0-4 16,0-2 3-16,0 0-5 0,-3 3 2 0,2-1-3 16,-3-1 2-16,3 1 0 0,-6 0 7 0,7 1-7 15,-3-3 6-15,-1 2-4 0,2-2-5 0,-4 1 0 0,0-1-2 16,4 0-1-16,-4 1 0 0,0 0-6 16,3-2 3-16,-3 3-2 0,0 0-1 0,0-1 1 0,0 1 6 15,4 0-9-15,1 1 1 0,-1-2 1 16,4 1 2-16,-3 1-6 0,-1-2 6 0,0 2-1 15,1-1 3-15,-1 0-6 0,-2 4 4 0,2-3 2 16,0 1 1-16,0-1 4 0,1 1-8 0,0-2 3 0,-6 2-1 16,1-1-6-16,0 0 4 0,-2 0 2 0,4 1 2 15,-4 1-5-15,3-3 1 0,-1 0 0 0,-1 1 2 16,-2-1-6-16,3 0 2 0,-2 1 0 0,2-2 3 16,-2 1-2-16,1 0-3 0,-1 0 4 0,1-1-3 15,-3 1-1-15,4 0-1 0,-2-3 5 0,2 3-4 16,-4 0 4-16,0-3-6 0,1 1 5 0,1 0-4 15,-1-1 1-15,1 1 3 0,-1 1-2 0,-1-3 0 16,1 3-2-16,-2-1-3 0,5-2 4 0,-5 2-3 16,1-1 0-16,3 0-1 0,-3 1 2 15,2 1-1-15,-2 1 7 0,-1 0-7 0,0-2 3 0,0 2-2 16,1-3-1-16,-2 1 2 0,2 1-3 0,-2 0 2 16,-1 1 7-16,2 1-3 0,1-2-5 0,0-1-2 15,0 2-4-15,1-1 5 0,-2-2-1 0,-2 3-4 16,4 0 0-16,-1-1-1 0,3 1 3 0,-3-1 2 15,2 1-5-15,-2 0-2 0,-4-1 7 0,2 1-3 16,1 0 0-16,1 1 0 0,-3-2 8 0,0 1-1 16,0 0-6-16,-7 0 5 0,12-1-2 0,-6 1 4 15,-6 0 1-15,9 0-5 0,-9 0 1 0,7 1 4 16,-7-1-2-16,0 0-1 0,8-1 2 0,-8 1-2 0,0 0-5 16,5 0-5-16,-5 0-14 0,0 0-6 15,0 0-50-15,-5-9-88 0,5 9 39 0</inkml:trace>
  <inkml:trace contextRef="#ctx0" brushRef="#br0" timeOffset="162149.327">16002 11265 28 0,'0'0'48'0,"0"0"-1"0,0 0-2 16,0 0-2-16,0 0-5 0,0 0 0 0,0 0-2 16,0 0 3-16,0 0 3 0,0 0-12 0,0 0 1 15,0 0 2-15,0 0-7 0,0 0-1 0,0 0 3 16,0 0-3-16,0 0-8 0,0 0-3 0,0 0 1 16,0 0 1-16,0 0-3 0,0 0-2 0,0 0 3 15,0 0-1-15,0 0-1 0,0 0 0 0,0 0-5 16,0 0 0-16,0 0-3 0,0 0 0 0,0 0 3 15,0 0-8-15,16 3 5 0,-16-3 1 0,0 0-1 16,8 1-1-16,-3-1 2 0,-5 0-2 0,6 4 9 16,-2-1-4-16,0 0-2 0,1 0 7 0,-2 1-4 0,7 2 2 15,-8 0-1-15,4-1 5 0,-1-1-1 16,5 2 0-16,-4 3 1 0,-1-2 1 0,3-1 3 16,0 1-7-16,-3-2 2 0,5 1-3 0,-2 1-2 15,-2 0 6-15,-2-3-3 0,4 1 6 0,-2 2-6 0,-2-5 5 16,1 5-8-16,-1-3 3 0,0 0-6 0,1-1 6 15,0-1-7-15,-1 1 3 0,-1-1-3 16,0 2-6-16,0-1 3 0,-3-3 1 0,3 2 4 0,-3-2-5 16,5 3 2-16,-3-2-3 0,-2-1 1 0,8 2 0 15,-8-2-3-15,0 0 7 0,5 1-9 0,-5-1 4 16,0 0-2-16,0 0 7 0,0 0-4 0,10-4 9 16,-10 4-7-16,5-3-4 0,0 2 0 0,-1-2 5 15,0 1-7-15,-2-1 2 0,2 0-1 0,0-1-7 16,1 2 5-16,-2-2 1 0,2 0 6 0,-1 0-3 15,1 0-6-15,1 0 13 0,-2-1-14 0,3 0 1 16,-1 1 3-16,0-3-5 0,3-2 2 0,-1 5 8 16,-2-6-8-16,2 2 9 0,1 2-3 0,-3-2 1 15,4 0-2-15,1 2 0 0,-6-2 3 0,9 0-1 16,-5 0-6-16,0 0 5 0,2 1-9 0,-3-2 8 0,1 2-2 16,2-1 2-16,-2 0 1 0,0 1 5 15,0 1-8-15,1 0 3 0,-3-4-5 0,0 6 8 16,-1 0-4-16,1 0 9 0,-2-2-12 0,-1 3 1 15,1 1 3-15,-1-3-4 0,1 1 5 0,0 0 0 0,-5 4-3 16,4-3 1-16,-4 3-1 0,4-4-4 16,-1 3 8-16,-3 1-2 0,2-2 1 0,-2 2 3 15,0 0 3-15,4-2-6 0,-4 2 0 0,0 0-2 0,0 0 0 16,0 0-6-16,0 0-13 0,0 0-17 0,0 0-22 16,0 0-20-16,0 0-86 0,-13-5-175 15,13 5 77-15</inkml:trace>
  <inkml:trace contextRef="#ctx0" brushRef="#br0" timeOffset="168967.101">8043 11375 36 0,'0'0'68'0,"0"0"-1"0,0 0 1 15,0 0-1-15,13 0-4 0,-13 0 2 0,0 0-6 16,5-4-7-16,-5 4 8 0,0 0 3 15,0 0-11-15,5-2 5 0,-5 2-4 0,0 0 1 0,0 0 6 16,8 0-10-16,-8 0 3 0,0 0-5 0,6-2-8 16,-6 2-1-16,0 0-5 0,8 1 5 0,-8-1-2 15,8 0-2-15,-8 0-6 0,0 0-9 0,9 1 7 16,-9-1-1-16,7 0 1 0,-3 3 3 0,0 0-8 16,1-2-3-16,-1 2-4 0,1-2 3 0,0 2-4 15,0-1-2-15,-1-1 0 0,4 5-1 0,-3-2 0 16,0 0-7-16,1-1 3 0,-1 2 2 0,2 0-3 15,-2-1-2-15,2 4 9 0,-1-3-7 0,1 1 2 16,-1-2 1-16,-1 3-4 0,0-1-6 0,1-2 1 16,1 4 5-16,-2-1-1 0,0-3-3 0,-1 0 3 15,3 2-7-15,-4-2 1 0,1-1 0 0,-2 1 7 16,2 2 1-16,-3-2-4 0,1 0 2 0,2-1 3 16,-2 0-6-16,-1 0 0 0,2-1-3 0,-2 2 5 0,-1-4-2 15,5 3 2-15,-5-3-8 0,4 2 8 0,-4-2 0 16,0 0-9-16,1 3 5 0,-1-3-4 15,0 0 4-15,4 1-1 0,-4-1 1 0,0 0 2 16,0 0 3-16,0 0-9 0,0 0-2 0,9-5 8 0,-6 4-2 16,-1-5 0-16,3 4 2 0,-1-2 0 0,1 1 1 15,-1-3-6-15,0 1 2 0,4-1 0 0,1-2 1 16,0-1-2-16,0 3 3 0,-3-3 0 0,8 0 0 16,-5 1-10-16,5-4 14 0,-3 1-8 0,2-1 5 15,1 0-2-15,-1-4 0 0,1 6 1 0,0-3-3 16,1 1 0-16,0-2 6 0,-4 2-4 0,3 0 2 15,-5 4-4-15,5-3 0 0,-5 3 9 16,0 2-10-16,0-1 5 0,0 0 3 0,-2 2-2 0,-3 0-7 16,2 2 1-16,0-1 10 0,-2 2-10 0,0-1 4 15,-2 2-3-15,-2 1 3 0,4-4-6 0,0 1 3 16,-4 3-2-16,2-2 6 0,-2 2 1 0,0 0-3 16,5-3 0-16,-5 3 1 0,0 0-2 0,0 0 4 15,0 0-5-15,0 0-2 0,0 0 9 0,5-1-3 16,-5 1 3-16,0 0-8 0,0 0 3 0,0 0-9 15,0 0-1-15,0 0-9 0,0 0-14 0,0 0-10 16,0 0-14-16,0 0-28 0,0 0-24 0,0 0-103 16,0 0-231-16,0 0 102 0</inkml:trace>
  <inkml:trace contextRef="#ctx0" brushRef="#br0" timeOffset="-183736.058">11602 9688 31 0,'0'0'43'16,"0"0"-3"-16,0 0-4 0,0 0-6 0,13 0-1 15,-13 0 1-15,0 0 0 0,0 0 2 0,9 0-1 16,-9 0-6-16,0 0 2 0,9-1 2 0,-9 1-4 15,9-2 7-15,-5 0-1 0,1 0 0 0,-1 1 3 0,3-2-4 16,0 1 2-16,-1 0 1 0,0-1-3 16,6 0 0-16,-3-1-11 0,4-1 12 0,-2 1-8 15,7-1 5-15,-7-1-13 0,10 2 3 0,-2-2 0 16,-1-3-4-16,-1 6-4 0,2-2-5 0,-3-1 5 16,3 1-1-16,-1 2 1 0,-1-5 1 0,1 4-5 0,-5-1 2 15,1 2-1-15,1-3-3 0,-1 3 4 0,-1-1-4 16,-3 1-12-16,3 1 11 0,-5-1 2 15,2 1 7-15,-1 0-13 0,-3 1 11 0,1-1-6 16,-2 0 0-16,0 1 5 0,0-1-6 0,-5 2 1 0,7-2-1 16,-7 2-5-16,6 0 1 0,-6 0-4 0,0 0-9 15,3-3-11-15,-3 3-6 0,0 0-14 16,0 0-15-16,0 0-14 0,0 0-55 0,0 0-139 0,0 0 62 16</inkml:trace>
  <inkml:trace contextRef="#ctx0" brushRef="#br0" timeOffset="-183108.304">11794 9737 7 0,'0'0'46'0,"0"0"-4"0,0 0-5 16,0 0-3-16,0 0-9 0,0 0 9 0,0 0-6 15,0 0 0-15,0 0 4 0,0 0-13 0,0 0 0 16,20-2 0-16,-20 2 1 0,7-3 2 0,-7 3-7 16,5-1-3-16,-1 1 5 0,-4 0 1 0,6-3 3 15,0 1-7-15,-6 2 3 0,11-2-8 0,-6 1 7 16,1-1-2-16,3-1-2 0,-3 0-1 0,5-1 0 16,-2 2 1-16,2-3 1 0,-1 0 2 0,4 0 2 15,-1-1-11-15,0 1-10 0,2-1 13 0,-4 1-1 16,2 1-6-16,0 1 3 0,1-3 2 0,-3 3 1 15,-1 0-3-15,4-1 3 0,-5-1 0 0,0 2-6 16,0 1-1-16,-3 0-2 0,-1 1-8 0,0 1 13 0,-2-3-4 16,-3 3-2-16,10-2 4 0,-7 0-15 0,-3 2 0 15,3-4-5-15,-3 4-6 0,0 0-7 16,0 0-3-16,0 0-13 0,0 0-43 0,0 0-96 16,0 0 42-16</inkml:trace>
  <inkml:trace contextRef="#ctx0" brushRef="#br0" timeOffset="-182352.891">11966 9457 40 0,'0'0'72'0,"0"0"-8"0,0 0-8 0,0 0-2 0,0 0-4 16,0 0-3-16,-6 4-2 0,6-4-2 0,0 0-11 16,0 0-5-16,0 0 1 0,0 0 5 0,0 0-1 15,0 0-14-15,0 0 9 0,0 0-4 0,0 0-5 16,0 0 7-16,0 0 4 0,0 0-18 0,19 1 10 15,-15 1 0-15,-4-2-1 0,11 1 2 0,-7-1-7 16,-4 0-4-16,13 1 6 0,-8-1 2 0,4 1 0 16,-4-1-1-16,4 2-7 0,-1-2 4 0,6 3-16 15,-5-3 15-15,-2 0-1 0,4 2-12 0,0 0 8 16,0-1-1-16,0 3 4 0,-1-3-12 16,-2 1 5-16,3 0 1 0,-3 0-7 0,2-1 1 0,-2-1-5 15,-1 2 14-15,1-2-20 0,-3 1 19 0,1 1-3 16,0 0 1-16,0 0-4 0,-6-2-3 0,9 1 7 15,-5 0-7-15,-4-1 3 0,5 1 1 16,-5-1-3-16,5 2 3 0,-5-2 3 0,0 0-2 0,5 1-5 16,-5-1 3-16,0 0 5 0,0 0 3 0,4 2-10 15,-4-2-3-15,0 0-1 0,0 0 2 0,0 0 0 16,0 0 0-16,0 0 2 0,0 0-4 0,0 0 15 16,0 0-1-16,0 0-10 0,4 0-3 0,-4 0 7 15,0 0-4-15,0 0 0 0,0 0 1 0,0 0-2 16,0 0 5-16,0 0 1 0,0 0-7 0,0 0 4 15,0 0 7-15,0 0-14 0,-5 8 4 0,2-2-5 16,-2 0 10-16,-1 3-10 0,-2 5 11 0,-1 2-5 16,-9 7 1-16,4 3 6 0,-5-3-1 0,2 5-3 15,-3-1-15-15,0 2 3 0,0 0-12 16,0 3-13-16,0-3-14 0,0 2-12 0,4 1-35 0,-1 0-48 16,-1-1-154-16,5-3 68 0</inkml:trace>
  <inkml:trace contextRef="#ctx0" brushRef="#br0" timeOffset="-180922.96">21524 9990 3 0,'0'0'58'0,"0"0"-7"0,0 0-3 16,0 0-6-16,0 0-6 0,0 0 1 16,0 0-8-16,0 0 3 0,0 0-7 0,0 0-2 0,0 0-4 15,0 0-2-15,0 0 5 0,0 0-4 0,0 0-4 16,0 0-4-16,0 0 12 0,0 0-5 0,1 7 6 16,-1-7-4-16,0 9 4 0,0-5 3 15,0 3-1-15,0 4 1 0,0-1 1 0,0 1 6 0,0 5-9 16,0 1-7-16,-1 1 4 0,1 0 2 0,0 2 0 15,0 6-6-15,0-8 1 0,0 10-4 0,0-3 2 16,0-4-4-16,1 4 3 0,2-1-17 0,-3-5 11 16,0 0-3-16,0 2 2 0,0-2 0 0,1-1-5 15,-1 2 11-15,0-2 1 0,3-1-11 0,-2 0 3 16,-1-1 0-16,0-4-8 0,-1-1 5 0,1 1 2 16,0-1 3-16,0 2-3 0,0-3 2 0,0-3-11 15,0 2 3-15,0-4-9 0,1 1-9 0,-1-3 0 16,0 1-3-16,0 0-5 0,0-4-12 0,0 4-7 15,0-4-15-15,0 0-73 0,0 0-145 0,0 0 64 16</inkml:trace>
  <inkml:trace contextRef="#ctx0" brushRef="#br0" timeOffset="-180453.995">21510 9922 41 0,'0'0'43'0,"0"0"-3"0,2-7 4 0,-4081 4-1 0,8160 3-7 16,-4079-2-5-16,-2 2-5 0,0 0 5 0,2-4-5 16,-2 4 5-16,0 0-1 0,0 0-5 0,0-3 2 15,0 3 5-15,0 0-3 0,0 0 1 0,0 0-3 16,0 0-2-16,0 0-10 0,0 0 7 15,0 0 2-15,0 0-7 0,-14 9 3 0,9-2-16 0,0-4 10 16,-5 4 2-16,4 0 1 0,-1 1-5 0,0-1 3 16,-1 1 0-16,-4 1-2 0,7 0-1 0,-3-1-6 15,1 0 3-15,-3 0-6 0,3 1 1 0,-2-1 5 16,0 0-27-16,4-3 13 0,1 0-11 0,-4-1-4 16,2 1-7-16,2-1-8 0,0 2 0 0,2-4-4 15,-2 1-15-15,1-1-49 0,-2 1-111 0,5-3 49 16</inkml:trace>
  <inkml:trace contextRef="#ctx0" brushRef="#br0" timeOffset="-180139.912">21532 9869 27 0,'0'0'54'15,"5"5"3"-15,-5-5-4 0,4 4 0 0,-4-1-5 16,3 1 1-16,1 1-6 0,-2-1 4 0,3 4-5 0,1-3-1 15,2 2 2-15,0 1-9 0,2 4 2 16,-2-5-9-16,6 8-3 0,-4-6-14 0,4 1-23 16,0 0-16-16,-1-1-79 0,-3 1-117 0,3-3 52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1:02:38.181"/>
    </inkml:context>
    <inkml:brush xml:id="br0">
      <inkml:brushProperty name="width" value="0.05292" units="cm"/>
      <inkml:brushProperty name="height" value="0.05292" units="cm"/>
      <inkml:brushProperty name="color" value="#FF0000"/>
    </inkml:brush>
  </inkml:definitions>
  <inkml:trace contextRef="#ctx0" brushRef="#br0">1802 5801 10 0,'0'0'23'0,"0"0"8"0,0 0-7 0,0 0 4 0,0 0-1 15,0 0-2-15,0 0 1 0,0 0-3 16,0 0 0-16,0 0 6 0,0 0-8 0,0 0 3 16,0 0 5-16,0 0-6 0,0 0-3 0,0 0-3 15,0 0 0-15,8 0 4 0,-8 0-6 0,0 0-2 0,0 0-1 16,0 0 2-16,0 0-1 0,0 0-9 16,0 0 4-16,0 0 5 0,7-4-6 0,-7 4 12 15,0 0-20-15,0 0 14 0,10 0 1 0,-10 0-5 16,6 0-3-16,-6 0 5 0,9 0 4 0,-1-1 3 15,-2 1-6-15,3-2-1 0,0 0-5 0,2 1 1 16,-2-2 9-16,2 1-4 0,1-2 6 0,-1 1-4 0,0 1 6 16,3 0-4-16,-1-1-1 0,-2 1-7 0,2-1 1 15,-1-1 4-15,-1 1 4 0,2 3-19 16,0-2 6-16,0 2 3 0,-3-4-1 0,3 3 7 16,-2 1-6-16,0 0 1 0,0 0-13 0,-2-3 1 15,-1 3 2-15,0 0 3 0,3 0 3 0,-5 0-6 16,2 0-1-16,-1 0 5 0,-3-2 1 0,-4 2 0 15,12-1-2-15,-5 1-5 0,-7 0-1 0,7 0-3 16,-7 0-11-16,0 0 13 0,6 0-21 0,-6 0-9 16,0 0-6-16,5 1-6 0,-5-1-19 0,0 0-37 15,0 0-110-15,3-3 48 0</inkml:trace>
  <inkml:trace contextRef="#ctx0" brushRef="#br0" timeOffset="523.323">2116 5652 39 0,'0'0'30'0,"0"0"5"16,0 0-4-16,0 0-2 0,0 0-2 0,0 0 18 15,0 0-15-15,0 0-3 0,0 0 3 0,19 2 0 16,-19-2-4-16,0 0 3 0,0 0-12 0,0 0 9 16,7 2-2-16,-7-2 3 0,0 0-11 0,6 0 6 15,-6 0-6-15,6 3-2 0,-6-3 3 0,7 2-2 16,-3-2 10-16,-4 0-12 0,8 0 0 0,-8 0-1 15,8 2 6-15,-1-2-6 0,-7 0-1 0,11 0-8 16,-5 0 12-16,-2 0-4 0,-4 0 0 0,12 0-3 16,-4 1 4-16,-3-2-15 0,3 1 13 0,-8 0-1 15,14-2-5-15,-5 1 6 0,-5 0-8 0,6-1 6 16,-5 1 0-16,3 1-5 0,-8 0-1 0,11-2-3 16,-4 4 8-16,-7-2-7 0,9-2 0 0,-9 2 1 15,7 0 4-15,-7 0-5 0,6 2 5 0,-6-2-2 16,0 0 0-16,7 1 5 0,-7-1 2 0,0 6 1 15,0-1-1-15,-2 1 6 0,-2 5-6 0,-3 2 6 16,-3 3-9-16,-1-1-3 0,2 2 9 0,-3 0-6 16,1-1 4-16,-3 6 1 0,-3-2 2 0,7-3-14 15,-3-1-3-15,-1 0-17 0,-2 5-18 0,0 0-20 16,2-6-28-16,-4 4-45 0,4-4-143 0,-3-1 64 16</inkml:trace>
  <inkml:trace contextRef="#ctx0" brushRef="#br0" timeOffset="1317.325">706 5575 8 0,'4'5'41'0,"-3"3"-1"0,0-3 0 16,2 5-6-16,-2 0 0 0,3 3-3 0,-1 3 2 15,7-2-4-15,-6 1 1 0,1 2-4 16,0-1-3-16,3 1 1 0,-1 0-6 0,-3 3 2 16,5-3 7-16,-3 0-16 0,0 0-1 0,1-2 3 15,0 1 1-15,-1-2-2 0,0 1-6 0,-2-5 2 0,-1 2-3 16,1-3 6-16,2 1-9 0,-3 0-3 0,-2-3-1 16,3-2-8-16,-3 2-1 0,2-2-3 15,-2-3-5-15,-1 1-2 0,2 3-9 0,-2-6-10 16,0 0-27-16,0 0-74 0,0 0 33 0</inkml:trace>
  <inkml:trace contextRef="#ctx0" brushRef="#br0" timeOffset="2024.091">660 5510 64 0,'3'-4'57'0,"1"-1"-6"0,-1 0-3 0,2-2-2 15,0 2-2-15,3-4-3 0,1 2-1 16,4-1-4-16,-3 2-3 0,3-2 0 0,-3 3 0 15,6-5-2-15,-3 7-3 0,0-1-2 0,0 1-2 16,0 2-6-16,0 1 6 0,1-1 1 0,-3 2-7 16,2 0-4-16,-2 4 3 0,0 0-7 0,-2 2 7 15,-2-3-5-15,2 7 0 0,0-2 0 0,-5 1-5 16,1 2 0-16,-5 5 4 0,0-5-1 0,0 5-5 16,-1 0 0-16,-7-1 4 0,3 1-5 0,-3 0-1 15,2-1 11-15,-2 2-12 0,-3-3 4 0,3 0 0 16,2-7-1-16,-3 3-3 0,1-3-1 0,2 2 5 15,-4083-1 0-15,8165-2-6 0,-4082-1-3 0,1-1 3 16,1-1 0-16,-1 0 0 0,2-1-3 0,0-1-5 16,1 1 0-16,2-3-1 0,-5 4 5 0,5-4 0 15,-3 3-4-15,3-3 3 0,0 0-1 0,0 0-1 16,0 0 3-16,0 0-2 0,13 0 2 0,-13 0 2 16,9-1-1-16,-2 0-1 0,-7 1 2 0,11-3 5 15,-2 2-3-15,0 0-9 0,1-2-5 0,0 1 7 16,4 2 3-16,-4-3-3 0,2 2 12 0,2-1-9 15,-2 1-1-15,3 0 0 0,-2 1 3 0,-2 0-6 16,7 1 5-16,-4-1-4 0,-2 1 0 0,-1 1 3 16,-1-1 0-16,1 2 7 0,-2-1 3 0,-2 2-14 15,1-1 9-15,-2-1 0 0,-2 1 3 0,1 1-5 16,-1 0 2-16,-1 0 1 0,0 1-5 0,-3 2 1 16,0-4-6-16,-3 2 4 0,-1 4-3 0,-1-4 0 15,-2 5-2-15,-1-2 8 0,-4 3 0 0,-1 2-3 16,-1-3 0-16,1-1 6 0,-2 0-9 0,-2-1 12 15,1 1-3-15,-1-1-5 0,2 1 3 0,3-4 2 16,-6 3-5-16,3-1 3 0,1-1 5 0,2-3-6 16,1 2-2-16,-1 2 0 0,3-2 9 0,2-5-9 15,0 3 4-15,1 1-13 0,0-1-7 0,-1 0-19 16,3-2-13-16,4-1-48 0,0 0-107 0,0 0 49 16</inkml:trace>
  <inkml:trace contextRef="#ctx0" brushRef="#br0" timeOffset="2845.238">1198 5578 25 0,'0'-4'87'0,"-4"-1"-3"0,4-1-7 0,-2 2 3 16,-1 2 0-16,-2-1 2 0,0-2-6 0,4 1 3 16,1 4-3-16,-7-4 2 0,1 3-18 0,6 1 4 15,-8 0-2-15,8 0-7 0,-13 2-7 0,8 1-10 16,-3 6 3-16,2 0-8 0,-5 4 1 0,2 2 3 15,1 1-13-15,-1-3-1 0,3 1 5 0,3-2-10 16,-2-1 3-16,0 1 0 0,1-1-2 0,0 0-4 16,4 0 1-16,3-2-6 0,-3-3-4 0,1 1 3 15,2-2-8-15,-1 2 3 0,-2-5-1 16,3 2 3-16,-1 0-6 0,2-2 0 0,-4-2 1 0,8-1 1 16,-8 1-6-16,11-9 8 0,-6 4 3 0,4-3-1 15,-1 0-2-15,1 0-3 0,-4-1-2 0,3 1-1 16,-3 1 3-16,0 0 2 0,0 0-5 0,0 2 3 15,-2 2-1-15,2-1 3 0,-1 1-4 0,0 0-2 16,-3 1 1-16,4-1 6 0,-5 3-9 0,8-2 2 16,-8 2 2-16,6 0-1 0,-6 0-1 0,0 0 3 15,9 0 1-15,-9 0-4 0,10 0-3 0,-10 0 3 16,8 3 1-16,-4-3-8 0,-4 0 5 0,10-3 0 16,-5 3-4-16,0-4 2 0,0-1-5 0,3-3-7 15,1 4 2-15,-5-6-3 0,6 3 7 0,-5-1 5 16,0-1-4-16,2-1-3 0,-5 0 3 0,4 1 9 15,0-1 0-15,-4 0-6 0,1-1-1 0,-2 1 6 16,-1 3 5-16,0-3-9 0,0 2 8 16,-1-2-3-16,-2 3 0 0,-1 4 0 0,2-3 0 0,-1 1 3 15,-1 2-3-15,2-1 4 0,-1 3-9 0,3 1 13 16,-5-7-5-16,5 5-3 0,0 2 5 0,0 0-7 16,0 0 0-16,0 0 4 0,0 0 1 15,0 0-3-15,3 14-4 0,-1-9 6 0,2 2-5 16,1-4-3-16,2 5 11 0,-1 0-6 0,3-2 7 0,2 1-3 15,-3 0 5-15,1 0-3 0,2-2-4 0,0 1 0 16,-1 1-3-16,0 0 6 0,-1-2-4 0,-3-1-7 16,1-1 4-16,3 2-6 0,-7-1 6 0,3-1 5 15,-2-1-8-15,0 1-1 0,-4-3 5 0,5 2 4 16,-1 0-4-16,-4-2-4 0,1 5 11 16,-1-5-11-16,-4 5 7 0,4-5-4 0,-6 5 6 0,1-1-3 15,-1-1-14-15,0 0-6 0,-4-1 4 0,1 0-4 16,0-1-3-16,-2-1-4 0,-1 1-4 0,-1-1-12 15,-1-1-12-15,5 1 3 0,-5-1-28 0,1-2-43 16,2-3-135-16,-2 1 60 0</inkml:trace>
  <inkml:trace contextRef="#ctx0" brushRef="#br0" timeOffset="3783.587">1312 5142 39 0,'0'0'87'0,"10"8"5"16,-7 0-9-16,3 1-2 0,1 1 3 16,1 5-7-16,0 2-4 0,-2 2-2 0,3-2 2 15,0 7-6-15,0-2-9 0,-1-4-8 0,5 7-5 16,-5-8 3-16,-1 0-10 0,3 1-6 0,0 0 4 0,-1-2-5 15,1 2-4-15,-3-6-5 0,0 5 5 0,3-5-4 16,-4 1-3-16,-2-4-16 0,3 0-9 0,-1-3 2 16,-3 2-5-16,1-4 10 0,1-2-23 0,-4 0-2 15,3-1-3-15,-4-1 3 0,0 0-10 16,10-8 3-16,-3 3-4 0,-4-5-6 0,2-1-3 0,-2 1 10 16,0-2-3-16,1-1-5 0,-3-4-7 0,3 0 3 15,-4 0 8-15,0 6-7 0,0-6 11 0,0 5 3 16,0 2 9-16,0-1-1 0,0 5 6 15,-3-3 6-15,2 3 13 0,1 2 3 0,-5-1 8 16,2 0 6-16,0 1 2 0,3 4-2 0,0 0 2 16,0 0 2-16,0 0 3 0,-15 11 5 0,15-4 1 0,-4 2 9 15,1 2-8-15,2 1 9 0,1-1-18 0,0 1 3 16,0 0 0-16,0 2-5 0,1-2-3 16,2 0-3-16,-1-2 7 0,3 1-6 0,2-4-5 15,0 1 0-15,-3-1-3 0,2 0-1 0,1-1 4 16,3-2-5-16,-4-1 1 0,6-3 4 0,-4 0-3 15,3-3 0-15,1 0-8 0,-2-5 0 0,5-1 1 0,-4 0 0 16,1-3-12-16,0-1-6 0,-2 0-7 0,0 0 2 16,-2 0-7-16,-2 1 6 0,3-1 4 15,-4 1 1-15,-5-1 2 0,4 1 6 0,-1 2 0 16,-2-1-7-16,-2 1 4 0,-1 5 15 0,4 0-9 16,-2 0 5-16,0 1 6 0,0 1-4 0,0-2-12 15,0 5 15-15,0 0-2 0,0 0 8 0,0 0 1 0,0 0-10 16,0 0 0-16,0 15 8 0,1-6 4 0,0-3-11 15,3 3 11-15,-3 1-2 0,2-2 0 16,2 1-3-16,-4-4 1 0,6 4 1 0,-4-3-4 16,1 0-8-16,1 0 11 0,2-1 0 0,-6-1-9 15,8-4-8-15,-4 2 11 0,-1 1-5 0,1-3 8 0,-5 0-4 16,9 0-11-16,-4-3 3 0,-1-4-4 16,1 2 5-16,-1-5-9 0,1-1 4 0,-1 1 3 0,0-2-10 15,-3 0 11-15,4-5-7 0,-5 0 0 16,0-3-6-16,0 1 0 0,-5-1-5 0,4-5 3 15,-4 2-5-15,2 3-2 0,-2 1 2 0,0 0 7 16,-3 2 2-16,1 3 21 0,4 4-7 0,-2-1 8 16,1 3 6-16,0 1 14 0,0 1 5 0,0 3-2 15,2-1-5-15,2 4 0 0,-4-2 0 0,4 2-4 16,0 0 12-16,0 0 4 0,0 14 6 0,0-4-3 16,0 1 5-16,4 2 2 0,1 4-8 0,0-1 3 15,-1 2-4-15,4 1-1 0,-2 1 1 0,3-3-6 0,0 0-5 16,0 0 4-16,1-1-3 0,-1 2-9 15,1-4 2-15,0 3-2 0,-1-3-4 0,-1-4-5 16,1-1 2-16,0-3-7 0,-1 3 0 0,-2-6-8 16,2 2-1-16,-2-1-10 0,0-3 2 0,0-2-16 15,-6 1-5-15,11-4-18 0,-5-1-22 0,2-3 5 16,-5 1-14-16,1-2-5 0,-2-2-7 0,-1 0-16 0,-2-1-67 16,-1-1-191-16,-2-3 85 0</inkml:trace>
  <inkml:trace contextRef="#ctx0" brushRef="#br0" timeOffset="3980.231">1842 5061 2 0,'0'0'84'0,"-4"-5"-13"15,4 5-6-15,-1-5 0 0,1 5-2 0,5-6-2 16,-1 2-2-16,1-1 3 0,0 3 4 0,4-5-8 16,1 0-2-16,-1 4-5 0,1-5-10 0,-1 3 5 15,0 1-11-15,0-1-3 0,0 1-16 0,-2 1 19 16,1-1-6-16,-2 1-1 0,0 0-4 0,-1 3-7 0,0-3-5 15,-1 2-21-15,-4 1-5 0,7-3-27 16,-7 3-16-16,5-2-16 0,-5 2-75 0,0 0-159 16,0 0 70-16</inkml:trace>
  <inkml:trace contextRef="#ctx0" brushRef="#br0" timeOffset="175104.126">17129 16139 25 0,'0'0'55'0,"0"0"0"0,0 0-2 0,0 0-4 15,0 0 4-15,0 0 0 0,0 0 3 0,0 0 6 16,0 0-6-16,0 0 1 0,0 0-6 0,-3-3 1 16,3 3 6-16,0 0-1 0,0 0-4 0,0 0 2 15,0 0-11-15,-1-5 2 0,1 5-9 0,0 0 5 0,0 0-5 16,0 0-2-16,0 0-2 0,0 0-7 15,0 0 2-15,0 0-3 0,0 0 2 0,0 0-5 16,0 0-1-16,0 0-4 0,0 0 10 0,0 0-13 16,0 0 10-16,0 0 1 0,0 0 3 0,0 0-4 15,0 0 2-15,0 0-2 0,0 0 4 0,0 0-2 16,0 0-3-16,0 0-2 0,0 0-2 0,0 0 4 16,0 0-2-16,0 0-7 0,0 0 2 0,5-3 1 15,-5 3 5-15,6-4-8 0,0 2-5 0,-4 0-1 16,3 1 1-16,-5 1-1 0,0 0-6 0,12 0-1 15,-12 0 2-15,3-3-10 0,-3 3-20 0,0 0-21 16,3-1-39-16,-3 1-26 0,0 0-143 0,0 0-277 16,0 0 123-16</inkml:trace>
  <inkml:trace contextRef="#ctx0" brushRef="#br0" timeOffset="186632.716">18207 15827 42 0,'4'-3'104'0,"2"-1"-6"16,-2 3 9-16,0-3-14 0,1 0 6 15,0-2-6-15,-1 1 0 0,6-1-6 0,-5-1 5 16,1 1-6-16,0-2-3 0,-1-1 1 0,0 1-12 16,0-1 4-16,-1 0-4 0,-3 0-6 0,3-1 0 0,-4 0-4 15,4 1 4-15,-4 1-7 0,0-1-5 0,-2 5-3 16,0-6-4-16,-2 3-4 0,-1 4 3 0,0-4-8 15,-4 2-13-15,0 2 8 0,-5 2-6 16,2 1-2-16,-1 0-2 0,-5 2 3 0,-2 3 4 16,0 1-6-16,0 1 4 0,4 1-2 0,0 0 0 15,-2 0-9-15,5 3-1 0,4-4 1 0,-3 3-2 0,2-4-2 16,4 4-2-16,2 0-2 0,0-1 1 0,1 2-8 16,1 0 0-16,2-2-2 0,7 3 4 0,-4-3-8 15,5 1 4-15,1-2-3 0,5 3-3 0,0 2 5 16,4-7-3-16,0 6 7 0,2-5-6 0,0 0 2 15,-1 1-7-15,0-1 4 0,1 1-2 0,-2-2-3 16,-1 1 4-16,-2 1-3 0,-2-3 0 0,-4-2 1 16,1 3-3-16,0 0 6 0,-7-3-1 0,2 2 2 15,0 1 0-15,-5-3 0 0,3 3 3 16,-6 0-4-16,3 1 6 0,-5-2-1 0,0 1-2 16,-4 2 3-16,-2-1-3 0,0 2 3 0,-3-1 0 15,-1 0-1-15,-2-1 5 0,-1 0 3 0,-1 1-2 16,0 1-2-16,0-5 0 0,0 4 0 0,-3-5-4 0,4 1 4 15,-2 0-1-15,4-1 1 0,1-2-4 0,2 1-2 16,-1-2-7-16,1 0-19 0,3 0-15 16,-1 0-28-16,2 0-31 0,-1-2-32 0,6 0-18 15,-2-1-27-15,1 0-94 0,0 1-295 0,4-3 130 16</inkml:trace>
  <inkml:trace contextRef="#ctx0" brushRef="#br0" timeOffset="187335.742">18266 15823 34 0,'0'0'149'16,"0"0"-9"-16,0 0 0 0,0 0-6 0,5 8-4 15,0-6-9-15,-1 6-5 0,1 1-2 0,-4 0-16 16,5 1-6-16,-3 0-6 0,3-1-4 0,-3 3-10 15,5-1-7-15,-3 0-9 0,-1-2-4 0,0 2-4 16,1-1-4-16,0 0-5 0,1-3-10 0,1 3 10 16,-3-6-10-16,1 0-1 0,0 2-5 0,2-4-9 15,-1 1 5-15,0-3-2 0,0 0 3 0,2-3-4 16,3 1-1-16,-1-8-3 0,-1 6 4 0,1-6-7 16,-1 2 7-16,2-6-9 0,-6 4 0 0,4-5-1 15,-4 1 2-15,3-3-4 0,-5 5 2 0,1 0 1 16,-1 0-1-16,-2 2 1 0,2-2 5 0,-3 7 11 15,1-3 6-15,-1 4-8 0,2 0-7 0,0 1 1 16,-2-1-1-16,0 4 2 0,0 0-4 0,0 0 1 16,7 7-6-16,-4-3 7 0,1 6-4 0,1-5 4 15,-2 8-10-15,2-4 2 0,0 0 1 0,0 3-1 16,2-2-3-16,0 0-4 0,0 1 0 0,-3-3-4 16,4 2-10-16,1-3-6 0,-1 1-5 0,1-2-7 15,1-1-6-15,0 0-8 0,-1-3-13 0,-2-1 10 16,5-2-17-16,-4 0 5 0,4-2-2 0,-5 0 7 15,2-3 3-15,0-3 20 0,-1 0-10 0,-2 0 12 16,-1-3 4-16,0-5-3 0,-1 0 7 0,0-3 2 16,0-4 6-16,-4-4-8 0,-3 0 6 0,3 1 2 15,-1-1 6-15,-4-4 12 0,1 5 9 0,0 0 5 16,-1 1 7-16,3 6 8 0,-5 3 7 0,4 1 8 16,-1 4 7-16,1 3 6 0,1-1-3 0,0 4-7 15,0 1-2-15,2 1-9 0,-3 0 0 0,3 4-12 16,0 0 9-16,0 0 1 0,0 0 2 0,5 21-3 15,-1-6 2-15,-1 4 3 0,1 8 3 0,3 2 2 16,-2 3-2-16,0 4 5 0,-1 11-5 0,1 0 1 16,-1-1-4-16,0 2-5 0,-3-11-3 0,4 11 0 15,-5 0-6-15,0 2 0 0,4-2-2 0,-4-13-1 16,0 15-5-16,0-13-1 0,0-2-4 0,0 0-6 16,-4 2-4-16,6-6-6 0,-4-1 17 0,2 1-15 15,-5-6-23-15,4-4-16 0,-3 2-23 0,0-5-22 16,0-2-29-16,1-4-26 0,-4-4-30 0,5 2-20 15,-2-5-146-15,-1 2-363 0,0-5 162 0</inkml:trace>
  <inkml:trace contextRef="#ctx0" brushRef="#br0" timeOffset="187639.19">18740 15800 163 0,'17'-6'143'0,"0"0"-10"0,3 5-5 0,-1-2-15 15,0 6-10-15,0-3-13 0,0 4-1 0,0 0-10 16,-2 3-6-16,1 2-9 0,-2-1-7 0,-4-1-4 16,0 0-4-16,-2 3-4 0,-4-3-8 0,-2 0 16 15,1 1 3-15,-5-2 0 0,0 2-5 0,-5 0-6 16,1 0-2-16,-6 1 0 0,0-2-6 0,-6 2-2 15,1 2-4-15,-3-5-6 0,-1 4-2 0,1-3-1 16,-7 2 6-16,4-3-10 0,0-3-4 0,0 1-9 16,3-2-10-16,-1-1-21 0,6-2-10 0,-6-4-26 15,10 1-31-15,-1-3-26 0,2-3-25 0,1 0-110 16,3-2-274-16,4-4 122 0</inkml:trace>
  <inkml:trace contextRef="#ctx0" brushRef="#br0" timeOffset="187931.734">18978 15441 147 0,'1'-5'155'0,"-1"5"-3"0,0 0 12 0,0 0-5 16,10 8-2-16,-6 2 1 0,1 4-8 0,-1 4-5 16,2 7-6-16,1 2-2 0,-2 2-3 0,-1 7-5 15,0-1-6-15,1 10-7 0,4 3-10 0,-2-2-6 16,-3 4-8-16,4-6-7 0,1 3-8 0,-4-2-7 15,-1 4-10-15,0-2 0 0,-2-1-11 0,1-15-5 16,-1 5-5-16,0-3-2 0,-1 0-5 16,0-1-4-16,-2 1-2 0,0-2-4 0,-1 0-5 15,-5-6-16-15,3 0-11 0,0-7-14 0,0-2-11 0,0 0-11 16,-1-7-15-16,0 0-13 0,1-4-21 0,0 1-10 16,-1-6-25-16,5 0-20 0,-14 0-12 0,5-6-9 15,3 0-7-15,-2-5-134 0,-2-3-337 0,1-4 149 16</inkml:trace>
  <inkml:trace contextRef="#ctx0" brushRef="#br0" timeOffset="188184.745">19021 15725 91 0,'17'-22'145'0,"1"2"-6"0,-2 8-4 16,6-1-6-16,-3 2-4 0,0 4-8 0,2-1-6 15,-1 5-9-15,-1 0-5 0,4 4-7 0,-3 2-5 16,-1 1 1-16,-3 5-3 0,2 0-3 0,-6 1-3 15,0 4-4-15,1 0-4 0,-5-1-4 0,0 3-3 16,-3 1 2-16,-5 0-6 0,0 0-2 0,-3 0-6 16,-1-2 0-16,-5 2-4 0,2 2-3 0,-5-3-6 15,0 0-3-15,-5 5-6 0,-2-4-1 0,5-5-4 16,-2 0-6-16,1-3-11 0,-3-1-10 0,3 0-15 16,3-2-17-16,-2 0-18 0,0-3-19 0,3 1-28 15,-1-4-33-15,5 0-35 0,7 0-150 0,-17-7-345 16,11 1 153-16</inkml:trace>
  <inkml:trace contextRef="#ctx0" brushRef="#br0" timeOffset="189076.614">19371 15738 102 0,'-1'11'216'0,"-3"-2"-11"15,3 3-19-15,-2 0-17 0,2 0-17 0,2 6-12 16,-2-6-16-16,1 0-13 0,1 2-8 0,3-3-12 16,0-1-9-16,-2 1-6 0,2-2-11 15,0 0-8-15,0-3-8 0,0 0-4 0,1-1-4 16,1-2-5-16,-2 0-6 0,-4-3-7 0,-4068 0-6 16,8149 0-4-16,-4063-6-3 0,-10 0-8 0,1-1-5 15,-2 1-1-15,2-5-3 0,-2 3 0 0,-2-5 0 0,0 4 2 16,-1-7-4-16,2 2 6 0,-5-3-1 0,1 0-1 15,-3 0 3-15,0 2 0 0,-3-1 1 16,3 7 2-16,-5-2 4 0,2 2 9 0,-2 2 1 16,-1 3 5-16,7 4 3 0,-9-5-1 0,3 5 5 15,6 0 4-15,-14 4-3 0,7 1 3 0,-3 2 1 16,5 3 1-16,-3 0-9 0,3 0-1 0,1 2 0 16,-2 0-2-16,2-1-4 0,3 1 1 0,-2-1-4 15,3-2-2-15,-1 4-3 0,1-8 0 0,1 4-2 16,3-1-1-16,0-2-4 0,-3-2 4 0,7 0 0 15,-4-1-4-15,2-2 0 0,-6-1 3 0,13-1-3 16,0-2 4-16,-6-2 3 0,0 1-5 0,3-4-5 16,-1 1 5-16,-1 0-2 0,-1 0 2 0,-2-4-1 15,-1 3 1-15,0-2-1 0,0 2 2 0,-2-1-4 16,-2 3 2-16,4-4-1 0,-4 2 0 0,-1 1 2 16,1 7-2-16,1-11-6 0,2 7 8 0,-3 4-3 15,0 0-2-15,1-10-2 0,-1 10 0 0,0 0-3 16,0 0 1-16,5-5 2 0,-5 5 1 0,0 0-5 15,0 0 5-15,0 0-6 0,0 0-1 0,27 9-4 16,-17-4-1-16,-3-2 2 0,-2 1 0 0,10 2 0 16,-5 0-1-16,-2 2 6 0,2-1-1 0,3 1 0 15,-4 1 2-15,1 2 3 0,-3-4-5 16,1 4 5-16,0-3 1 0,0 4 3 0,-1-3 3 16,-1-1-1-16,-1-2 2 0,0 5 2 0,-2-6-1 0,1 4-1 15,0-4-2-15,0 4-1 0,0-4 0 0,-2-2 2 16,2 0-4-16,0 1 4 0,-4-4-7 0,6 1-4 15,-6-1-6-15,0 0-10 0,15-4-11 0,-11-2-6 16,-1 0-10-16,3-4-4 0,2-1-2 0,-4 0-6 16,0-6-6-16,1-4-1 0,-1-8 6 15,1 2-6-15,0 1-3 0,-5-7 7 0,1 3 1 16,2-4 4-16,-3 3 11 0,0 0 4 0,0 1 5 16,-3 5 7-16,6 0 6 0,-6 5 13 0,2 8 11 0,1 0 17 15,0 2 14-15,0 3 10 0,0-1-5 16,-3 4 0-16,3 4 7 0,0 0 12 0,0 0 16 15,0 0 9-15,-2 19-5 0,2-2 6 0,0 2 2 16,0 12 1-16,2-1 3 0,-2 2 3 0,3 0 0 16,1 2-5-16,1-3-2 0,-4 0-8 0,6 1-5 15,-2-5-6-15,0 2-9 0,5-6-5 0,-3-3-4 16,-1-1-7-16,3-3 0 0,0 0-8 0,1-2-3 16,-4-6-7-16,3 3-16 0,-1-5-15 0,1-1-25 15,-2 1-20-15,1-6-32 0,-8 0-18 0,0 0-26 16,22-12-34-16,-14 5-21 0,0-2-28 0,-3-1-119 15,-3-2-363-15,-2-4 160 0</inkml:trace>
  <inkml:trace contextRef="#ctx0" brushRef="#br0" timeOffset="189220.379">19853 15559 3 0,'10'-1'96'0,"2"-2"-32"0,1 2-40 0,1-3-56 16,-3 2-34-16,3-3 16 0</inkml:trace>
  <inkml:trace contextRef="#ctx0" brushRef="#br0" timeOffset="189723.67">20092 15759 1 0,'-1'-3'209'0,"1"0"-13"0,0 3-20 16,0 0-17-16,0 0-12 0,0 0-2 16,0 0-6-16,0 0-5 0,0 0-7 0,0 0-9 15,0 14-12-15,1-8-9 0,-1-2-10 0,3 2-9 0,-2 2-9 16,2-4-7-16,0 3-8 0,0 0-2 0,-1-3-6 15,2-1-10-15,0 4 1 0,0-3-6 16,0-3-3-16,1 2-5 0,-5-3-2 0,10-3 1 0,-10 3-9 16,9-4-6-16,-4-1-5 0,-1 2-2 0,1-1-1 15,-4-3 1-15,0 2-3 0,-1-2-2 16,0 1 3-16,2-5-2 0,-5 5 1 0,-1-3 0 0,-2 2-1 16,2 0 3-16,-1-2 1 0,-1 7-3 0,-3-5-1 15,0 5 2-15,2 0-8 0,-2-1 5 0,-2 5-10 16,2-1-1-16,1 3-6 0,-2-2-13 15,5 4-19-15,-1-2-28 0,-1 4-32 0,3-2-20 16,2 1-22-16,-1-1-135 0,3 1-315 0,-1-2 139 16</inkml:trace>
  <inkml:trace contextRef="#ctx0" brushRef="#br0" timeOffset="190052.72">20558 15291 14 0,'0'-3'221'16,"0"3"-9"-16,0 0 0 0,0 0-6 0,0 0-10 16,-11 14-8-16,7-3-6 0,-1 6-7 0,-4 10-4 15,-2 2-7-15,2 2-6 0,-2 5-5 0,-4 10-6 0,-2 3-7 16,1 0-8-16,-1 3-5 0,-3-3-9 0,1 3-9 15,-1-4-5-15,-1 2-7 0,-4-3-7 16,-1-4-11-16,4 0-1 0,1-12-21 0,-3 12 2 16,-2-1-4-16,9-10-3 0,0 0-15 0,0-5-9 15,1-2-15-15,-2-4-9 0,8-5-30 0,-1-4-20 16,0 2 8-16,2-4-25 0,5-1-28 0,0-2-27 16,-2-2-23-16,2 3-14 0,3-7-32 0,-3 2-19 15,4-3-24-15,0 0-184 0,0 0-447 0,4-13 199 16</inkml:trace>
  <inkml:trace contextRef="#ctx0" brushRef="#br0" timeOffset="190340.017">20456 15812 76 0,'3'0'226'0,"-3"0"-2"15,0 0-12-15,7 8-15 0,-7-2-19 0,3-1-16 16,-2 0-18-16,0 4-12 0,2 0-15 0,-2-1-9 15,3 0-16-15,0 1-9 0,0-2-5 0,-1-2-11 16,3 2-9-16,-4-4-7 0,6 1-2 0,-4-1-7 16,5-2-7-16,2-1-2 0,-1-1-7 0,0-2-4 15,1-2 1-15,3 0 2 0,-3-2-6 0,0 0-2 16,-2 0 1-16,-3-2-1 0,3-1-3 0,-3 0-1 16,0 1 0-16,-4 2 15 0,-1-2 6 0,-1 2 1 15,0 3-3-15,-1-3-2 0,-5 2-4 0,1 1-5 16,-4 4-7-16,-5 1-17 0,-4 3-24 0,-2 3-38 15,0 1-50-15,-5 5-80 0,-5 1-203 0,8 1-431 16,-2 1 190-16</inkml:trace>
  <inkml:trace contextRef="#ctx0" brushRef="#br0" timeOffset="191337.636">21176 15629 73 0,'0'0'177'0,"0"0"-20"0,0 0-13 0,0 0-25 16,0 0-7-16,20-11-17 0,-5 6-6 0,5 1-11 15,-2 0-3-15,3 0-15 0,0 0-5 0,-3 1-17 16,3 0-25-16,-7 0-18 0,-2-1-29 0,1 0-25 15,-2 3-26-15,-3-2-21 0,-2 2-60 0,-6 1-181 0,0 0 80 16</inkml:trace>
  <inkml:trace contextRef="#ctx0" brushRef="#br0" timeOffset="191529.219">21118 15787 2 0,'0'0'215'0,"4"4"-4"16,1-2-7-16,4-2-9 0,-3 1-17 0,7 0-16 16,4 1-12-16,3-2-20 0,1-2-11 0,-1 1-9 15,4 0-15-15,-4-1-11 0,1 1-33 0,-3-1-47 16,-1 1-41-16,3-4-76 0,-7 3-49 0,-3-1-105 16,-2 1-289-16,2 0 129 0</inkml:trace>
  <inkml:trace contextRef="#ctx0" brushRef="#br0" timeOffset="194102.125">20271 15262 80 0,'5'-7'93'0,"1"-1"1"16,-2 2-7-16,0 1 0 0,0-1 4 0,0 0 0 16,0 1 1-16,-3-2 5 0,2 2 6 0,-2 0 4 15,0 2-8-15,-1-1 2 0,4 2 0 0,-4 2-3 16,-4-6-1-16,4 6-7 0,-1-6-3 0,-2 4-4 15,-2-1-8-15,5 3-7 0,-9 0-1 0,9 0-6 16,-14 5-5-16,5 1 4 0,-1 2-21 0,-8 4 3 16,1 10-2-16,-2 2 2 0,0 6 6 0,-4 12 0 15,1 2 0-15,2 6-2 0,4-1-5 16,0 4 7-16,-2 2-17 0,5 0-2 0,0-3-2 0,7-1-1 16,-3-3-4-16,0-11-1 0,5 9-5 0,0-15-1 15,4-1-2-15,-4078-2-3 0,8165 1-6 0,-4079-4-7 16,2-8-7-16,1-4-11 0,4 4-17 0,0-6-21 15,5-5-22-15,6 0-29 0,5-4-36 0,0-4-32 16,4-1-38-16,-3-4-111 0,4-3-353 0,1 0 156 16</inkml:trace>
  <inkml:trace contextRef="#ctx0" brushRef="#br0" timeOffset="194584.922">20677 15151 11 0,'0'0'139'0,"0"0"3"0,0 0 2 16,0 0 7-16,9 11-6 0,0-4 4 0,5 5-11 15,2 2 0-15,5 7 0 0,1 5-2 16,0 1 3-16,7 12-5 0,3 3 0 0,-6 3-13 16,-1 1-9-16,1 4-10 0,-6 1-9 0,-4 1-6 15,-6 2-8-15,1 2-10 0,-13-1-13 0,-9-1-15 16,0 3-26-16,-18 20-32 0,4-24-44 0,-16 22-51 0,5-27-54 15,-18 23-211-15,13-24-407 0,-3-2 181 0</inkml:trace>
  <inkml:trace contextRef="#ctx0" brushRef="#br0" timeOffset="208137.069">18201 14907 48 0,'0'0'70'0,"0"0"-5"0,0 0-2 16,-1-5-4-16,1 5-2 0,0 0 2 0,0 0-9 16,0 0 2-16,0 0 15 0,0 0-21 0,0 0 5 15,0 0 2-15,0 0 12 0,-3 13 5 0,2-7-2 16,-1 6 5-16,0 5 0 0,-2 3 0 0,1 5-1 15,-2 3-3-15,3-1-1 0,-1 2-8 0,1 1-5 16,0-2 6-16,0-1-8 0,1 2-6 0,2-2-4 16,-2 0 4-16,1 0-8 0,-3-3-2 0,4-6-4 15,-1 2 0-15,2-2-6 0,-1-3-4 0,-1-1-10 16,1-2 5-16,0-2-1 0,-1 1-1 0,-1-2-5 16,0-1 0-16,1-4 2 0,0 0-2 0,1 1 0 15,0-3-1-15,-1-2 2 0,0 7 0 0,0-7 7 16,0 4-3-16,0-4-5 0,0 0 0 0,0 0-1 15,-1-13-2-15,2 4 1 0,-1 2-4 0,0-3 4 16,0-1-1-16,0-3-1 0,0-2-2 0,0-3-1 16,0 0 0-16,-1-2-1 0,4-5-1 0,-5 1 1 15,4-3-4-15,-4-1 0 0,2 0 0 0,2 4 1 16,-2-4 1-16,1 4-3 0,0 7 1 0,1-2 2 16,-2 5-7-16,1 1 8 0,-1 2-1 0,1 2 1 15,-1 3 1-15,0-1-2 0,1 3-1 0,-1 1 3 16,0-2-2-16,1 3 0 0,-1 3-2 0,0 0 0 15,4-3 1-15,-4 3 0 0,0 0-2 0,6 9 8 16,-5-2-3-16,4 2 1 0,-1 2 1 0,0 4 2 16,1 1-1-16,2 3-2 0,-2-2 3 0,-2 1-4 15,2 1 0-15,-1-1 3 0,1 0-6 0,0 2 3 16,0-5 1-16,0-4-3 0,-1 4 2 0,0-2-3 16,0-2 0-16,-1-1 3 0,-1-5-2 0,3 2 1 15,-4 2 0-15,2-4-4 0,2 2-2 0,-5-3 4 16,1 0 2-16,3-1-2 0,-4-1-7 0,0-2 9 15,0 0 0-15,0 0 2 0,13-5-2 0,-12 0-3 16,7-2 1-16,-2-3 2 0,1 0 1 0,-2-1-10 16,4-4 10-16,-3-2-1 0,-1-1-5 0,0 0 0 15,5-7 0-15,-4-1-3 0,-1 2 5 0,0 1-9 16,-1 3 10-16,0 0-3 0,-1 1 2 0,1 1 0 16,1 1 0-16,-1 5-4 0,-3 2 4 0,2 1 0 15,-2-1 3-15,1 5-7 0,-2 0 6 0,2 1 2 16,-2 4 0-16,4 0 5 0,-4 0 2 0,4 7 3 15,0 0 5-15,-1 4-5 0,-1 1 0 0,0 3 1 16,1 3 0-16,-1-1 1 0,2 3-3 0,-2-3-3 16,1 0 2-16,-3 1-3 0,3-2-3 0,-1 1 4 15,4-1-3-15,-5-5-2 0,1 2 1 0,-2-2-3 16,4 3 7-16,-2-6-6 0,0 1 1 0,-1-4-3 16,3 2-2-16,-4-1 2 0,4-1 0 0,-3 1 3 15,2-4-4-15,-3 2-2 0,0-1 0 0,0-3 3 16,7 2-2-16,-7-2 0 0,0 0 1 0,12-6-4 15,-7 2-2-15,-1-1-2 0,0-2-3 0,1-2-4 16,-1 0-3-16,1-4-3 0,-1 2 3 0,-3 3 1 16,3-6 0-16,0 4 3 0,1 0-2 0,-4 2 3 15,3 1-8-15,-3 0 12 0,2 0-1 0,-2 3 0 16,2 1 5-16,-3 3 2 0,4 0 0 0,-4 0-6 16,7 7 5-16,-4 0 0 0,5 3 0 0,-6 2 2 15,4-3 0-15,-2 4 4 0,1-1-4 0,2 5 0 16,0-2 0-16,-2-6-1 0,1 8-3 0,1-7 2 15,-2 2 0-15,2-2-3 0,0-3-3 0,0 0-12 16,-2-3-11-16,1 0-10 0,6-3-19 0,-1-1-19 16,-11 0-12-16,19-5-16 0,-10-2-6 0,0 1-10 15,5-2-5-15,-2-2 0 0,-1-4-73 0,-3 1-221 16,-3 1 98-16</inkml:trace>
  <inkml:trace contextRef="#ctx0" brushRef="#br0" timeOffset="208351.308">18823 15057 10 0,'0'0'85'0,"1"13"-7"0,-2-8-3 0,2-1 3 16,-2 3 1-16,-1-1-11 0,0-1 6 0,2 3-5 15,-1-1 10-15,0 1-8 0,1 1 7 0,-1 0-10 16,-1 0-1-16,2 2-2 0,-1-3-3 0,1 5 4 16,-1-6-13-16,1 1-4 0,0 2-9 0,0-2 3 15,-3-1-9-15,4-1-9 0,-1 1 1 0,3-2-3 16,-2 3-5-16,1-5-11 0,-1 1-11 0,0-1-17 15,2 0-25-15,-1 1-19 0,2-4-25 0,-4 0-23 16,0 0-80-16,0 0-207 0,0 0 92 0</inkml:trace>
  <inkml:trace contextRef="#ctx0" brushRef="#br0" timeOffset="209558.625">18807 15044 78 0,'0'7'129'0,"-3"0"-10"0,6 4-18 0,-3-1-12 0,1 2-1 16,-1-1-8-16,0-1-7 0,1 2-7 0,-1-2-9 16,0 1 4-16,1-1-9 0,1 0-1 0,-1 0-10 15,0-3-4-15,1 1-2 0,-1-4-6 0,0 3-6 16,0-1 8-16,-1-4-9 0,2 1 5 0,-2-3-9 16,0 7-3-16,0-7-2 0,0 2 5 0,0-2 3 15,0 0 2-15,0 0-1 0,0 0-7 0,0 0-3 16,0 0 7-16,0 0-6 0,0 0-4 0,6-14 0 15,-5 6-6-15,2 2 7 0,-1-4-2 0,1 2 1 16,1-6-7-16,-2 1 6 0,0-3-1 0,4 0-2 16,-2 4-2-16,-2 1 1 0,3 1-2 0,-2 1 1 15,1 0-1-15,-2 2 10 0,0 3 4 0,0-3-2 16,1 2 2-16,-2 4 5 0,5 0 8 16,-6 1 2-16,5 0 3 0,-5 0 1 0,8 4-3 15,-3 2 2-15,1 1-4 0,0 2 1 0,0-1-7 0,-2 4 0 16,2-5-4-16,1 4-3 0,-2 0 0 0,1-1-1 15,-1-1-7-15,-1 2 5 0,3-3-11 0,-5-2 6 16,2 3-1-16,4-2 0 0,-6-2-1 0,2 1 0 16,1-2 0-16,-2-1-4 0,-2 1 0 15,3-2-6-15,-1 1 8 0,-3-3-1 0,5 2-3 0,-5-2 3 16,8-5-2-16,-2 0 3 0,-1 3 0 0,1-4 0 16,2-3 4-16,-2 1-13 0,2-2-1 0,0-1-2 15,-1 1-3-15,-2-2 3 0,6 1-1 0,-6 1 1 16,0 2 0-16,2-1 7 0,-3 4-6 0,-1 1 5 15,1 0-4-15,0 3 1 0,-1 0 4 16,-3 1-3-16,9 3 11 0,-4 3-3 0,-2-1-3 0,2 3 7 16,-2 0 5-16,4 1-5 0,-3 3 2 0,1-3 0 15,3 1-1-15,-3 2-2 0,0-2-3 0,0 0 0 16,4-3-2-16,-4 1-2 0,3-3 2 16,1 1-12-16,-3-3-11 0,3 0-12 0,-2-3-33 15,3 0-20-15,0-5-36 0,2 0-21 0,-1-2-139 16,-3-1-305-16,-1 1 134 0</inkml:trace>
  <inkml:trace contextRef="#ctx0" brushRef="#br0" timeOffset="209974.245">19320 14986 2 0,'0'0'84'0,"1"-3"-13"0,-1 3-5 16,0 0-4-16,0 0-4 0,0 0-13 0,0 0 0 15,0 0-1-15,0 0-10 0,0 0-3 0,0 0-6 16,0 0-4-16,0 0-1 0,0 0 2 0,8 0-7 15,-8 0-6-15,0 0-20 0,0 0-21 0,0 0-25 16,0 0-36-16,0 0-100 0,-18 3 45 0</inkml:trace>
  <inkml:trace contextRef="#ctx0" brushRef="#br0" timeOffset="210979.362">19323 14968 121 0,'0'-5'112'0,"0"5"-15"0,0 0-8 0,0 0 0 16,0 0-18-16,0 0 18 0,3 13-6 0,-3-6-3 15,0 1-10-15,0 1-8 0,3 0-3 0,-3 2 0 0,0-1 0 16,0 1-14-16,0 0-6 0,0-1-3 0,0 1 0 15,0-1-6-15,0-3-6 0,0 0 2 0,0 0-4 16,0-2 3-16,0 3-4 0,0-3-4 16,0-1-2-16,0 0-1 0,0-4 0 0,0 7 2 15,0-6-8-15,0-1-1 0,0 5 2 0,0-5 3 16,0 0-7-16,0 0-2 0,0 0 0 0,0 0 7 0,5-11-5 16,-4 5-4-16,3 1 2 0,1-3-1 0,-1-1 0 15,0 0 7-15,0 0-18 0,-1-2 9 0,0 2 4 16,1-3 1-16,1 4-5 0,-1-1-4 15,1 2 6-15,-1 2 3 0,-3 0-8 0,3 0 2 16,-4 2-1-16,4 0 8 0,-4 3-4 0,0 0 15 16,9 0 7-16,-9 0-1 0,6 5 3 0,-2-3 6 0,0 4-9 15,0-1 4-15,-3 2-1 0,3-1-4 0,2 3-4 16,-2-1-2-16,-4 0 1 0,7 1-3 16,-3 0 3-16,-2-2-6 0,1-2-2 0,-1 2-5 15,1-1 3-15,-1-1-3 0,2 2 3 0,-2-3-2 16,1-2 1-16,0 2-7 0,-3-4 2 0,5 4 2 15,-5-4-1-15,0 0 3 0,0 0-4 0,8-2-6 0,-8 2 2 16,7-8-5-16,-4 1-9 0,1-1-2 0,-1 2-5 16,0-4-2-16,2 0-4 0,-2-2 8 0,1 0 0 15,-3 0 1-15,8-3 2 0,-7 3 5 16,3 1-4-16,-2 3 2 0,1-2 6 0,-2 4-8 16,-2 0 15-16,4 3 6 0,-4-2-1 0,4 4 13 0,-4 1 0 15,0 0 14-15,0 0-3 0,15 6 6 0,-12-2-4 16,2 2 3-16,-2 1 4 0,-2 3-6 15,9-2 1-15,-9 1-2 0,7 1 3 0,-6 0-6 0,5-1-2 16,-2-1-6-16,-4 1-1 0,6-2-9 16,-5-1-1-16,3-2 1 0,-2 1 6 0,-3-1-8 15,6-1 3-15,-6 2 1 0,4-2-1 0,1-2 1 0,-5-1-3 16,9-1 2-16,-9 1-5 0,9-6-3 16,-5 1-3-16,1-1-2 0,1-1-4 0,-1-2-5 15,1 0 0-15,-1-3-7 0,0 0 11 0,0-3-8 16,1 4 5-16,-1 0-1 0,-2 2 5 0,1 0-2 15,-2 3 3-15,-2 0-1 0,2 2 4 0,0 0-4 16,-2 1-5-16,0 3 15 0,2-2 9 0,-2 2 4 0,0 0 7 16,8 9 4-16,-5-4-6 0,-3 3-2 15,4-3 3-15,0 4-1 0,-3 1-3 0,4 0-1 16,-2-1-2-16,1 0 2 0,-2 0-7 0,4 0 2 16,-2-1-1-16,0-3-3 0,-1 2 0 0,1-2-1 15,-2 0-4-15,3-1-3 0,0-1-5 0,-1-1-12 0,1 0-6 16,-5-2-9-16,10 0-17 0,-10 0-7 0,13-4-25 15,-4 0-12-15,0-3-12 0,0 1-11 16,1-2-17-16,-2-1-12 0,-3-1-80 0,4 0-247 16,-3 1 110-16</inkml:trace>
  <inkml:trace contextRef="#ctx0" brushRef="#br0" timeOffset="211457.4">19921 14911 11 0,'0'0'81'0,"0"0"0"0,0 0-10 0,-4 1-1 15,4-1 2-15,0 0-10 0,0 0 5 0,0 0-14 16,0 0 6-16,0 0-10 0,0 0 1 0,0 0-6 15,0 0 8-15,0 0-7 0,0 0 1 0,0 0-2 16,-4-8-3-16,4 8 2 0,0 0 3 0,0 0 1 16,0 0-5-16,0 0 0 0,0 0-5 0,0 0-2 15,0 0-1-15,0 0-6 0,0 0 3 0,0 0 5 16,0 0-16-16,0 0 3 0,0 0-6 0,0 0 2 16,0 0 1-16,0 0-4 0,0 0-2 0,0 0 6 15,0 0 2-15,0 0-6 0,0 0 7 0,0 0-2 16,0 0 0-16,0 0-5 0,0 0 5 0,0 0-4 15,0 0 1-15,0 0-4 0,0 0 5 0,0 0 7 16,0 0 13-16,5 14 4 0,-5-9 8 0,1 0-4 16,3 3 1-16,-4-2-6 0,2-1-3 0,0 5 1 15,1-1-4-15,-1 0-5 0,0-2-3 0,0-1 1 16,0 3-7-16,3-3-2 0,-2 0-1 0,0 0-7 16,2 1-4-16,-1-4-7 0,2 1-13 0,-2-1-8 15,6-1-16-15,-3 0-23 0,4-4-20 0,-1 0-19 16,-1 0-20-16,4-2-15 0,-3 0-24 0,1-3-4 15,-2 1-87-15,-2 0-267 0,3-2 118 0</inkml:trace>
  <inkml:trace contextRef="#ctx0" brushRef="#br0" timeOffset="211969.357">20090 14855 18 0,'-2'8'170'0,"1"-1"-8"0,-3 2-9 0,4 2-13 16,0-2-10-16,-4 0-6 0,4 1-16 0,-1 0 0 16,0-2-10-16,1 1-8 0,-2-1-14 0,1-2-5 15,1 1-1-15,0-1-9 0,0-2-7 0,-1 2-7 16,1-2-4-16,0 1-4 0,0-5-4 0,0 4-5 16,0-4 1-16,-4 5 0 0,4-5-12 0,4 5 1 15,-4-5-5-15,0 0 4 0,0 0-7 0,0 0 5 16,0 0-7-16,0 0-6 0,5-14 7 0,-4 7-2 15,3-1 1-15,-4-2-5 0,4-2 2 0,0 0 2 16,-3 0-4-16,3 0 0 0,-2 1-2 0,1-4 0 16,-1 7-2-16,2-3 4 0,-4 6-1 0,2-2-5 15,0 1 3-15,-2 3-3 0,1-2 0 0,-1 5 1 16,6-1 10-16,-6 1 1 0,0 0 9 16,7 9 3-16,-3-3 2 0,0 1-2 0,1-2 1 15,-2 5 0-15,0-1 0 0,1 0-7 0,-3-2 1 0,5 1-7 16,-3-3 7-16,1 3-4 0,-1-1-2 0,-1-3-2 15,0-1 1-15,3 1-2 0,-3 1 2 0,1-3-9 16,1 1 4-16,-4-3 2 0,9 0-1 0,-9 0-2 16,11-5 0-16,-5 0 2 0,2 0-3 15,-1 0-1-15,0-3-1 0,1 0-1 0,2 2 1 0,-5-2 0 16,3 1 1-16,1-1-4 0,-4 6 2 0,4-2-2 16,-4 1 4-16,3 0-5 0,-2 0 0 0,3 1 3 15,-3 2-2-15,1 2 3 0,-1 1 0 0,-1-1-2 16,3 2-9-16,0 0-6 0,-2-3-21 0,1 2-22 15,1 2-28-15,3-3-45 0,-4-1-47 16,-1 1-146-16,-6-2-351 0,12-2 155 0</inkml:trace>
  <inkml:trace contextRef="#ctx0" brushRef="#br0" timeOffset="-153889.75">21824 15395 79 0,'0'0'84'0,"0"0"-5"0,0 0-4 0,-7-2-4 0,7 2-3 15,0 0 0-15,0 0-6 0,0 0-3 0,-6-2 0 16,6 2-2-16,0 0-5 0,0 0-3 0,0 0 1 16,0 0-4-16,0 0 8 0,-7-1-8 15,7 1-1-15,0-4 2 0,0 4 0 0,0 0 1 16,-2-3-1-16,2 3-1 0,-3-4 4 0,3 4 0 0,-5-3 1 16,5 3 2-16,0 0-11 0,0 0-2 0,-1-6-3 15,1 6 1-15,0 0-4 0,0-5-9 16,0 1 3-16,0 4-1 0,1-7-1 0,3 3 1 15,-2-1 1-15,1 2 0 0,0 1-1 0,2-5-4 0,-3 3 6 16,6 0-2-16,-4-1 3 0,5 1-5 0,-2-1 2 16,0 2 0-16,-1-1-2 0,6 0 4 0,-2 1-2 15,-1 2 1-15,6-1-2 0,-3 1 2 0,5 2 0 16,-5 1-2-16,1 0-1 0,-2 2 0 16,0-1 0-16,4 4-1 0,-6 0 0 0,1 1 5 0,0 6-1 15,-1-3-1-15,0 6-1 0,-4-3-1 0,3 3 1 16,-4 0-1-16,-3 2-2 0,-2 0-2 0,1 5-1 15,-3-4-1-15,-3 5-22 0,-2 1 3 16,-1-7-1-16,0 6-2 0,-5 1 3 0,0-1-4 0,0-1 3 16,-3-2-1-16,2-1-2 0,-3-2-3 0,2-4-5 15,0-3 4-15,0 2-4 0,-1-3 3 0,2 3-2 16,-1-5 0-16,1 0 2 0,-2-1-1 0,5-3 0 16,0-2 8-16,-2-3-10 0,5 0 0 0,0-2-2 15,-1 0 5-15,1-6-5 0,5 2 4 0,-3-1-1 16,1-1 3-16,1 0 0 0,4 0-4 0,0 1 7 15,2-1-4-15,-1 2-1 0,6-1 6 0,-2 0 0 16,-1 1 2-16,3 1 2 0,-2 1 0 0,5-2 0 16,1 1 4-16,0 4 4 0,4-3 1 0,-1 3 0 15,6 2 3-15,-6 0 1 0,-1 2-4 0,11-1 8 16,-5 2-2-16,1 1-3 0,0 0 3 0,-1 0-4 16,1 3-4-16,-2-2 1 0,-1 1 3 0,2 1-8 15,-6-3 4-15,4 3 3 0,-3-1-4 0,6 0 2 16,-2-2-11-16,-4 2-1 0,-1-4-17 0,1 1-13 15,0 0-22-15,1 0-20 0,-1-1-17 0,0-4-24 16,-1-2-28-16,1-4-27 0,5 2-154 16,-8-4-354-16,4-2 157 0</inkml:trace>
  <inkml:trace contextRef="#ctx0" brushRef="#br0" timeOffset="-153280.011">22277 15530 8 0,'-5'-1'124'15,"5"1"-4"-15,-5-3-12 0,5 3-14 0,0-10-5 0,-1 6-16 16,1 1 3-16,1-4-8 0,-1 7-3 0,0-11-7 16,2 3-1-16,1 1 3 0,-2-4-17 15,3 4-1-15,-4 3 10 0,6-3-1 0,-3 1 5 16,2 2-6-16,-1 0 7 0,0-3-8 0,1 3 3 16,0 1-3-16,1-4 3 0,1 4-8 0,1 2 6 15,-2-2-5-15,0 2-2 0,2 1 4 0,0 1 1 16,1 3-3-16,1 3-3 0,-1 1 3 0,-2 0-6 0,2 7 4 15,-1-4-11-15,-3 6 3 0,0 1-7 16,-1-2-2-16,-4 3-2 0,0-2-1 0,0 3-6 16,-4-2-2-16,2 3 1 0,-4-2 0 0,1 1-6 15,-3 2-1-15,1-4-7 0,-7 6-1 0,3-7-7 16,-2 4-3-16,1-4-9 0,1-3-6 0,0 0-2 16,0-5-1-16,2 1 1 0,0-4 1 0,-1-1-2 15,5 1 6-15,-4-5-23 0,4 1 6 0,0-2-3 16,-3 0 0-16,8 0 5 0,-8-5 3 0,6 0 12 15,-1-2 7-15,2 5 8 0,-2-4-7 0,3 0 7 16,0 1 4-16,0-1-1 0,4 2 10 0,0-1 2 16,1 2 9-16,3 0 0 0,-3 1 3 0,1-3 1 15,5 3 6-15,0 2 3 0,0 1 0 0,1 0 2 16,1-1-4-16,0 3-1 0,2-3 0 0,2 2-4 16,0 1-8-16,0-1 5 0,2-1-3 0,-6-1-3 15,5 2 2-15,-3 0-4 0,-3-1-2 0,-2-1-2 16,4 0-9-16,-2 0-21 0,-3-1-31 0,3 1-17 15,-2-2-20-15,2 1-38 0,-1-1-42 0,-1 0-117 16,3-1-308-16,-5-3 136 0</inkml:trace>
  <inkml:trace contextRef="#ctx0" brushRef="#br0" timeOffset="-152786.418">22774 15510 55 0,'0'0'161'0,"-5"2"-6"0,5-2-17 15,-5 7-6-15,2-3-14 0,1 1-9 0,2-1-8 16,-1 0-13-16,-1 1-10 0,2-1-3 0,-1-1-9 15,1 1-13-15,0-4 3 0,0 5-6 0,0-5-8 16,0 0-4-16,0 5-5 0,0-5-4 0,0 0 1 16,1 5-10-16,-1-5 0 0,0 0-2 0,0 0-3 15,0 0 1-15,0 0 5 0,0 0-12 0,0 0 5 16,7-10 0-16,-7 10 2 0,0-7-4 0,0 7-1 16,-2-5 0-16,2 5 1 0,0 0-4 0,-3-4-4 15,3 4-2-15,-6-1-6 0,6 1-9 0,0 0-10 16,-10 0-13-16,10 0-18 0,-7 2-22 0,7-2-22 15,-7 3-24-15,5 0-112 0,-2 1-254 0,-1-1 112 16</inkml:trace>
  <inkml:trace contextRef="#ctx0" brushRef="#br0" timeOffset="-152363.459">23175 15020 145 0,'0'0'190'0,"-2"-5"-13"16,2 5-14-16,-3-3-12 0,3 3-9 0,0 0-18 15,0 0-7-15,0 0-12 0,-6 11-5 0,2-3-4 16,4 3-8-16,-2 6 0 0,-2-2-6 0,0 6-6 16,-1 4-4-16,1 1-6 0,0 3-1 0,-3 4-1 15,1 2-3-15,-3 10 0 0,-6 1-5 0,5 0-6 16,1 3 1-16,-5-1-2 0,1 2 0 0,-5 2 1 16,5-1-6-16,-2 2-5 0,4-4-2 0,-2-3-2 15,-1 0-3-15,3-11-4 0,-2 14 0 0,2-5-5 16,1-10-2-16,-1-1-4 0,0-3-2 0,2 1-2 15,7-5-8-15,-6 1 4 0,2 5-9 0,-2-6-12 16,3-1-13-16,-3-7-10 0,4 0-19 0,-1-4-25 16,1-1-22-16,3-2-29 0,-3-1-21 0,3-3-32 15,1 1-25-15,-3-4-110 0,2-3-344 0,1-1 152 16</inkml:trace>
  <inkml:trace contextRef="#ctx0" brushRef="#br0" timeOffset="-152026.679">23201 15611 59 0,'0'0'194'0,"0"0"-18"0,0 0-14 16,4 12-13-16,-4-6-17 0,2 1-6 0,1 1-14 15,1 2-15-15,0-1-9 0,0 2-12 0,2-4-2 16,-3 4-8-16,5-3-14 0,-4 0-5 0,1-1-3 16,2-2-12-16,-2 0-4 0,1-1-1 0,-2-2-7 15,1-2-2-15,0 1-6 0,-5-1 5 0,10-3 1 16,-3-1-6-16,-3-1 0 0,2-3-1 0,-2 0 3 16,1 2 3-16,-4-1 0 0,3-4 2 0,-4 5 8 15,1-5 13-15,-2 2-1 0,-3 3-3 0,3 0 0 16,-4 0-5-16,0 1-5 0,-2 1-7 0,2 3-20 15,-4 0-34-15,0 2-50 0,4 3-56 0,-6 2-179 16,-1 1-347-16,3-1 153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54:40.425"/>
    </inkml:context>
    <inkml:brush xml:id="br0">
      <inkml:brushProperty name="width" value="0.05292" units="cm"/>
      <inkml:brushProperty name="height" value="0.05292" units="cm"/>
      <inkml:brushProperty name="color" value="#C00000"/>
    </inkml:brush>
  </inkml:definitions>
  <inkml:trace contextRef="#ctx0" brushRef="#br0">10152 17006 10 0,'0'0'38'0,"0"0"-2"16,0 0 3-16,0 0-5 0,0 0 4 0,0 0 0 15,0 0-4-15,0 0 0 0,0 0 0 0,0 0 5 16,0 0-6-16,0 0 6 0,0 0-1 0,0 0 2 0,0 0-3 16,0 0 5-16,0 0-7 0,0 0 5 15,0 0-2-15,0 0-10 0,0 0 2 0,0 0 1 16,0 0-7-16,0 0-8 0,0 0-4 0,0 0 12 16,0 0-10-16,0 0 2 0,0 0-4 0,0 0 1 15,0 0-1-15,0 0 0 0,0 0-1 0,6 10-6 16,-6-10 7-16,0 0-12 0,0 0 17 0,7 3-13 15,-7-3 4-15,7 3 2 0,-7-3-6 0,8 1 0 16,-8-1 0-16,8 1 1 0,-8-1-1 0,7 3-1 16,1-1 4-16,-8-2-2 0,11 2 1 0,-5 0 5 15,1-2-11-15,-1 1-5 0,-6-1 10 0,16 2-4 16,-11 0-4-16,5-1 3 0,-1 0 3 0,3 0-3 16,-7 2-4-16,6-2 11 0,0-1-7 0,-5 3 4 15,7-1-7-15,-3-2 1 0,3 1 0 0,-1-1 6 16,-1 2 3-16,1 0-10 0,0-1 7 0,2-1-12 15,-1 2 12-15,5-3-7 0,-3 2 4 16,4-1 6-16,-6 2-7 0,2-1 2 0,-2-1-2 0,6 0-3 16,-6 1-3-16,5-1 10 0,-1 0-8 0,-3 0 13 15,5 0-9-15,1 3 7 0,-3-3-3 0,3 0-2 16,-1 2 0-16,3 0 0 0,-4-2-6 0,4-4 1 16,6 8 5-16,-8-4-3 0,1 0 5 0,-3 0-5 15,2 0-1-15,1-2 2 0,-1 4 2 16,-2-2-3-16,0-4 7 0,5 1-9 0,-6 3 3 15,3-1-2-15,-1 2-2 0,-2-1 5 0,2 0 2 16,-4 0-7-16,4-1 5 0,-5 1-5 0,0 0 7 0,3-1-2 16,2 2-2-16,-1-5 7 0,-5 4-8 15,5-1 2-15,-6 0 2 0,1 3 4 0,6-3-5 16,-3 2 0-16,-3-1-4 0,6 1 10 0,-3-2-8 16,3 1 0-16,-1 0 4 0,3 0 8 0,-2 0-12 15,-2 1 7-15,3-2-12 0,2 1 8 0,-3-1-6 16,1 1 7-16,1-1-2 0,-2 1 5 0,4 0-3 15,-4 0-1-15,3 0-2 0,-3 1 4 0,5-1-10 0,-4-1 3 16,0 2 0-16,-1-1 5 0,0-1-4 16,0 1 5-16,3 2-4 0,-3-3 10 0,3 2-3 15,-3 0-9-15,3 1 3 0,0-1-3 0,-1 0 3 16,7 2-1-16,-8-3 2 0,0 2 2 0,4 0-3 16,-1-2 1-16,-2 0-7 0,-1 0 7 0,7 0 3 15,-4 1-5-15,-2 1-1 0,-1-2 5 0,4 2 3 16,-6-3-4-16,5 2-2 0,0-1-8 0,-1 0 15 15,-4 0-14-15,3 0 9 0,0-1 4 0,-3 0 10 16,1 2-21-16,0-1-1 0,4 0 6 0,-5-1-2 16,1 3 2-16,0-4-3 0,3 3 1 0,-1-1-3 15,-1-1 7-15,-1 1 1 0,0 1-6 0,2 0 0 16,-1-1 5-16,1 0-1 0,-1 0-5 0,-1 3 10 16,2-1-7-16,2-2 0 0,-3 2 2 0,-1 2 1 15,10-6-4-15,-8 2 5 0,2 0-2 0,-2 0-3 16,-1 0 3-16,12 2 1 0,-9-2 1 0,5 1-3 15,0 0-1-15,2-2 0 0,-7 2-2 0,-3-2-2 16,3 2 5-16,5-5-3 0,-1 6 2 0,-3-2 2 16,3 1 0-16,-5-1-5 0,0 0 2 0,1-1 5 15,-3-1-3-15,8 0 0 0,-10 2-4 0,5-2 4 16,-4 4-1-16,3-2-2 0,6-4-2 0,0 4 1 16,-9 0 7-16,3 0-6 0,-2-3-2 15,1 3 3-15,-2 0 9 0,0 3-10 0,2-3 3 0,-2 0 0 16,-1 0-5-16,1 0 11 0,-5 2-7 0,2-4-4 15,0 4 2-15,-3-2-2 0,3 0 2 0,0 0 2 16,-4 0 0-16,1 2 1 0,5-2-1 0,-4 0 5 16,0 0-8-16,-1 0 3 0,0-2-5 0,0 6 10 15,-3-2-1-15,4-1 3 0,-1-1-4 16,4 1 1-16,-1-2-8 0,2 2 7 0,-3 1 1 16,-1-2-7-16,4 2 3 0,1-4 6 0,0 2-9 15,-1 0 2-15,4 0-4 0,-2 0 0 0,-2 0 16 0,2 1-10 16,0-1 2-16,0-1-3 0,-1 2 3 0,0-2-4 15,1 2-2-15,-1-2 2 0,-2 2 1 0,-2 0 0 16,-3-2 2-16,7 2 9 0,-8-1-10 16,4 0 1-16,3 0-6 0,-4 0 6 0,-3 0 0 15,1 0-5-15,1-1 9 0,0 2-6 0,1-1-2 16,-1 0 6-16,2 0-8 0,-5 0 5 0,2 0 0 16,6 0 2-16,-6 0-6 0,4 3 6 0,-3-3 0 0,6 0-1 15,0 0-2-15,-2 0 0 0,4 0-5 0,-5-3 4 16,4 3 3-16,-1 0-9 0,-1 0 8 15,-4 0-2-15,-1 0-3 0,1 0 8 0,-1 0-1 16,0 0-8-16,-1 0-5 0,1 0 2 0,1 0 0 16,-4-1-2-16,2 2 6 0,-1-1-6 0,0-1 4 15,0 1 5-15,-2 1-7 0,-2-1 9 0,0 0-3 16,-2 0 6-16,4 0-4 0,-1 0-6 0,-2 0 12 16,2-1-4-16,1 1-7 0,-1-1 4 0,-2-1 1 15,4 2 0-15,-3 0-6 0,2 0 11 0,0-1-2 16,2 0-8-16,-2 2 10 0,3-2-1 0,0 1-5 15,0 1 6-15,2-2-9 0,1 2 2 0,-4-1-2 16,8 1 6-16,-7-1-9 0,6 0 7 0,0 0-5 16,-5 0 10-16,1 2-7 0,3-2-1 0,2 1 2 15,0-1 2-15,3 1-1 0,-3-1 7 0,1 3-11 16,2-3-9-16,-3 1-5 0,-1-1 7 0,0 0-1 16,-4 0 2-16,0 1 3 0,3-1-7 0,-2 0-1 15,-4 0 4-15,3 0-1 0,1 0-12 0,-2 0 8 16,6-2-5-16,-2 4 8 0,-1-2-2 0,2 3 6 15,-6-3 0-15,2 0-10 0,2-3 8 0,-2 2-1 16,4 0 4-16,-4 2 0 0,-1-1 2 0,6-1 0 16,-6 1 0-16,6 0 1 0,-3 0-8 0,-2 0 12 15,0 0-3-15,0 0 2 0,5 0-1 16,2 0 5-16,-2-3-5 0,-1 6 0 0,1-2 1 16,-1-2-8-16,-4 1-2 0,0 0 6 0,-2 2-4 15,1-2 0-15,-1 4 2 0,-1-4 3 0,1 1 1 16,-3 1 4-16,2-2-4 0,0 0 5 0,-1 0-2 0,1 1 2 15,0-2-8-15,-5-1 4 0,5 2 3 0,-4-1 2 16,5 0-4-16,-5 1 4 0,2-3-4 0,-1 1-2 16,0 3-5-16,3-1 9 0,-1-1-6 15,1 1 3-15,-4 0-4 0,5-3 8 0,-1 3-9 16,-2-1 1-16,5 0 2 0,-7-1 2 0,3 2-3 16,1-2 8-16,2 0-1 0,-4 2 7 0,5-2-9 15,-1 0 2-15,0 0-2 0,-1 2 3 0,-2-3-2 16,2 3-2-16,-4 0-5 0,2 0 4 0,0 0-4 15,1 0 7-15,-1 0 4 0,1 0-5 0,1 0-3 16,2 3-1-16,-3-3 9 0,2 0-6 0,1 0 4 16,0 2 5-16,0-2-7 0,2 2-2 0,-2 0-1 15,-4 0 4-15,2-2-2 0,-1 0-2 0,2 0-3 16,-2 0 8-16,-3 0-2 0,0 0-5 0,-2 0 3 16,1 0 0-16,0 0 5 0,-1 0-4 0,-6 0 4 15,13-2-7-15,-5 4 4 0,-2-2 5 0,1-2-5 16,-7 2 6-16,12-2-8 0,-8 4 5 0,-4-2-7 15,9-2 8-15,-4 0 5 0,-5 2-4 0,9 0-1 16,-1 0-1-16,-8 0 3 0,9-2-4 0,-9 2 1 16,9 0 1-16,-9 0 3 0,10 0 1 0,-10 0-5 15,5 0 2-15,-5 0-1 0,12 0-8 0,-7 0 5 16,1 2-3-16,-1-2 7 0,2 0-6 0,-2 2 3 16,1 0-2-16,-2 0 2 0,3-1-4 15,0-1 1-15,-1 1 0 0,1-1-4 0,0 0 5 16,0 2-3-16,-2-1 0 0,1 0 4 0,-2 2 2 15,-4-3-5-15,10 0-1 0,-6 0 10 0,-4 0-4 16,7 0-1-16,-7 0-1 0,0 0 9 0,7 0-10 16,-7 0 2-16,0 0 5 0,5-3 5 0,-5 3 3 0,0 0 1 15,0 0-4-15,0 0 3 0,9 0 0 16,-9 0-6-16,0 0-5 0,0 0 6 0,3-2-5 16,-3 2 7-16,0 0-4 0,0 0 10 0,0 0-9 15,0 0 1-15,0 0 9 0,0 0 3 0,0 0 3 16,6-2 0-16,-6 2-4 0,0 0-1 0,0 0 4 15,0 0 0-15,0 0-13 0,0 0-1 0,0 0 2 16,-6-6 2-16,6 6-17 0,0 0-15 0,5-4-22 16,-5 4-22-16,1-5-48 0,-1 5-120 0,0 0 55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7:05.779"/>
    </inkml:context>
    <inkml:brush xml:id="br0">
      <inkml:brushProperty name="width" value="0.05292" units="cm"/>
      <inkml:brushProperty name="height" value="0.05292" units="cm"/>
      <inkml:brushProperty name="color" value="#C00000"/>
    </inkml:brush>
  </inkml:definitions>
  <inkml:trace contextRef="#ctx0" brushRef="#br0">15742 16273 23 0,'0'0'98'0,"0"0"-8"0,0 0 13 0,0 0-20 0,0 0 5 16,0 0-7-16,0 0-3 0,0 0-11 15,0 0 1-15,0 0 4 0,0 0-7 0,0 0 7 16,0 0-9-16,0 0 1 0,0 0 1 0,0 0 1 15,0 0-6-15,-7 4-3 0,7-4-1 0,0 0-7 0,-3 4-5 16,3-4-2-16,-1 2 0 0,-2 1-4 0,3-3 0 16,0 9-7-16,-1-4 0 0,-3 0-6 0,4 2-7 15,-2 0 6-15,2 3-4 0,-3 2 3 16,2 0-12-16,-2 1 5 0,3 5 0 0,0 2 21 16,0 5-3-16,3 3-4 0,-2 1-1 0,2-2-7 15,3 3 1-15,-2 1-5 0,1 2 3 0,1-2-6 16,2 4 0-16,1-2-4 0,-1 0 2 0,-3 1-5 15,2-1 0-15,-1 1-3 0,1-2 5 0,1 1-1 16,-6-4-6-16,2 2 4 0,0-4-3 0,0 0 2 16,1-2-5-16,-3-7 3 0,1 9 2 0,0-10-7 15,-1 2 6-15,-1-3-31 0,3 2 7 0,-4-1-3 16,3-2 6-16,-3-1-2 0,0 0 3 0,1-4-2 16,-1 2-1-16,0 0 5 0,-1-4 2 0,2 1 1 15,-1-4-5-15,0 3-1 0,0-4 0 0,0 1-9 16,0-3 0-16,0 3-8 0,0-2-4 0,0-3-8 15,0 0-14-15,-1 7-15 0,1-7-30 0,0 0-25 16,0 0-116-16,0 0-265 0,-3-15 118 0</inkml:trace>
  <inkml:trace contextRef="#ctx0" brushRef="#br0" timeOffset="1456.78">15654 16307 28 0,'0'0'76'0,"0"0"-12"0,0 0 6 16,0 0-10-16,0 0-6 0,0 0 2 0,0 0-9 16,0 0 7-16,0 0 0 0,0 0-17 0,0 0 23 15,0 0-15-15,0 0 6 0,0 0 9 0,0 0-4 16,0 0 1-16,0 0 0 0,30 4-10 0,-24-3 2 16,-6-1-8-16,14 0 5 0,-9 3-4 0,7-3-2 15,-2 0 1-15,0 1 1 0,-1 0-9 0,3-1 7 16,2 2-1-16,-1-1-2 0,3 0-2 0,1 0-3 15,2 4 3-15,1-3-1 0,-1 2-3 0,3 0 3 16,-3 0-3-16,12 1-3 0,-2 3-4 0,-7-3 4 16,7 3-4-16,4 0 0 0,-1-1-1 0,0-1 0 15,3-1-6-15,-2 2-3 0,2-3-1 0,-1-1 3 16,0 1-2-16,5-1-1 0,-2-1-1 0,-1 1 2 16,0-2-3-16,-2 0-2 0,1 1 1 15,-4-2 3-15,3 1-6 0,-5 1 1 0,3-1-1 16,-5 3 1-16,-6-2-3 0,0 1-1 0,-1-1 1 15,1-1-2-15,-2 1 5 0,4-2-5 0,-5 2 5 16,1-1-8-16,-1-2 4 0,1 1-2 0,-1-2-1 16,0 1 1-16,-1-3-3 0,-3 4 5 0,1-3-4 15,-3 1 0-15,2-1 3 0,-4-1-4 0,4 2 2 0,-8 2 2 16,3-3-4-16,-2 2 1 0,-7 1 2 16,11-3-4-16,-11 3 6 0,8-3-1 0,-3 2 1 15,-5 1-1-15,5-1 1 0,-5 1-6 0,0 0 4 16,0 0 2-16,0 0 0 0,8 0-1 0,-8 0 2 15,0 0 6-15,0 0-7 0,0 0 4 0,6-1-1 16,-6 1 0-16,0 0-1 0,0 0-1 0,0 0 2 16,0 0-2-16,0 0-2 0,0 0-1 0,0 0 2 15,5-5 1-15,-5 5 0 0,0 0-9 0,0 0 8 16,0 0 4-16,0 0 2 0,0 0-1 0,0 0-2 16,0 0 3-16,0 0 1 0,0 0 1 0,0 0 0 15,0 0-2-15,0 0-2 0,0 0 2 0,0 0-3 16,0 0 2-16,0 0-1 0,0 0 1 0,0 0 0 15,0 0 1-15,0 0-3 0,0 0 4 0,0 0-4 16,0 0 2-16,0 0-1 0,0 0-4 0,0 0-1 16,0 0 6-16,-2 11-7 0,3-5 4 0,-2 0-3 15,1 3 3-15,1 3-6 0,-1-4 4 0,4 3-4 16,-3 3 5-16,0-4-7 0,3 7 3 0,-1-2-1 16,-1-1-2-16,2 3 5 0,2-2-4 0,-2 2 1 15,1-1-1-15,1 2 1 0,0-1-2 0,-1 1 4 16,3 1-2-16,-3 0 0 0,-2 1 1 0,2 0-3 15,2 4 2-15,-2 1-3 0,-1-1 0 0,1 3 0 16,-1-8 2-16,1-2-3 0,-1 3 1 16,-1-2-1-16,-1-1 2 0,3 3-4 0,0 1 0 0,-1-3-1 15,-3-2 2-15,6 3-2 0,-6-7 1 16,2 3 3-16,-1-4-7 0,3 2 3 0,-2-3-3 0,-2 1 3 16,-1-5-4-16,4 2 5 0,-3-4-8 0,-1 5 4 15,4-3 0-15,-4-2 6 0,0 1-8 0,0 0 5 16,0-5-1-16,1 5 6 0,2-2-4 15,-3-3-5-15,0 4 6 0,0-4 5 0,0 3-1 16,0-3 0-16,0 0 0 0,0 0-5 0,0 0 9 16,0 6-1-16,0-6 5 0,0 0-9 0,-3 4 0 0,3-4-3 15,0 0 2-15,0 0 3 0,-6 1-1 0,6-1 2 16,-8 1-1-16,3 1 2 0,0 0-5 0,1-1 2 16,4-1 0-16,-10 4-1 0,6-1 1 0,-6 1 0 15,4-3-1-15,-3 2 3 0,-3-1-1 16,3 2 0-16,-5-3-1 0,-5 3 0 0,-1-1 0 15,3-3-2-15,-11 3 0 0,6-2-5 0,-6 2 8 0,-1-2-2 16,1 1 5-16,-3-3-7 0,-1 4 7 16,0-5-1-16,0 2 1 0,-3-2-5 0,2 2 3 15,-3-5-1-15,1 2 0 0,-5-4-2 0,2 4-2 16,-1-1 3-16,1 1-1 0,1 0-1 0,1-1 3 16,2 4 1-16,-1-1-6 0,2 4 5 0,0-1-1 15,3 3 2-15,0-4-1 0,0 5 0 0,0-1-1 16,4 6 6-16,-5-2-2 0,12 0-4 0,-5 4-10 15,3-5 12-15,4 3 3 0,5-5-5 0,-1 2 2 16,6-3 4-16,-1 3-8 0,2-4 0 0,1 0 5 16,-2-1-5-16,3 2 5 0,1-3-5 0,3 1-2 15,-2 1 4-15,1 1 0 0,1-5-7 0,1 6 9 16,-1-3 0-16,0 1 1 0,1 0-2 0,-1-4-2 16,1 3 1-16,2 0-14 0,-1 0-27 0,0 1-58 15,1-2-66-15,-3-2-150 0,0 0-341 0,7 3 150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1:07:40.49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12150 4625 55 0,'0'0'68'0,"3"-4"-13"0,-3 4-7 15,4-2 1-15,-3-1-6 0,2 0-1 0,-3 3-3 16,2-4 4-16,-2 4 3 0,3-3-4 0,-1 0 3 15,-2 3 2-15,2-4 1 0,-2 4 2 16,2-4 3-16,-2 4-3 0,1-4-3 0,-1 4 4 0,0-5 0 16,0 3 0-16,0 2 4 0,0 0-3 0,-1-7 3 15,1 7-2-15,0-7 14 0,-2 4-13 0,0-2-2 16,2 5 1-16,-2-6 2 0,0 2-5 0,0-2-4 16,1 1-5-16,-3 0 6 0,0-2-5 0,1 2 8 15,-2-1-7-15,0 1 4 0,0-1-1 0,-3 0-1 16,1 1 3-16,-2-3 1 0,0 3-3 0,0 2 0 15,0-2 0-15,-3 4 0 0,1-2-2 0,-3 2-3 16,2-1 1-16,1 2-1 0,-3 2-5 0,1 1 2 16,0 2-6-16,0 0 3 0,-2 3-5 0,-4 2 4 15,6 5-1-15,0 0-2 0,1 0 0 0,-1 7 3 16,4 2-6-16,-3 3 1 0,6-1 1 0,-4 2 1 16,2 4-3-16,2-2 3 0,1 1-3 0,1-1 0 15,4 2-6-15,0-3-1 0,0 1-3 0,0-1 0 16,6-4-3-16,-2-5-1 0,4-2-1 0,-2 0-2 15,2 0 0-15,2-2-4 0,3-3-2 0,-3-1 0 16,4 0 0-16,0-5-2 0,3 3-1 0,-6-7-5 16,9 1 0-16,-3-4-8 0,2 0-6 0,3-2-10 15,-4-3-8-15,1-2-2 0,3 2-19 0,1-5-6 16,-3 3-2-16,-1-3-11 0,-2 0-5 0,3-1-1 16,-3 0-1-16,1 0 5 0,5-6 1 0,-9 2 4 15,3 3 8-15,-3-2 6 0,-1-1 5 0,-2 3 2 16,1-3 9-16,-1 2 5 0,-3-2 8 0,1 3 5 15,-4 1-9-15,-1-2 9 0,2 0 1 0,-4 3 2 16,0-4 7-16,2 4 1 0,-2 0 9 0,-4-1 8 16,2 3 8-16,0-1 11 0,0 4 10 0,-2-2 12 15,0 1 5-15,0 2 11 0,-1 0 5 0,-2 1 2 16,5 3-1-16,-7-3-1 0,7 3-5 0,-10 3 0 16,5 4-1-16,-3 0-5 0,2 0 2 0,-2 5-3 15,-1 0-5-15,1 4-3 0,2 0-23 0,-1 3 0 16,0-4-1-16,3 1 1 0,-2-1-3 0,2 2-1 15,2-6-1-15,-2 0-4 0,4-1-1 0,0 2 1 16,0-3-5-16,0-1-3 0,0-2 0 0,4-3-1 16,-3 2-1-16,0 0 0 0,3 0-4 0,-3 0 3 15,3-4-2-15,0 0-1 0,-4-1 2 0,0 0-2 16,0 0 3-16,13-5-3 0,-7-2 0 0,0 2-5 16,-1-1 2-16,2-2 1 0,-1-1-5 0,2 1 0 15,-3-1 0-15,1 1 2 0,-2 4 2 0,1 0-3 16,-1 0 1-16,3 1-2 0,-2-1-1 0,-2 3 1 15,1 0 11-15,-4 1-6 0,9 0-1 0,-9 0-5 16,12 4 6-16,-6-2 4 0,-2 1-5 0,2 0 0 16,2 2 0-16,5 1-3 0,-7-1 6 0,3 1-2 15,4-2 1-15,-4 0-5 0,0 1-4 0,1-2-13 16,-2-1-7-16,1-2-10 0,2 3-8 0,-2-3-20 16,-2 0-12-16,4-3-24 0,1 1-8 0,-2-3-24 15,2-2-8-15,-3 0-9 0,1-1-16 0,0 1-7 16,-3-3-89-16,-3 3-286 0,0-4 127 0</inkml:trace>
  <inkml:trace contextRef="#ctx0" brushRef="#br0" timeOffset="426.508">12637 4732 106 0,'-4'-5'119'0,"4"5"-9"0,0 0-3 0,0 0-8 0,0 0-16 16,0 0 2-16,-1-3-5 0,1 3 1 0,0 0 3 15,0 0-11-15,2 15 6 0,1-8-6 0,-2 3-3 16,3 2 2-16,-2 0-3 0,1 3-1 0,1 2-3 15,1 1 0-15,-1 0-6 0,0-2 1 0,-3 1-8 16,3-2 2-16,1-3-13 0,-5 0-3 0,4 0 1 16,-2-2-8-16,1-1-3 0,0-3-2 0,-2 1-2 15,-1 0-2-15,2-4-3 0,1-1 3 0,-3-2-5 16,3 5-2-16,-3-5-4 0,0 0 2 0,0 0-4 16,0 0-3-16,0-17-1 0,2 10 0 0,-3-4-1 15,2 0-1-15,-2-3-1 0,0-3 1 0,-2 0-5 16,-2 2-5-16,5 3 4 0,-1-1 3 0,-2 1-4 15,0 1 5-15,1 1-3 0,2 3-4 0,0-4 3 16,2 6 1-16,0 0 3 0,-1 1-5 0,-1 0 2 16,4 1 1-16,-4 3-2 0,8-1 1 0,-8 1 2 15,9 1 2-15,-3 2-4 0,-1-1 1 0,3 1 1 16,-2 4-4-16,2-1 4 0,-3-1 5 0,4 3-3 16,-3 4 1-16,2-5-3 0,1 3 2 0,0 0 3 15,-2-1-4-15,2 1 2 0,0-2-1 0,2 1-1 16,-2-1 2-16,2 1-6 0,-1-2 3 0,-1 3-23 15,3-5-11-15,2 0-23 0,-4-3-15 0,5 1-1 16,2-3-18-16,-3-1-19 0,3-1 1 0,-1-3-9 16,0 0-5-16,0 1-105 0,-3-1-247 0,-2-2 109 15</inkml:trace>
  <inkml:trace contextRef="#ctx0" brushRef="#br0" timeOffset="1047.781">13106 4718 85 0,'-5'-3'140'0,"4"-1"1"0,-3 3 5 0,0-2-9 16,4 3 2-16,-13 4-8 0,8 2-4 0,-3-3-12 0,2 2 5 16,-3 6-9-16,-1-1-6 0,4 3-3 0,-2 3-6 15,-1 0-7-15,2 0-5 0,2 1-7 0,2 1-3 16,-3 0-9-16,5-1-1 0,0-5-11 0,-3 1-2 16,3-2-10-16,1 1-1 0,0 0-5 0,0-4-7 15,4 0-1-15,-3-2-4 0,0-2-4 0,2 2-4 16,-1-4-1-16,1 1 1 0,-3-3 1 0,9 0-4 15,-3-3-1-15,4-6-3 0,-2 1 0 0,1-1 1 16,1-6-3-16,-1 1-7 0,0-4-7 0,-2 0-5 16,4-7-4-16,-6 0-5 0,-1 0-2 0,0-2-4 15,-4 0 2-15,0 0-1 0,-4-2 0 0,0 2 3 16,-1-1 2-16,1 1 4 0,-3 4-1 0,4 6 2 16,-2 0 7-16,-2 8 8 0,4-2-1 0,-3-1 7 15,5 6 5-15,-4 0 5 0,3 0-2 0,4 1-6 16,-2 5 8-16,0 0 4 0,0 0 0 0,0 0 6 15,0 22 2-15,0-7 3 0,2 3 6 0,1 1-1 16,1 7 2-16,1-6-1 0,0 6-3 0,1-2 2 16,1-4 0-16,2 6-7 0,-4-7 0 0,3 4-4 15,-2-7-1-15,3 4-3 0,0-6 6 0,-2 1-7 16,-2-1-6-16,3-4 2 0,0-2-3 0,-3 0-3 16,3-1-1-16,-2-3-1 0,3 2 1 0,-2-3-3 15,-1-3 2-15,1 0 1 0,0-2-1 0,5-3-4 16,-4-2-4-16,2 0-1 0,-2-1-11 0,4-8-8 15,-2 3-9-15,-3 1-6 0,0-2-2 0,-3 4-1 16,0-2 7-16,2 3-2 0,-2-1 1 0,0 3 11 16,0 1-2-16,-4 0 4 0,5 2 3 0,-1 2-2 15,0 0 1-15,-4 2 8 0,10 2-1 0,-5 0 4 16,0 3-1-16,2 0 2 0,3 2 2 0,-4 1 5 16,2 0-3-16,-2 1 0 0,2-3 0 0,-1 2 1 15,-1 1-1-15,1-3 2 0,0 4 0 0,-1-3 4 16,2-1-1-16,-4-1 1 0,-1-1-3 15,1-1 0-15,0 1-4 0,0 0-1 0,-1-4-21 16,0 3-22-16,-3-3-36 0,0 0-33 0,12-6-19 0,-10 1-26 16,0 1-151-16,-4 0-340 0,2-4 151 0</inkml:trace>
  <inkml:trace contextRef="#ctx0" brushRef="#br0" timeOffset="1232.649">13420 4651 39 0,'0'0'222'0,"0"0"-13"0,0 0-24 0,0 0-18 16,0 0-23-16,0 0-15 0,0 0-37 0,-4082 0-43 16,8164 0-46-16,-4077-6-54 0,-5 6-147 0,0 0-215 15,0 0 95-15</inkml:trace>
  <inkml:trace contextRef="#ctx0" brushRef="#br0" timeOffset="2584.83">13804 4722 56 0,'-8'-9'155'0,"3"-1"-13"0,-4 0-10 16,0 2-8-16,4-2 1 0,4 3 2 0,-3 3 4 16,0-1-3-16,0 3-6 0,-1-3 0 15,1 4-8-15,4 1-3 0,0 0-9 0,-9 6-3 16,5 0 2-16,-1 2-6 0,1 5-2 0,-2-1-7 15,2 5-5-15,1-2-5 0,0 0-6 0,-1 1-4 16,4-4-7-16,-2 1-10 0,0-1-2 0,2 1-6 16,0-1-6-16,0-2-3 0,2 0-3 0,0-1-4 15,-2-4-4-15,5 2-5 0,-3-4 3 0,1-1-5 16,0 1 2-16,3-2-11 0,-6-1-7 0,13-4-5 0,-5-1-11 16,3-2-18-16,-2-3-9 0,0-2-13 0,0-4-10 15,1 0-8-15,-2 1-8 0,-2-2-4 0,0-2 3 16,-3-8-5-16,-3 2-1 0,3-2-3 15,-3-2 10-15,-3 3 2 0,-3-1 11 0,3-1 17 16,-3 2 2-16,0 7 2 0,2-1 22 0,-4 2 14 16,3 6 5-16,4 0 22 0,-2 3 5 0,1 3 13 0,-1-1 3 15,3 2-4-15,-1 1-6 0,1 4 3 0,0 0 7 16,0 0 12-16,0 0 2 0,0 19 4 16,1-2 1-16,2 2 1 0,-1 4 5 0,2 2 0 15,0 1 0-15,2 0-1 0,-1 2 4 0,-1-1-8 16,3-1-7-16,-1 1-5 0,3 0-3 0,0-3-3 0,-2 2-5 15,4-3-1-15,-2-4-7 0,0-3 3 16,0 1-4-16,3-3-2 0,-3-1-6 0,0-4-3 16,1-1 0-16,1 0-4 0,1-2-2 0,0-2-9 15,-2-3-10-15,4 0-13 0,-1-4-13 0,1-4-11 16,0 0-14-16,3-3-11 0,-3-1-8 0,-3-1-21 0,2-4-8 16,-3-1-10-16,6-7-2 0,-7 7 1 0,-2-7 11 15,2 7 8-15,-4 0 25 0,-4 2 5 0,3-4 16 16,0 7 26-16,-4 5 28 0,0-1 16 15,2 3 28-15,-1 0 10 0,-2 1 7 0,1 4 10 16,0 0 10-16,0 0 12 0,0 0 6 0,-6 14 8 16,1-2 6-16,1 0-1 0,-1 3-1 0,4-3-9 0,-3 5-6 15,-1-5-7-15,1 3-2 0,0 0-13 0,1-4 4 16,0 1-16-16,2 0-6 0,-3-4-3 0,4 1-11 16,-1-2 1-16,-1 0-10 0,2-3-5 15,2 2 0-15,-2-4-1 0,0-2-5 0,1 5 0 16,-1-5-2-16,0 0-3 0,0 0-3 0,9-13-2 0,-7 10-5 15,2-3-5-15,-2 0 0 0,0 0-2 16,3-1 0-16,-3 3 4 0,0-2 0 0,-1 2-2 16,3 2-3-16,-1-1 2 0,0 1 2 0,-3 2-3 15,8 0 3-15,-8 0 2 0,7 5 0 0,-1-3-1 16,-1 3 2-16,0 0-1 0,-1 0 2 0,2 4-3 16,1-6-1-16,-1 3 4 0,-1-1-3 0,0-2-1 0,2 1-2 15,2 0-8-15,-3-2-8 0,2 0-5 16,-2-2-13-16,-6 0 1 0,13-5-15 0,-4-1-11 15,0 1-10-15,0-4-7 0,1 3 2 0,-1-4-17 16,-1 2 5-16,-3-3-6 0,2-1 0 0,0-3 3 16,-1-2-1-16,3-7-4 0,-6 5-3 0,0-6 11 0,-1 4 0 15,-2-6 5-15,-2 8 11 0,1-5-2 0,-4-2 19 16,0 10 16-16,1-3 19 0,0 6 15 16,2 1 8-16,-2 0 16 0,3 5 24 0,-1-1 6 15,2 1-2-15,2 3-1 0,-2 4 2 0,0 0 14 16,0 0 14-16,0 0 6 0,-2 25 7 0,2-7 9 15,-2 9 6-15,2-3 4 0,0 6-6 0,1-1 2 16,0 0-2-16,2 1-3 0,1 0-2 0,0-1-7 16,0-2-7-16,-2 0-6 0,4-1-4 0,1-2-7 15,-1-5-9-15,-1-1-4 0,3-1-4 0,-4-1-6 16,7-3-3-16,-2-2-9 0,-4-2 2 0,5-3-10 16,-2 1 0-16,1-2 2 0,-1-5-16 0,2 0-5 0,1 0-7 15,0-5-12-15,2 0-9 0,-3-3-13 0,1-5-6 16,0-2-19-16,0 0-15 0,0-2-12 0,-3 0-10 15,0-2-10-15,-3-5 8 0,1 4 6 16,-2 1 12-16,-1 0 9 0,-1 5 9 0,-2-1 2 16,2 3 10-16,0 3 15 0,-2 1 7 0,0 0 11 0,1 2 10 15,0 3 7-15,-3-2 4 0,3 1-2 16,-1 4 9-16,0 0 8 0,0 0 10 0,0 0 5 0,0 0 8 16,1 14 2-16,1-4 1 0,-1 2 3 15,-1 0 3-15,2 0 4 0,3 3 0 0,2 1-4 16,-5 0 1-16,1-1-2 0,1 1 0 0,0-3-3 0,5-1-3 15,-4 1-5-15,0-3 0 0,3-1-6 0,-2 1 0 16,1-2-9-16,3 0 1 0,-4-4-3 16,1 0-2-16,0-1-5 0,4-3-18 0,-1 0-27 15,-1-3-34-15,2-2-35 0,1 1-34 0,1-6-45 16,-3 2-29-16,-5-1-164 0,1-1-407 0,0-2 180 16</inkml:trace>
  <inkml:trace contextRef="#ctx0" brushRef="#br0" timeOffset="2906.351">14159 4619 22 0,'0'0'197'0,"0"0"3"15,0 0 3-15,0 0-3 0,0 0 2 16,13 2-16-16,-13-2-11 0,19-5-5 0,-9 5-7 15,4-5-6-15,3 2-5 0,2-3-7 0,-3 3-11 16,3 0-2-16,0-2-9 0,-1 0-12 0,11-4-5 16,-10 4-12-16,4 0-10 0,-5-1-8 0,0 1-4 15,-6 1-9-15,1 0-8 0,-1 1-3 0,1-1-5 16,-3-3-7-16,-3 4-2 0,3 0-3 0,-2-2-8 16,-2 3 3-16,0-1-6 0,-2 2-2 0,-4 1-4 15,8-4 0-15,-5 3-7 0,-3 1-7 0,4-3-17 0,-4 3-12 16,3-3-20-16,-3 3-18 0,2-2-26 0,-2 2-25 15,0 0-34-15,0 0-43 0,0 0-39 16,-9-5-215-16,9 5-483 0,-15 0 214 0</inkml:trace>
  <inkml:trace contextRef="#ctx0" brushRef="#br0" timeOffset="4426.622">15037 4571 36 0,'0'0'132'0,"0"0"2"0,0 0-9 16,0 0 3-16,0 0-3 0,0 0-5 0,0 0-11 15,0 0-10-15,0 0-12 0,0 0-2 0,-11-7-5 16,11 7-6-16,-7-4-1 0,3 1 4 0,0 1-7 16,-1 0-4-16,0-3-3 0,0 2-1 0,-3-4-5 15,1 2-7-15,0-5-4 0,1 1 10 0,0 0 0 16,-1-5-14-16,3 1-3 0,0 1-5 0,2-4-3 15,-1 0-3-15,2-1-5 0,-1-3-1 0,2 1 1 16,2 0-6-16,-1 2-3 0,2 5-17 0,-2 0 0 16,2 3-1-16,-3-1-2 0,2 7 2 0,-2-3 2 15,0 1 4-15,2 2-8 0,-1-2 2 0,-1 5 7 16,1-5-4-16,-1 5 1 0,0 0 1 0,0 0 0 16,8 14 1-16,-7-4-4 0,4 7 5 0,0 2 3 15,2 6 4-15,-1 6 3 0,-4-2 5 0,5 3 3 16,-4 2 4-16,2 1-1 0,-2 0 0 0,3-1 1 15,-2-1-3-15,2-1-1 0,-3 0-1 0,0-5-3 16,2 2 2-16,-2-3 0 0,-2-8-1 0,4 2 2 16,-2-3-3-16,-3 0 5 0,0-5-3 0,1 5 6 15,-1-6 9-15,-1-2 0 0,1 2 4 0,-3-5 1 16,2 1 3-16,-3-2-3 0,0 2-2 0,-1-2-2 16,0-1-5-16,0 0 4 0,-3 0-8 0,-1-2-2 15,-1 2-1-15,-1-3-3 0,-1 1-4 0,1 0 1 16,-1-2-3-16,-3-2-3 0,-2-1-5 0,3-1-6 15,-4 2-15-15,-1-2-11 0,4-2-26 0,-2 1-24 16,4-1-21-16,-2-2-35 0,6-2-38 0,0 0-25 16,2 0-32-16,0-1-139 0,3-2-396 0,4 2 175 15</inkml:trace>
  <inkml:trace contextRef="#ctx0" brushRef="#br0" timeOffset="5347.936">15146 4406 14 0,'1'-4'214'0,"-1"4"-14"16,0-4-9-16,0 4-21 0,0 0-12 0,0 0-12 16,0 0-7-16,5 13-6 0,-4-4-6 0,0 3-3 15,1 5-5-15,-1 0-2 0,2 9-7 0,-3-6 0 16,2 6-6-16,1-2 3 0,1 4-8 0,-2-2-8 15,2-8-1-15,-3 2-7 0,3-1-7 0,0-1-8 16,2 1-4-16,-3-4-10 0,3 2-7 0,3-2-3 16,-4-3-2-16,0-3-7 0,0 4-3 0,2-4-5 15,2-2-1-15,1 2-4 0,-5-4-3 0,4-2 7 16,0-3-12-16,-1 1-4 0,2-2 0 0,-2-2-6 16,3 0-15-16,-2-6-2 0,1 4-20 0,0-4-9 15,1-4-8-15,-2 4-6 0,1-6-1 0,-4 3-2 16,-1-2 1-16,2-3 0 0,-3 0 7 0,-1 5 5 15,-3-3 6-15,0 1 9 0,0 6 1 16,-3-4 6-16,1 5 7 0,1 2 16 0,-1 0 12 16,2 1 10-16,-2-1-3 0,2 5 0 0,0 0 6 0,0 0 3 15,0 0 4-15,-3 13-5 0,2-2 5 0,1 3 1 16,1 1-7-16,2 2-2 0,-1 0-1 0,1 0-3 16,2 2-2-16,-1-7-5 0,0 1-1 0,2 2-3 15,2-5-6-15,-4-2-11 0,4 2-7 0,-1-1-18 16,1-2-14-16,0-4-11 0,-1 0-14 0,2-3-20 15,-1 0-19-15,-2-3-17 0,7-4-19 0,-5-2 1 16,2 0-4-16,0 0 7 0,0-5-2 0,-2 2 4 16,0-3 6-16,-2 1 11 0,-2 3 16 0,0-2 11 15,-4-2 15-15,4 3 20 0,-4-1 19 0,-2 4 24 16,4 0 17-16,-2 1 21 0,0 6 24 16,1-1-5-16,-1 3 10 0,0-4 18 0,0 4 16 0,0 0 13 15,0 0 10-15,3 16 4 0,-2-10-1 0,0 5-3 16,3-2-7-16,-2 4-3 0,-2-1-2 0,2 1-7 15,0-3-6-15,-2 2-8 0,3-1-4 0,-2-1-6 16,0 0-9-16,-1-1-7 0,0-1-1 16,0-3-7-16,2-1 0 0,-1 1-4 0,-1 0-2 0,1 0-6 15,-1-3 0-15,0-2-4 0,1 7-1 0,-1-7-6 16,0 0 0-16,0 0-2 0,7-12-2 0,-4 5-4 16,-1 0 2-16,3-3-6 0,-2 4-1 0,0-2-4 15,0 1 4-15,1-3-4 0,1 1-1 0,0 4 4 16,-1 2 1-16,0 0-7 0,2-1 4 0,-1 2 2 15,-1 2 0-15,-4 0 2 0,14 5 1 0,-10-1 2 16,2 0-2-16,0 1 3 0,0 0 2 0,-2 1-4 16,-1 0-1-16,1-3-1 0,0 4-2 0,0-2 3 15,-1 0-4-15,-1-3 3 0,2 2-3 0,-1 0-1 16,-1 0 1-16,2-4-5 0,-4 0 2 0,0 0-11 16,0 0-5-16,10-4-7 0,-5 0-3 0,-1 0-12 15,0-2-3-15,1 0-3 0,0-3 0 0,3 2 4 16,-4 1 0-16,1 0 5 0,-1 2 3 0,2 0 3 15,-2 0 5-15,1 3 5 0,-5 1 0 0,10 2 4 16,-4 0 7-16,3 1-2 0,-2-1-1 16,2 4 12-16,-1 1-3 0,0-2-1 0,1 0 2 0,-1-1-1 15,0 3 2-15,-1-2 2 0,0-2-1 0,-1 2-8 16,-2-2-23-16,2-1-26 0,-6-2-28 0,9 2-63 16,-5-2-141-16,-4 0-316 0,0 0 140 0</inkml:trace>
  <inkml:trace contextRef="#ctx0" brushRef="#br0" timeOffset="5574.644">14983 4536 177 0,'0'0'157'0,"0"0"-19"16,0 0-14-16,0 0-14 0,15-13-8 0,-4 8-15 16,4-4-7-16,16-1-4 0,-7-4-29 15,4 3-38-15,4-2-49 0,-2 1-54 0,0 0-69 16,-3 2-175-16,1-4 78 0</inkml:trace>
  <inkml:trace contextRef="#ctx0" brushRef="#br0" timeOffset="6715.767">16128 4463 62 0,'-4'-6'200'0,"-1"-5"-13"0,-1 4-8 0,2-5-17 15,0 2-12-15,-4 1-20 0,0 1-13 0,1 0-9 0,1 1-13 16,1 1 0-16,-3-2-13 0,0 4-4 0,3-1-2 16,0 2-3-16,-3-1-3 0,3 3-6 0,-2-1-2 15,7 2-7-15,-13 0 0 0,6 3-1 0,0-1-9 16,2 4-2-16,-2-1-6 0,2 1-1 15,0 3-5-15,1-1-1 0,-1 1-7 0,5 1-2 0,0 1-3 16,3 0-4-16,-1-1 3 0,2 4-4 0,3 1 0 16,3-2-2-16,0 4 0 0,0-2-1 0,9 4-3 15,1-1-2-15,-5-4 4 0,0-2-2 0,3 2-3 16,-5 0-4-16,2-2-4 0,2 2-5 0,-3-5-1 16,-4 4-4-16,-1-2-5 0,1-3-3 0,-6 3-4 15,1-5-5-15,-1 3-1 0,-3-3-7 0,-1 1-3 16,0-3 1-16,-2 3 0 0,-1 0 0 0,0-2 4 15,-4 0 5-15,-3 0-1 0,2 0 9 16,-1-2-4-16,-2 0 5 0,-1-1 5 0,-1 0 4 0,2 0-3 16,-1-4 3-16,-3 2 6 0,7 0-4 0,-2-2 9 15,2 1-2-15,1 0-1 0,0-2 1 0,2 1 10 16,1 0-9-16,4 2 4 0,0-9-4 0,2 5 1 16,2 1-3-16,1-4 1 0,2-2 2 0,3 2-3 15,5-1 5-15,1 0-4 0,-2-2 1 0,5-1 3 16,-2 3-7-16,1-1 4 0,1-3 2 0,-4 1-1 15,10-6 0-15,-10 8 0 0,0-3 9 0,0 5-9 16,0-5 5-16,-2 2-1 0,-3 3 2 0,-4-3 6 16,-1 5 3-16,0-2 4 0,2 5 2 0,-1-6 4 15,-5 4 6-15,3 1 5 0,-4 3 3 0,4-3 7 16,-4 3-4-16,4-1 2 0,-4 1 4 0,0 0 5 16,0 11 2-16,-4-5 1 0,4 1 5 0,0 4-1 15,-1-5 0-15,1 7-5 0,-3-2-5 0,3 0-1 16,0 0-5-16,3 1-4 0,-3 0-3 0,1-2 0 15,4 2-8-15,-2-5-3 0,-2 0-4 0,3 0-2 16,0-3-5-16,0 2 1 0,2-3-5 0,-1 1-2 16,0-4-10-16,4 0-17 0,3-3-20 0,-5-1-21 15,4-3-19-15,-1-1-17 0,1-7-13 0,-3 6-8 16,2-5-9-16,-1-1-5 0,0 1-2 0,-1-3 15 16,-3 0 3-16,-1 0 10 0,-3-2 10 0,-1-1 13 15,-3-6 11-15,3 9-1 0,-5-10 14 0,-1 1 8 16,1 10 20-16,1-1 21 0,0 3 14 0,0 3 22 15,2 2 15-15,-1 2 15 0,2 1-4 0,-2 3 0 16,3 1 17-16,0 2 14 0,0 0 23 0,-2 17 8 16,4-8 6-16,1 8 3 0,-2 1 0 0,2 6 0 15,-1-5-2-15,3 8 1 0,-2-8-8 0,0 7-10 16,2 0-5-16,2-3-7 0,-2-6-13 0,-2 0-4 16,3-1-13-16,-2-3-3 0,-3-4-6 0,3 4-5 0,3-2-9 15,-5-3-7-15,-1-1 1 0,3-3-5 16,0 2-8-16,0-1-10 0,-3-3-7 0,3 1-14 15,-4-3-12-15,10 0-14 0,-10 0-9 0,11-6-18 16,-5-1-13-16,0 0-12 0,3-2-14 0,-4 1-20 16,2-2-3-16,-3-2-18 0,2 0-4 0,2-6 0 15,-2 1 11-15,-1 1 18 0,0 2 2 0,3-1 22 16,-3 3 12-16,-1 5 2 0,0-5 11 0,-2 2 12 16,1 5 13-16,1 1 4 0,-2-1 22 0,3 2 8 15,-5 3 21-15,10-1 9 0,-10 1 21 0,16 4 4 16,-10 1 11-16,6-1 7 0,-3 4-1 0,1-1 1 15,3 5-4-15,2-3 2 0,-4 4-9 0,1-2-10 16,-3-3 11-16,6 2-16 0,-4-2-5 0,-5-1 1 16,3 0-4-16,-4-2-1 0,-2-1-1 0,-1 1-8 15,1 0-18-15,-3 0-17 0,0-5-30 0,-7 9-11 16,1-5-40-16,-3-3-25 0,-2 2-26 0,-1-3-132 16,-10 0-305-16,3 0 135 0</inkml:trace>
  <inkml:trace contextRef="#ctx0" brushRef="#br0" timeOffset="6902.612">16476 4351 109 0,'9'-4'209'0,"-2"2"-23"15,4-4-15-15,0 1-17 0,3 3-15 0,2-5-14 16,-2 3-15-16,-2 0-10 0,2 0-28 0,-1 0-34 15,-1-1-30-15,-3 0-42 0,0-2-46 0,-4 4-139 16,-4-2-235-16,1 0 104 0</inkml:trace>
  <inkml:trace contextRef="#ctx0" brushRef="#br0" timeOffset="7052.372">16202 4270 177 0,'-2'0'220'0,"2"0"-19"16,-6 2-23-16,6-2-22 0,-3 3-36 0,3-3-59 16,-5 7-79-16,1-4-165 0,-2 1-197 0,-2 2 87 15</inkml:trace>
  <inkml:trace contextRef="#ctx0" brushRef="#br0" timeOffset="8276.735">13081 5339 97 0,'-3'-3'179'0,"-1"1"-6"0,-1 0-15 16,5 2-14-16,-12-1-9 0,12 1-11 0,-11 4-8 0,2 2-8 15,1 1-4-15,2-1-4 0,-3 6-5 0,3-3-7 16,-1 6-7-16,0-1-8 0,-2 3-3 0,4 0-11 16,-1 0-2-16,3-2-8 0,1 1-4 0,2-3-4 15,0 1-7-15,2-3-4 0,0 1-8 0,3-1-3 16,-2-1-9-16,3-4-1 0,1 0-13 0,-2-4-4 15,1 1-6-15,0-1-5 0,1-3-14 0,4-3 0 16,-5 2-8-16,-1-4-3 0,1 0 2 0,-1-4 2 16,0 0 7-16,-4 1-1 0,2-1 7 0,-3-1 2 15,0 0-5-15,-3 1 13 0,2 0-5 0,-6-2 17 16,-1-2-4-16,4 6-4 0,-5 0-3 0,-1 0 15 16,2 3 14-16,-1 0 8 0,2 0-6 0,0 3 8 15,1 0-7-15,-1-1 0 0,2 3 0 0,5 0-5 16,-10 0 0-16,10 0-3 0,-5 5-4 0,4-2 3 15,1-3-8-15,0 0 0 0,6 4 1 0,-6-4-6 16,12-3-6-16,-2-1-1 0,0-1-4 0,5-4-2 16,0 0 4-16,-1-2 5 0,-5 2 0 0,4-5 0 15,-1 2-2-15,-3-2 3 0,1-2 5 0,-1 1-2 16,-5 0 0-16,1 4 2 0,-1-1-2 0,-3 0-1 16,2-1 10-16,-1 1 11 0,-4 0 5 0,-2 2 9 15,4 2-1-15,-4 2 15 0,4-1-3 0,-5 2 3 16,4-2 6-16,-2 1 23 0,-2 4-8 0,5-3-6 15,-4 3-4-15,4 2-7 0,-5-5-3 0,5 5-3 16,0 0-3-16,-5 12 3 0,5-5 0 0,-2 2 2 16,0 2-1-16,1 7 0 0,-2 1 5 0,3 9-4 15,-1-3 5-15,1 6-1 0,0 0-5 0,1 3 4 16,2 15-1-16,-2 2-1 0,4 2-4 0,3-2-1 16,-3 2-4-16,-5 0-3 0,8 0-1 0,-7-2-2 15,8 2-5-15,-3-2-1 0,-2-5-3 0,-4-10-1 16,4 1-3-16,0-6 1 0,0 1-5 0,-2-3-4 15,5 0 2-15,-2-5-2 0,-3-6-4 0,-1-2-1 16,2-6 1-16,0 1 0 0,-2-1-6 0,-1-3-2 16,2-2 1-16,1 0-3 0,-2-1 1 0,1 1-1 15,-1-2-1-15,2-3-4 0,-3 0 0 0,0 0-2 16,6-8-1-16,-2 2-9 0,0-6-8 0,3-4-6 16,1-2-9-16,0-6-9 0,2-1-9 0,-3-2-8 15,2-6-6-15,0 6 10 0,-5-2-11 0,-1 0 6 0,-3 0 5 16,2-2 11-16,-7 4 10 0,2 3 0 0,-3 4 6 15,0 2 10-15,-1 3 3 0,-3 0 9 16,0 1 12-16,-3 3 8 0,-2 0 6 0,-1 4 9 16,5 2 11-16,-3 0 10 0,-3 3 7 0,-3-2 5 15,0 3 3-15,7 1 1 0,-3 0 2 0,6 0-1 0,0 0-2 16,0 0 1-16,3-3-2 0,1 3-7 16,6 0-6-16,-10 0-6 0,10 0-9 0,-7 0 2 15,7 0-3-15,0 0-4 0,0 0-3 0,14-12-7 16,-4 6-17-16,8-5-16 0,-1 2-29 0,2-3-33 0,8-2-41 15,1-3-41-15,0 1-40 0,-3 2-169 0,-1-1-410 16,1-1 181-16</inkml:trace>
  <inkml:trace contextRef="#ctx0" brushRef="#br0" timeOffset="8850.464">13720 5336 19 0,'0'-4'214'0,"0"-1"1"15,0 3-11-15,0-3-13 0,0 5-21 0,-3-7-15 16,-1 3-12-16,4 4-11 0,-9 0-13 0,9 0-12 16,-12 4-11-16,6 0-5 0,1 1-8 15,-3 0-11-15,-1 0-3 0,-2 0-10 0,2 4-6 16,5-4-3-16,-2 3-4 0,0 2-7 0,1-1-6 0,1 3-3 15,2-6 0-15,1 5-7 0,1-2-2 16,1 0-3-16,3 4-2 0,3-4-2 0,-1 2-3 16,-1 1 0-16,5 2-3 0,3-2 3 0,-4-4-3 15,1 4 2-15,1 0-3 0,-3-3-3 0,3-1-3 0,-4 1 1 16,2 0-3-16,-3-1 1 0,2-1-5 0,-5 1-4 16,-3-3 2-16,5 2 0 0,-4-1-5 0,-1-1 1 15,-1 1-3-15,-4 3 1 0,2-6 0 16,-1 4 2-16,-1 0 1 0,0-4 5 0,-2-1-2 15,0 3 1-15,-2-2-2 0,5-1 7 0,-8-1-5 0,3-1 3 16,0-1-1-16,-1-2-1 0,2 1 4 0,-1-3-3 16,0 2 3-16,1-5-7 0,3 0-3 0,3 3 5 15,-1-5-1-15,2-2 0 0,2 3 3 0,3-3-4 16,1 3 4-16,0-2-2 0,4 4 2 16,-1-3 0-16,-2 0 2 0,5 3-3 0,-1 1-1 0,1 0 4 15,0-1 0-15,1 2 1 0,-3 3 2 0,1-1-2 16,0 1 4-16,2 2 1 0,-2 0-1 0,-1 4 12 15,4 0 0-15,0 1 6 0,-3 1 4 0,1 0 3 16,5 3 1-16,-2 1 1 0,-5-1-1 0,1 1-3 16,5 0-1-16,-5-2-2 0,1 0-1 0,4 0-4 15,-3-2-3-15,0 0-3 0,-3-2 2 0,3-2-15 16,-1 1-22-16,-2-3-35 0,3-2-45 0,-1 0-52 16,-2-6-54-16,-1 0-148 0,1 0-387 0,-3-2 171 15</inkml:trace>
  <inkml:trace contextRef="#ctx0" brushRef="#br0" timeOffset="8974.549">14043 5261 45 0,'-4'-2'137'0,"4"2"-21"0,0 0-23 0,0 0-57 16,0 0-47-16,0 0-59 0,-8 10-75 0,8-10 34 15</inkml:trace>
  <inkml:trace contextRef="#ctx0" brushRef="#br0" timeOffset="9753.774">14115 5455 2 0,'3'-5'213'0,"2"3"-8"0,-2 0-9 15,1-2-8-15,1 3-10 0,1-2-14 0,3 1-10 16,-4 0-11-16,3 1-4 0,2 2-11 0,-4 3-7 16,1-1-10-16,-1-2-4 0,2 4-8 0,-7 2-3 15,7-3-6-15,-4 2-6 0,-2 4-8 0,1 0-8 16,-3-1-4-16,1 1-3 0,-2 0-4 0,1-4-6 16,-3 3-5-16,2-2-3 0,0-1-4 0,1-2-4 15,0 0-4-15,-3 1-6 0,3-5-1 0,0 5-7 16,0-5-4-16,3 2 2 0,-3-2-8 0,0 0-2 15,0 0 0-15,6-9 0 0,-1 6-4 0,-1-1-2 16,3 1-2-16,-3-1-7 0,2 2 1 0,-3-1 0 16,4 0 1-16,-2 1 1 0,0 2 2 0,-5 0 1 15,11 0 0-15,-5 4 0 0,-2 1 3 0,1 3 6 16,0 1-9-16,4 3 4 0,-2 2-2 0,1 3 2 16,-3 1 0-16,1 8 1 0,3-3-1 0,-3 4-5 15,-3 1-4-15,3-1-3 0,-8 1-7 0,2-3 0 16,-4 4-4-16,-1 0-1 0,-2-2-5 0,-4-2 2 15,1 0 2-15,-1-1 3 0,-3-4 2 0,2-3 4 16,-2-2 1-16,0-1 4 0,-1-2 2 0,1 2-2 16,-3-4 5-16,0 0 3 0,7-5 4 0,-4-1 3 15,5-1 3-15,-1-1-2 0,-1 1 2 0,0-2 0 16,2-3-3-16,4-2 0 0,-2 1-5 0,1-5 2 16,1 2 1-16,-1-4-3 0,5-3 1 0,1-1 0 15,0-2-1-15,5-1 1 0,-3 0 0 0,5-2-2 16,-1 1 1-16,8-9-1 0,-4 1 1 0,5-1 0 15,1-1 2-15,-2 3-4 0,1-4 2 0,7 0-2 16,-6 0 3-16,0 3-3 0,-2 2 2 0,1 1-1 16,-2 2 2-16,-4 4 0 0,0 3 0 0,-5 2-3 15,1 2 1-15,0-1 5 0,0 2-3 0,-1 3 1 16,-4 0 3-16,1 1 2 0,3 0 1 0,-1 3 8 16,-3 2-1-16,0-5 5 0,2 3 0 0,-2 2-1 15,0 0 0-15,0 0-1 0,0 0 4 0,0 0 3 16,-4 13-2-16,3-7-2 0,-4 5 2 0,5-1-2 15,-5 2 5-15,5 1-1 0,-1-1-2 0,1 0 3 16,0 2-6-16,1 2 4 0,0-5 0 0,3 2 2 16,-3-2-3-16,4-1-5 0,-1 0 2 0,1 0-3 15,-1-2-2-15,4-2-4 0,-4 2 1 0,2-3-2 16,1-1-1-16,-1-1-2 0,3-1 2 0,2 0-8 16,2-1 0-16,-5-2 1 0,7-2-19 0,-4 2-23 15,2-4-28-15,-4 1-32 0,-1-2-42 0,2 1-46 16,1-4-42-16,-1 1-195 0,-4-1-462 0,4-4 204 15</inkml:trace>
  <inkml:trace contextRef="#ctx0" brushRef="#br0" timeOffset="10166.206">14772 5279 234 0,'-4'-5'239'0,"1"2"-6"0,-1-5-11 0,1 4-11 16,-2 2-15-16,3-1-13 0,2 3-9 0,-4-4-11 0,4 4-9 16,-3-5-11-16,3 5-6 0,0 0-10 15,-4-3-10-15,4 3-4 0,0 0-9 0,0 0-4 16,0 0 8-16,0 0 11 0,2 19 8 0,0-2 10 15,-2 1 1-15,4 10 4 0,-1-1-3 0,2 0 2 0,-1 4 8 16,-1 2-19-16,2 0 3 0,1-2-5 16,-2-1-4-16,-2-1-10 0,3-1-10 0,0 0-8 15,-1-8-6-15,0-1-11 0,1-1 1 0,-1-4-23 16,1 3 5-16,-5-6-6 0,6-2-7 0,-2 3-1 16,0-6-7-16,-4 1-9 0,4-2-4 0,-3 1-2 0,2-1-4 15,-2-1 0-15,-1-2-9 0,0-2-12 0,1 3-14 16,-1-3-10-16,2 5-20 0,-2-5-10 0,0 0-33 15,0 0-47-15,0 0-49 0,0 0-45 0,0 0-55 16,-3-14-60-16,3 3-61 0,-1 0-230 0,-2 1-686 16,3-4 303-16</inkml:trace>
  <inkml:trace contextRef="#ctx0" brushRef="#br0" timeOffset="11531.07">11283 6670 100 0,'0'0'153'0,"-7"0"0"0,7 0-10 15,0 0-12-15,0 0-6 0,0 0-10 0,0 0-2 0,0 0-15 16,0 0-4-16,0 0-13 0,0 0-6 0,0 0-15 15,0 0 8-15,0 0-1 0,0 0-5 16,0 0-1-16,0 0-9 0,18 4 4 0,-12-3 1 16,2 0-9-16,5 1-6 0,1-1 0 0,4-2-3 0,5 1-7 15,5-3 4-15,3 2-5 0,3 1 0 0,2 0-6 16,4-2 1-16,13 1 0 0,4 0 12 0,9-4 10 16,26-3 1-16,-28 4-4 0,34-3-2 15,-4 2 0-15,0 0-11 0,1 3 0 0,2-4-6 0,6 2 0 16,0 1-5-16,9-3 1 0,2 1-3 0,3-2-4 15,4-1 1-15,3 2-4 0,-1 2-2 16,10-1 1-16,-5-4 0 0,9 2-2 0,-3-1 1 16,10 1-3-16,-7-3-3 0,2 3 0 0,3-5 2 0,-3 1-1 15,7-2 0-15,-3 3-1 0,4-2 2 0,-5 2-3 16,-2-5 4-16,3 2-1 0,2 2 1 0,-1 0-1 16,3-2-4-16,-6 1 5 0,2-1 4 0,3-1-1 15,-4 2 0-15,-2 3-3 0,-1 0-1 0,3-2 5 16,-4 4-3-16,-1-3-2 0,-2 4 7 0,-2 0-8 15,0-3 1-15,-2 3-2 0,-14 2 3 0,1-5-3 16,-4 6 0-16,-1-4-3 0,-7 2 1 0,-9 3 0 16,-3-2-1-16,-29 3-1 0,1-5 3 0,-1 2-2 15,-2 1-1-15,-2 1 2 0,-10-1-1 0,0 0-2 16,-15 2-1-16,-4 1-4 0,-2-3-4 0,-10 2-10 16,-6 0 0-16,-2-1-8 0,-1 2-2 0,-5 0-2 15,1 0 3-15,-7 0-2 0,10 0-7 0,-10 0-10 16,5 0-14-16,-5 0-17 0,0 0-23 0,0 0-12 15,0 0-12-15,0 0-18 0,0 0-24 0,0 0-148 16,-32 4-342-16,19-4 152 0</inkml:trace>
  <inkml:trace contextRef="#ctx0" brushRef="#br0" timeOffset="12524.934">15064 6505 91 0,'0'0'80'0,"0"0"10"0,1-2-13 16,-1 2-6-16,0 0 0 0,0 0-11 0,0 0 1 15,0 0-6-15,0 0-9 0,0 0 0 0,0 0-12 16,0 0 5-16,0 0-3 0,0 0 9 0,0 0-5 15,0 0 0-15,0 0-5 0,0 0-5 0,0 0-9 16,8 9 24-16,-8-9-15 0,2 3 1 0,-2-3 5 16,3 2-10-16,-3-2 1 0,0 0 0 0,1 3-3 15,-1-3-1-15,3 2 0 0,-3-2 0 0,4 3 1 16,-4-3-3-16,0 0 1 0,0 0-5 0,0 0 2 16,0 0 0-16,0 0-3 0,0 0 0 0,0 0 0 15,0 0 5-15,0 0-6 0,0 0-1 0,0 0 0 16,0 4-3-16,0-4-9 0,0 0-17 0,0 0-29 15,0 0-33-15,-11 3-64 0,5-3-85 0,1 0-245 16,-8-3 110-16</inkml:trace>
  <inkml:trace contextRef="#ctx0" brushRef="#br0" timeOffset="14076.808">16913 4257 17 0,'0'0'105'0,"0"0"-11"16,0 0-11-16,0 0-2 0,0 0-3 0,0 0-2 16,0 0 11-16,1 15-5 0,-1-10-4 0,3 0-4 15,-3 3-1-15,0 1 3 0,2 3-3 0,-2 0-1 16,1-1-5-16,-1 6 0 0,2 3 11 0,0-3-15 15,-2 2-5-15,4 8 2 0,-3 0-3 0,1 3-3 16,0 0-2-16,1 4-4 0,-1 1-3 0,3 13 10 16,-3-1-16-16,-2 3-2 0,-2 2 5 0,2 0-10 15,0-2-2-15,-2 1-1 0,-1 0-5 0,1 2 3 16,2-5-7-16,-1 6 1 0,-1 2-5 0,2 1 4 16,0 1 5-16,0-2-6 0,-2 0 0 0,0 5-1 0,1-2 1 15,1 0-3-15,5 24 6 0,-5-28-5 16,0 0 3-16,-2 3-1 0,4 25-5 0,0-27 1 15,-6 3 1-15,6 21-1 0,0-25-4 0,-1 2 0 16,1 27 0-16,3-25-5 0,3 1-1 0,-3-1-5 16,0 0 3-16,0 28-5 0,3-28-2 0,2 23 3 15,-7-25-4-15,3 3 1 0,3 27-1 0,-5-27-3 16,-3 24 1-16,2-26 0 0,-3 1-1 0,1-1-1 16,3 3 1-16,-3 21 0 0,-3-26 6 0,8 24-1 15,-2-23-3-15,-4 1 1 0,1 26 2 0,3-27 0 16,-5 27-1-16,1-28-2 0,1 0 1 0,3 2 1 15,-3-3-2-15,2 4-3 0,3 0 4 0,-2 0 0 16,4 1 1-16,-4 20-2 0,0-26-2 0,3 6-3 16,0 22-2-16,-3-25-1 0,4-1 7 0,-8 27-4 15,8-29-5-15,-6 3 5 0,3-1-1 0,1 2 1 0,-1 26-3 16,-3-32 4-16,2 3 5 0,1-2 1 0,-2 5-3 16,-2-2 3-16,2 2-1 0,-1-4 2 15,-2 1-3-15,2-1 1 0,1 3 0 0,-3-6 3 16,4 5 5-16,-3-5-5 0,1 7 12 0,2-4 2 15,-1 1-8-15,-2 0-3 0,2 1 7 0,2-3-2 0,-2 5 2 16,3 0 0-16,-2-2 0 0,1 28 2 16,0-24-3-16,-4 21 1 0,3-25 1 0,-4 2 2 15,4 25 3-15,-3-22-3 0,3 23 4 0,0-25-4 16,-4 22 0-16,0-23 0 0,0 0 0 0,1 27-8 16,-2-28 6-16,2 1-1 0,-2 2-2 0,1-1 0 0,0 1 1 15,0 22-4-15,0-25 1 0,-4 3 1 0,7-2 1 16,-3 3-3-16,-8 21 0 0,4-27-1 0,-1 4 1 15,3-1-2-15,-6 24 4 0,-1-26-2 0,5 2 1 16,-8-3 0-16,4 1 1 0,-1 3-3 0,-2-2-1 16,0-1 2-16,2-2 2 0,-1 1-1 0,1-9 3 15,1 2 4-15,1-14-3 0,-2 13-1 0,1-16 1 16,3 3 4-16,-3-1-1 0,6-1-1 16,-6-2 1-16,3-1-2 0,1-3-1 0,-1 4-2 15,1-3 1-15,0 1-1 0,4-1-3 0,-1-3-1 0,1 4 1 16,1-4-1-16,-5 1-3 0,7-7-1 0,-3 2-3 15,-3 3-6-15,3-2-5 0,0-7-3 0,0 5-5 16,3-4-10-16,-2 2-6 0,-1-5-3 0,0 0-6 16,0-2-13-16,3-1-5 0,-3-2-15 0,0-1-13 15,0-6-23-15,-3 12-24 0,3-8-23 0,0 0-104 16,0-4-291-16,0 0 129 0</inkml:trace>
  <inkml:trace contextRef="#ctx0" brushRef="#br0" timeOffset="15272.076">17493 4736 21 0,'1'-9'184'0,"3"0"-1"15,0-1-6-15,0 2-13 0,-2-4-12 0,1 3-11 0,-1-2-6 16,2 0-16-16,-3-1-2 0,2 0-7 16,-3-1-5-16,0 1-7 0,-2 0-5 0,1 0-8 15,-2 0-2-15,-1 1-7 0,1 2-6 0,-2-1-4 16,-1 2-4-16,-2-2-3 0,1 4-3 0,-1 0-8 16,-1 0-3-16,-1 4-4 0,-2 0-6 0,-2 2-4 15,1 2 0-15,-1 1 0 0,-4 4-9 0,2 0-2 16,-2 2-2-16,4 2-2 0,-2 1-3 0,4-1-3 15,0 2-3-15,1 2-3 0,3 0-3 0,-2-2 2 16,9 0-9-16,-2 3 3 0,3-1 1 0,1-4-4 16,2 5-1-16,8 1 4 0,-1-2-3 0,1 1-2 15,8 3-3-15,1-2 0 0,0 3-2 0,0-3 1 16,4-1 0-16,-6 2 1 0,5-2 0 0,-8-4-11 16,2 1 0-16,-3 2-4 0,0-4 1 0,-4 4 4 15,-1-6-1-15,0 5 5 0,-4-4 0 0,1 0 0 16,-3 0 4-16,0 0 1 0,-2-4 0 0,-1 1 4 0,-1-4-2 15,-4 5 5-15,0 0 0 0,-2-2 10 16,-2 0-7-16,-2 0-1 0,-1 2 1 0,-3-5 4 16,-2 3 5-16,-2 0 3 0,0-2 7 0,1-1 3 15,-5 1-3-15,4-1 4 0,-3-3 0 0,1 1 8 16,-2-1-2-16,5 0-2 0,-1 0 0 0,-1-1-5 16,2-2-1-16,7 2-1 0,-3-3-4 0,2 0-2 15,-2 1-2-15,9-1-1 0,-6 1-6 0,4 0-11 16,2 0-22-16,0-1-20 0,3-1-42 0,0 0-26 15,2 1-34-15,0-4-31 0,2 2-159 0,-1 2-369 16,3-1 163-16</inkml:trace>
  <inkml:trace contextRef="#ctx0" brushRef="#br0" timeOffset="15703.018">17543 4833 55 0,'6'2'177'0,"-2"1"4"0,-2 0-6 0,2 3-15 15,-2 0-10-15,1 1-18 0,1 1-8 0,2 1-14 16,-2 0-10-16,0 1-10 0,0 0-8 0,-1 0-8 16,3-1-9-16,-3 1-5 0,-2-3-6 0,4-2-8 15,0 2-3-15,-4-2-5 0,3 0-5 0,0 0-3 16,-3-3-5-16,3 1-2 0,-2 1 0 0,-2-4-3 15,0 0-4-15,15-7 0 0,-9 4-4 0,3-6-2 16,-5-1 2-16,6 1-1 0,-5-3-1 0,6-3-1 16,-5 5-2-16,-1-6 0 0,4 2-4 0,0-2 2 15,-4 4-1-15,2 2-3 0,-3-1 10 0,-1 4-6 16,0-1 0-16,-2 3 0 0,1 1-5 0,1-1 2 16,-2 2-2-16,-1 3 2 0,3-2-1 0,-3 2 2 15,0 0 2-15,3 11 1 0,-1-5 0 0,-1 4 0 0,2-2 3 16,0 3-4-16,-1-1 2 0,2-1 0 15,0-1 0-15,-2 1-1 0,3 1-3 0,-2-1 1 0,3 0-4 16,-2-3-1-16,2 1-3 0,0-1-11 16,-1 0 1-16,0-3-24 0,1 1-16 0,3 0-19 15,-4-3-25-15,4-2-20 0,-1 0-21 0,2-4-9 0,-4 0-118 16,1-1-289-16,-2 0 128 0</inkml:trace>
  <inkml:trace contextRef="#ctx0" brushRef="#br0" timeOffset="15925.588">17930 4633 74 0,'0'-8'176'0,"0"6"-4"0,-1-5-5 16,1 4-16-16,0 3-13 0,0 0-12 15,1-4-3-15,-1 4 1 0,0 0-3 0,0 19-5 16,0-9 0-16,4 9-11 0,-2 7-3 0,0-2-4 16,-2 5-7-16,2 3-4 0,3 0-12 0,-2 2-3 15,0 0-9-15,-1 1-2 0,2 13-7 0,-2-11-6 0,1 9-6 16,-3-11-5-16,-2 12-2 0,1 1-13 15,-1-3-25-15,-5 3-17 0,3-12-24 0,-6 11-23 16,4-13-22-16,1-1-22 0,2-4-25 0,-3-2-15 16,0 0-22-16,2-3-128 0,-3-7-325 0,2-1 144 15</inkml:trace>
  <inkml:trace contextRef="#ctx0" brushRef="#br0" timeOffset="16238.674">17970 4809 160 0,'10'2'158'0,"1"3"-15"0,2-2-15 0,4-1-11 15,2 5-8-15,0 3-14 0,-1-1-6 0,1 0-5 16,-2 2-12-16,1-3-6 0,-2 3-9 0,-4-3-9 0,-2 0 3 15,-2-2-7-15,0 2 0 0,-1-1-5 16,-3-2-2-16,-3 2-3 0,-1-1-2 0,-3-1-5 16,0 3-4-16,-8 0-9 0,1 1-2 0,-1-6 1 15,-7 6 5-15,-2-1-7 0,0-2-10 0,-2-1 3 16,3-3-5-16,-1-1-1 0,-1-1-11 0,5-1-8 0,-2-1-12 16,6 0-20-16,-1-6-12 0,4 4-30 15,1-5-25-15,-1 1-102 0,1 0-239 0,3-1 106 16</inkml:trace>
  <inkml:trace contextRef="#ctx0" brushRef="#br0" timeOffset="16516.08">18187 4607 4 0,'0'0'181'0,"0"0"-1"0,11 6 2 16,-8-2-10-16,-1 4-9 0,4 1-12 0,-4 4-6 0,7 6-8 15,-5 0-8-15,2-1 0 0,-1 10-5 16,-1 0-8-16,1 3-6 0,3 0-6 0,-2 3-6 16,-2-2-8-16,3 2-9 0,0 16-5 0,-2-17-7 15,-1 3-8-15,0-2-6 0,-1 1-5 0,-1 11-2 16,-1-12-5-16,-1 2-7 0,-1-4-3 0,1 4-8 16,0 0-18-16,-4-2-19 0,3-5-20 0,-3 0-15 15,-1-3-16-15,1-6-19 0,-3-3-18 0,5 0-11 16,-3-5-20-16,3-4-15 0,0-1-13 0,0-2-20 15,-2 0-111-15,-4-2-314 0,8-3 139 0</inkml:trace>
  <inkml:trace contextRef="#ctx0" brushRef="#br0" timeOffset="17698.529">18286 4884 61 0,'8'0'163'0,"2"2"-6"0,3 2-11 16,-4 1-7-16,5 1-11 0,-4 2-10 0,2 2-12 15,-2-1-7-15,-1 0-4 0,-3 0-7 0,1 2-4 16,-1-1-4-16,-2-2-2 0,-3 3-2 0,0-5-5 16,-1 2-1-16,-2-2-7 0,-1 3-7 0,-2-2-9 0,-1 0-4 15,-2 0-1-15,1-1-5 0,-3 3-6 16,0-3-6-16,0-2-9 0,-1 3-10 0,-1-5-12 15,2 3-4-15,-3-2-10 0,6-1-16 0,-3-3-4 16,4 1-18-16,-3-1-4 0,2-2-13 0,1-3-12 16,3-2-14-16,1-2 3 0,-3-1 0 0,5-2 1 15,3 0 3-15,-1 1 8 0,5-4 6 0,-1-1 7 16,1 2 6-16,1 1 15 0,0 2 5 0,1 3 11 16,0-4 9-16,0 3 9 0,0 4 12 0,-1 0 14 15,3-1 4-15,-3 1 13 0,-4 3 11 0,2 2 11 16,1-1-3-16,-1 1 10 0,0 0 5 0,-6 1 10 15,13 2 9-15,-4 1 7 0,-2 3 0 0,1 4 6 16,-1-3-13-16,1 2 4 0,-1 2-12 0,-1-2-6 16,-1 1-3-16,0 1-3 0,3-1-9 0,-1 2-4 15,-4-4-2-15,3 2-4 0,-3-3-6 0,3-2 0 16,-2 4-4-16,0-5-8 0,0 0 2 0,0 1-1 16,1-3-6-16,-1 1-2 0,1-3-5 0,-5 0-12 15,10-6-3-15,-2-1-11 0,-3 5-3 0,3-5-5 16,-2 0-3-16,-1-5-2 0,-1 2-2 0,0-2 9 15,-3 0 0-15,-1-5 1 0,2 0 3 0,-5 2 2 16,-1 0-1-16,2 1 4 0,-2 0 2 0,-4 0 3 16,3 6 7-16,1-2 6 0,-2 3 19 0,-1 0-4 15,1 1 9-15,-2 2 1 0,3 2-2 0,-4 2 7 16,9 0-5-16,-15 5 4 0,11-1-1 0,-4 3-2 16,3 1 1-16,-2-1 0 0,1 5-2 0,3-2-4 15,-1-1 0-15,3-1-5 0,-1 1 0 0,2 2 0 16,0 0-6-16,0-1-3 0,3-5-1 0,1 0-1 15,-1-1 0-15,3 0-1 0,1 0-2 0,-3-4-1 16,3 2-2-16,-1-2 0 0,8-2 1 0,-8-1 0 16,2-1 0-16,3-1 2 0,1-3-5 0,0 0-2 15,2-2 3-15,-3 4-2 0,-1-3 3 0,2 4-1 16,-2-1 3-16,1-1-4 0,-2 5-1 0,-2 0-2 16,-1-1 1-16,3 3 1 0,-9 0 1 0,14 5 1 15,-9-4 1-15,4 7 1 0,-4-1-2 0,3 2 0 16,-3-2 0-16,3 5-2 0,-2-3 1 0,3 2 0 15,-5 0 2-15,2 0-1 0,3-3-3 0,-4 2 1 16,3-2 1-16,-4-4 4 0,0 3-9 0,1-1 7 16,1-4-5-16,-3 0-3 0,1 1-3 0,-4-3-12 15,0 0-10-15,11-6-7 0,-7 2-1 0,2-3-1 16,-2 0 3-16,-1-1-3 0,1-2 7 0,1-2-7 16,-4 0 1-16,3-5 3 0,-3 0-2 0,1-2 5 15,-2 0 3-15,0-8-3 0,0 8 1 0,-2-6 6 0,1-1 4 16,-2 6 2-16,1 1 5 0,-2-1 9 0,3 2-1 15,-3 3 15-15,2 3 2 0,1 2 12 16,-1 3 3-16,2 5 1 0,0-3 6 0,-2 1-3 16,2 4 10-16,0 0 13 0,0 0 8 0,-2 14 1 15,4-1 6-15,0 3 1 0,-2 2-1 0,0 2-3 16,3-2 0-16,0 9-3 0,-3-9-3 0,4 2-9 0,0-1-2 16,0 0-5-16,-2 2-2 0,2-5-8 15,2 1-3-15,-1-1-2 0,-2-4-5 0,2-1-1 16,-2-2-4-16,1-2-4 0,0-1-4 0,-1-2-4 15,0 2-7-15,1-3-11 0,-2-3-21 0,-2 0-13 0,9 0-14 16,-9 0-16-16,7-5-11 0,-4 1-15 16,2-4-19-16,-1-1-11 0,-3-1-9 0,2 0-6 15,-3-3 4-15,-1-4 6 0,-2-1 11 0,3-1 17 16,-4 2 12-16,-6 0 14 0,4 0 19 0,2 2 13 16,-1 6 22-16,0-1 22 0,2 0 16 0,0 3 25 0,-1 2 17 15,2 0 6-15,1-1 5 0,0 4-3 0,-1-2-6 16,2 4-6-16,0-7-10 0,0 7 1 15,3-5-6-15,0 3-3 0,3-1 0 0,0-1-7 16,2 1 3-16,4-2-3 0,0 2-2 0,1-1-5 16,4-3-5-16,-6 4-12 0,2 0-33 0,2-1-29 0,2-3-24 15,-7 4-33-15,2 0-30 0,-1 1-95 0,-3 0-265 16,-2 0 119-16</inkml:trace>
  <inkml:trace contextRef="#ctx0" brushRef="#br0" timeOffset="19268.636">17818 5228 126 0,'4'-5'164'15,"0"0"-6"-15,0 0 5 0,-4 1-4 0,0 1 3 16,4 0-1-16,-4 3-9 0,0 0-7 0,0 0-1 16,0 0-1-16,0 0 4 0,-6 13-4 0,-3-4-2 0,2 4-1 15,0 3-9-15,0 4-10 0,-5 3-1 0,0 4-8 16,2-3-3-16,-3-2-11 0,5 3-8 0,-1-7-11 15,-1 7-8-15,3-6-7 0,0 1-10 16,-3 2-2-16,4 3-7 0,-1-7-7 0,5-1-1 0,0 2-6 16,0-4-10-16,-1 1-10 0,3-1-14 0,0-5-9 15,0-1-8-15,3 0-7 0,-1-1-8 0,1-2-7 16,2 1 2-16,0-3-2 0,4-3 4 0,-1 1 1 16,-2-2 1-16,5-2 6 0,-1-1 5 0,1-1 2 15,3-1-2-15,-4 2 8 0,1-3-2 0,3 0 2 16,-5 1 3-16,1-4 2 0,1 4 3 0,-2 0-3 15,-1 2 2-15,3-1 4 0,-3 1 0 0,-4 1-2 16,10 0 4-16,-8 3 4 0,3 2 3 16,-1 0-2-16,2 1 2 0,-1-1-3 0,1 2 4 0,2 0 0 15,-2 4-5-15,0-4 8 0,0 1-4 0,2 0-1 16,-2-1 2-16,1 0-6 0,1-1 0 0,0-1-8 16,-1 0-6-16,-2-3-8 0,5 0-9 0,-4-1-8 15,2-1-2-15,3-1-1 0,-3-5-3 0,-1 2-10 16,1-3 4-16,2-1-1 0,-3-2-2 0,-2 5 3 15,1-8-1-15,-3 5 6 0,-2-2 7 0,-2 0 0 16,-2 1 5-16,-2-1 1 0,-2-4-1 0,0 4-4 16,-3 1 9-16,-2-2 3 0,-4 2-1 0,1-2 8 15,-1 8 7-15,-4-5 8 0,2 6 16 0,0 0 12 16,0-2 4-16,1 4 7 0,-6 2 1 0,5 0 5 16,3 2 0-16,-2 0-4 0,1 3-1 0,2-2-3 15,1 1-5-15,-1 1-2 0,1 2-4 0,0-4-1 16,4 4-5-16,1-2 0 0,-1 2-6 0,1-4-2 15,0 1 2-15,2 1-4 0,1 0 2 0,-2-2-4 16,3 0 0-16,0-3 2 0,0 5 0 0,0-5-3 16,4 1 2-16,-4-1 0 0,9 0-1 0,-9 0-1 15,8-1 0-15,0-2-1 0,-1 1 4 0,4-3-3 16,-2 1 0-16,0 0 0 0,4 0-1 0,-2-2 3 16,3 2 6-16,-1-1 2 0,0 2 4 0,1-2 1 15,-4 5 5-15,7-3 0 0,-7 4 1 0,4-1 4 16,-2 2-6-16,-1 0 0 0,1 2 3 0,-2 1 6 15,0 1-4-15,0-1-1 0,-1 2-2 0,-1 1-2 16,-3 0-1-16,6-1-3 0,-3 2 1 0,-3-2-3 16,1 0-1-16,-3 0-2 0,2-2 0 0,0 3-3 15,-1-3-1-15,1 0-5 0,-1 2-3 0,0-6-10 16,1 2-7-16,0-1-11 0,-5-2-10 0,13-2-8 16,-8-1-11-16,5-3-9 0,-2 0 1 0,1-3-9 15,0 1-1-15,4-3-3 0,-3-1 6 0,0 3 2 16,-2 1 6-16,-2-2 9 0,2 0 8 0,1 3 5 15,-3-3 6-15,1 3 18 0,-3 3-4 0,-2-1 8 16,2 0 13-16,0 4 18 0,-4 1 16 0,9 0 15 16,-9 0 6-16,5 10 7 0,-3-5 10 0,2 2-3 15,1 3 0-15,-1 0-7 0,-1 2-6 0,-2-2-2 16,0 2-6-16,0-2-2 0,3 1-6 0,-2-2-2 16,0 0-6-16,-1 0-1 0,1-4-3 0,0 2-4 15,-2-3-2-15,0 0 0 0,0-4-4 0,0 5-4 0,0-5-4 16,0 0-8-16,0 0-12 0,0 0-4 0,5-13-4 15,-2 8-8-15,-3-2-4 0,3-3-3 16,-3-1-2-16,2-2-3 0,0 1 1 0,1 0 7 16,-3 1 2-16,1 3 3 0,-1-2 1 0,3 5 0 15,-2 1 8-15,-1-1 0 0,0 5 6 0,0 0 12 0,0 0 16 16,13 11 3-16,-8-3 7 0,0 2-1 0,3 4 1 16,-3 1 5-16,0-3 5 0,2 2-13 0,0 1-2 15,0-3-2-15,-1-1 4 0,0 0-7 16,3-4-5-16,-2 2 2 0,-1-3 0 0,1-4-6 15,-2 0 1-15,2-2-5 0,3-2-8 0,1-3-17 0,-2-2-11 16,2-5-13-16,1-1-3 0,-3-3-7 16,3 1-11-16,0 0-12 0,-1-1-4 0,-2-9-9 15,3 1 4-15,-5-2-8 0,-3-1 4 0,4 0 13 16,-7-2 1-16,-1 3 13 0,0-1 5 0,0 1 13 0,-1 9 15 16,0-3 11-16,-2 8 15 0,3 2 17 0,0 2 8 15,-1-2 9-15,1 4-5 0,-3 4-1 0,3 2 9 16,0 0 19-16,0 0 13 0,0 0-6 15,-1 19 5-15,-2-7 0 0,2 5 2 0,1 0 3 16,-2 0 3-16,4 3 5 0,-2 4 2 0,0-3-3 0,0 4-2 16,0 0 1-16,4 0-2 0,-3-7-1 0,2 0-6 15,-2 3-6-15,3-3 0 0,-3 2-3 0,6-3-7 16,-1 0-6-16,-2 0-4 0,1-4-5 0,0-3-3 16,1 2-5-16,0-4-6 0,-1 0 0 15,1-2-6-15,-2-1-13 0,2-1-26 0,-2-1-32 0,1-2-32 16,-5-1-33-16,13-2-42 0,-9-3-30 0,1 0-22 15,0 2-166-15,-2-4-414 0,-1 0 184 0</inkml:trace>
  <inkml:trace contextRef="#ctx0" brushRef="#br0" timeOffset="19528.406">18711 5402 20 0,'10'-6'202'16,"-5"5"-5"-16,5-2-8 0,-1-1-9 0,4 1-3 0,2-2-8 16,4-1-3-16,-1 1-6 0,3-1-5 0,-2-1-3 15,1-3-6-15,1 5-5 0,-2-2-10 0,4 0-8 16,-4 0-10-16,-5 0-13 0,-1 3-10 0,-3 2-7 16,-1-3-7-16,0 1-5 0,-4 2-4 0,0-1-11 15,0 1-3-15,-3 2-4 0,3-3-9 0,-5 3-7 16,3-3-24-16,-3 3-30 0,0-5-40 0,0 5-48 15,0 0-69-15,-12-1-84 0,4 1-158 0,8 0-454 16,-23 0 200-16</inkml:trace>
  <inkml:trace contextRef="#ctx0" brushRef="#br0" timeOffset="25730.026">13671 6895 103 0,'0'0'172'0,"0"0"-10"15,-1-5-18-15,1 5-13 0,0 0-8 0,0 0-16 0,0 0-8 16,0 0-5-16,0 0-5 0,0 0-4 0,0 0-6 16,0-3-7-16,0 3-5 0,0 0-1 15,0 0-4-15,0 0 4 0,0 0 0 0,0 0 9 16,0 0 6-16,3 14 7 0,-3-9-4 0,3 6-3 0,0 0 2 16,-1 7 3-16,-2 1-4 0,0 7 0 0,3-1-4 15,-1 1-5-15,2 3 8 0,-4-4-13 16,6 6-3-16,-4-5-6 0,0-1-4 0,0 0-1 0,0-6-4 15,-2 0 2-15,0 2-14 0,4-4-4 0,-3 0-1 16,-1 0-6-16,0-6-2 0,0 0-2 0,2 0-5 16,0-1-4-16,-4-4-5 0,2 2-9 0,0-4-14 15,0 0-15-15,-2 3-19 0,2-3-14 0,0-4-21 16,0 2-29-16,0-2-16 0,0 0-25 0,0 0-24 16,0 0-15-16,-15-9-11 0,9 4-161 0,-1-2-395 15,-2-3 175-15</inkml:trace>
  <inkml:trace contextRef="#ctx0" brushRef="#br0" timeOffset="25988.898">13436 6977 67 0,'1'-5'163'0,"2"0"-10"16,-1 3 0-16,2-1-9 0,2-2-8 0,3 1-8 15,0-1-8-15,3 0-13 0,-1 1-5 0,2 1-11 16,2 1-5-16,-3-1-11 0,7 3-3 0,-2-3-5 16,-3 2-10-16,6 1-5 0,-2 0-5 0,0 0-6 15,-1 0-7-15,0 2 2 0,0 2-8 0,-5-1-2 16,-1 1-21-16,0 2-13 0,-2-2-19 0,-1 2-12 0,0 3-19 16,-2 0-10-16,-1 1-26 0,-2 6-15 15,-2-3-20-15,-5 7-114 0,-1-1-264 0,-6 3 117 16</inkml:trace>
  <inkml:trace contextRef="#ctx0" brushRef="#br0" timeOffset="26196.722">13465 7506 16 0,'0'4'133'16,"0"-1"3"-16,0 2-7 0,0-5 10 0,3 3-14 0,-1 0-4 15,1-3 0-15,7 3-8 0,-1-3-12 0,0 0-4 16,5-3-2-16,4 3-12 0,1-4-9 15,0 0-2-15,3-1-10 0,5 0-11 0,2-4-1 16,1 1-6-16,-5 2-24 0,7-3-37 0,-5 2-38 0,4-2-44 16,-3 3-56-16,-10 0-88 0,1 1-263 0,0-3 116 15</inkml:trace>
  <inkml:trace contextRef="#ctx0" brushRef="#br0" timeOffset="26604.249">14067 6996 135 0,'0'0'188'0,"-3"-4"-10"0,2 1-16 16,1 3-12-16,0 0-9 0,0 0-11 0,-2-5-8 15,2 5-2-15,0 0-4 0,0 0 5 0,0 0 2 16,0 0-6-16,4 20-3 0,-2-9 7 0,-1 2-10 16,2-1-1-16,-2 5-4 0,2 3-5 0,-1 6 6 15,1-1-11-15,-1 0 2 0,0-1-3 0,-1 1-4 16,4-6-3-16,-2 0-7 0,-1 1 1 0,1-1-3 15,-1-2-7-15,0 3-5 0,0-1-5 0,1-2-7 16,1-1-4-16,-2-6-4 0,0 2-9 0,2 1-4 16,0-4 0-16,-4-1-7 0,0-3 6 0,3 2-7 15,-3-3-4-15,0 1-10 0,0-1-1 0,2 0-12 16,-2-4-18-16,2 5-23 0,-2-3-28 0,0-2-43 16,0 0-59-16,0 0-64 0,0 0-75 0,0 0-174 15,-9-11-526-15,6 5 232 0</inkml:trace>
  <inkml:trace contextRef="#ctx0" brushRef="#br0" timeOffset="28010.937">13727 8258 34 0,'-4'-1'134'0,"4"1"-14"16,0 0-9-16,0 0-9 0,0 0-6 0,0 0-19 0,0 0 14 15,-6 8-6-15,6-1-7 0,0 0 1 0,0 3-11 16,0 4 3-16,1 3-6 0,1 3 2 16,1 5 3-16,-3 5-8 0,1 1 0 0,3 2-5 0,-1-5-6 15,-2 8-6-15,0-2-4 0,2-5 1 0,-2 5-9 16,-1-2 2-16,3 1-5 0,-3-3-1 16,0-1-7-16,1-1-3 0,-2-9-9 0,1 1-13 15,0-3-16-15,-3-5-13 0,6 0-13 0,-3-6-27 0,1 0-16 16,-1-1-9-16,3 0-17 0,-3-5-122 0,0 0-256 15,0 0 113-15</inkml:trace>
  <inkml:trace contextRef="#ctx0" brushRef="#br0" timeOffset="28298.726">13585 8320 9 0,'-2'-5'182'16,"2"3"-13"-16,0 2-19 0,-4-5-12 0,4 5-13 15,-1-2-28-15,1 2 3 0,2-5 2 0,-2 5-6 16,10-4-3-16,-3 3-4 0,4-1-8 0,1 1-1 16,2 0-11-16,3-1-2 0,2 2-6 0,-1-1-8 15,3 1-7-15,6 0 0 0,-4-3-5 0,-1 6-1 16,1-6-9-16,-1 3-3 0,0 3-3 0,-2-2-5 15,0 2-20-15,-1 2-14 0,-8 0-13 0,0 0-20 16,3 5-36-16,0 0-6 0,-7 6-19 0,0 3-20 16,-3 8-129-16,-8 5-279 0,0-1 123 0</inkml:trace>
  <inkml:trace contextRef="#ctx0" brushRef="#br0" timeOffset="28485.35">13663 9043 78 0,'-1'3'187'0,"1"-3"-13"0,-4 5-6 0,4-5-12 16,0 3-11-16,0-3-11 0,0 0-8 0,0 0-4 15,15-1-12-15,-7-3-5 0,3-1-12 0,1 0-11 16,7-3-10-16,-1 1-9 0,5-7-3 0,3 4-21 16,-2-2-40-16,0 2-46 0,2-3-57 0,-2-1-48 0,-5 5-117 15,-1-1-290-15,1-2 128 0</inkml:trace>
  <inkml:trace contextRef="#ctx0" brushRef="#br0" timeOffset="29030.967">14200 8628 43 0,'-1'-5'179'0,"1"5"-13"0,0 0-15 0,0 0-10 15,2-5-7-15,-2 5-6 0,9-3-9 0,-1 3-12 16,-2-1-11-16,3-2-6 0,0 2-11 16,-1 0-4-16,3 0-13 0,-1 1 1 0,2 2-9 0,-2-1-4 15,0 2-2-15,1-2-6 0,0 4-5 0,-5-2-4 16,2 4-1-16,-5-2-1 0,3 5-5 0,-5-1 1 15,-1 2-4-15,-1 2-3 0,1 4-4 0,-5-2 1 16,1 0 0-16,0 2-5 0,-6 0 3 0,1-3-1 16,-1 3-3-16,-1-3-6 0,0 0 5 0,1 3-1 15,-1-4 0-15,2-1-4 0,0-3 2 0,1-1 6 16,-1 1 2-16,5-2-3 0,-1-2 5 0,1 0-4 16,3-2 0-16,-3 1-2 0,4 0-4 0,-5 0 1 15,5-4 0-15,0 2-3 0,0-2 6 0,0 0 5 16,13 3 1-16,-7-3 1 0,2-1 3 0,3-2 1 15,2-1 0-15,0 2-4 0,4-3 5 0,3 0-3 16,-3 0 0-16,2-1-2 0,1 0 4 0,-1-1 3 16,3 2 2-16,0-4 0 0,-3 4-1 0,0 0-2 15,1-1-1-15,-1 1-1 0,-6 1 2 0,-1-1-1 16,3 3-4-16,-6 0 3 0,-4-1 0 0,3 1-4 0,-5 1 1 16,4 0 0-16,-3-3-3 0,-4 4 1 15,9-2-1-15,-9 2 1 0,5-3-2 0,-5 3-2 16,0 0-1-16,5 0-4 0,-5 0-11 0,0 0-26 15,0 0-39-15,0 0-53 0,0 0-64 0,0 0-66 0,0 0-144 16,-14-6-429-16,9 5 190 0</inkml:trace>
  <inkml:trace contextRef="#ctx0" brushRef="#br0" timeOffset="30441.055">13809 9803 131 0,'-3'-3'192'0,"3"3"-14"0,0 0-12 0,0 0-17 15,0 0-14-15,0 0-3 0,0 0 4 0,0 0 2 16,9 18 3-16,-2-6-2 0,-3 5-6 0,-1 0-2 16,1 12-6-16,0 0-3 0,0-1-10 0,0 2-10 0,-2-1-12 15,-1 0-9-15,2 2-7 0,0-5-9 0,-6 2-3 16,4 1-8-16,-1-3-6 0,2-7-4 0,-4-1-5 15,2 0-9-15,-1-2-3 0,-2-4-16 16,3-2-23-16,-3 0-24 0,3-4-9 0,-3 0-25 0,2-2-28 16,-2 0-25-16,3-4-31 0,0 0-14 0,0 0-29 15,-11-11-151-15,6 3-376 0,-2-1 167 0</inkml:trace>
  <inkml:trace contextRef="#ctx0" brushRef="#br0" timeOffset="30665.804">13690 9815 53 0,'0'-6'158'0,"2"1"-7"0,-2 2-9 16,2 0-10-16,4-4-3 0,-2 5-9 0,5-1-6 16,1 0-13-16,-1-2-4 0,3 1-5 0,2 2-13 15,0 2-10-15,4-3-2 0,0 3-7 0,1 0-6 16,-1 0-4-16,0 0-8 0,1 2-7 0,-1 1-9 15,-3 1-22-15,-1 1-22 0,0-1-22 0,-4 1-25 16,-1 4-33-16,0-1-37 0,-5 1-102 0,-4 5-256 16,0-2 113-16</inkml:trace>
  <inkml:trace contextRef="#ctx0" brushRef="#br0" timeOffset="30845.691">13700 10447 161 0,'4'4'182'0,"5"-3"-7"0,5 1-8 16,-1-2-16-16,1-3-14 0,5 2-10 0,2-2-13 15,5-2-17-15,4 1-8 0,-1-1-7 0,-1 0-14 16,-5-3-39-16,-1 2-63 0,1 2-40 0,-5-5-172 16,1 2-265-16,0 2 117 0</inkml:trace>
  <inkml:trace contextRef="#ctx0" brushRef="#br0" timeOffset="31470.475">14302 10011 25 0,'0'0'222'0,"3"-4"-11"0,-3 4-13 0,3-5 4 0,0 3-8 16,-3 2-16-16,9-3-11 0,-1 0-14 0,-1 2-13 16,4-2-14-16,-1 1-10 0,3 1-12 15,-3-1-7-15,0 0-14 0,0 2-8 0,-2 0-9 0,0-1-3 16,-2 1-8-16,-6 0-4 0,8 1-2 0,-3 1-4 16,-5-2-5-16,6 2-6 0,-2 0-1 0,-2 1 2 15,-2 2-7-15,2 0-4 0,-4 2 2 0,0-2-2 16,0 3-4-16,0 2-3 0,-3-2 1 0,1 1-7 15,-1 2 8-15,4-2-6 0,-3-2-5 0,-1 3 2 16,1-1 0-16,0-1-5 0,3-1 4 0,-3 1-4 16,0-3 0-16,2 1-4 0,-1 0-1 0,3-1 1 15,0 2 2-15,0 0-4 0,3-1 2 0,-1 0 1 16,2 0-2-16,1 0 5 0,3 0-8 0,-2 0 2 16,3 1 0-16,0-2-2 0,-1 0 0 0,3 0 3 15,-3 2-3-15,0-2 6 0,2 0 0 0,-5 1-4 16,1-1-5-16,-2-1-1 0,0 1 0 0,-1 0-3 15,-2 1-1-15,0-1 4 0,-5 2-7 0,1 2-5 16,-3-1 1-16,-3 0 0 0,1-1 0 0,-4 0 1 16,2 3 2-16,-3-1 3 0,0-1 2 0,3-3-3 15,-7 3 5-15,7-2-1 0,-3-2 4 0,4 0 0 16,0 0 3-16,2-1-1 0,0-3-1 0,2 2-1 16,0 0 6-16,5-2-6 0,-6 1 2 0,1 1-2 15,5-2 2-15,0 0-5 0,0 0 5 0,0 0 2 0,0 0-2 16,0 0 4-16,0 0 0 0,0 0-1 15,11-7 6-15,-11 7-1 0,7-5 2 0,-4 3 1 16,1 1-1-16,3-1 4 0,-1 0-9 0,-6 2 2 0,10-3 0 16,-6 3-1-16,0-2-1 0,-4 2 0 0,5 0 0 15,-5 0 1-15,8-2-1 0,-8 2-1 0,0 0-19 16,0 0-34-16,0 0-39 0,0 0-57 0,-12 11-59 16,3-6-177-16,-4 0-415 0,2-1 185 0</inkml:trace>
  <inkml:trace contextRef="#ctx0" brushRef="#br0" timeOffset="32270.504">13911 11178 11 0,'0'-6'174'0,"-3"2"-10"0,3 4-6 0,-1-6-12 0,1 2-11 16,-2 2-14-16,2 2-1 0,0 0-6 0,-3-5-5 15,3 5 1-15,0 0 3 0,0 0 0 0,5 14-6 16,-5-6-3-16,1 4-4 0,3 3 1 0,-2 4-6 16,-1 2-3-16,4 4-2 0,-4-1-7 0,1-5-5 15,0 2-8-15,2 3-7 0,-3-5-7 0,-1 2-6 16,3-1-2-16,-3 6-5 0,0-8-7 0,2-2-1 16,-2-3-3-16,0-2-5 0,2 1-4 0,-2-3-14 15,0 3-22-15,-2-7-21 0,2 2-17 0,0-3-21 16,-5-3-36-16,5-1-24 0,0 0-32 0,-5 1-16 15,5-1-17-15,0 0-134 0,-14-10-356 0,5 2 158 16</inkml:trace>
  <inkml:trace contextRef="#ctx0" brushRef="#br0" timeOffset="32479.608">13754 11217 119 0,'1'-6'138'0,"-1"6"1"0,4-7 2 15,-3 3-7-15,3 1-8 0,3 0-8 0,-1 1-7 16,4-1-8-16,-1 0-8 0,3 2-11 0,2-2-12 16,4 1 0-16,-2 1-14 0,3 1-3 0,-1-1-2 15,-4 1-13-15,2 0 0 0,-2 1-5 0,-3 0-21 16,1 1-21-16,-1 3-24 0,-3 1-23 0,-2 1-16 0,1 3-20 16,-6-2-26-16,-1 7-115 0,-5-1-248 15,-3 1 110-15</inkml:trace>
  <inkml:trace contextRef="#ctx0" brushRef="#br0" timeOffset="32636.497">13704 11604 10 0,'-6'11'133'15,"0"-2"-6"-15,0 2-2 0,2-4-8 0,3 1 2 16,1-1-4-16,0 0-1 0,3-1-9 0,1-1-14 16,6 1-4-16,1 0-8 0,7-3-10 0,-1 0-3 0,12 0-13 15,2-3-1-15,2 0-3 0,0-7-19 0,4 3-27 16,-1 0-41-16,1-5-48 0,2 1-151 15,-5-1-257-15,-2-2 114 0</inkml:trace>
  <inkml:trace contextRef="#ctx0" brushRef="#br0" timeOffset="33000.353">14439 11305 185 0,'0'0'182'0,"0"0"-6"0,0 0-13 15,1-4-17-15,-1 4-10 0,0 0 1 0,0 0-1 0,0 0-10 16,6 9-6-16,-3-5-5 0,1 3-5 0,-2 1-1 16,0 0-5-16,-2 2-2 0,0 4-4 0,0 4-7 15,-2-1-7-15,1 0-4 0,0 0-5 0,-4 1-8 16,1-1 4-16,-1 1-14 0,1 0-8 0,0-1-2 15,-1 0-3-15,1 0-5 0,3-5-2 0,-4 0-2 16,1 1-4-16,0-1-4 0,3-5-3 0,-4 3-8 16,5-4 0-16,-3 0-2 0,3-1-5 0,-2 2 1 15,4-2-2-15,-2-1-1 0,4-1 1 0,1 0-1 16,2 0-4-16,0-1-4 0,1 0-10 0,4-2-15 16,-2 0-16-16,0 0-19 0,1 0-18 0,1-2-25 15,0-1-14-15,0 1-26 0,2-1-24 0,-2 0-19 16,2-1-173-16,-3 0-390 0,0-2 172 0</inkml:trace>
  <inkml:trace contextRef="#ctx0" brushRef="#br0" timeOffset="33373.672">14634 11473 112 0,'0'0'197'15,"-7"-2"5"-15,7 2-5 0,-4-3-4 0,4 3-5 16,0 0-9-16,-4-4-11 0,2 1-10 0,2 3-14 16,0 0-10-16,0 0-9 0,0 0-5 0,0 0-10 15,0 0-2-15,0 0-6 0,0 0-4 0,0 0 2 16,-7 8 4-16,4-1 0 0,2 2 1 0,1 3 1 15,-5-1-3-15,5 4-6 0,-4 5-4 0,3 4-1 16,-3-5-1-16,4 0-12 0,-1 5 6 0,1 2-4 0,-4 0-9 16,4 1-11-16,5 0 3 0,-10-3-14 15,5 2-7-15,4-1-2 0,-4-5-6 0,1 0-2 16,-2-1-9-16,1 1-7 0,0-3-24 0,0 1-23 16,0-1-19-16,-4-1-23 0,4-1-29 0,0-3-29 0,0 0-38 15,-2-3-40-15,0 1-37 0,2-3-35 0,-1 3-208 16,1-3-528-16,-4-3 234 0</inkml:trace>
  <inkml:trace contextRef="#ctx0" brushRef="#br0" timeOffset="34489.219">13900 12697 18 0,'0'0'164'0,"0"0"3"0,-3 12-5 15,3-6-4-15,0 5-10 0,0 1-7 0,0 4-6 16,1 2-8-16,1 2-6 0,0 3-4 0,1-1-9 0,-1 3-5 15,2-1 0-15,-3-5-10 0,2 6-4 16,0-6-9-16,-1 0-3 0,1 1-10 0,-1-1-9 16,-2-2-2-16,0-4-8 0,2-1-1 0,0 4-7 15,-2-5-4-15,0-3-3 0,-2 2-4 0,2-3-6 0,0-2-6 16,0-1-20-16,-2 2-17 0,2-4-25 16,-2 3-31-16,-1-2-31 0,3-3-28 0,0 0-25 15,-8 1-21-15,8-1-126 0,-10-6-332 0,6 1 148 16</inkml:trace>
  <inkml:trace contextRef="#ctx0" brushRef="#br0" timeOffset="34725.284">13777 12702 188 0,'4'-2'188'16,"-3"-1"-18"-16,-1 3-11 0,4-3-2 0,-4 3-7 15,10-1-12-15,-3 0-10 0,5-2-13 0,0 3-11 0,8-1-11 16,-3 2-8-16,3-2-9 0,-2 1-3 0,13 1-14 16,-11-1-5-16,2 4-6 0,1-2-3 0,-2 1-9 15,-2 1-8-15,-2 3-25 0,3-1-17 16,-5 1-25-16,-5 1-26 0,-1 0-17 0,0 2-16 0,-3 0-24 16,-2 2-33-16,-6 0-99 0,0 4-275 0,-7-1 121 15</inkml:trace>
  <inkml:trace contextRef="#ctx0" brushRef="#br0" timeOffset="34914.453">13623 13410 79 0,'-1'3'170'0,"0"0"-11"0,0 2-6 15,1-5-10-15,0 0-7 0,2 5-13 0,-2-5-5 16,12-1-11-16,-2-3-16 0,2 1-6 0,6-3-11 15,4-1-10-15,5-1-23 0,0 0-26 0,3 2-40 16,2-5-46-16,1 4-54 0,-8 0-99 0,5-1-240 16,-3 1 106-16</inkml:trace>
  <inkml:trace contextRef="#ctx0" brushRef="#br0" timeOffset="35358.862">14472 13043 62 0,'0'-5'160'0,"1"0"-4"0,-1 1-5 16,0 4-16-16,-2-5-10 0,2 5-2 0,0-5-16 16,0 5-17-16,0 0 3 0,-8 0-9 0,8 0-7 15,-10 9-6-15,3-3 0 0,3 1-2 0,-3 1-8 0,1 3-3 16,-1-3-3-16,1 3-4 0,1 1-5 0,1-3-4 15,0 0-4-15,0 0-6 0,2 1 3 16,0-3-3-16,2 5-7 0,0-4-2 0,2-2-3 16,0 0-1-16,1 3-5 0,-2-3-3 0,4 3 1 0,3-4-4 15,1 0 1-15,-3 2-1 0,3-2 0 0,4 0 4 16,-3-1-3-16,3 1-4 0,1-3 1 0,1 3-4 16,3 0 4-16,-5-1-3 0,2 2 2 0,-1-1-1 15,-1 0-2-15,0-1 0 0,-3 1 2 0,4 2-4 16,-5-2 3-16,1-1 1 0,-2 2-1 0,-3-2-2 15,-2-1 5-15,1 4-3 0,-1-4 1 0,-1 2-3 16,-2-1 7-16,0 3-2 0,-4-2-1 16,-1 0-1-16,-2 3-4 0,-2-3 4 0,-2 2 0 0,-2 0 3 15,-1 0-5-15,1-2 4 0,-6 2-7 0,-8 1-6 16,7-3-14-16,0 2-3 0,-7-2-31 0,-3-3-29 16,6 1-14-16,5-3-38 0,-2 0-38 0,0-3-112 15,1 1-309-15,1-3 137 0</inkml:trace>
  <inkml:trace contextRef="#ctx0" brushRef="#br0" timeOffset="35586.602">14467 12992 211 0,'16'-12'249'0,"3"5"1"0,1-1-9 0,7 1-7 15,2-7-12-15,-1 7-15 0,0-3-15 0,2 1-18 16,-2-1-20-16,1 1-11 0,0 1-15 0,-3 0-11 16,1 1-12-16,-7 3-18 0,0-1-4 0,-6 4-20 15,-1-1-28-15,1 0-39 0,-9-1-51 0,1 3-50 16,-1 0-59-16,-5 0-61 0,0 0-166 0,0 0-423 16,0 0 188-16</inkml:trace>
  <inkml:trace contextRef="#ctx0" brushRef="#br0" timeOffset="39377.159">15272 7021 34 0,'0'0'123'0,"0"0"-16"0,0 0-5 16,-4 3-10-16,4-3-3 0,0 0-6 16,0 0 15-16,0 0-7 0,0 0 5 0,0 0-4 15,0 0-10-15,0 0-4 0,0 0-7 0,0 0-9 0,0 0-2 16,0 0-1-16,0 0-5 0,0 0 2 0,0 0-9 16,0 0 2-16,0 0-4 0,0 0-4 0,0 0 3 15,10 1-5-15,-10-1-1 0,0 0-2 0,8 0-2 16,-8 0-4-16,8 0-4 0,-8 0-1 0,11 2-1 15,-1-2 1-15,1 0-5 0,0 1 3 0,-1-1-1 16,2 0-5-16,2 0 0 0,-1 0 0 0,6 0-6 16,-1 0-1-16,-2 0 0 0,1 0-2 0,-2-1 0 15,3 1 1-15,3 0-1 0,-1-2-5 0,-1 1 3 16,2 0-3-16,-2 1-1 0,1-1 2 0,-2-1 2 16,5 2-5-16,-5 0 3 0,0 0 0 0,5 0-3 15,-4 0 1-15,8 2 1 0,-8-1-1 0,-1 0 1 16,1 0-1-16,2 1 0 0,-1-1-1 0,0-1 1 15,8 0-2-15,-7 0 2 0,1 0-5 0,6 0 1 16,-1 0 0-16,1 0 5 0,-1-1-3 0,2 1-5 16,2-2 7-16,-2 2-2 0,2-1 0 0,-2 1 1 15,1 0 4-15,-3-1-3 0,-6 0 1 0,9 1-2 16,-10-1-5-16,8 2 5 0,2 1-2 0,-9-2 3 16,9 1-1-16,-4 2 3 0,-4-3-4 0,-3 0 1 15,10 0 0-15,-9 0 0 0,3-1-1 0,4 2-4 0,-4-1 6 16,4-3-3-16,1 3 1 0,-7 0-1 15,7-1 3-15,1-2-1 0,0 0-4 0,-2 1 3 16,2 1-2-16,1-3 1 0,-2 3 4 0,3-1-3 16,-3-2 2-16,1 3-1 0,-1 0 2 0,-5-1-4 0,5 1 1 15,-6-2 3-15,-2 1 0 0,2-1-5 0,0 0 1 16,7 3 0-16,-11-1 2 0,5 0-2 0,-2-1 2 16,2-3 0-16,-2 5 0 0,-2-2-1 15,-2-3 2-15,5 3-3 0,-3-1-3 0,-2 1 1 0,4-1 4 16,-2 2 2-16,-6 1-2 0,-1-3-3 0,-1 2 2 15,-2 0 1-15,2-1-3 0,0 1 3 0,-1 1 0 16,-3-3-2-16,0 3 1 0,-1 0-1 0,-6 0-2 16,8-1 4-16,-8 1 3 0,7 0-1 0,-7 0 14 15,6 0-3-15,-6 0 3 0,0 0 3 0,0 0-2 16,0 0-2-16,0 0 0 0,0 0-2 0,9-1-2 16,-9 1-1-16,0 0-11 0,0 0-11 0,0 0-20 15,0 0-25-15,0 0-26 0,0 0-39 0,2-3-45 16,-2 3-163-16,0 0-356 0,-3-7 158 0</inkml:trace>
  <inkml:trace contextRef="#ctx0" brushRef="#br0" timeOffset="40634.49">15475 8508 43 0,'-5'0'154'0,"5"0"-8"0,0 0-7 16,0 0-13-16,0 0-16 0,0 0-12 0,0 0-3 0,0 0-13 16,0 0-5-16,0 0-5 0,0 0-1 0,0 0-5 15,0 0 2-15,24-2-1 0,-17 0-3 16,3-1-2-16,4 3-6 0,-2-2-1 0,2 0-6 0,4 2 2 15,1-3-8-15,1 3-2 0,-1 0 3 0,2-2-9 16,2 0 2-16,-3 2-2 0,10-4-6 0,-2 3 5 16,-7-2-6-16,9 6-2 0,-1-6-1 0,1 3-2 15,-2-4 2-15,2 4-8 0,-4 0 0 0,7-4-3 16,-2 4 0-16,1 0-1 0,-3 0 2 0,4-2-3 16,-2 0 4-16,-3 2-5 0,4 0-1 0,0-2-1 15,0 2-2-15,1 0 0 0,-1 0-1 0,-1-3 1 16,1 3-5-16,1-1 4 0,0 1-2 0,2 1-2 15,-6-1 1-15,4 0 2 0,-1 0-4 0,-1 0 3 16,-2 0-1-16,-3 0-2 0,4 0 1 0,-1 0-1 16,-8 3 0-16,10-3 11 0,-4 0-13 0,1 2 7 15,-10-2-6-15,4 0 1 0,-1 2 2 0,1-2 0 16,-3 2 1-16,4-2 6 0,0-4 1 0,-1 4-2 16,-3 0 1-16,3-2 2 0,-1 2-1 0,-3 0 0 15,3 0-2-15,-2-3-1 0,0 3-3 0,-1 0 2 16,0-1 1-16,-4 2 1 0,-1-2 2 0,1 1 0 15,-4-1 1-15,3 1-1 0,-2-2 2 0,1 1-2 16,-1 1 1-16,-2 0 4 0,-2 0-4 0,0-1 1 16,2 1 5-16,-2 0-4 0,0 0-3 0,-1-3-2 0,1 3 0 15,1-3 1-15,-1 3-3 0,3-2-1 0,-2 0 0 16,1 0 2-16,0-1-3 0,-1 2-1 16,3-1 1-16,-2 0-1 0,-1 2 0 0,1-3-4 15,-4 3 0-15,0-1 10 0,0-2-9 0,2 2-1 0,-1 0 2 16,-6 1 1-16,8 0 0 0,-8 0-2 0,4-1 3 15,-4 1-3-15,0 0 2 0,0 0 1 0,9-3-3 16,-9 3 0-16,0 0 0 0,5-1 0 0,-5 1 2 16,6-1 0-16,-6 1-5 0,8-2-1 0,-3 0 5 15,-5 2-2-15,9-3 0 0,-3 3-1 0,-6 0 0 16,9-2-1-16,-9 2 3 0,8-1-2 0,-3 0 2 16,-2-1-1-16,-3 2 0 0,0 0-5 0,6-1-3 15,-6 1-16-15,0 0-17 0,0 0-26 0,0 0-39 16,0 0-43-16,0 0-40 0,0 0-182 0,-14-5-401 15,6 4 178-15</inkml:trace>
  <inkml:trace contextRef="#ctx0" brushRef="#br0" timeOffset="41776.778">15507 10142 87 0,'0'0'118'0,"4"-3"-5"0,-4 3-3 0,0 0-3 16,0 0-7-16,0 0-7 0,6-2-6 0,-6 2-7 15,0 0-3-15,0 0-8 0,4-2-4 0,-4 2-6 16,5-4 2-16,-5 4-13 0,4-4 0 0,-1 3-1 16,-3 1-4-16,6-3 5 0,-1 2-5 0,-5 1-4 15,10 0-3-15,-3 0 1 0,-7 0-3 0,14 0 3 16,-5-1 0-16,1 1 1 0,3 0-2 0,3 1 0 16,2 0-1-16,0 1-7 0,4-1-1 0,-2 0-2 15,7 1-4-15,0-2 0 0,3 2-7 0,-4-3 6 16,4 1-8-16,0-3 5 0,1 3-4 0,1 0-5 15,-4-1 3-15,7 0-6 0,0-2 8 0,1 2-5 16,1-2 1-16,3 3-3 0,-1-3-3 0,0 0 1 16,-3 2 0-16,3 0 0 0,3-3 2 0,-6 4-5 15,5 0 5-15,-3-3-3 0,-1 1 2 0,3 2-4 0,-3 2 1 16,-1-4 1-16,-2 2-2 0,1 0 3 16,-5 0-3-16,2 0 0 0,-2 2-2 0,2-2 1 15,-4 1 1-15,2-2 0 0,-3 4 0 0,3-3 2 16,-8 0 0-16,-1 2-4 0,7 0 1 0,-9-2 2 0,3 0 4 15,0 0 0-15,0 0 0 0,-4 0 2 0,2 1-4 16,2 0 5-16,-4 2-2 0,1-3 4 16,-6 2 2-16,1-1-4 0,0 2 3 0,2-2 1 0,-3 2-4 15,1-1 2-15,-2-2-1 0,-2 3 0 0,-1-2-1 16,0 0-1-16,-2 2 0 0,1-3 0 0,-2 2 0 16,1-1-3-16,1 0 0 0,-3-1 3 0,2 1-3 15,2 1 1-15,-9-2 0 0,16-2 4 0,-8 1 0 16,-1 1 0-16,3 1-4 0,4-2 2 0,-5 1-1 15,1 0-3-15,3-1 3 0,-4 0-4 0,0 1 2 16,0 0 0-16,-1 0-1 0,1 0-1 0,-3-2-1 16,2 2 0-16,-2 0-1 0,-6 0 2 0,10-3 0 15,-5 3 0-15,-5 0 2 0,8 1-2 0,-8-1 0 16,0 0-2-16,6-1 0 0,-6 1 1 0,0 0-1 16,0 0 0-16,7-1-1 0,-7 1 2 0,0 0 0 15,0 0-9-15,4-2 1 0,-4 2-8 0,0 0 0 16,1-4-5-16,-1 4-4 0,0 0-11 0,0 0-20 15,0 0-26-15,0 0-31 0,-5-8-38 0,5 8-186 0,-7-2-364 16,2-2 162-16</inkml:trace>
  <inkml:trace contextRef="#ctx0" brushRef="#br0" timeOffset="42762.17">15633 11455 46 0,'-4'2'182'0,"4"-2"-7"0,0 0-15 0,0 0-5 15,0 0-6-15,0 0-7 0,0 0-14 0,0 0-12 16,0 0-10-16,0 0-10 0,0 0 1 0,12 4-2 16,-7-3-3-16,0 1-5 0,5-2-9 0,1 1 0 15,3-1-8-15,-3 3-6 0,6-3-4 0,1 3-5 16,0-2-3-16,1 1 2 0,3 0-4 0,-2-2-3 0,10 3-2 15,-3-3-3-15,2-1-3 0,0 3-1 0,5-2-2 16,-2-2-7-16,3-1-1 0,5 3-1 16,-4 0 0-16,2-2-3 0,3 2-6 0,-3-4-2 0,12 3-4 15,-10-2 5-15,-1 3-7 0,1-3 1 0,11 6-1 16,-15-3 0-16,5 0-3 0,-3 0 2 16,2 3-1-16,-2-2-2 0,-1-2-1 0,-1 6 0 0,3-3 2 15,-4 1-6-15,2-1 4 0,1 3 1 0,1-3-3 16,-4 2 2-16,2-2-2 0,-1 5 0 0,-1-5-1 15,2-2 1-15,-4 2-2 0,0-1 0 0,1 3-1 16,-1-1 0-16,1-1-2 0,1 1 4 0,-5 0 1 16,2 3-3-16,-1-3 0 0,-2-1 1 0,2 2-1 15,-5-1-2-15,-6 1 3 0,11 0-3 0,-10-3 3 16,-3 2 0-16,1-2-2 0,-5 1-1 0,-1 0-1 16,0 1 4-16,1-3 1 0,-5 2-2 0,0-2 1 15,0 0 2-15,-5 0-1 0,-4 0-2 0,10 0 0 16,-5 2-1-16,-5-2 2 0,8 1-2 0,-8-1 2 0,0 0-1 15,6 0 4-15,-6 0-4 0,0 0 1 16,0 0 1-16,7 0-2 0,-7 0 2 0,0 0-7 16,2 4 6-16,-2-4 1 0,0 0-5 0,0 0 2 15,0 0 1-15,0 0 1 0,0 0 0 0,0 0-4 0,9-2 0 16,-9 2 5-16,0 0-3 0,0 0-8 0,4 3-4 16,-4-3-5-16,0 0-9 0,0 0-5 0,0 0-11 15,0 0-8-15,0 0-12 0,0 0-14 0,0 0-25 16,0 0-32-16,0 0-37 0,0 0-200 0,-17 4-399 15,6-3 176-15</inkml:trace>
  <inkml:trace contextRef="#ctx0" brushRef="#br0" timeOffset="43700.147">15801 12864 45 0,'0'0'105'0,"1"3"-10"0,-1-3-3 15,0 0-1-15,0 0 5 0,0 0-9 16,0 0-3-16,0 0-3 0,3 4 4 0,-3-4-2 0,4 3-6 15,-4-3-9-15,3 2 0 0,0 1-4 0,-3-3-5 16,6 2-3-16,-2-1-7 0,0 1 3 0,3 0-6 16,-1-1-4-16,3-1-5 0,1 1-6 0,0-2 2 15,2 1-7-15,2 1 2 0,0-2-2 0,1 0-4 16,2-2 6-16,2 1-10 0,2-1 5 0,-1-1-3 16,9 0 1-16,1-2-4 0,-5 3-3 0,6-3-4 15,0 1 0-15,-2 2-1 0,3 0 2 0,1-2-3 16,0 0 0-16,-1 3 1 0,3-2-1 0,1 1-3 15,-2 0-1-15,2-1-3 0,0 0 3 0,-2 0 2 16,2 0-5-16,0 2 3 0,0-2-2 0,-1 0-3 16,4 2-2-16,-4-1 0 0,1-1-5 0,0-1 3 15,-1-1-3-15,3 2-6 0,-2 4-6 0,-2-4 5 16,2 1-5-16,-3 0 4 0,-1 0-1 0,3-1 5 16,-1 3-2-16,-1-2 3 0,-1 3 5 0,0-1-3 15,1-3 0-15,-2 1 5 0,0 1-2 0,1 0 2 16,-2 1-2-16,1 0 5 0,-3-2-4 0,0 3 2 15,-1-1 3-15,2 2-4 0,-8-3 4 0,7 3-5 0,0-1 2 16,-7-1 4-16,0 1 1 0,9 1-5 0,-10-1-1 16,3-2 5-16,5 1-1 0,-8 0 2 15,1 0-1-15,0 1-3 0,-2-2-2 0,2 0 6 16,1-2-3-16,-4 5-2 0,0-3 0 0,0-1-1 0,-1 1-1 16,-4 2-1-16,5-2 1 0,-1-1-1 0,-4 3-2 15,-1 0 5-15,0 0-4 0,0-2 5 0,-4 2 2 16,0 0 0-16,-1-2 0 0,-1 1 2 0,2 2 8 15,-8-1 4-15,11-1 8 0,-11 1 4 0,5-1 5 16,-5 1 1-16,8 0 1 0,-8 0-2 0,0 0 3 16,0 0-7-16,6-1-5 0,-6 1-18 0,0 0-24 15,0 0-34-15,0 0-45 0,0 0-75 0,-19-2-97 16,8-1-292-16,-5 3 129 0</inkml:trace>
  <inkml:trace contextRef="#ctx0" brushRef="#br0" timeOffset="63352.215">18087 6740 6 0,'0'0'154'0,"0"-2"-13"16,0 2-4-16,0-7-9 0,0 7 1 0,0-7-7 0,0 7-7 15,-1-4-2-15,1 0-2 0,0 4-6 0,0-6-7 16,0 2-3-16,0 4 2 0,0-4-8 0,0 4-6 15,-3-6-3-15,3 6-6 0,0-4-2 0,0 4 1 16,0-6-6-16,0 6-2 0,-2-4-1 16,2 4-2-16,-3-3 1 0,3 3-3 0,0 0 0 0,-4-4-5 15,4 4-2-15,-4-3-6 0,4 3-4 0,0 0-4 16,-11 7-2-16,7-4-4 0,-5 4-5 0,0 3 2 16,-5 1-1-16,2 3-4 0,-1 1-1 0,-1 6 1 15,-2 3-2-15,3 0 0 0,-2 4-1 0,4-3-6 16,-2 2 4-16,3 1-3 0,3-3-3 0,1 4 0 15,1-5-1-15,-3-1-1 0,7-2-2 0,1-2 0 16,0 1-6-16,1-1 3 0,4 0 7 0,-1 0-10 16,1-1-4-16,0-4 1 0,6 1-1 0,-4-6-2 15,5 4 2-15,-3-5-3 0,3 1-5 0,0-7 2 16,3 3-8-16,-2-4-3 0,2-1-4 0,1-1 1 16,3-4-5-16,-2 2 3 0,0-5-4 0,0 1 5 15,-2-2-1-15,0 1 3 0,-3-1 1 0,1-3 1 16,-3 2-1-16,0-1 5 0,-3 0 2 0,0-3-2 15,1-3 4-15,-2 3 1 0,-2-3 2 0,-1 7 1 16,-3 0 0-16,-1 0 3 0,-2 2 1 0,0-3-3 16,-2 3 12-16,-1 2-8 0,-2-1 0 0,-1 4 3 0,-2 0-4 15,-5 1 3-15,-4 4-1 0,1 1-3 16,-11 6-1-16,4 1-20 0,-4 5-31 0,2 0-39 16,-4 2-55-16,3 2-61 0,-2 3-171 0,4-1-412 15,-1 1 182-15</inkml:trace>
  <inkml:trace contextRef="#ctx0" brushRef="#br0" timeOffset="68516.286">17770 8108 46 0,'0'0'176'0,"0"0"-12"0,0 0-7 0,0 0-14 15,0 0-12-15,0 0-12 0,0 0-11 0,0 0-11 0,0 0-6 16,0 0-9-16,0 0-3 0,0 0-6 0,0 0-1 16,0 0-2-16,14-4 0 0,-8 3-3 0,2 0 0 15,-3-1-7-15,2-1-3 0,2 1-2 16,2-1-7-16,-2-3 1 0,5 4 0 0,-1-1-5 0,0 0 0 15,-2-1-4-15,7-3-9 0,-1 3 1 0,-3-2-8 16,-2 1 3-16,1 2-6 0,0-4-4 0,-1 4 2 16,-3-1-1-16,-1-2-3 0,0 5-3 15,-1-2 3-15,-1 1-5 0,0 1 0 0,-2-1-2 0,0 0 0 16,-4 2-2-16,6-3-1 0,-6 3-2 16,6 0 8-16,-6 0-7 0,0 0 1 0,0 0-4 0,0 0 1 15,6 5 6-15,-6 0 7 0,1-1-5 0,-2 7 2 16,2 1 5-16,-2 0 2 0,1 6 3 0,-2 0 0 15,0 1 2-15,0 5-4 0,-1 1-1 0,-1-6 0 16,4 1-1-16,-5 4-2 0,2 2-1 0,2-8 0 16,-1 8 0-16,0-7 0 0,-1 0-6 0,1-1 2 15,1 0-2-15,-3-1 6 0,-1 1-6 0,4-6-6 16,0 2 1-16,-1-2 1 0,2-1-5 0,0-2-1 16,-3 0-13-16,2-4-11 0,1 0-13 0,0 5-21 15,-1-8-10-15,1 5-16 0,0-5-4 0,-1 3-30 16,1-5-4-16,-2 2-23 0,2-2-16 0,0 0-20 15,-8 1-121-15,8-1-328 0,-9-5 145 0</inkml:trace>
  <inkml:trace contextRef="#ctx0" brushRef="#br0" timeOffset="68723.501">17825 8347 67 0,'0'0'121'0,"0"0"0"0,5-3-1 0,0 0 0 15,3 2-5-15,6-4-2 0,-1 2-14 0,5 1 3 16,2 0-8-16,2-1-4 0,6-4-1 0,-6 4 1 16,8-1-10-16,1 0-2 0,-3-2-7 0,3 3-11 15,-3-2-6-15,1 1 2 0,-8 1-9 0,-1 0-5 16,-1 2-4-16,-2-2-12 0,-2 1-38 0,-10 0-27 0,3 1-61 16,-3-3-191-16,-3 2-315 0,-2 2 141 15</inkml:trace>
  <inkml:trace contextRef="#ctx0" brushRef="#br0" timeOffset="74211.06">17991 9904 47 0,'0'-5'103'16,"0"5"2"-16,0-6-13 0,0 2-14 0,2 0-4 0,-2 4 0 15,0-4-6-15,0 4 3 0,1-8-4 0,-1 8-8 16,1-4 3-16,-1 0-1 0,0 4-6 0,1-4 1 16,-1 4 5-16,0 0-1 0,0 0-6 0,0 0 0 15,4-4 1-15,-4 4-3 0,0 0 1 0,0 0-3 16,0 0-2-16,0 0-3 0,0 0-2 0,0 0-4 16,0 0 2-16,0 0-6 0,0 0-5 0,-13 11 4 15,7-3-2-15,0 4-4 0,-5 4-2 0,-2 6 2 16,2 2 0-16,0 1 1 0,-1 0-4 0,2 1-3 15,2 3 0-15,2-5 1 0,-2 5-6 0,2-2 2 16,3-1-5-16,2-1 1 0,0-1-2 0,1 2 0 16,1-6-3-16,0-4 1 0,8 0-4 0,-4 0-2 15,4-2 0-15,-5-2 4 0,6-3-6 0,1-1 1 16,-5 0-8-16,4-3-2 0,0-1 4 0,2-2 4 16,2-1-1-16,-1-2-2 0,1-3 1 0,4-1 0 15,-6 1-3-15,2-4 4 0,3 1 1 0,-4-3 0 0,-3 1 2 16,-1 0-2-16,-4 0 4 0,4 0 2 0,-4 0 1 15,-1-2 2-15,-4 2 4 0,2 0 3 0,-4 3 5 16,1-1-4-16,-4-2 5 0,-2 1-6 16,2 3-2-16,-5 0-6 0,-2 1-2 0,2 1-2 0,-8 3-5 15,0 4-21-15,-9 7-25 0,2-5-43 0,-2 6-49 16,3-1-47-16,0 6-141 0,-2-2-353 16,4-1 156-16</inkml:trace>
  <inkml:trace contextRef="#ctx0" brushRef="#br0" timeOffset="80871.794">18097 11512 42 0,'0'0'121'0,"0"0"-12"0,-7-3-9 16,7 3 1-16,0 0-11 0,-7 0-13 0,7 0-1 16,0 0-6-16,0 0 5 0,0 0-4 0,-2-4-10 15,2 4-2-15,-2-3-3 0,2 3-4 0,0 0-7 16,0-5 1-16,0 5-8 0,-1-5-4 0,1 5 3 15,1-5-1-15,-1 5-6 0,4-4-6 0,-1 0 1 16,-2 0-2-16,3 1 1 0,2-1-2 0,-2 0-1 0,1-2-3 16,2 4 0-16,-1-3 5 0,3 2-9 15,-3-1 5-15,1 0-1 0,3 0 3 0,-1 3-3 16,-1 1 2-16,2-1 0 0,-1 2-1 0,1 0 1 16,0 2 11-16,2 5 5 0,-1-2 0 0,-4 3 5 0,7 3 5 15,-7 4 1-15,1-2-2 0,-3 4-4 16,0-1-2-16,-5 2-7 0,1 0 0 0,-2 5-7 15,-4-4 0-15,0-1-5 0,-3-1 0 0,-1 0-1 16,-5 7-4-16,4-8 1 0,-6 4-5 0,-1-3 3 0,4-4-2 16,0 1-1-16,-2-3-2 0,2 0-4 0,0-1 2 15,2-6-4-15,2 5-4 0,-4-8 8 0,4 3-4 16,3-2-2-16,-2-3-3 0,3 1 2 0,-4-2-1 16,9 1-2-16,-9-5-4 0,4 2 2 0,2-1-1 15,0-4-2-15,1 2 1 0,-1-4 1 0,3 1-2 16,3 0 1-16,-3 2-2 0,2 2 4 0,0-2-1 15,1 2-1-15,-2 2 2 0,4-3-1 0,-1 5 2 16,-4 1 7-16,15 3-1 0,-6 1 6 0,0 3 0 16,5 3 3-16,-1 2-3 0,4 2 0 0,2 4 1 15,1 2-5-15,3-2 9 0,-1 0-8 0,1 1 3 16,1-1-2-16,0-1 1 0,3-2-2 16,-1-2-2-16,4-1-2 0,0 0-1 0,0-3-9 0,0-1-23 15,-3 0-40-15,1-3-48 0,3-4-42 0,-4-1-181 16,1 3-370-16,-1-3 164 0</inkml:trace>
  <inkml:trace contextRef="#ctx0" brushRef="#br0" timeOffset="84465.983">18382 12886 6 0,'0'0'96'16,"-5"-4"-9"-16,0 1 4 0,5 3-25 0,-3-3-1 15,2-1-3-15,1 4-4 0,-3-3-11 0,3 3-6 16,-3-7-4-16,3 7-6 0,3-6 5 0,-3 6-2 16,2-6-6-16,-2 6-5 0,1-7 6 0,0 4 1 15,-1-2-4-15,2 2-7 0,-2-2 11 0,0 0-8 16,1 1-4-16,2-3 8 0,-2 2-4 0,1-1 3 15,1 2 5-15,-2-1-12 0,2 1 1 0,1-3-3 16,-1 2 6-16,1 2-7 0,1-2-2 0,0 3 9 16,-1-3-16-16,2 3 14 0,0 2 4 0,1 0-2 15,-7 0 5-15,13 2-13 0,-5 4 30 0,1 0 0 0,-1-2 5 16,-1 7 1-16,1-4 5 0,-1 4-7 0,0-1-3 16,-2 7-1-16,-1-1 1 0,-1 0-2 15,-1 1-4-15,-2-2-6 0,0-2-7 0,-4 5 3 16,-1 1-1-16,0-2-2 0,-4 9-5 0,0-9-3 0,-2 1 2 15,-1-3-2-15,2 1-3 0,-6 4-2 0,3-3-6 16,0-3 4-16,-1-2-3 0,0-2 3 0,0 1-6 16,1-2 0-16,0-2-3 0,3-1 1 0,1-2 3 15,1-2-1-15,-1 0 1 0,0 1 0 0,4-3-1 16,-4-1-7-16,0-1 2 0,4-3 3 0,1 0-3 16,-2 0 2-16,3-1-1 0,-2 2-1 0,4-3-3 15,-1 0 1-15,4 0 1 0,-1 2-2 16,4 1 5-16,-2 1 1 0,-3 3 4 0,10 0 6 0,-1 0 4 15,2 3-1-15,6 5 10 0,0 0 0 0,-2 0-4 16,11 2 1-16,-2 4-3 0,0 0 1 0,4-3 0 16,0 1-7-16,0-3-3 0,4 0 5 0,4-4-4 15,-4 2-1-15,7-2-3 0,-4-2-7 0,4-3-29 16,-4 2-38-16,2-4-40 0,-1-1-56 0,-2 1-185 16,-2-3-375-16,-4-1 166 0</inkml:trace>
  <inkml:trace contextRef="#ctx0" brushRef="#br0" timeOffset="91844.525">20761 4731 50 0,'0'0'73'0,"2"-4"-5"16,-2 4-5-16,0 0-5 0,0 0-5 0,0 0-7 15,0 0 10-15,0 0-3 0,0 0 0 0,0 0 22 16,0 0-10-16,0 0 2 0,0 0 11 0,0 0-6 0,0 0 3 16,0 0 1-16,0 0-3 0,0 0-5 0,0-5-5 15,0 5 0-15,0 0-8 0,0 0-1 16,0 0-4-16,-2-7-10 0,2 7 0 0,-1-2-2 15,1 2-4-15,0 0-1 0,-1-8-5 0,1 8-2 16,1-2-3-16,-1 2 1 0,0 0-6 0,0-5 1 16,0 5 7-16,0 0-3 0,1-3-1 0,-1 3 1 0,0 0-2 15,0 0-4-15,0 0 5 0,0 0-6 16,0 0-2-16,0 0-1 0,0 0 6 0,0 0 15 16,4 18 6-16,-2-4 2 0,-2 5-3 0,1 5 3 15,0 1-2-15,-2 4-6 0,0 0 3 0,-5 0-5 16,3 0-5-16,-2 2 5 0,0 1-7 0,-2-3 2 15,3-1-3-15,-2-2-1 0,1-3-1 0,0-4 2 16,1-4-5-16,0-1-2 0,-1-1-2 0,2-7 0 16,-3 4-1-16,5-3 1 0,-2-1 0 0,-1-3-3 15,3 1-2-15,1-4-5 0,-4 0 2 0,4 0-5 16,0 0 0-16,-9-7 1 0,9 4-2 0,-6-6 1 0,6 4-2 16,0-2-4-16,-3 2 0 0,6-5-3 0,-3 4 9 15,4 2-5-15,-2-4-1 0,2 4 0 16,0-1 3-16,2 1 0 0,1 1-1 0,3 2 3 15,0 1-6-15,2 3 3 0,2-2 3 0,0 1-2 16,4 0-1-16,-3 3 2 0,7-2 3 0,-5 1-5 16,0 1 1-16,2-2-2 0,-2 1-5 0,2-2-7 15,4 3-17-15,-6-2-19 0,-3 0-16 0,-1-3-23 16,1 0-46-16,-3 0-10 0,1 0-13 0,-3-3-24 16,-3 1-120-16,0 1-329 0,-1-3 145 0</inkml:trace>
  <inkml:trace contextRef="#ctx0" brushRef="#br0" timeOffset="92344.28">21123 5037 80 0,'0'0'114'0,"-1"-3"-5"0,1 3-1 0,-3-5-4 15,3 5 3-15,0 0-5 0,-1-4 7 0,1 4-2 16,0 0-7-16,0 0-6 0,0-5-8 0,0 5-2 16,0 0-4-16,0 0-7 0,0 0-5 0,-5-2-2 15,5 2-9-15,0 0-1 0,0 0-6 0,0 0-1 16,0 0 12-16,0 0 6 0,5 13 3 0,-4-4 3 16,-1 1-6-16,3 1-3 0,-2 3-1 0,3 3-4 15,-4 0-3-15,0 0 2 0,0 2-6 0,0-2-3 16,4 0-1-16,-4 3-9 0,-4-5 8 0,8 3-13 15,-3-5-2-15,0-4-4 0,-1 8-2 0,3-3-4 16,-2-4-1-16,-1 2-3 0,0-2 0 0,0-1-4 16,3-3 0-16,-3-1 0 0,0 2-6 0,0-2 2 15,0-2-5-15,0-3-1 0,0 5-12 0,0-1-23 16,0-4-32-16,0 0-58 0,0 0-54 0,-7 3-75 16,7-3-133-16,0 0-415 0,-15-8 184 0</inkml:trace>
  <inkml:trace contextRef="#ctx0" brushRef="#br0" timeOffset="93270.667">20742 5782 84 0,'0'0'125'0,"0"0"-4"0,0 0 1 16,0 0-11-16,0 0-2 0,0 0 5 0,0 0 1 15,0 0 3-15,0 0-5 0,0 0-5 0,0 0-2 16,-2 4-8-16,2-4-4 0,0 0-8 0,0 0-6 16,0 0-5-16,0 0-1 0,0 0-10 0,0 0-9 15,0 0-3-15,0 0-8 0,0 0-4 0,0 0 0 16,10 2-5-16,-10-2-4 0,11-4 1 0,0 2-5 15,2 2-2-15,1-1 3 0,6-1-10 0,1 2-1 16,7-2 0-16,2 2-3 0,2-1-2 0,0 1 0 16,4-1 0-16,2 0-3 0,13 1 0 0,3-2 4 15,1 1 2-15,0 0-10 0,1 1 1 0,7-3-2 16,1 3 0-16,0 0-3 0,3-3 0 0,27 2 1 16,-28 1-2-16,24-3 1 0,-25 5 1 0,29-2 0 15,-26-3 1-15,25 3-2 0,-1-2 0 0,-1-5-1 16,2 3-1-16,-26 1 1 0,30 1 0 0,-4-6 0 15,2 4-3-15,-6-1 2 0,6 1 0 0,-2-2 0 0,0-1 2 16,-25 2-2-16,30-2 3 0,-7 0 3 16,-26 1-7-16,29-1 1 0,-31 2 0 0,3-2-1 15,27 1 4-15,-32 1-2 0,1 1 1 0,1 2-1 16,-3-2-1-16,-2-2 1 0,-6 4-4 0,3 0-4 16,-18-1 1-16,0 1-11 0,-8 2-15 0,-1-2-13 15,-8 1-10-15,-5-1-11 0,-2 1-4 0,-4 1 1 16,-4-1-5-16,3-2-14 0,-8 3-15 0,2-3-20 15,-2 3-18-15,0 0-124 0,0 0-286 0,-20-5 127 16</inkml:trace>
  <inkml:trace contextRef="#ctx0" brushRef="#br0" timeOffset="94498.864">22487 4857 23 0,'0'0'72'16,"-2"-4"-1"-16,2 4 7 0,-2-5-12 0,2 5 6 15,-3-6-3-15,1 3 7 0,2 3-11 0,-4-1-14 16,4 1 9-16,-3-2-23 0,3 2 10 0,0 0-12 16,-5-2-5-16,5 2 0 0,0 0-2 0,0 0-6 15,0 0-4-15,-6 5 5 0,3 2-3 0,1 2 6 16,-1 1-12-16,-2 6 0 0,1 1 0 0,-4 6 4 16,1 2 2-16,3 4-4 0,-4 2 1 15,3 2 1-15,-4 1 0 0,6 0 5 0,-4 1-5 0,1 14-5 16,3 0 5-16,-2-1-3 0,2-1 3 0,3 0 4 15,-3 1-6-15,3 3-7 0,-2-1 4 0,2 3 2 16,0 0 1-16,2 2-6 0,1 0-4 0,0 1 4 16,3 0 5-16,-2 2-4 0,4 24 4 0,-3-27-10 15,1 4 11-15,-1-1 0 0,1 3-3 0,4-1 2 16,-3-2-2-16,4 25-1 0,-6-28-1 0,4-1 0 16,1 3 1-16,-5 1-2 0,5 24 4 0,-3-26 1 15,-2 2 5-15,1 25 7 0,-1-25-8 0,2 22 5 16,-2-18-4-16,2 20-2 0,-3-23-3 0,1-2 7 15,3 29-1-15,-4-28-1 0,6 0-2 0,-1 22 3 16,-1-25-4-16,-2 6-4 0,4-3 5 0,-2 24-3 16,1-25-3-16,-2 4-4 0,1 0 1 0,-4-4 0 15,5 25-1-15,-7-32-2 0,4 4-6 0,-1 1 2 16,-3-7 3-16,6 6-4 0,-3-6 2 16,-2 7 1-16,-2-3-3 0,2-1 2 0,2-1-2 15,-5-1-2-15,2 3 0 0,-4-2 2 0,2 2 1 0,-1-1-6 16,-2 0 8-16,-1 1 1 0,4 0 0 0,-4 1-3 15,2 3 2-15,-2 0-2 0,1 1-2 0,-3-2 3 16,6 1 0-16,-5-1 2 0,2 2-2 0,0 3 0 16,1-9 0-16,-3 3 5 0,-1-3-6 0,3 9-4 15,-1-2 5-15,-1 3 1 0,0-3-3 0,-1 0 0 16,-1 1 1-16,3-1 4 0,-4-1-5 0,2 2 3 16,-1 0-3-16,2-3 1 0,-2 2 0 0,0 3 2 15,-1 21 2-15,3-29-6 0,-2 1 4 0,0 3 3 16,3-6-2-16,-4 9-8 0,2-4 7 0,-2 3 3 15,4-2-1-15,-2 0-2 0,6-2 1 0,-3 5 2 16,1 22-6-16,-1-28 5 0,1 1 8 0,2 0-4 16,-3 2-4-16,6 3 3 0,-6-5-5 0,3 6 1 15,0 21 1-15,0-28 2 0,3 27-2 0,-6-26-1 16,3-5 4-16,0 1-2 0,0 3 4 0,0 1 4 16,3-6-1-16,-3 2 6 0,-3-1-9 0,3-4 4 15,3 0 5-15,-6 3-6 0,3 1-3 0,0-14-1 16,-5 8-1-16,5-7 4 0,-1-2-1 0,-2 0 1 15,2 11-1-15,-3-11 3 0,3-1-3 0,-1 1 2 16,1-2-4-16,0-1 3 0,-3 2-2 0,3-3 3 16,1-2-4-16,-3 0 2 0,2-4-4 0,0-4-8 15,-2-2 0-15,3-1 5 0,-1-1-4 0,-3 0-4 16,4-3-1-16,4-2-6 0,-8-1-9 0,4 0-10 16,0-4-13-16,0 0-14 0,0-7-29 0,0 12-18 15,0-12-17-15,0 0-15 0,4 2-18 0,-4-2-142 16,0 0-319-16,0 0 142 0</inkml:trace>
  <inkml:trace contextRef="#ctx0" brushRef="#br0" timeOffset="95544.488">22922 4512 132 0,'0'0'127'0,"0"-6"1"15,3 2-11-15,-1 2-9 0,1-3 0 0,0-1-22 16,0 1 10-16,3 1 2 0,-4-1-3 0,1 0-5 16,-1-2-2-16,2 2-1 0,-3-3 3 0,1 3 4 15,-4-3-3-15,1 1-4 0,0 0-8 0,-4 1-5 16,0-4-7-16,-1 6 0 0,0-1-7 0,0-1-6 16,-4 2-2-16,-1 0-5 0,1 0-7 0,-3 3-19 15,0 0-2-15,3 2-1 0,-3 0-5 0,3 0 3 16,1 2-6-16,0 1-3 0,2 1 2 15,1-1-7-15,0 1 0 0,2 1-5 0,2 3-3 0,0-1-5 16,4 1-5-16,-1-2-2 0,2 1 4 0,2 4-1 16,-2 0 1-16,5-1-3 0,-1 0 3 0,2 1-2 15,3 2 2-15,-3 0 8 0,3-1-2 0,2 1 0 16,-4 1-1-16,5 0-5 0,0-1-3 0,-4 3 0 16,2-3 0-16,-3 1-6 0,1 1 4 0,-4 0 2 15,-1-2 0-15,-1-2 3 0,-1 0 0 0,0 0-8 16,-5 0 8-16,2 0-3 0,-4 0 2 0,-2-2 14 15,-2 2-11-15,2 0-6 0,-4 2 14 0,0-8-5 16,-2 4 7-16,1-5-2 0,-6 6 1 0,5-5 2 16,-4 0-1-16,5-1 2 0,-8-2 0 0,5-2-1 15,0 0-1-15,-1-1 2 0,0-2-1 0,1 0 2 16,3-1 2-16,-10 0-5 0,6-4 4 0,-2 0-2 16,1-2 0-16,0 3-1 0,2-6 0 0,-1 0 0 15,1-1-5-15,3 4 7 0,-3-3-3 0,4 3 1 16,4 0-13-16,-4-2 11 0,4 5-2 0,1 1-18 15,-1 1-19-15,5 0-12 0,0 4-16 0,5-7-7 16,-1 4-14-16,1 3-10 0,-5 0-20 0,14 1-94 16,-9 3-232-16,1-1 103 0</inkml:trace>
  <inkml:trace contextRef="#ctx0" brushRef="#br0" timeOffset="96223.348">23055 4666 90 0,'0'0'135'0,"0"0"-2"0,9 9 2 16,-6-1-11-16,-2 0 0 0,-1 1-12 0,1 2-11 15,-1-1-11-15,4 3-5 0,-3-2-11 0,2 0-9 16,-2 1 0-16,2 0-9 0,-3-2-7 0,2 0-9 15,1-3-3-15,-3 0 1 0,4 0-3 0,-4-4-13 16,0 1 2-16,0 1-1 0,0-5-4 0,6 2 0 16,-6-2-3-16,0 0-5 0,8-7 0 0,-6 0-2 15,5 4 4-15,-5-4-6 0,0 0 0 0,0-2-1 16,2 2 1-16,-1-3-5 0,-2 3 6 0,0 2 4 16,1-2-9-16,-2 2 0 0,3 2-2 0,-3-2-2 15,0 5 2-15,4-3-8 0,-4 3 8 16,0 0 1-16,0 0 3 0,8 9-6 0,-6-4 3 15,2 1-5-15,1 2 4 0,3-1 0 0,-2 2 0 0,2-1 2 16,0 1-3-16,3-2-1 0,-1 0 5 0,1-4-1 16,1 2-15-16,1-1-7 0,-1-4-7 0,4-4-8 15,-2 2-9-15,4-1-8 0,0-6-4 0,-4-1-7 16,3 0 9-16,-3-2-9 0,1-2 4 16,-1 1 7-16,-1-1-8 0,-3-2 10 0,-1-1 6 0,1-1 2 15,-1 1 17-15,-4-2-9 0,4-3 6 0,-5 3 0 16,2-1 3-16,-2-4 1 0,-2 5 9 0,0-1 2 15,-4 1 2-15,0-2 6 0,0 4 14 0,0 0 6 16,1 6 17-16,-4 2 9 0,3 0 15 0,0 2 2 16,1 2-3-16,-1-1-4 0,2 6-6 15,-2-2-3-15,2 2-6 0,0 0 7 0,0 0 3 0,0 0 7 16,-4 16-11-16,4-5 3 0,-1 6 4 0,1 8-1 16,0 2 7-16,0 5 3 0,0 0 2 15,0 4-1-15,1 13 1 0,-2 1-4 0,1 0-3 16,0 2-4-16,0 1-4 0,-1-1-2 0,0 0-4 15,1-2-6-15,0-1 0 0,1-3-2 0,1-9-4 0,-1-1-4 16,2 11-7-16,-3-17-5 0,2 4-5 0,0-5-12 16,-2-3-5-16,1-6-11 0,3-3-10 0,-4-1-12 15,0-5-11-15,0-1-13 0,0-1-14 0,0-2-16 16,-2-2-9-16,2-5-32 0,0 0-17 0,0 0-4 16,-7-14-92-16,3 3-269 0,1 1 119 0</inkml:trace>
  <inkml:trace contextRef="#ctx0" brushRef="#br0" timeOffset="96484.2">23414 4651 54 0,'7'-1'121'0,"2"-4"-9"0,2 5-2 0,0 0-12 15,6 2-11-15,0 2-8 0,-1-3-5 0,1 6-9 16,2-2-5-16,-2 2-6 0,0 0-10 0,-1-1 2 0,-3-2-3 15,-4 3-3-15,1-2 7 0,-1 1-19 16,-3-1-2-16,0 1 2 0,-3-2 9 0,-1 0 0 16,-2 3-7-16,-4-2 2 0,1 1-4 0,-3 3-2 0,-4-3-2 15,-1-1-3-15,-1 2 3 0,-6-2-18 0,2 0-20 16,-1-3 9-16,-3 0-13 0,2-3-13 0,2 0-8 16,3-1-20-16,0-3-23 0,1 1-25 15,1-1-81-15,-1-3-204 0,4 0 91 0</inkml:trace>
  <inkml:trace contextRef="#ctx0" brushRef="#br0" timeOffset="96751.001">23662 4368 87 0,'0'0'123'0,"0"0"-1"0,0 0 3 0,7 10 1 16,-5-5-6-16,2 6-13 0,-1 0-4 0,2 7 7 15,-2 8-7-15,3 3 1 0,0-1-5 0,-2 4-4 16,2-2-6-16,-1 5-2 0,-3 13-12 0,1-2-4 16,-4-9-8-16,5 13-7 0,-3 1-7 0,-1-5-5 15,-1-2-1-15,-3-7-6 0,4-1 0 0,-4-3-6 0,-1-1-3 16,4 0-4-16,-3-3-6 0,-1 1-7 0,0-14-14 16,2 0-11-16,2-3-21 0,-3-3-14 0,2 1-21 15,0-6-26-15,-1 1-35 0,0-5-29 16,-1 0-112-16,4-1-294 0,-6-8 130 0</inkml:trace>
  <inkml:trace contextRef="#ctx0" brushRef="#br0" timeOffset="97005.177">23705 4557 82 0,'12'0'138'0,"-3"0"-15"15,5 1 1-15,3 6-10 0,3-1-9 0,-2 1-8 16,0 1-13-16,2 1-3 0,-2-1 1 0,1 2-12 16,0 1-12-16,-7-5-13 0,2 5 4 0,-5-1-3 15,1-2-4-15,-2 1-9 0,-3 1 7 0,-2-3-2 16,-2 1-4-16,-2 2-1 0,-2-3 3 0,-2 3-2 0,-3-2-10 16,-2-2-11-16,-4 1-5 0,-3-2-14 0,-2 2-17 15,2-3-19-15,2-2-34 0,-1 0-28 16,-2-4-33-16,-2 1-71 0,4-1-225 0,-3-3 100 15</inkml:trace>
  <inkml:trace contextRef="#ctx0" brushRef="#br0" timeOffset="97980.193">24083 4533 64 0,'-8'-4'164'0,"8"4"-26"0,0 0-1 0,-9 5-7 0,5-1-10 15,0 1-6-15,-1 2-3 0,-1 0-6 0,-2 4-3 16,1 5-1-16,-1 2-11 0,0-1 1 0,-1 1-11 15,4 0-7-15,0 0-7 0,1 0-6 0,3-1-4 16,1-3-9-16,0 0-2 0,1-1-12 0,3-1 3 16,-3-4-4-16,3 3-6 0,3-4-1 0,1-2-8 15,-1 3 1-15,3-7-3 0,1-1-1 0,1 0-2 16,0-5-9-16,4 0-11 0,3-3-13 0,-6-1-15 16,0-4-4-16,1 3-8 0,-4-5-2 15,3 1-2-15,-7-2 3 0,2-1 7 0,-4 2-7 0,0 0-12 16,-3-3 5-16,-1 1 14 0,-5 0 5 0,5 1 8 15,-4 2 0-15,0 4 19 0,0 0 4 0,-2 3 4 16,1 2 13-16,-3 1 0 0,3 1 4 0,1 0-1 16,4 3 0-16,-15 3 6 0,7 4-6 0,1-2 5 15,0 2-2-15,-2 1-10 0,4 2 7 0,-1 0-2 16,1 1-6-16,1-3-1 0,0 1 5 0,3 1-3 16,-2-3-8-16,3 1 8 0,3-4-1 0,-3 4-7 15,1-4 5-15,1-1 0 0,4-1-5 16,-1 0 0-16,1 0 4 0,-6-2 0 0,17-6-4 15,-6 3-3-15,-2-1 4 0,4-1 1 0,-3-2 4 0,4 2-5 16,-5 0 6-16,3-3-1 0,-2 1-7 0,-1 5 1 16,-3-1 3-16,2-1-8 0,1 2 5 0,-3 1-2 15,2 2 3-15,-3 0-3 0,3 3 3 0,-3 0-2 16,3 2 6-16,-1 2-6 0,0 0 5 16,-1 0 3-16,0 1-4 0,-1-2-4 0,-2-1-1 15,4 2 1-15,-1-4 2 0,-2 2 0 0,-1-2-2 0,1-1-1 16,0-3 1-16,3 0-5 0,-7 0 1 0,12-2-15 15,-3-4-6-15,-1-1-1 0,2 0 1 0,-4-4-1 16,6-2 6-16,-4-4 2 0,-1 3 0 0,2-4-2 16,-1 2 6-16,-3-4-6 0,3-4 4 15,-4 4 1-15,2-5-1 0,-2 0-1 0,0-4 8 0,-3 3-6 16,2 7 16-16,-2-2-15 0,-1 4 13 0,2 1 7 16,-4 5 22-16,4 0 6 0,-2 5-4 15,0 0 4-15,3 5 7 0,-3 1 14 0,0 0 11 0,-3 18 0 16,3-2 3-16,-2 5-3 0,2 7-1 0,0 0-5 15,5 1-6-15,-10 1 2 0,5 2-4 16,0 0-6-16,0-4-9 0,0 2 2 0,2-1-2 0,2-1-7 16,0-4-1-16,-3-4-9 0,4-3 6 0,-1-2-5 15,0-4-5-15,-1-2-5 0,-1-2-13 0,3-2-12 16,2-1-15-16,-5-4-23 0,-2 0-22 0,12-5-32 16,-6-2-17-16,2-3-23 0,-1-1-146 0,-3-4-319 15,0-3 141-15</inkml:trace>
  <inkml:trace contextRef="#ctx0" brushRef="#br0" timeOffset="98121.424">24506 4311 25 0,'14'-4'54'0,"-2"0"-42"0,1 0-28 0,0 1-16 16,-2 0 7-16</inkml:trace>
  <inkml:trace contextRef="#ctx0" brushRef="#br0" timeOffset="99698.052">14583 6087 87 0,'0'-5'116'15,"0"2"-7"-15,0 3 1 0,0-7-3 0,0 5-11 16,0 2 1-16,0-6-6 0,0 6 0 0,0-5-2 16,0 5-4-16,-1-5-2 0,1 5 3 0,-4-4-6 15,2 0-2-15,-3 3 3 0,5 1 2 0,0 0-5 16,-11-2 1-16,6 1-9 0,-3 4-2 0,0 0 1 16,0 2 2-16,-1 1 0 0,0 5-1 0,-4 1-2 15,2 5-6-15,-1 0 2 0,5 0-7 0,-6 4-6 16,8-1-4-16,-3-2-3 0,7 2-6 0,1-1-6 15,-1 1 1-15,3 0-5 0,2 0-4 0,2-2-5 16,1 0-7-16,2-1-10 0,3 1-11 0,1-4-11 16,5-1-14-16,-1-2-16 0,2 0-29 0,-1-4-29 15,9 0-26-15,2-4-27 0,-1-3-37 0,-9-3-125 0,12-6-349 16,-4 3 155-16</inkml:trace>
  <inkml:trace contextRef="#ctx0" brushRef="#br0" timeOffset="100030.332">15096 5968 109 0,'-7'0'169'0,"-3"-2"-9"0,4 4-9 0,-2-1-12 15,-1 0-4-15,-1 2-9 0,-2 2-6 0,2 2-2 16,1 0-8-16,-5 4-6 0,2 3-10 0,2 1 1 0,0 3-3 16,-1 4-2-16,2-2-4 0,4-2-7 0,-4 5-4 15,4-3-4-15,1-3-8 0,1 1-4 0,3 2-7 16,0-1-2-16,3-2-6 0,-1-1-6 0,0-1-4 16,3 0-2-16,-1-3-4 0,1-3-3 15,2 1-6-15,0 0-4 0,4-3 1 0,-2-1-4 0,2-1 3 16,2-5-11-16,4-1-15 0,3-2-23 0,-3-4-30 15,1 2-35-15,1-2-33 0,-1-2-40 0,0-1-182 16,-3 0-382-16,1-2 170 0</inkml:trace>
  <inkml:trace contextRef="#ctx0" brushRef="#br0" timeOffset="100625.097">15330 6106 56 0,'0'0'167'0,"0"0"-11"15,0 0-6-15,0 0-18 0,-12 2-13 0,12-2-6 16,0 0-5-16,0 0-11 0,0 0-8 0,0 0-1 16,0 0-5-16,0 0-4 0,0 0-4 0,0 0-4 15,0 0-2-15,0 0-1 0,0 0-6 0,-3-3 3 16,3 3-3-16,0 0-3 0,0 0-2 0,0 0-1 15,0 0-1-15,0 0-4 0,0 0-6 0,0 0-2 16,0 0-2-16,0 0-3 0,0 0-4 0,0 0-2 16,0 0-2-16,0 0 0 0,0 0-4 0,0 0-4 15,0 0 2-15,0 0-4 0,0 0-1 0,0 0 0 16,0 0-3-16,0 0 1 0,0 0-2 0,0 0-3 16,0 0 1-16,0 0-1 0,0 0-4 0,0 0 3 15,0 0 3-15,0 0 0 0,0 0 0 0,0 0 0 16,0 0-3-16,0 0-1 0,-1 6 6 0,1-6 6 15,1 12 8-15,1-4 0 0,-1 3-2 0,1 1 4 16,1 0-3-16,-1 6-2 0,-1-2 0 0,3 1 0 16,-1 0-1-16,0-2-3 0,-1 2-3 0,0-5-3 15,0-3-3-15,1 2 3 0,-2-2-2 0,2-1-2 16,-2-2 0-16,-1-1-7 0,3 0-2 0,-2-2-7 16,0 1-7-16,-1-4-20 0,1 4-15 0,-1-4-27 15,0 0-38-15,0 0-34 0,0 0-37 0,0 0-25 16,0 0-199-16,-9-10-438 0,7 2 194 0</inkml:trace>
  <inkml:trace contextRef="#ctx0" brushRef="#br0" timeOffset="101030.867">15202 5728 102 0,'-3'-4'190'0,"3"1"-5"0,-2 1-13 0,2 2-15 0,-3-7-16 15,2 4-14-15,1 3-10 0,0-5-1 16,0 5-2-16,6-4-1 0,-1 2-5 0,1-1 0 16,2 3-3-16,3 0 1 0,-1 0-3 0,4 0-4 0,1 5-4 15,7 2 0-15,-3 0-7 0,10 4 2 16,-2 5-6-16,3 1-2 0,2 2 0 0,-2 0-4 15,11 10-8-15,-9-6-5 0,-1 0-6 0,-2 1 2 16,10 8-9-16,-14-10-1 0,-1 4-6 0,-1-1 2 16,-3 4 4-16,-1-1-3 0,-5-3-2 0,-1 4 0 0,-3-2-6 15,-4 0 4-15,0 0-12 0,-3 1 5 0,-3 1 0 16,-1 0-8-16,-2-3 0 0,-3 1-5 16,0-1 1-16,-2-1-9 0,-1-3-2 0,0-5-2 15,0 0-3-15,3 2 6 0,-6-5-23 0,6-1-15 0,-2-2-12 16,4 1-13-16,-4-4-20 0,2 1-29 0,2-4-32 15,1 2-53-15,-3-4-48 0,2 1-47 0,1-2-184 16,3-2-500-16,0 0 222 0</inkml:trace>
  <inkml:trace contextRef="#ctx0" brushRef="#br0" timeOffset="114628.585">22972 5177 39 0,'-2'-5'124'0,"2"0"-14"15,0 0-9-15,-2 0-22 0,0-2 4 0,1 0-4 16,-2 2-13-16,0-5-3 0,0 6-13 0,-1-2 9 16,-1-1 8-16,2 3 4 0,1-3-1 0,-2 3-2 15,1 0 2-15,-2 0-3 0,1 1 5 0,2 0 9 16,-6-1-2-16,8 4-4 0,-6 0-1 0,6 0-7 15,-13 0-2-15,8 4-2 0,-7 4-1 0,-2 2 3 16,0 4-4-16,-3 10 0 0,0-4-1 0,1 7-1 16,0 1-3-16,4 1-1 0,-3 3-1 0,3-1-4 0,1 1-3 15,3-1-4-15,-1-3-3 0,4 0-5 16,2-2 2-16,2-6-12 0,1 0 0 0,1-2-5 16,2-1-3-16,2 0 0 0,-1-5-3 0,2-1-4 15,0 0 1-15,2-1-4 0,1-5-2 0,3-1-2 0,1-3-4 16,1-1 2-16,4-4-3 0,-2-2-4 15,3-1-3-15,-1-2 6 0,0-4-9 0,0 1-6 16,3-5 0-16,0-1 2 0,-7 2 1 0,0 1-2 16,-1 1 6-16,-4 3-2 0,1-5 4 0,-1 2-2 15,-2 2 3-15,0 2 1 0,-2 0 2 0,-1 5-3 0,0-4 3 16,-2 6 2-16,0-3 1 0,2 3-1 0,-4 3-2 16,4-3 3-16,-4 3 2 0,0 0 1 15,7 11-1-15,-7-5 1 0,4 5 0 0,-3-2 1 16,3 2 2-16,-1-1-2 0,-1 3 1 0,2-2-5 15,1 4 1-15,-2-1 0 0,2-4 0 0,-1 0 3 0,1-1-5 16,0 1 2-16,0-5 0 0,0 1-2 0,0-2 2 16,-1 0-1-16,3-1 2 0,-3-2-3 0,3-1 3 15,-1 0 3-15,-6 0-3 0,13-4-1 16,-5 0 4-16,-1-4-3 0,-3 2-1 0,0 0 2 16,0-3-2-16,0 0-3 0,-1-4 1 0,-2 3-2 0,0 0-4 15,-1-2-5-15,-2 0 1 0,-1-8-2 16,-3 5 4-16,3 4 0 0,-6-3 1 0,0 4 3 15,3 1 2-15,-2 7 6 0,-1-4-7 0,-4-1 2 16,2 4 1-16,-2 3 2 0,0 1 2 0,0 2 4 16,-1 1 1-16,2 0 0 0,0 0 1 0,1 3-4 0,0 0 2 15,1 2-1-15,1-3 1 0,1 1-1 0,2 1-7 16,-1 0 2-16,1 0 2 0,3-1-6 16,0-2 2-16,0 0-3 0,3 2 0 0,0-2 6 15,0-3-7-15,0 3 0 0,0-5 2 0,6 7-2 16,-6-7 2-16,5 3 0 0,-5-3 6 0,0 0 1 0,0 0-7 15,15-1 0-15,-15 1-5 0,10-7-4 0,-5 5-4 16,1-3-4-16,2 3 0 0,1-5-4 0,-2 1 1 16,1-1-5-16,-2 5-5 0,1-5-4 15,1 2-3-15,1 1-4 0,1-4-5 0,-1 4-4 16,-2 0 7-16,3-2-5 0,-4 0-6 0,2 1-2 0,-3 1-2 16,0 1 5-16,3-2-6 0,-4-1 3 15,1 2-3-15,-1 0-8 0,-2-1-7 0,2 1-10 16,0 0-10-16,1 0-90 0,-3 2-203 0,-2 2 90 0</inkml:trace>
  <inkml:trace contextRef="#ctx0" brushRef="#br0" timeOffset="115506.439">23290 5274 73 0,'4'-5'108'16,"-4"5"2"-16,0-3 3 0,0 3-1 0,0 0 0 15,0-5 0-15,0 5-4 0,0 0-4 16,0 0-5-16,0 0-8 0,0 0-1 0,0 0-2 16,-1 13-2-16,-2-7-4 0,-1 5-2 0,3-2-2 0,-4 0-5 15,5 8-7-15,-1-6-3 0,-2 1-7 16,3 2-2-16,0 1-6 0,0-3-5 0,0 0-4 15,4-2-4-15,-4 2-6 0,5-3 0 0,-4 0-3 16,3-3-6-16,0 1 2 0,1 1-6 0,-1-3-1 16,0-1-2-16,0 0-5 0,2-3 8 0,2-2-11 15,-8 1-4-15,15-4-4 0,-6-3-6 0,1 0-3 0,-2-1-7 16,6-1-6-16,-4-1 0 0,0 0-3 16,1-2 1-16,-1-2-3 0,0 0-3 0,-1-1 5 15,-4 5 4-15,1 2 2 0,1-3 6 0,-4 1-1 16,2 1 6-16,-3 3 2 0,1 1 2 0,-1 0 3 15,-2 0-1-15,4 1 9 0,-4 4 4 0,0 0 10 0,0 0 6 16,0 0 8-16,4 15-2 0,-4-5 0 0,-2-2 0 16,2 2-2-16,0 2-5 0,0-3 1 15,0 0-3-15,2 5 1 0,-2-4-4 0,0-1-2 16,0 1 1-16,0-2-6 0,0-1 1 0,0-3-3 16,0-1 0-16,0 2-4 0,0 0 2 0,0-5-4 15,0 4 1-15,0-4 1 0,0 0 0 0,5 1-1 16,-5-1-2-16,0 0 1 0,10-12-2 0,-7 6 1 15,2-1 1-15,1-1-4 0,1-1 3 0,-3 0-3 16,3-1 2-16,-3 0 0 0,0 3-1 0,0 2-4 16,0-2 2-16,-2 2-1 0,2-2 0 0,0 4-1 0,0 2 2 15,-4 1 1-15,0 0 1 0,0 0 2 0,13 6-4 16,-11-3 4-16,3 2 0 0,-2 0-1 0,3 0-2 16,-1 4 1-16,3-4 1 0,-2 4 2 0,2-1-2 15,-3-3-2-15,0-1 1 0,0 3 0 16,0-4-2-16,1 2-1 0,-1-3 2 0,0 1 0 0,2-1-3 15,0-3-13-15,-7 1-3 0,11-4-5 0,-1-1-6 16,-3-2 0-16,3 0 1 0,-1-3-2 16,-4 4-1-16,3-5-2 0,-2 2 5 0,1-4 0 15,0-1 5-15,0-3-2 0,-2 0 8 0,-1-2-8 16,-2-1 3-16,2-5-1 0,1 0 0 0,-4 8 10 0,1-3 3 16,-4 1-7-16,2 1 5 0,-1 7 0 15,2 1 7-15,-1 1 16 0,-1 4-7 0,2-2-1 16,-1 6 5-16,0 1 6 0,0 0 14 0,0 0 9 15,4 17 6-15,-1 1 4 0,-1-2 1 0,-1 4-3 16,1 6-1-16,1-3-6 0,-1-2 3 0,1 3-4 16,-3 3-1-16,4-8-1 0,-2 7-8 0,2-6 1 0,-3-2-2 15,3 0-6-15,-2-7 2 0,1 0-3 0,0 0-4 16,-1 0 0-16,2-4-5 0,-3 0 1 0,3 0-4 16,-2-2 0-16,2-2 0 0,0-1-18 15,-4-2-20-15,0 0-26 0,16-7-23 0,-9 1-28 16,1-3-23-16,2-5-36 0,-5 4-146 0,-1-2-341 0,1-2 152 15</inkml:trace>
  <inkml:trace contextRef="#ctx0" brushRef="#br0" timeOffset="115760.772">23772 5170 132 0,'0'0'140'0,"0"0"7"0,0 0 4 0,0 0-6 0,0 0-3 15,25 0 2-15,-12 0 0 0,0-2-17 16,1 1-3-16,-1 1 3 0,6-3-6 0,-1-1-5 16,-4 2-6-16,4-2-8 0,1 3-13 0,0-2-8 0,-2-1-8 15,2 0-4-15,-6 3-9 0,0-2-6 0,-8 1-6 16,5 0-1-16,-2-1-6 0,-2 3-1 16,-2-2-1-16,-4 2-5 0,8-1-1 0,-8 1-9 15,4-3 0-15,-2 2-12 0,-2 1-21 0,0 0-22 16,-2-6-38-16,2 6-45 0,-7-6-58 0,2 5-220 0,-2-1-422 15,-4 0 186-15</inkml:trace>
  <inkml:trace contextRef="#ctx0" brushRef="#br0" timeOffset="167705.316">20902 6411 170 0,'0'0'174'0,"0"0"-9"0,-5-1-1 0,5 1-12 16,0 0-17-16,0 0-11 0,0 0-15 0,0 0-4 15,0 0 3-15,1 8-1 0,2-1 21 0,-2 1-1 16,3 4-5-16,-3 0 0 0,3 2-6 0,0 5-5 16,-2-1-8-16,2 1-4 0,-1 0-5 0,-2-1-8 15,3 3-1-15,-3-4-7 0,3 3-7 0,-1-4-7 16,-2 1-3-16,0 0-3 0,-1 0-10 0,0-1-1 15,3-4-3-15,-3 1-7 0,0-4-8 0,0 1-10 16,0 0-7-16,0-3-14 0,0-2-16 0,0 1-17 16,0 0-14-16,0-1-12 0,0-5-22 0,-3 7-22 15,3-6-34-15,0-1-34 0,0 0-21 0,-9 0-19 16,9 0-154-16,-13-6-399 0,7 2 177 0</inkml:trace>
  <inkml:trace contextRef="#ctx0" brushRef="#br0" timeOffset="167897.94">20763 6536 110 0,'-2'-4'182'0,"1"1"-11"0,-1-1-9 0,2 4-14 15,0-5-15-15,3 0-5 0,5 2-11 0,0-4-6 16,1 2-10-16,4-1-5 0,3-4-7 0,3 2-9 16,1-1-7-16,1 3-6 0,6-3-8 0,0-1-8 15,-5 4-6-15,-3 1-2 0,9-1-13 0,-8 1-21 16,-3 1-28-16,-2 4-31 0,-4-2-38 0,-3 4-27 15,-2 0-30-15,-3 5-120 0,-1-1-287 0,-5 3 127 16</inkml:trace>
  <inkml:trace contextRef="#ctx0" brushRef="#br0" timeOffset="168076.232">20681 6820 70 0,'0'2'172'0,"5"4"-7"15,0-2-5-15,2-2-7 0,4 2-11 0,3-3-8 16,4-1-13-16,10-1-15 0,2 0-9 0,1-4-12 16,1 1-7-16,0-3-10 0,3 1-17 0,-3-2-39 15,2-1-42-15,-2-1-46 0,0-1-46 0,-1-2-109 16,-4 1-251-16,-2-3 111 0</inkml:trace>
  <inkml:trace contextRef="#ctx0" brushRef="#br0" timeOffset="168382.605">21307 6431 219 0,'-4'-3'245'0,"4"3"-7"0,-1-1-17 0,1 1-19 16,0 0-18-16,0 0-20 0,0 0-2 0,0 0-4 15,-4 8 1-15,4 0-6 0,-2 3 1 0,2 1-7 16,0 5 3-16,0 0-6 0,0 3-1 0,0-2-2 15,0 2-4-15,0 0-3 0,0-1-11 0,-2 1-13 16,1-1-12-16,1 2-7 0,0-2-7 0,1-1-6 16,1 3-6-16,-2-4-11 0,2-1 3 0,-2 2-6 15,0-2-16-15,0-2 1 0,0-2-6 0,0 0 4 0,0-3-8 16,0-1-4-16,0-3 4 0,0 2-11 16,0-2-11-16,0 0-6 0,0-5-17 0,0 8-12 15,0-8-28-15,0 5-32 0,0-2-32 0,0-3-47 16,0 0-68-16,0 0-61 0,0 0-278 0,0 0-617 0,0-19 273 15</inkml:trace>
  <inkml:trace contextRef="#ctx0" brushRef="#br0" timeOffset="169276.07">22982 6324 144 0,'-1'-3'212'0,"1"-2"-5"0,0 5-7 16,-4-7-19-16,4 7-14 0,-2-2-16 0,2 2-17 15,0 0-7-15,0 0-5 0,-5 17 1 16,-2-3-2-16,-2 13-5 0,-2 0-5 0,-2 6-3 0,2-2-1 16,2 1-8-16,-1 0-1 0,2 2-11 0,3-3-5 15,-4 3-8-15,5-3-5 0,0-2-6 0,4 1-5 16,0 0-4-16,4-10-6 0,0 4-7 0,2-4-5 15,7 1-5-15,-4-4-4 0,1-4-1 16,4 0-4-16,3-3 0 0,1-3 0 0,-1-4-7 0,3-3 2 16,1-3-3-16,0-4-3 0,-1 1-2 0,-1-4 1 15,3 1 9-15,-8-4-11 0,0 2 2 0,-1-2-4 16,-4 2 5-16,-4-3-4 0,3 3 3 16,-7-1-3-16,-1 1 10 0,-3 0-10 0,-3 1 0 0,0 3-3 15,-2-1-3-15,-5 3-1 0,-2 1 0 0,-4 3-15 16,-3 4-15-16,-5 1-19 0,-4 10-34 0,2 0-44 15,1 0-52-15,1 4-68 0,-1 1-212 0,1 5-497 16,0-1 221-16</inkml:trace>
  <inkml:trace contextRef="#ctx0" brushRef="#br0" timeOffset="170071.267">21078 7628 55 0,'-1'-6'125'0,"1"1"-18"16,0 5-11-16,0-9-3 0,1 5 0 0,-1 0-7 15,0 0-4-15,0 4 3 0,2-5-3 0,-2 5 3 16,2-2-5-16,-2 2 2 0,0 0-1 0,0 0-4 16,1-4 10-16,-1 4 14 0,0 0 15 0,4 17 11 15,-1-2-3-15,-2 3-6 0,-1 9-6 0,0 1 1 16,0 2-7-16,0 0-6 0,0 1-10 0,0 0-2 0,0 0-14 16,4 3-8-16,-7-3-6 0,6 1-5 0,-3-4-7 15,0-3-6-15,2 2 2 0,1-10-9 16,-3 2-6-16,0-6-7 0,0-3-10 0,1 1-10 15,-2-3-13-15,1-2-9 0,0 0-6 0,0-3-7 0,-5-1-23 16,5-2-20-16,0 0-24 0,0 0-17 0,-5-8-10 16,1 1-11-16,0-3 0 0,2-2-14 15,-3-3-6-15,-3-1-14 0,2-2-121 0,-1 3-318 16,-4-5 142-16</inkml:trace>
  <inkml:trace contextRef="#ctx0" brushRef="#br0" timeOffset="170258.379">20939 7706 56 0,'-1'-8'114'0,"1"1"0"0,0 5-7 16,1-6 6-16,-1 1 2 0,3 3-2 0,6-2-3 0,-4 3 2 16,4-2-7-16,2 1-2 0,1 1-5 0,-2-3-5 15,4 2-2-15,-1 1-6 0,7 2-4 0,-3-1-8 16,3 0-8-16,-2 2-5 0,0 1-6 16,1 0-9-16,-1 0-5 0,-1 5-16 0,1-1-18 0,-7-1-21 15,3 3-29-15,-2 0-34 0,-3 1-45 0,-3 1-42 16,-2 1-94-16,-4 6-280 0,-8-4 123 0</inkml:trace>
  <inkml:trace contextRef="#ctx0" brushRef="#br0" timeOffset="170427.114">20915 8215 53 0,'2'5'165'16,"5"-1"-12"-16,-1 0-4 0,3-1-8 0,5-2-15 15,3 0-13-15,3-1-6 0,10-2-18 0,0-1-9 16,0-4-6-16,3 1-38 0,-1-1-36 0,2-2-49 16,-2 0-74-16,-1-2-63 0,-3 4-201 0,-2-7 89 15</inkml:trace>
  <inkml:trace contextRef="#ctx0" brushRef="#br0" timeOffset="171073.073">21436 7873 19 0,'-2'-3'162'0,"2"3"3"0,0 0-15 0,-3-7-10 16,3 7-2-16,0 0-14 0,-1-3-14 0,1 3-8 16,0 0-7-16,0 0-7 0,0 0-4 0,-1-4-2 15,1 4-6-15,0 0-4 0,0 0-1 0,0 0-6 16,0 0 5-16,7-3-3 0,-7 3 6 0,5-4-4 0,-5 4 3 16,8-2-6-16,-4 0-4 0,2 1-4 15,2 0 1-15,-8 1 1 0,17 4-4 0,-7-3-1 16,0 4-7-16,0-2 1 0,0 1-2 0,-1 6 1 15,-1-2-3-15,2 4-3 0,3 1 1 0,-5 0-5 0,-2 3 1 16,3-2-3-16,-5 3-2 0,-3 1-3 0,-1 0-3 16,-1 1-3-16,-2-1-2 0,-3 0-1 15,-2 1 0-15,2-2-5 0,-7 0-2 0,4-2 0 16,0 2-1-16,-3 0-8 0,1-8-1 0,0 3 3 0,2-3 0 16,-1 0 2-16,3-1-1 0,-1-3-2 0,3 0-2 15,0 0 3-15,-1 0 1 0,2-3-3 0,1 1-4 16,1-2 4-16,2-1-4 0,-4 4 1 0,1-2-3 15,3-2 3-15,0 0 0 0,0 0-2 0,0 0-3 16,0 0 1-16,0 0 3 0,0 0 5 0,0 0-6 16,9-7 1-16,-1 3 4 0,0-1 2 0,4 0-1 15,-2-1-2-15,4 2 4 0,-2-1 2 0,7 0 1 16,-6 2-1-16,6-1-3 0,-6 2 4 0,8-2-4 16,-6 1 4-16,4 2 0 0,-1 1-5 0,-1-2 1 15,2 0-2-15,-1 2 0 0,0-3 1 0,-2 1-3 16,-2 2 2-16,1 0-1 0,2-3-1 0,-4 3 1 15,-1 0-2-15,-3-1 0 0,-2 1 0 0,2-1-4 16,-4 1 0-16,-5 0-1 0,12 0-9 0,-12 0-14 16,6-3-14-16,-6 3-23 0,0 0-25 0,5-2-43 15,-5 2-45-15,0 0-55 0,0 0-225 0,-1-7-492 16,1 7 218-16</inkml:trace>
  <inkml:trace contextRef="#ctx0" brushRef="#br0" timeOffset="171982.109">23113 7667 157 0,'0'0'145'0,"-4"-4"-16"0,4 4-6 0,0 0-19 15,0 0 3-15,0 0-6 0,6-6 0 0,-2 5-4 16,5-2-4-16,1 0-3 0,3-2 1 0,4 0-5 0,2 0-1 16,1-1-7-16,3 2-7 0,2-5-3 0,0 4-7 15,-2 0-4-15,-4 1-6 0,2 1-6 16,-2 0-8-16,-5 1 2 0,-1 0-6 0,-2 1-3 16,1-1-3-16,-2 2-3 0,-4-2 0 0,1 1-4 0,-1 1 7 15,-6 0 5-15,7 6 12 0,-5-2 1 0,0 2 10 16,1 6-1-16,-1-1-2 0,-4 7-1 0,2 2-4 15,0 6 0-15,-4 3 7 0,2-3-13 16,2 1 0-16,-1 2-5 0,-1 1 1 0,2 0-5 0,-4 0-4 16,4-4 0-16,0 1-8 0,-1-2-2 0,1 1-1 15,0-6-4-15,0-5-2 0,0 5-16 0,-1-8-15 16,1 1-23-16,0-3-15 0,0 1-31 0,0-5-29 16,0 0-24-16,0-1-19 0,0-2-30 0,0-3-173 15,-3 4-392-15,3-4 174 0</inkml:trace>
  <inkml:trace contextRef="#ctx0" brushRef="#br0" timeOffset="172172.292">23303 7897 19 0,'3'-1'205'0,"-3"1"-21"15,10-6-14-15,-1 1-8 0,1-1-12 0,12 1-13 16,5-6-13-16,3 4-11 0,6-2-13 0,15-5-7 15,2 2-8-15,2 2-14 0,-2 0-13 0,2-1-29 16,1 3-43-16,-3 1-56 0,-1 3-65 0,-20 8-113 16,-1-1-266-16,-11 1 117 0</inkml:trace>
  <inkml:trace contextRef="#ctx0" brushRef="#br0" timeOffset="172932.933">21324 9303 43 0,'0'0'165'0,"-4080"0"2"0,8160 0 4 0,-4075 13 0 16,-5-5-5-16,1 7-7 0,-1 5-7 0,3 3-9 16,-3 4-5-16,0 1-9 0,2 1-4 0,2-3-9 0,-4 3-15 15,0-3-9-15,0-1-9 0,0 2-9 0,4-7-7 16,-8-2-9-16,4-1-5 0,4 0-5 0,-8-5-6 15,4 2-8-15,0-4-13 0,0-2-19 0,0 0-22 16,4-3-20-16,-8 2-19 0,8-6-25 0,-4-1-32 16,0 0-28-16,0 0-22 0,0 0-150 0,0 0-341 15,-13-12 151-15</inkml:trace>
  <inkml:trace contextRef="#ctx0" brushRef="#br0" timeOffset="173116.43">21238 9365 39 0,'8'-2'138'0,"0"-2"-6"16,4 1-8-16,-1 0-5 0,3 1-7 0,2-2-9 15,6 0-11-15,-3 0-7 0,-1 3-13 0,4-4-8 16,1 4-1-16,-5-2-8 0,2 3-8 0,-7 2-20 16,5 0-16-16,-7 1-22 0,-1 2-38 0,-4 0-28 15,-3 5-29-15,-3 2-68 0,-6 2-188 0,-3 5 84 16</inkml:trace>
  <inkml:trace contextRef="#ctx0" brushRef="#br0" timeOffset="173277.291">21077 9929 42 0,'9'7'174'0,"0"-4"2"0,9-1-5 0,2-2-8 0,0 0-16 15,12-4-11-15,0 1-15 0,3-3-11 16,-3-1-13-16,5 0-10 0,-1-1-22 0,-1-1-41 15,-3 1-37-15,1-3-55 0,-4 1-75 0,-3 1-73 0,-6-1-232 16,-4-1 104-16</inkml:trace>
  <inkml:trace contextRef="#ctx0" brushRef="#br0" timeOffset="173811.493">21678 9421 30 0,'2'-3'252'0,"2"-1"-22"0,0-3-2 16,2 3-8-16,0 0-4 0,4-1-16 0,1 0-17 16,2 1-18-16,1 1-11 0,3 1-15 0,3-1-15 15,-2 2-14-15,-6 1-8 0,3 0-11 0,-5 2-10 16,0 2-5-16,0 1-8 0,-2 2 3 0,-4-2-10 15,0 6-7-15,-4 0 3 0,0 3-12 0,-3 3-6 16,-6 0-6-16,-1-3-2 0,0 3-3 0,0-3-1 16,-3-1 0-16,-2-2-6 0,7-2-2 0,-2 1-1 15,-1-3-1-15,5-1-4 0,-3 0-2 0,1 3 0 16,5-9-3-16,0 3-5 0,-1-1-3 0,0 2-3 16,4 0-1-16,-5-2 1 0,5-2-2 0,5 4 6 15,-5-4-7-15,5 3 1 0,1 0-1 0,0-2-1 16,-1 2 0-16,5-2 8 0,2 1-3 0,-2 0 0 15,4 0 2-15,2-1-1 0,0 5-4 0,2-1 1 16,-1-1 6-16,-1 0-5 0,1 4-3 0,-5-4-2 16,-1 2 0-16,-1 0-4 0,0-1-2 0,-3 3-1 15,0-1-2-15,-3-2 0 0,-3 2-1 0,2-2-1 16,-6 2-3-16,-2 0 0 0,0 3 0 0,-4-4 3 0,-1 2 1 16,0 0 0-16,-7-1 5 0,-2 0 1 15,-1 3 3-15,-1-5 2 0,-3 4 7 0,2-4-3 16,-1 0 7-16,-4-1 4 0,9 0-3 0,-3-2 4 15,0 1 0-15,3-2-4 0,3 0 3 0,3 1-3 0,0 0-1 16,4-2 2-16,2 2-9 0,-1-1-23 0,0-1-28 16,7 0-44-16,0 0-47 0,-8-3-47 0,8 3-217 15,0 0-442-15,13-7 196 0</inkml:trace>
  <inkml:trace contextRef="#ctx0" brushRef="#br0" timeOffset="174695.648">23371 9378 42 0,'5'-3'138'16,"-1"-1"-8"-16,1-2-6 0,0 2-3 0,0-1 4 16,3 0-1-16,1-2-2 0,-3 2-3 0,-2 0 3 15,2 0-3-15,-2 0 4 0,1 0 5 0,-1 2 5 16,-1-1 1-16,-1 2 3 0,1-3-1 0,-3 5-3 16,1-3-9-16,-1 3 2 0,1-3-20 0,-1 3-7 15,0 0-8-15,-10 17-7 0,1-1-4 0,-2 2-7 16,-1 7-9-16,-2 1 0 0,3 4-6 0,1-3 1 15,2 4-4-15,0-2-2 0,2 0-7 0,2 0-6 16,-3-1-6-16,5-3 0 0,1-1-8 0,2-5-2 16,1-1-1-16,1-2-4 0,2 0-2 0,0-6-1 15,2 1-6-15,2 0-2 0,-1-3-2 0,2 2 0 16,1-6-3-16,2 1-6 0,0-3-4 0,4-1-6 16,0-3 1-16,-2 1-3 0,2-6 2 0,-3 5 0 15,-4-4 8-15,3 0-7 0,-3 0 6 0,1-4 0 16,-1 2 0-16,-4 0 1 0,1-2 1 0,-5 2 3 15,2-3 2-15,-3 2-3 0,-1 1 5 0,-2 1-2 16,-1 0-2-16,-2 4-2 0,-1-2-7 0,-6 1-15 16,-1 6-17-16,-6 1-28 0,0 3-34 0,-11 5-50 15,0 3-64-15,0 1-54 0,-3 4-169 0,3 0-476 16,-6 1 210-16</inkml:trace>
  <inkml:trace contextRef="#ctx0" brushRef="#br0" timeOffset="175575.345">21466 10871 177 0,'0'0'211'16,"0"0"-5"-16,0 0-13 0,0 0-3 0,0 0-2 16,-5 19-4-16,2-4-5 0,-1 3-15 0,3 6-6 15,0 5-13-15,-2 2-1 0,4 1-18 0,1-3-9 16,0 4-13-16,0-3-6 0,1-1-4 0,-1-2-16 15,3 0-13-15,-3-6 0 0,-1-1-12 0,3-2-3 16,-1-1-8-16,-2-4-13 0,2-3-15 0,-1 0-19 16,-2 2-23-16,2-7-20 0,-4-1-26 0,2-1-46 15,0-3-22-15,0 0-46 0,0 0-35 0,-9-12-152 16,5 1-406-16,1 0 181 0</inkml:trace>
  <inkml:trace contextRef="#ctx0" brushRef="#br0" timeOffset="175789.479">21323 10890 188 0,'0'-5'223'0,"0"5"-18"0,0-5-22 0,0 5-15 15,0-5-13-15,0 5-8 0,6-3-6 0,-2 2-5 16,-4 1-10-16,15 1-8 0,-7-1-11 0,5 2-12 16,2-1-7-16,-2 2-12 0,6-2-8 0,-4 2-7 15,4 0-6-15,-2 4-4 0,-4-2-15 0,-2-3-25 16,-2 7-20-16,0-3-13 0,-4 4-20 0,-1 0-28 15,-3 2-15-15,-2-1-35 0,-5 8-12 0,-5 2-4 16,-4 4-8-16,-4 0-8 0,-4 0-103 0,-1-1-276 0,-3-1 124 16</inkml:trace>
  <inkml:trace contextRef="#ctx0" brushRef="#br0" timeOffset="175927.685">21339 11169 900 0,'-27'24'-28'0,"6"-3"20"15,-4-1 20-15,1-3 17 0,9-3 13 16,1-2-1-16,1 0 21 0,4 0 8 0,0-3 3 16,3 0 9-16,-1 2-11 0,7-1 3 0,0-3 1 0,4 0 5 15,2 3-10-15,6-3 0 0,-1 1 5 0,6-2-5 16,4-2-10-16,9 0 0 0,0-1-9 0,3-3-4 15,6 0-6-15,11-3-6 0,1 2-3 16,-12-6-11-16,0 2-29 0,14-4-37 0,-17 5-36 16,0-6-38-16,0 0-25 0,-4-1-158 0,-11 0-327 0,-1 1 144 15</inkml:trace>
  <inkml:trace contextRef="#ctx0" brushRef="#br0" timeOffset="176297.727">21871 11078 139 0,'-2'-5'187'15,"1"-1"11"-15,-1 3 4 0,2 3-6 0,0-4-6 16,0 4-16-16,0 0-17 0,0-8-12 0,0 8-6 16,0 0-7-16,0 0 2 0,-3 15-11 0,2-10-7 15,-2 4-6-15,-1 0 0 0,3 3-9 0,-1 0-3 16,0 4-11-16,0-2-1 0,2 3-2 0,-3 0-8 16,3-1-3-16,0-2-10 0,2 0 0 0,-1-1-11 15,4 3 3-15,0-4-14 0,0 0-7 0,1 2-1 16,0-5-8-16,-1 1 2 0,4 0-9 0,-2-3-17 15,1-2-10-15,-2 0-19 0,3-1-11 16,-2-1-21-16,0-3-18 0,1 2-15 0,2-4-18 0,-3 0-14 16,-1-1 3-16,-1 1-10 0,0-4 12 0,-1 2 0 15,2-2 10-15,-2 1 12 0,-1-2 10 0,-1-2 19 16,1 3-7-16,-3-1 18 0,0 1 19 0,0-1 25 16,0 4 12-16,4-2 13 0,-3 3 2 0,-1 2-1 15,0 0 13-15,0 0 3 0,0 0 13 0,0 0 5 16,-5 22 7-16,5-8-2 0,-4 6-2 0,4-2-9 15,-4 10-2-15,2 0-6 0,-3 2 2 0,0-1-14 16,2 0-31-16,-1 2-45 0,0 0-50 0,4-4-67 16,-7 2-165-16,1-2-366 0,3-1 162 0</inkml:trace>
  <inkml:trace contextRef="#ctx0" brushRef="#br0" timeOffset="176951.97">23357 11050 167 0,'0'0'229'0,"0"0"-16"0,0 0-18 16,0 0-13-16,0 0-22 0,0 0-16 0,0 0-13 15,0 0-9-15,0 0-14 0,0 0-4 0,0 0-3 16,14 2-4-16,-5 2-10 0,1-4-7 0,1 1-6 16,2 0-1-16,-1 2-11 0,2 0-4 0,-4 0-7 15,2 2-6-15,-2 1 1 0,0 0 4 0,-3 0-12 16,-4 5 2-16,2 0-3 0,-2-1-3 0,-2 2-3 15,-5 1-3-15,-2 5-3 0,-3-4-4 0,3 3 3 16,-6-1-1-16,0-2-6 0,-1 0 0 0,1 1-1 16,3-1-1-16,-2-2 0 0,2-4-1 0,2 4-4 0,1-6 1 15,-1 2 2-15,3-2-4 0,1-1-2 16,2-1-1-16,1 2-1 0,0-1-1 0,4 1 0 16,-1-6 4-16,5 3 0 0,1-2 1 0,6-1 1 15,2-1 1-15,3-2 0 0,8 2-1 0,-1-5-1 0,1 1 0 16,4-1-3-16,-4-1 3 0,-1-1-2 0,-1 1-5 15,-5 4 2-15,8-3 6 0,-13 2-6 16,2 0-4-16,-3 3 1 0,-3-2-11 0,-2-1 2 16,-6 2-23-16,4 1-15 0,-3 1-23 0,1-3-24 0,-6 3-23 15,0 0-27-15,7 3-36 0,-7-3-45 0,0 0-152 16,-10 10-406-16,3-5 179 0</inkml:trace>
  <inkml:trace contextRef="#ctx0" brushRef="#br0" timeOffset="177563.562">22036 12322 9 0,'-7'-4'190'15,"6"1"-5"-15,-3 0-12 0,4 3-13 0,-1-4-7 16,-2 1-14-16,2-1-5 0,-2-1 1 0,3 5-8 16,0-7-1-16,0 7-2 0,0 0-6 0,0-3 0 15,0 3-8-15,0 0-3 0,-1-4-4 0,1 4-3 16,0 0-7-16,0 0 3 0,0 0 6 0,4 19 2 16,-7-10 0-16,3 8-16 0,0 2-5 0,0 1-6 15,-1 4-7-15,0-4-11 0,1-1 1 0,-3 1-8 16,2 3-6-16,-3-2-2 0,4 4-5 0,-2-7-4 15,-1 0-9-15,3-1-9 0,-1-1-16 0,-3-3-19 16,4-3-26-16,-4 2-25 0,3-1-33 0,-4-2-22 16,2-2-28-16,3-2-22 0,-5-3-23 0,1 1-25 15,0-2-180-15,4-1-434 0,-12-2 193 0</inkml:trace>
  <inkml:trace contextRef="#ctx0" brushRef="#br0" timeOffset="177756.706">21834 12327 118 0,'2'-12'143'0,"3"2"6"0,2 1-8 0,-1-1-5 0,4 0-9 16,4 0-6-16,-2 2-1 0,3 2-8 0,2-1-5 15,-3 0-10-15,6 4-4 0,7-2-13 0,4-2-5 16,-4 2-8-16,1 3-8 0,-1-3-5 0,3 2-4 16,-7 1-5-16,-5 4-28 0,0-1-10 0,-3 1-14 0,-6 2-19 15,-1 2-28-15,1 3-20 0,-8 2-24 16,-2 5-25-16,-8 3-133 0,-1 4-278 0,-7 3 123 15</inkml:trace>
  <inkml:trace contextRef="#ctx0" brushRef="#br0" timeOffset="177895.416">21813 12770 89 0,'-2'12'133'0,"2"-2"2"0,2 2-2 0,7-5-2 16,5 4-3-16,2-3-7 0,3-1-9 0,2-2-7 15,6-2-10-15,5 2-10 0,-2-5-5 0,5 0-14 0,4-3-12 16,-1 0-9-16,0-1-39 0,-4-1-40 0,0-3-61 15,-3-1-137-15,-4 1-251 0,-7 2 111 16</inkml:trace>
  <inkml:trace contextRef="#ctx0" brushRef="#br0" timeOffset="178192.256">22354 12525 50 0,'-14'0'220'0,"-3"-2"-12"0,3 4-2 16,4-2-12-16,-1 1-14 0,-1 1-14 15,3 0-20-15,0 1-13 0,-2 0-14 0,5 3-14 0,0-1-8 16,1-2-11-16,-2 4-8 0,1 1-8 0,1 1-7 16,0-1-6-16,2 1-9 0,-1-1-5 0,1 3-6 15,1 1-4-15,1-1-2 0,-3 0-5 0,4 1-12 16,-1 0-9-16,1-2-9 0,-3 1-10 0,3 0-14 15,3 1-5-15,-2-2-8 0,-1 0-10 0,5-1 1 16,-1 0-15-16,1 0 5 0,-2-2-5 0,-1 2-5 16,2-2-14-16,0 0-6 0,2-3-12 0,-6 1-16 15,4 1-34-15,-4-1-80 0,0-1-250 0,-1 1 110 16</inkml:trace>
  <inkml:trace contextRef="#ctx0" brushRef="#br0" timeOffset="178916.319">22347 12494 1 0,'0'0'44'0,"-6"4"1"0,6-4-12 16,0 0-12-16,0 0-4 0,0 0-7 0,0 0 2 0,-1-7-3 15,1 7-2-15,0 0 7 0,-3-6 1 16,2 1 0-16,0 1 3 0,-1 0 6 0,1 0 7 15,1-1 9-15,-1 0-11 0,-2 2 8 0,3-3 10 16,-2 3 12-16,0-2 1 0,1 1 7 0,1 4 1 16,-5-6-2-16,4 4-2 0,1 2 2 0,-8-3-4 15,8 3-4-15,-8 6 7 0,4-2-7 0,-1 1 4 16,1 0-4-16,-1 4 3 0,-1 2-4 0,1 0 0 16,0 5-2-16,1 1 1 0,-2-1-4 0,-2 0 2 15,4 2-4-15,-2-2 5 0,2 1 1 0,0-2 1 0,-4-1-2 16,2 3 2-16,2-2 2 0,4-3-3 0,-6-2-7 15,3-1-1-15,2 3-4 0,-2-4-5 16,-2-1 0-16,5-2-4 0,-1 0-7 0,-3-1-1 16,4 0-2-16,-4-1-6 0,4-3-2 0,-1 5 0 0,1-2-3 15,0-3-3-15,0 0 0 0,0 0 3 0,0 0-3 16,0 0-1-16,0 0 2 0,14-2-3 16,-14 2 0-16,8-3-3 0,-6-1-3 0,2 3 4 15,5-1 0-15,-4 1-2 0,0-1 2 0,-1 2-3 0,4 0 2 16,1 0-2-16,-3 0-2 0,2 2 2 0,-2 0 4 15,2 0-3-15,2 0-2 0,-1 2-1 0,-2 4 3 16,4-4 1-16,-2 1-5 0,-3 0 4 0,2 2-2 16,1 1 0-16,-1-1-1 0,-1 0 1 0,-3 2-1 15,2-3 0-15,-3 1 5 0,0-3-1 0,-1 4 1 16,-4-1 6-16,-1 2 1 0,-3-1 2 0,1 1-2 16,-4-1-3-16,-1-1-1 0,-5 3 7 0,0 0 1 15,-3-2-4-15,-1-2-3 0,0 2 0 0,-3-3-2 16,-1-1-1-16,-4 1-1 0,0 0-5 0,8-4-7 15,-2 0-15-15,0-1-19 0,2 0-31 0,0-1-40 16,6-3-35-16,0 0-53 0,1-4-189 0,1-4-419 16,0 0 185-16</inkml:trace>
  <inkml:trace contextRef="#ctx0" brushRef="#br0" timeOffset="179095.292">22307 12491 109 0,'16'-11'205'16,"0"3"-6"-16,3-4-6 0,6 1-15 0,2 1-16 15,-2 0-17-15,1-3-13 0,-4 7-15 0,6-3-12 16,-1 1-19-16,-8 1-47 0,0 1-56 0,2 2-74 16,-5-1-170-16,-2 2-282 0,-1 0 125 0</inkml:trace>
  <inkml:trace contextRef="#ctx0" brushRef="#br0" timeOffset="179706.822">22949 12487 120 0,'5'-5'178'0,"1"2"-7"0,1-1-8 0,3 1-2 0,0 1-10 15,1-4 0-15,1 4-4 0,3-2-7 0,-4 4-4 16,8-3-8-16,0 3-7 0,-6 0-8 0,6 0-8 15,-6 3-12-15,1-1-4 0,-1 1-9 0,1 6-2 16,-1-5-1-16,-3 7-4 0,3-2 0 0,-8 3 3 16,1-2-3-16,-2 2-3 0,-1 0-2 15,-3 3-4-15,-3-2-9 0,-1 1-1 0,-2 2-1 0,-3-1-5 16,0-1 0-16,-1 0-4 0,2-2-5 0,-6 1-1 16,4-1-1-16,-4 0-5 0,1-2-1 0,3-1 4 15,0-3-2-15,-1 3 1 0,2-4 2 0,-1 0 4 16,5 0-7-16,0-2-6 0,-1 1 1 0,-2-1-1 15,6 0-2-15,0-2-2 0,0 2-6 0,2-3-2 16,0 0 4-16,0 0-2 0,0 0 11 0,6 4 11 16,-6-4 4-16,15 0 8 0,-3-2-7 0,2 1 4 15,4-3 5-15,1 0 0 0,0-1 7 0,3 2 8 16,6-2 11-16,0-1 5 0,0 2 6 0,0-2 3 16,2 1 4-16,-1 2-1 0,-7 1-1 0,-4-1 0 15,3-2 1-15,-8 4-2 0,0-2 0 0,-3 1-6 16,-2 1 0-16,-1 1-5 0,0 0-12 0,-1-2-1 15,-6 2-8-15,9-1-6 0,-4 0-7 0,-5 1-3 16,0 0-5-16,7 0-6 0,-7 0-5 0,0 0-7 16,6-3-11-16,-6 3-28 0,0 0-32 0,0 0-45 15,0 0-28-15,0 0-67 0,0 0-66 0,0 0-72 0,0 0-83 16,-18-4-356-16,9 4-828 0,-4 0 367 16</inkml:trace>
  <inkml:trace contextRef="#ctx0" brushRef="#br0" timeOffset="202416.111">20681 6979 59 0,'0'0'107'0,"-4"-4"-11"0,4 4-4 0,0-4-16 15,0 4 3-15,-6-4 9 0,6 4-15 0,0 0-2 16,0-2-12-16,0 2 12 0,0 0 3 0,-3-4-6 16,3 4 2-16,-1-4-7 0,1 4 6 0,-4-3-15 15,4 3-1-15,0 0 9 0,-7 0-19 0,7 0 2 16,-11 6-9-16,1-3 0 0,2 1 4 0,-3 3-3 0,-1 1 2 15,-2 4-6-15,-1-2 3 0,0 1-3 16,-1 2 8-16,2 2-7 0,-6 6-2 0,3 1-4 16,2-2 0-16,-3 2 1 0,7 0 3 0,-4 2-6 15,0 2-4-15,0 1 7 0,3 2-6 0,3-2-2 0,-5 3 0 16,5 0-1-16,-1-1-1 0,5 5 1 0,-4-5-4 16,4 2-1-16,1 0 0 0,3 1-4 15,0 0 3-15,-1 1 0 0,2-6-4 0,4 2-4 16,0-2 0-16,0 2 3 0,3-3 0 0,5 0-1 0,0-1-7 15,2-4 3-15,4 2 1 0,-1-1 4 0,2 2-5 16,2-6-2-16,-1 2 0 0,3-2 4 0,4 0-3 16,-4-2 0-16,3 0-2 0,-2-2 3 15,2 0-3-15,-1-1-1 0,-7-4 0 0,1 2 1 0,3-2-1 16,-5-1 4-16,0 0-2 0,-1 1 1 0,-5-4-2 16,1 1 0-16,-3-1-3 0,-2 0 3 0,0-2-1 15,-2 0-2-15,1 0 1 0,-2 0 0 0,-2-2 2 16,1 3 0-16,-3-4 1 0,6 2-3 0,-6-2-4 15,2 4-6-15,-2-4-16 0,0 0-29 0,0 0-31 16,0 0-40-16,0 0-51 0,0 0-136 0,0 0-341 16,0 0 151-16</inkml:trace>
  <inkml:trace contextRef="#ctx0" brushRef="#br0" timeOffset="203616.058">20694 6877 53 0,'0'0'88'0,"0"0"0"16,-7-3-11-16,7 3-9 0,-2-2-3 0,2 2-6 15,-8-1 0-15,8 1-5 0,-10 2-1 16,6 0-4-16,-1 0 3 0,-2 1 2 0,1 0-5 16,-1-2 3-16,0 2-2 0,-3 0-1 0,-1 2-1 0,0-1-10 15,2 0-2-15,-3 0 2 0,0 4-12 16,0-3 2-16,1 2 2 0,-3 0 0 0,-1 3-3 15,-1-1-2-15,0 0 1 0,-10 4 2 0,4 1-8 16,-2 3-5-16,9-3 9 0,-7 3-4 0,-2 2 6 16,2-1 0-16,1 4-9 0,0-1 4 0,-1 3-3 0,-2 2 9 15,7-3-6-15,-2 6-4 0,-1-3 1 16,2 1-1-16,0 0-2 0,0-1-1 0,1 2-3 0,1 1 9 16,2-3-9-16,1 3-4 0,-1 0 2 0,1 2 3 15,-1 0-1-15,6 2-4 0,-3 0 3 0,3-2-1 16,1 4-4-16,0-2 1 0,-1 2 5 0,2 1 3 15,-1-1-10-15,-1-2 6 0,-1 13-6 0,3-13 3 16,-1 1 4-16,2 1-5 0,0 0 5 0,0-1-2 16,1 0-1-16,-1 1-2 0,1-2 0 0,3-2 1 15,-2 6 0-15,1-5-4 0,0-1 2 0,0 5 4 16,2-3-5-16,2 13 6 0,0-12-6 0,-2 0 7 16,2 0-1-16,0 12-3 0,0-11 1 0,2 0-1 15,3 11-4-15,-1-10 3 0,0 10-3 0,-1-11-2 16,0 1 4-16,5 10 0 0,-1-10 5 0,-1-1-6 15,7 10-3-15,-7-11 1 0,2 0-1 0,6 12 4 16,-5-12 0-16,3-1 1 0,-2-1-5 0,3 1 3 16,-1-3 2-16,5 3-6 0,-2-2 0 0,-2-3 0 15,2 1 6-15,1 1-5 0,3 0 5 0,-3-2-5 16,0 0 2-16,5-4 1 0,-1 1-6 0,2 1 7 16,4-2 1-16,-1 2-6 0,0-3 2 0,2-1-4 15,1 2 2-15,0-5 2 0,1 2 3 0,-3-4-5 16,3 0 8-16,-1-2-7 0,2 2 1 0,-1-5-4 15,-2 2 8-15,5-6-7 0,-5 1 1 0,0-2 2 16,0-2-1-16,-9-2-4 0,3 1 0 0,-3-3 0 0,-1 1-3 16,2-2 1-16,-3 1-1 0,-8-2 1 0,2 1-8 15,3-2-2-15,-6 4 3 0,-3-2-8 16,1 1 9-16,-1-1-3 0,-6 0 3 0,7 0 0 16,-7 0-8-16,6-1-7 0,-6 1-15 0,0 0-20 0,0 0-33 15,0 0-32-15,-13 7-150 0,7-7-297 16,-4 0 133-16</inkml:trace>
  <inkml:trace contextRef="#ctx0" brushRef="#br0" timeOffset="205190.069">20725 6795 73 0,'-4'-2'69'0,"4"2"-8"0,0 0-5 0,0 0 0 15,0 0-2-15,-7-4-6 0,7 4-1 0,0 0-7 16,0 0-4-16,-9 1 4 0,9-1-4 15,-10 0 3-15,6 3-14 0,-1-2 0 0,-3 1 13 0,1 0-16 16,-3 3 4-16,-1-4-9 0,-1 5 4 0,0-1 0 16,-6 1-11-16,3 2 5 0,-4 1-4 0,1 2 0 15,-9 1-4-15,4 4 2 0,-5 2-4 0,0-2 5 16,2 4-6-16,-2-1 3 0,0 1 7 0,4 4-7 16,-14 5 8-16,3 5-5 0,8-5-2 0,-5 8 0 15,-1 1-9-15,0 1 12 0,2-1-9 0,-1 2 0 16,0 0 10-16,0 4-16 0,3 2 3 0,1 2 3 15,0-2-2-15,1 5 6 0,-2-1-2 0,2 4 3 16,-3-3 2-16,4 6 1 0,2-3-9 0,-6 26 5 16,10-28-9-16,-2 3-1 0,2-3 7 0,4 5-5 15,-1-2 8-15,-7 23-1 0,11-23 4 0,0 0 1 16,0 4-3-16,3-2-3 0,-1 2 0 0,0-2 2 16,1 0-3-16,3 3 5 0,3-4 7 0,-1-1-15 15,1-1 6-15,-2 0 1 0,7-2-1 0,-1-3 14 16,7 4-6-16,-4-1 1 0,3-7-5 0,1 3 7 15,5 0-3-15,-3-2-6 0,0-1-4 0,0-10 12 16,0 11-4-16,4-2-4 0,-5 4-11 0,1-3 16 16,1 1-7-16,-4 4 0 0,3 0 2 0,0 3 1 15,-1-2-4-15,0 0-7 0,4 0 5 0,-4 0 3 16,4-3-3-16,-1-2-1 0,-1 2 4 0,5-2-2 0,-4 0 4 16,0-11-3-16,0 10 3 0,3-10-5 15,-2 0 6-15,2-1-5 0,-1-2-7 0,10 9 10 16,-6-10-6-16,2-4-4 0,-1 1 3 0,6-2 2 15,0-2-2-15,-2-1 7 0,6 2-6 0,0-6 2 0,3 2 8 16,0-3-7-16,1 1-2 0,2-4-2 0,-1 0 5 16,4-1-17-16,-2-1 17 0,1 3 0 0,15-2 0 15,-5 2 3-15,-10-3-3 0,3-3 5 16,10 6-1-16,-10-5-7 0,9-1 4 0,-9 2-1 0,12 0-3 16,-1-1 2-16,-13-3-4 0,13 2 5 0,-12-3-1 15,-2 0-2-15,1-2 1 0,3-1-1 0,-6-2-2 16,3 1-4-16,-5 1 3 0,-1-3 4 0,-2 3-8 15,-6-2-14-15,5-2-19 0,-11 0-7 0,1 1-12 16,-8-2-7-16,-2 2 1 0,-2 0 4 16,-1 1-1-16,-2 1 0 0,-3-3-2 0,-3 7-7 0,-2-3-19 15,-4 0-48-15,-2 4-147 0,-2-3 65 0</inkml:trace>
  <inkml:trace contextRef="#ctx0" brushRef="#br0" timeOffset="206765.699">20650 6965 88 0,'-5'-3'79'0,"0"-1"-9"0,5 4-6 15,0 0-5-15,-5-4 1 0,5 3-6 0,0 1-10 0,0 0 6 16,-6-3-5-16,6 3-14 0,0 0 3 0,-11 4 13 16,3 0-16-16,2 3 1 0,-3 0-4 0,-1 3-5 15,-5-1-1-15,-2 3 10 0,-5 3-5 0,1 4-8 16,-2-4 9-16,2 5-20 0,-3 1 7 0,-3 1 2 15,0 0 1-15,2 2 3 0,-1 2-6 0,-7 8 2 16,9-6-4-16,-7 9 8 0,-4-1-7 16,5 3 6-16,-2 3 1 0,1 0-3 0,2 5-3 15,0 2 9-15,-2 4 0 0,0 0-5 0,3 2 4 0,-13 21-8 16,17-23 6-16,4 6-5 0,-10 18 4 0,10-24-3 16,3 2 3-16,-3 23-8 0,4-23 7 0,-2 23-3 15,8-19-1-15,-3 21 3 0,3-24-5 0,1 3 0 16,-1 21-6-16,3-22 9 0,0-1-4 0,2 2 0 15,-4 0-9-15,5-2 4 0,-1 1 5 0,1 22-1 16,-1-26 3-16,3 2-11 0,-1 0 3 0,-1-2 1 16,7 5-1-16,-6-1 5 0,3-3-10 0,-3 4 1 15,3-3 0-15,-1 3 1 0,0-5-4 0,0 4 2 16,-2 2-7-16,3 22 4 0,0-28 3 0,0 5-7 16,4-2 5-16,-3 4 2 0,3 18-3 0,-1-24 3 15,4 1-11-15,-2 2 5 0,3-2-2 0,1 0 8 16,0-1-13-16,4 1 9 0,-2-2 1 0,2 0 4 15,1-2 3-15,1-1-7 0,-2 2 5 0,1 2 3 16,4-4-8-16,-5 1 2 0,2-2-2 0,3 1-2 16,-1-4 6-16,1 3-4 0,-3-5-2 0,4 4 8 15,-2-4-3-15,3-2 0 0,3 3 0 0,-9-13-4 16,12 9 5-16,-10-9-2 0,10 10-4 0,-8-14 5 0,1 3-3 16,-2-2 4-16,9 12-8 0,-8-13 7 15,5 3-1-15,-5-4-6 0,0 1-2 0,1 2 6 16,3-2-3-16,-3 0 3 0,2-1 2 0,-2 1-2 15,0-2 0-15,-2 2-2 0,0-3-4 0,-1 2 0 0,-1-2 1 16,3 1 1-16,-3-1 4 0,-2 1 2 16,1 0-4-16,-1-1 5 0,2 3-7 0,-3-6-5 0,2 2 14 15,-4 0-2-15,3-2-1 0,0 2-3 16,-3 0 1-16,4-3-3 0,-3 1 2 0,2-2 1 0,-1-4 6 16,3 6-1-16,0-3 1 0,-2-3-3 0,1-1-9 15,3 2 13-15,-2-5-6 0,-1 2 5 0,4-4 3 16,6 5-6-16,-8-4-7 0,4-5-3 15,-1 3 7-15,1-3 0 0,-1 0 4 0,-1 1 0 0,2-1 7 16,-2-3-9-16,-1 1 1 0,-3 0 1 0,4-2-17 16,-6 1 18-16,2-1-4 0,4 2 3 0,-6-2-5 15,-2-1 5-15,3 2-4 0,-2-1 7 16,-3 0-9-16,3 1 6 0,-4-3-10 0,-1 0 10 0,-1 0-3 16,1 2 2-16,-2-2 1 0,0 2-12 0,-4-3 20 15,4 2-12-15,0 0 1 0,-4-2 6 0,5 1 2 16,-5-1-18-16,4 4-33 0,-4-4-18 0,-3 5-30 15,3-5-125-15,-6 3-233 0,2-2 103 0</inkml:trace>
  <inkml:trace contextRef="#ctx0" brushRef="#br0" timeOffset="-198066.416">20866 7990 68 0,'0'0'107'16,"0"0"-9"-16,0 0 3 0,0 0-19 0,0 0 8 15,0 0-9-15,0 0-2 0,0 0-6 0,0 0 0 16,0 0-4-16,0 0-2 0,0 0 7 0,0 0-10 16,0 0-4-16,0 0 7 0,0 0 1 0,0 0 3 15,0 0-10-15,0 0-1 0,0 0-10 0,0 0-1 16,0 0-3-16,-17 1-9 0,17-1-8 0,-13 0 2 16,4 0-7-16,-3 2 1 0,1-2 1 0,-4 1-9 15,2-1 2-15,-2 0 0 0,3 0-2 0,-1 0-5 16,-2 0 1-16,6 0-3 0,-4 0 4 0,0 0-9 15,4 0 3-15,0 0 4 0,4 0-5 0,0 2 0 16,5-2-1-16,-9 0-5 0,9 0 0 0,-9 0 1 16,9 0 1-16,0 0-2 0,-7 0 2 0,7 0 2 15,0 0-10-15,0 0 7 0,-6 1 1 0,6-1-6 16,0 0 10-16,0 0-10 0,0 0 3 0,0 0-3 16,-3 2 2-16,3-2-3 0,0 0 5 0,0 0-6 15,-3 4 5-15,3-4 0 0,0 4 2 0,0-4-6 16,0 7 6-16,0-3 1 0,0 1-1 0,0 0 3 15,3 2 2-15,-3-1 2 0,0 4-1 0,1 0 2 0,0 2 4 16,0-2-3-16,-1 5 5 0,2 4 1 0,-2-1 0 16,2 3 2-16,-4-2 2 0,2 7-1 0,2-1 1 15,-4 0 1-15,-1-4-1 0,3 4 1 16,0 3 1-16,0 3-1 0,-1-4-2 0,0 3 1 0,1 1 0 16,0 0 3-16,0 1-3 0,0-2-3 0,-3 1 0 15,2 2 0-15,1 1-2 0,0-1-1 0,-2 1-2 16,5-4-3-16,1 3 2 0,-5 1 0 15,2-2-3-15,-1-1 0 0,1-1 2 0,0 3 0 0,3-2-3 16,-2-2 0-16,1 5-7 0,-1-5 6 0,2 1-3 16,-1 2 4-16,2-2-5 0,-4 1 6 0,2 1-3 15,-3 0 2-15,0-1 0 0,0 1 2 16,0-1-2-16,-3 0 0 0,2-1-1 0,-4 6-1 0,0-5 3 16,3 1-3-16,-3-1 0 0,-1-2 2 0,0 0-2 15,1 0-2-15,-1 0 2 0,4-2 0 0,-2-1-3 16,-1 0 1-16,3 2-2 0,0-10 1 0,0 8-3 15,0-7 4-15,1 1-5 0,1-2 3 0,0-1 2 16,3 3 1-16,-2-3-4 0,0 0 0 0,3 2 2 16,-2-4 0-16,5 1 0 0,-5-5-4 0,5 6-1 15,0-3 2-15,0 1 4 0,-2-1-4 0,8-1-1 16,-6-2 3-16,4 3-1 0,-1 1 0 0,0-3-2 16,3-1 1-16,-4-2 0 0,3 1-2 0,-3-2 4 15,2 0-1-15,-2 0-2 0,1-2 2 0,-2-3-2 16,-2 2-1-16,-1-2-1 0,1 3 0 0,-1-3 2 15,1-2-7-15,-2 1-2 0,0-1-11 0,-4-1-19 16,6 0-19-16,-6 0-19 0,0 0-24 0,14-7-37 16,-10 5-23-16,0-3-35 0,0 0-131 0,-2-2-355 15,1-2 157-15</inkml:trace>
  <inkml:trace contextRef="#ctx0" brushRef="#br1" timeOffset="-156155">22835 2766 121 0,'-3'-4'152'0,"3"4"-9"16,-7-3-13-16,7 3-10 0,0 0-12 0,0 0-4 15,0 0-11-15,-7-1 0 0,7 1-12 0,0 0 1 16,0 0-6-16,0 0-2 0,-3-1-9 0,3 1-5 15,0 0 1-15,0 0-8 0,0 0 5 0,0 0-3 16,0 0 0-16,0 0 3 0,-6 7 3 0,4-2 7 16,-2 2-4-16,1 5 4 0,-4 4-1 0,2 2 3 15,-1 9-4-15,-1 2 4 0,1 1-2 0,2 5-7 16,0-1-2-16,2 2-5 0,-1 10 1 0,1-11-6 16,2 13-3-16,0-15-6 0,0 0-2 15,2 1 0-15,1 1-6 0,-1-3-5 0,0-2-2 16,0-2-3-16,2 0 0 0,-1-1-2 0,-1-10 0 15,-1 3-3-15,1-3-3 0,-1-1 0 0,-1 1-2 16,1-6-2-16,1 0-4 0,-2 0-10 0,0-3-10 0,1 2-8 16,-1-4-14-16,0 0-15 0,0-3-11 0,0-3-18 15,1 8-9-15,0-4-12 0,-1-4-25 16,0 0-41-16,0 0-33 0,0 0-163 0,0 0-392 16,0 0 174-16</inkml:trace>
  <inkml:trace contextRef="#ctx0" brushRef="#br1" timeOffset="-155895.402">22585 3442 112 0,'6'7'113'0,"0"3"-5"16,1-2-13-16,-3 2-5 0,7 0-7 0,2 1-14 16,-4-4-2-16,5 1-5 0,-2-1-9 0,2 3-7 15,-4-3-7-15,3 1-7 0,0-5-19 0,-2 4-19 16,3-2-27-16,-2-3-23 0,-2-1-21 0,1-1-58 16,-4 0-147-16,0 0 65 0</inkml:trace>
  <inkml:trace contextRef="#ctx0" brushRef="#br1" timeOffset="-155711.086">22929 3377 152 0,'0'0'152'0,"0"0"-13"0,-19 11-11 16,11-3-15-16,-6 9-10 0,-7 8-14 0,-2 4-13 15,-5 9-31-15,-2 3-64 0,2 1-58 0,-6 1-74 16,5 4-162-16,2-3 72 0</inkml:trace>
  <inkml:trace contextRef="#ctx0" brushRef="#br1" timeOffset="-149002.299">21698 1736 45 0,'12'-6'53'0,"-1"-1"-6"0,7 1-7 0,-3-4-2 16,6 1 2-16,-6 1-4 0,7-2 8 0,2 0-12 15,3-1 11-15,-9 2-3 0,10 0 8 0,-1-4-6 16,1 3 1-16,-9 2 3 0,12-1-11 0,-7-6 5 15,9 0 2-15,-3 4-1 0,-3 1-4 0,2-2-10 16,-3 4 4-16,-2-4-7 0,-4 6-6 0,0-2 7 16,0 1-5-16,-4 2-1 0,-2 0-11 0,-2 1 7 15,-1 1-3-15,-1 0 1 0,-1-2 4 0,-3 1-9 16,0 1 6-16,-1 1-7 0,-5 2-3 0,9-1-11 16,-9 1-14-16,0 0-13 0,0 0-23 0,5 0-29 15,-6-5-63-15,1 5-160 0,0 0 71 16</inkml:trace>
  <inkml:trace contextRef="#ctx0" brushRef="#br1" timeOffset="-148648.513">22056 1618 3 0,'0'0'124'0,"0"10"10"0,0-4-2 15,0 4 5-15,0 7-5 0,-1 0-12 0,-3 7-1 16,3 3-4-16,-2-1-1 0,-1 3 0 0,4-1-10 16,0 1-5-16,0-1-5 0,0 1-8 0,-4083-3-3 15,8166 1-4-15,-4083-5-8 0,3 5-3 0,-6-8-9 16,6-2 1-16,-2 0-7 0,-1-3-5 15,0-1-4-15,3-2-6 0,-2 0-2 0,-1-1-5 16,1-3-3-16,-1 2-2 0,1-2-11 0,-1-4-12 16,0-3-13-16,2 9-10 0,-2-9-16 0,1 6-14 0,-1-6-7 15,0 0-28-15,0 0-19 0,0 0-30 16,0 0-3-16,13-15-2 0,-6 6-17 0,-3-2-85 16,1-1-259-16,2-5 115 0</inkml:trace>
  <inkml:trace contextRef="#ctx0" brushRef="#br1" timeOffset="-148271.072">22195 1889 49 0,'0'0'105'15,"0"0"2"-15,2 18-2 0,-4-8-2 0,2 0-12 16,0 0 2-16,0 6-5 0,0-3-2 0,0 4-4 16,0-5-11-16,2-2 7 0,1 9-7 0,-3-8-10 15,3 2 3-15,-2-4-10 0,2-1-5 0,-1 1-5 16,1-2-8-16,-2-2-1 0,3 3-3 15,2-1-7-15,-2-4-3 0,0 2-2 0,1-2 2 0,-5-3 1 16,9 4-8-16,-9-4 2 0,14-3-4 0,-4-4 1 16,-2 3-3-16,3-6-5 0,0 3 4 0,-3-1 0 15,5-9-6-15,-1 5 2 0,-3-2-5 16,-2-3 3-16,1 2-3 0,-6-3-1 0,5 3 1 16,-7-3-2-16,2 2 6 0,-2 5-2 0,-2-3-2 15,-3 0 1-15,1 4-1 0,-1 1 0 0,1 1-5 16,-4-1 1-16,-1 4 0 0,2 1 4 0,-6 0-6 15,4 4 9-15,-1-1-3 0,-1 1 1 0,0 2-4 16,0 2 2-16,-2 1-4 0,3 0-6 0,2 0-1 16,-2 2-6-16,2 0-5 0,3 0-2 0,1-1-16 15,-2 2-1-15,2 0-10 0,0-1-8 0,4 0-17 16,-1 0 7-16,5-3-16 0,-3 3-11 0,4-3-8 16,3-1-67-16,2-1-184 0,-1-2 81 0</inkml:trace>
  <inkml:trace contextRef="#ctx0" brushRef="#br1" timeOffset="-147870.893">22529 1572 166 0,'-2'-3'173'0,"1"1"-9"15,-1-2-7-15,2 4-21 0,-3-4-9 0,3 4-17 16,-3-4-8-16,3 4-10 0,0 0-7 0,0 0-5 0,0 0-4 16,0 0-4-16,-4 17 1 0,2-8-6 15,0 8 7-15,-2 3-3 0,0 6 2 0,0 0 2 16,0 2-1-16,7 5 3 0,-3-4-3 0,-3 6 3 16,3-1 1-16,3 0-7 0,-1 13-1 0,1-13-6 15,1 1 0-15,0 0-5 0,2 11-7 0,-2-8-2 16,3 10-2-16,-3-2-7 0,1-11-2 0,-1-3-1 15,3 6-3-15,-1-4-4 0,2-2-6 0,-2-1-2 16,-1-4 1-16,1 2-3 0,1-4-1 0,-3-7-5 16,2 6 2-16,-2-7-1 0,-1 0-1 0,-1 0-2 15,-2-7-1-15,4 0 6 0,-4 2-9 16,0-5-3-16,4 2-4 0,-8-5-9 0,8 3-15 16,-8-3-17-16,4-4-19 0,0 7-29 0,0-7-30 0,0 0-23 15,0 0-44-15,-15 1-43 0,15-1-168 0,-16-10-429 16,11-2 190-16</inkml:trace>
  <inkml:trace contextRef="#ctx0" brushRef="#br1" timeOffset="-147587.457">22543 1970 21 0,'0'0'122'16,"20"1"-16"-16,-8 4 6 0,2-2-18 0,-1 2-8 16,4 1-2-16,0 1-9 0,-2 1-3 0,2-3-13 15,-3 2-1-15,-1 0-13 0,-3-2-6 0,3 0-1 16,-4-1 1-16,2 1 0 0,-6-2-10 0,1 2 4 16,-1-1-3-16,-3-1-4 0,-2-3-1 0,-2 9 1 15,-3-3-6-15,-2 1-12 0,-3-2-6 0,-3-1-15 16,-3 1-1-16,-4 2-12 0,1-2-18 0,-4-2 4 15,5 1-35-15,-3-5-16 0,0 2-74 0,1-2-177 16,2-2 78-16</inkml:trace>
  <inkml:trace contextRef="#ctx0" brushRef="#br1" timeOffset="-146725.844">23016 1796 41 0,'0'0'109'16,"0"0"-9"-16,0 0 1 0,0 0 8 0,2 21 2 0,-1-5 1 16,0 1-9-16,-1 2-4 0,0 6-7 0,0 1-2 15,5 2-6-15,-5-7-5 0,2 3-9 16,-2-4-8-16,-4-3-2 0,6 1-6 0,-2-2-2 15,2 1 0-15,-2 0-5 0,0-6 0 0,0 1 1 16,1-3-5-16,-1-1-1 0,4 0 5 0,-4-3-1 16,0 1 5-16,0-1-1 0,0-5 4 0,0 0 0 15,0 5 4-15,0-5-4 0,0 0-7 0,0 0-5 16,0 0-4-16,0 0-4 0,0 0-5 0,-5-20-3 16,3 11-4-16,0-5-3 0,2 2 0 0,-3-8-5 15,1 5 2-15,0-5-3 0,0 1-6 0,2-6 1 16,0 0 0-16,-4-1 2 0,3 6-2 0,1 2-4 15,-1-1-1-15,2 0 7 0,-1 4-7 0,1-1 3 16,-2 7 6-16,0-2-5 0,1 5 10 0,-1-2-8 16,1 3-4-16,-1 0 1 0,2 3-2 0,0-1-2 15,5 0 2-15,-2 2-7 0,-4 1 5 0,9 4-2 16,-2-1 5-16,-1 1-2 0,5 3 3 0,1 2 0 16,-1 0-4-16,2 3 2 0,0 1 1 15,5 5-2-15,1 2 1 0,-6-7-3 0,5 7 3 16,-2-1-2-16,3 1 3 0,-4-6 3 0,0 0-4 0,0-1 1 15,1 0-5-15,0-1 3 0,-2 0 0 0,-1 0-2 16,2-1 0-16,-2 0 1 0,0-7-1 0,-3 5-6 16,0-4 5-16,-2-2 0 0,-2 0 0 0,-2 3-4 15,1-3 4-15,-2-1-4 0,1-1 2 0,-1-1 0 16,-3 0 3-16,0 0-1 0,15-1-1 16,-12-3-4-16,0-3 7 0,1 4-1 0,2-6-3 15,-3-3-5-15,-1 2 3 0,2-2 5 0,-3-5-4 16,1 1 5-16,-2-2-3 0,-2-7-1 0,1 6 2 15,-3-10 2-15,-1 4-3 0,-1-1-1 0,1-2 2 16,-4 1-1-16,4 0 5 0,-2 7 15 0,1 2 12 0,-3-4 11 16,1 5 9-16,-1 1 11 0,3 1 0 15,1 5 6-15,0-2-2 0,1 2-1 0,-1 2 2 16,1-1-7-16,0 4 2 0,3-2-12 0,-2 2-3 16,3 5-7-16,-2-5-5 0,2 5-4 0,-3-7-4 15,3 7-8-15,0-6-9 0,0 6-27 0,-1-2-28 16,1 2-45-16,0-5-60 0,0 5-74 0,0-5-294 15,0 5-561-15,0 0 249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6:23:36.436"/>
    </inkml:context>
    <inkml:brush xml:id="br0">
      <inkml:brushProperty name="width" value="0.05292" units="cm"/>
      <inkml:brushProperty name="height" value="0.05292" units="cm"/>
      <inkml:brushProperty name="color" value="#FF0000"/>
    </inkml:brush>
  </inkml:definitions>
  <inkml:trace contextRef="#ctx0" brushRef="#br0">23412 6290 70 0,'0'0'79'0,"0"0"-6"15,0 0-13-15,0 0-5 0,0 0 2 0,0 0 1 16,0 0-1-16,0 0-3 0,0 0-4 0,0 0 3 16,0 0-1-16,0 0 0 0,0 0 0 0,0 0-2 15,0 0 4-15,5-3-11 0,-5 3 13 0,0 0-4 16,0 0 1-16,0 0-7 0,0 0 0 0,0 0-1 16,0 0-6-16,0 0-8 0,0 0 6 0,0 0-12 15,0 0 1-15,0 0-11 0,0 0 7 0,0 0-4 16,0 0-1-16,0 0 3 0,0 0-6 0,0 0-8 15,0 0 14-15,0 0-3 0,0 0-2 0,0 0-6 16,0 0 3-16,0 0-12 0,8 8 14 0,-8-8 5 16,3 5-7-16,1-1 3 0,-2 1-3 0,1 0-1 15,0 0 1-15,-1 0-6 0,2 0 3 0,-1 2-4 16,-2-2 1-16,1 3 3 0,3-3-4 0,-3 3 4 16,3-3-3-16,-2 2-4 0,0-2 1 15,1 2-2-15,-2-1-2 0,0-2 11 0,2 1-12 0,0-1 6 16,-3 1-4-16,1-1 6 0,0-2-2 0,2 0-2 15,-4-2-1-15,5 4 1 0,-4-1-2 0,-1-3-2 0,1 5 2 16,-1-5 6-16,4 1-3 0,-4-1-4 16,0 0 3-16,4 1-5 0,-4-1 0 0,0 0 7 15,0 0-6-15,12-4 2 0,-10 1 0 0,3-1 2 16,2-1-1-16,-2 2 4 0,-1-2-6 0,2 1-3 0,-1-1 4 16,2-2 6-16,2-1-4 0,0 1-5 0,-1-3 6 15,0 2-8-15,1-1 5 0,1-3 5 16,4 1-2-16,-2-2-1 0,4 1-1 0,-8 3 2 15,9-3-3-15,-7-1 2 0,9 4-8 0,-5-3 4 0,1 2-1 16,-3 0 6-16,2 0-4 0,-1 2 0 0,-3 3 0 16,-1-3 1-16,2 0 0 0,-2 2-1 0,1-1-1 15,0 3-3-15,-4-1 4 0,-1 1 1 16,2 1 4-16,-4 1-1 0,1-1 8 0,0 1 0 16,0-1 6-16,-4 3-5 0,2-2 4 0,-2 2 0 0,6-2 3 15,-6 2-5-15,0 0 2 0,2-3 1 16,-2 3 0-16,0 0 0 0,0 0 7 0,0 0-8 15,0 0-3-15,0 0-1 0,5-2-7 0,-5 2 6 16,0 0-1-16,0 0-8 0,0 0-4 0,0 0-10 0,0 0-17 16,0 0-24-16,0-7-48 0,0 7-29 0,2-2-28 15,-2 2-108-15,3-6-289 0,-2 3 128 0</inkml:trace>
  <inkml:trace contextRef="#ctx0" brushRef="#br0" timeOffset="2090.558">24750 7256 36 0,'0'0'34'0,"0"0"-1"15,0 0-10-15,0 0 4 0,0 0-6 0,0 0 3 16,0 0 0-16,0 0-1 0,0 0-1 0,0 0 1 15,0 0-2-15,0 0 0 0,0 0 0 0,0 0 0 16,0 0-3-16,0 0 0 0,0 0-4 0,0 0 0 16,0 0 7-16,0 0-5 0,0 0-4 0,0 0-1 15,0 0-10-15,0 0 15 0,0 0-8 0,0 0 4 16,0 0-6-16,0 0 4 0,0 0-2 0,0 0-10 16,2 2 12-16,-2-2-6 0,0 0 8 0,0 0-8 15,3 3 3-15,-3-3-7 0,2 2 10 0,-2-2-5 16,0 0-2-16,4 4 1 0,-4-4 3 0,2 5 0 0,0-3 0 15,-2-2 2-15,0 4-3 0,0-4-4 16,5 4 2-16,-2-1-6 0,-1-1 7 0,-1 3-1 16,-1-5-2-16,4 4-2 0,-4-1 5 0,4 0-7 15,-4-3 3-15,3 3 0 0,-1-1 5 0,-2 2-3 16,0-4-4-16,4 4 5 0,-4-4-1 0,4 3-3 16,-4 0 3-16,0-3 0 0,6 4-4 0,-6-4 7 0,4 3-9 15,-4085 0 7-15,8163-3-2 0,-4074 2-2 16,-7-1-3-16,-1-1 3 0,8 1 2 0,-4 0-1 15,-4-1-2-15,6 2 2 0,-6-2 1 0,9 0-4 0,-9 0 2 16,8-2 3-16,-3 1 1 0,-5 1-5 0,8-2 4 16,-6 0 4-16,3 0-7 0,0 1 8 0,-1-3-9 15,-4 4 0-15,11-4 7 0,-5 1-6 16,-1 1 6-16,0-2-1 0,2 0-2 0,-2 0 6 0,3 0-4 16,0-1 3-16,0-2 1 0,0 2 9 0,0-3-6 15,3 1-2-15,-1 0 6 0,1-4 0 16,4 1 5-16,1-1-7 0,-3 1-10 0,1-4 7 15,0 3 3-15,0 2 0 0,1-3-6 0,1 1-3 16,0 2 1-16,-4 2 2 0,2-4-2 0,-4 5 7 0,0-2-16 16,1 1 13-16,-2 0 3 0,-1 1-21 0,0 2 1 15,-3 1 6-15,-1 0 9 0,0 1 4 0,-3 0 1 16,3-2 4-16,-4 4 0 0,4-3 8 0,-4 3-5 16,2-5 8-16,-2 5-7 0,3-3 9 0,-3 3-9 15,0 0 2-15,0 0-5 0,0 0-4 0,0 0-7 16,0 0 3-16,0 0-1 0,5-1-1 0,-5 1-19 15,0 0-14-15,0 0-23 0,0 0-32 0,0 0-106 16,0 0-200-16,0 0 88 0</inkml:trace>
  <inkml:trace contextRef="#ctx0" brushRef="#br0" timeOffset="3707.715">24797 8010 47 0,'0'0'42'0,"0"0"0"0,0 0-5 0,0 0 0 15,0 0-7-15,0 0 7 0,0 0-11 0,0 0-1 16,0 0-4-16,0 0-7 0,0 0 7 0,0 0-7 16,0 0-1-16,0 0 0 0,0 0-2 0,0 0-4 15,0 0 2-15,0 0-2 0,0 0 6 0,0 0-4 16,0 0-3-16,4 10-1 0,-4-10 4 0,2 4-2 15,-2-1-4-15,0-3-3 0,4 5 9 0,-4-1-8 16,0-1 2-16,0-3 1 0,4 7 0 0,-4-4 2 16,0-3-6-16,1 4 2 0,2-1-3 0,-3-3 3 15,2 2 4-15,1 1-10 0,-3-3 3 0,1 5 1 16,-1-1 3-16,4-1 2 0,-2-1-9 0,-2-2 6 16,3 3-4-16,2 0 4 0,-5-3-2 0,3 3 7 15,-3-3-5-15,5 2-11 0,-5-2 7 0,4 4 8 16,0-4-1-16,-4 0-7 0,5 3 0 0,-5-3-2 15,0 0 1-15,7 0 0 0,-7 0 3 0,0 0 6 16,11-1-3-16,-8-1 0 0,-3 2-15 0,8-4 15 16,-4 2-5-16,1-1 8 0,-1 0 0 0,2 0-4 15,-2 1-1-15,1-1 1 0,-1 0 1 0,4 0-5 16,-3 0 0-16,1-1 2 0,1 0 3 0,0 0-6 0,1-1 5 16,0-2-6-16,1-1 3 0,1 3 4 0,-1-4-1 15,1 2-1-15,-1 1-1 0,-1-3 7 16,3 2 3-16,-2 1-2 0,5-2-7 0,-4 0 7 15,2 2-5-15,-2-2-1 0,1 1 4 0,0 2-8 16,-1-1 3-16,-1 2 3 0,0 0-4 0,0-2 4 0,-4 4 0 16,1-1 4-16,-3 1-11 0,0-1-1 15,-1 2 20-15,-2 1-5 0,8-4 5 0,-8 4-9 16,3-1 7-16,-3 1-3 0,0 0 6 0,0 0 2 16,6-3-6-16,-6 3 3 0,0 0-4 0,0 0 1 0,0 0 1 15,0 0-7-15,0 0-8 0,7 0 10 16,-7 0-9-16,0 0 11 0,0 0-11 0,0 0-5 15,0 0-25-15,0 0-25 0,0 0-67 0,0 0-132 16,0 0 59-16</inkml:trace>
  <inkml:trace contextRef="#ctx0" brushRef="#br0" timeOffset="9524.491">22170 8931 18 0,'0'0'25'0,"0"0"1"15,0 0 3-15,0 0-2 0,0 0-2 16,0 0-2-16,0 0-2 0,0 0-3 0,0 0-3 16,0 0-1-16,0 0-1 0,0 0 1 0,0 0-5 0,0 0 4 15,0 0-8-15,2 5 1 0,-2-5-1 0,4 4 7 16,-4-4-6-16,4 4 0 0,-3-1-1 15,-1-3 3-15,4 5 1 0,-4-3-4 0,4 1 1 16,-3 1 5-16,3 0-4 0,-3-3-3 0,3 3 2 0,-3 1-2 16,3-2 5-16,-1 0-9 0,-1 1 1 0,2-3 5 15,0 3-4-15,1-1 1 0,0-1 3 0,-1 2-4 16,0-3-1-16,2 1 2 0,-2-1 1 16,0-1 0-16,2 2-3 0,1-2-1 0,-2 2 10 0,-5-2-10 15,10-2 1-15,-4 0-2 0,-6 2 7 0,12 0 2 16,-6-1 3-16,0-2-5 0,1 2-4 0,-1-2 6 15,0 1 2-15,0-1-6 0,-1-1 5 0,0 1-5 16,3 1-3-16,-2-4 3 0,1 0-2 0,-1 2 0 16,3 0 3-16,-1-4-6 0,2 2 0 0,-4-2 0 15,4 1-7-15,2 0 9 0,-3 0 1 0,1-2 0 16,4-1 2-16,-2 2-6 0,2-2-2 0,-3 0 6 16,5-1-1-16,-5 1 0 0,4 0-3 0,1 1 2 15,-1-3 1-15,-1 4 0 0,-4082-4 3 0,8163 3-7 16,-4078 1-2-16,-6 1 12 0,-2-3-9 0,1 4 5 15,-1 0-5-15,-1 1 1 0,1 0-2 0,-3 1 3 16,-2 0 4-16,1 0-2 0,-2 2-3 0,1 0-1 16,-4 2 8-16,6-3 4 0,-6 3 5 0,2-3 0 15,-2 3-7-15,0 0 8 0,6-1-5 0,-6 1-10 16,0 0-4-16,0 0-8 0,0 0-17 0,0 0-67 16,0 0-102-16,0 0 45 0</inkml:trace>
  <inkml:trace contextRef="#ctx0" brushRef="#br0" timeOffset="23605.058">20282 10031 70 0,'0'0'64'0,"4"-5"-1"15,-1 3-3-15,1 1 6 0,-2-1-6 16,2-2-8-16,1 1 7 0,-1 0-10 0,-4 3 2 16,9-1-7-16,-9 1-1 0,2-1 6 0,-2 1 3 15,3-4 2-15,-3 4 5 0,3-3 2 0,-3 3-2 0,0 0 2 16,0 0-10-16,0 0 2 0,0 0-6 15,0 0 1-15,2-3-13 0,-2 3-5 0,0 0 0 16,0 0-5-16,0 0 0 0,0 0-4 0,0 0 0 16,0 0-4-16,0 0-1 0,0 0-2 0,0 0 0 0,4 10-3 15,-3-8 4-15,2 2-1 0,-1 2-5 0,3-1 2 16,-2 2-1-16,1 3 1 0,1-3-1 16,0 3-1-16,0 1 1 0,-1-3-5 0,2 2 7 0,-2 1-6 15,1-3-3-15,2 2 3 0,-3-3-5 0,3 1 3 16,-2-1-3-16,2 0 3 0,-3-3-5 0,1 2 5 15,-1-2 5-15,3 1-10 0,-2-3 1 0,-1 1 5 16,1-1-1-16,0 1-1 0,2-3-2 0,-1 0-3 16,-6 0 7-16,13 0-2 0,-8 0-4 0,0-2 6 15,3 0-3-15,-2 1 1 0,2-4 0 0,1 0 0 16,1 0-5-16,-1-2 4 0,3 0-1 0,1-5 0 16,0 0 5-16,1 4-3 0,0-6 4 0,2 4-5 15,-1-2 2-15,8-5-3 0,-4 0 1 0,3 3 1 16,-4 2-1-16,5-5-3 0,-3 2-1 0,1-2 2 15,-2 5 5-15,-2 0-1 0,0 0-4 0,0 2 1 16,-2-2-1-16,2 0 4 0,-2 2 0 0,2-1-2 16,-7 5-2-16,4-5 2 0,-1 4 3 0,-4 0-2 15,0 1 2-15,-3 2-2 0,2 1 0 0,-4 0 3 0,0 1-6 16,-1-2 8-16,-3 4 4 0,7-3-2 16,-5 3 3-16,-2 0 1 0,5-3 1 0,-5 3 0 15,0 0 2-15,4-2-3 0,-4 2 2 0,0 0-1 16,3-4-5-16,-3 4 5 0,0 0-6 0,0 0-2 0,0 0-11 15,0 0-15-15,0 0-16 0,0 0-15 0,0 0-21 16,0 0-18-16,-14 8-16 0,14-8-22 0,-7 4-121 16,2 0-269-16,1-1 120 0</inkml:trace>
  <inkml:trace contextRef="#ctx0" brushRef="#br0" timeOffset="26376.837">22727 11860 16 0,'0'0'42'0,"0"0"-8"0,2-2-3 0,-2 2-5 16,0 0 5-16,0 0-5 0,4-3-2 0,-4 3-4 16,0 0-4-16,0 0 2 0,7 0-3 15,-7 0 2-15,0 0 0 0,0 0 3 0,0 0 3 0,0 0-7 16,9 3 11-16,-7 1-8 0,-2-4 1 0,4 6-2 15,-1-2-9-15,0 0 7 0,0 2 2 0,0-1-5 16,2 1 0-16,0 2-4 0,-1-3 0 0,3 4-3 16,-3-2 9-16,1 1-8 0,0-2-8 15,0 0 9-15,-1 0-1 0,0-1-2 0,-1-1 1 16,3 1 3-16,-3-3-5 0,2 2 2 0,-2-2-3 0,2 0-2 16,-1 1 7-16,0-2-7 0,1 2 1 0,2-3-2 15,-7 0 3-15,14-3 0 0,-8 3 3 0,6-5 3 16,-4 0-5-16,6 1 0 0,1-5-2 15,2-1 8-15,0-1-7 0,5-3 7 0,0-3 6 0,1 2-7 16,-2-2 5-16,5 3-6 0,-13 0 12 0,11-1-14 16,-8 5 5-16,0-2-3 0,-2 1 3 0,1 3-5 15,-4-1 9-15,0 4-7 0,-3-2-1 0,0 1 0 16,-3 3-1-16,1 1 14 0,0-3 2 16,-3 4 9-16,-1 0 8 0,-2 1-4 0,8-3 3 0,-8 3-2 15,0 0-4-15,5-1-4 0,-5 1 2 0,0 0-6 16,0 0-5-16,3-3-4 0,-3 3-1 0,0 0 4 15,0 0 0-15,0 0-10 0,0 0 6 0,0 0-21 16,0 0 20-16,0 0-4 0,0 0-4 0,0 0-11 16,0 0-10-16,0 0-6 0,0 0-24 0,0 0-21 15,0 0-29-15,0 0-82 0,0 0-192 0,0 0 86 16</inkml:trace>
  <inkml:trace contextRef="#ctx0" brushRef="#br0" timeOffset="29970.038">21004 11003 33 0,'0'0'58'0,"0"0"-2"0,0 0 1 15,0 0-17-15,0 0 1 0,0 0-1 0,0 0-7 16,0 0-5-16,0 0-4 0,0 0-8 0,0 0 2 16,0 0 0-16,0 0 1 0,0 0-5 0,0 0 6 15,0 0-1-15,0 0-2 0,0 0 4 0,0 0 1 16,7 9 0-16,-6-6-1 0,-1 3-2 0,3 0-3 16,-2-3 1-16,1 4-2 0,0 0-10 0,0-1 10 15,0 3-7-15,0-1 0 0,1-2 2 0,-1 0-5 16,2 0 0-16,2 2-3 0,-4-3-1 0,5 4 7 15,-3-4-4-15,-2 1 6 0,1-2-9 0,3 0 3 16,-2 0-2-16,0 0 5 0,1-2-3 0,0 2 0 16,-1-2-3-16,0 0 4 0,0 0-3 0,4-1-2 15,-4 0 4-15,2 2-2 0,-6-3 6 0,10 0-7 16,-2 0-1-16,-3-3 8 0,0 2-7 0,0-1 10 16,2-1-2-16,3-3-2 0,-1 1 4 0,0-3 2 15,1 2-2-15,2-6-3 0,3 3 4 0,0-6-16 16,5-2 17-16,-5 3 3 0,6-4 0 0,-7 5 1 15,7-5-10-15,-6 3 8 0,8-2-7 0,-6 3-1 16,-3 2-4-16,1 0 7 0,-1 3 0 0,0-1 1 16,-4 2 0-16,0 1-7 0,0 1-14 0,-3 0 19 0,0 1-4 15,-3 4 0-15,1-3 3 0,0 1 3 16,-1-1-3-16,-2 0-1 0,-2 4 2 0,4-2 2 16,-4 2 4-16,0 0 3 0,5-2-8 0,-5 2 11 15,0 0-17-15,0 0 9 0,3-4 2 0,-3 4-6 16,0 0 1-16,0 0-1 0,0 0-5 0,0 0-2 15,2-3-7-15,-2 3-21 0,0 0-14 0,0 0-28 16,0 0-42-16,0 0-59 0,0 0-181 0,0 0 80 16</inkml:trace>
  <inkml:trace contextRef="#ctx0" brushRef="#br0" timeOffset="32251.704">21758 12787 8 0,'3'-4'40'0,"-3"4"-6"0,0 0 0 0,0 0-1 16,0 0-14-16,0 0 2 0,0 0-4 0,0 0 10 15,0 0-13-15,0 0 6 0,0 0 0 0,0 0-7 16,0 0 0-16,0 0 4 0,11 4-10 0,-11-4 7 15,5 2 1-15,-1 1 5 0,-1-1-2 0,1 2-7 16,1 2-1-16,0 0-10 0,1 2 7 0,1-3-2 16,-1 4 0-16,2-3 0 0,-1 0 1 0,1-2-4 15,1 3 6-15,0-3-5 0,-3 1-1 0,3-3 1 16,0 2 1-16,-1-2-3 0,0 0 7 0,-1 0-8 16,2 0 3-16,-1-4-9 0,-1 2 14 0,3-2-6 15,-3-1 0-15,1-1 6 0,3 1-5 0,-2-2 8 16,3-2-6-16,-2 0 9 0,0-1 1 0,0-6-11 15,6 2 1-15,-2-1 9 0,-4 2-6 0,5-4 10 16,1 1-5-16,-7 2-1 0,7-2-5 0,0 1 3 16,-2-1-3-16,0 2 6 0,2 1-4 0,-5 0-2 15,0 1 1-15,-2 5 6 0,-3-2-12 0,2 1 6 16,-2 2-10-16,1-1 4 0,-2 1 3 0,-1 0 5 16,1 3-4-16,-5 1-1 0,5-4-7 0,-1 0 4 15,-2 2 2-15,-2 2 0 0,4-3-1 0,-1 0-3 16,-3 3 4-16,5-1 7 0,-5 1-18 0,2-3 8 15,-2 3 6-15,0 0-5 0,4-2 2 0,-4 2-15 16,0 0 12-16,0 0 2 0,0 0-3 0,0 0 4 16,0 0-10-16,4-2-2 0,-4 2-13 0,0 0-15 15,0 0-13-15,0 0-59 0,0 0-116 0,0 0 52 16</inkml:trace>
  <inkml:trace contextRef="#ctx0" brushRef="#br0" timeOffset="37219.967">18334 4867 66 0,'0'0'85'0,"0"0"-13"0,-18-4-5 0,18 4-7 16,-7-3 1-16,7-1-8 0,-5 1-2 0,4 0-6 15,-1-2-6-15,0-2 1 0,-2-1-7 0,3-3-1 16,-3-1-4-16,3-4 4 0,-3-1-11 0,0-7 1 16,3-4-7-16,-3-6-1 0,-1-12 0 0,5-9 2 15,0-2-3-15,0-5 1 0,5-25-2 0,4-3-1 16,-4 0-8-16,4-2-3 0,4-1 7 0,1-2-6 15,5-2 7-15,-2-2-3 0,5 1 6 0,-2-2-8 16,1 5-8-16,5-3-4 0,1 6 9 0,-4-2 5 16,5 5-13-16,-2 5 2 0,-4-1 0 0,-7 30 1 15,12-25 1-15,-11 27-7 0,1-1 9 0,-2 5-3 16,1 2-4-16,-7 14 6 0,3 2-2 0,-5 0 3 16,0 5 0-16,1-2-2 0,0 2 3 0,-1 2 5 15,-3 9-10-15,1-1 5 0,-2-1 4 0,1 8-1 16,1-2 2-16,-4 2 1 0,0 2-3 0,3 2-6 15,-1-3 9-15,-1 1-1 0,-1 0 1 0,1 1 0 16,-1 0-1-16,4-1-5 0,-4 2-1 0,2-4 6 16,1 3-5-16,0 1 3 0,2 0-2 0,-2 1 0 15,-1-1 8-15,0 2-11 0,1-1 13 0,0 1-5 16,1-1 1-16,-1 1-12 0,0 0 14 0,-1 2-4 16,-3 1-2-16,7-5-3 0,-4 4 1 0,1-1 4 15,-4 2-4-15,6-2 19 0,-6 2-17 0,0 0-6 16,6-2 4-16,-6 2-9 0,0 0-2 0,0 0-11 15,4-3-3-15,-4 3-12 0,0 0-16 0,0 0-82 16,0 0-144-16,0 0 64 0</inkml:trace>
  <inkml:trace contextRef="#ctx0" brushRef="#br0" timeOffset="37573.182">18741 2065 26 0,'4'-2'114'0,"1"2"-14"16,2-3-1-16,4-1-19 0,1 1-1 0,2 1-10 15,2-3-6-15,1 1-11 0,10-3 0 0,-7 6-1 16,8-6-14-16,3 4-2 0,-4-2 0 0,0 0-4 15,-6 4 4-15,6-3-11 0,-6 2-7 0,0 0 12 16,-4 2-14-16,4 2 4 0,-4-4-3 0,-4 4-3 16,1 0 5-16,-1-1-4 0,-4 3 4 0,-5-4-12 15,7 5 3-15,-3-5 3 0,-3 3 13 0,0 0 1 16,0-1 7-16,-1 1-1 0,-1-2 2 0,-1 3 2 16,-1-1 9-16,-1 2-11 0,0 0 0 0,-1 2 3 15,-3 2-12-15,-1 4-4 0,0-1-12 0,-4 5-17 16,-5 5-31-16,3 1-36 0,-1-7-35 0,-2 5-112 15,-3 1-239-15,2-9 106 0</inkml:trace>
  <inkml:trace contextRef="#ctx0" brushRef="#br0" timeOffset="38987.714">19804 1494 70 0,'0'-7'110'16,"0"7"-7"-16,0 0-18 0,0 0 2 15,0 0 13-15,0 0 12 0,4 22 8 0,-4-5-4 16,-1 9-6-16,-3 3-8 0,-1 7-3 0,2 0-7 0,-7 12-13 16,1-1-6-16,1-13-5 0,-3 12-4 0,0-11-12 15,2-2 1-15,-7-2-7 0,5-1 3 0,-3 1-11 16,-3-5-1-16,-2 1-10 0,6-5 4 16,1-8 0-16,-4-2-9 0,2 3 2 0,1-4-6 0,-3-2 1 15,7 0-2-15,-3-5-5 0,2-1 3 16,-1-3-9-16,3 2 1 0,8-2-10 0,-21-5 2 15,13-1-4-15,1-1 3 0,-2-1-3 0,4-2 2 16,-1-4 1-16,3 4-2 0,-1-5-2 0,2 3-2 0,2 0 1 16,1-5-2-16,1 5 6 0,1-4 1 15,0 6-11-15,2 0 9 0,0 2 1 0,1 0 5 0,2 2-13 16,0 2 10-16,-1 3-1 0,5 2 2 16,1 1 0-16,1 7 2 0,2 1 0 0,-2 1 3 15,4 2-4-15,3 4 0 0,-2 3 1 0,1-2-1 16,-1 2-7-16,-7-6-14 0,7 6-5 0,-5-6-20 15,0-3-12-15,-1-4-28 0,5 1-1 0,-3-3-12 16,0-3-5-16,-2 0-3 0,0-2-7 0,4-8-2 16,2-1 0-16,-2-5-59 0,-1 2-188 0,2-8 83 15</inkml:trace>
  <inkml:trace contextRef="#ctx0" brushRef="#br0" timeOffset="40265.14">19988 1953 298 0,'8'-26'-19'0,"-3"1"18"16,2 2 11-16,-6 3 11 0,4 3 1 0,-5 1 18 15,1 6 28-15,-1 0 33 0,0 3 7 0,0 0 13 16,-1 2-3-16,-4 2-3 0,5 3-13 0,-3-3-11 15,3 3 0-15,-8 8-2 0,2 4-8 16,1 1 0-16,1 2-8 0,-3 3-5 0,-1-1-9 0,6 3-4 16,-2-3-6-16,-3 0-1 0,1 0-4 0,1-4-9 15,2 3 1-15,0-7-6 0,2 3 0 16,0-6-8-16,0 3 0 0,-2-4-5 0,2-1-3 0,0 0-1 16,2 0-4-16,-2-2 1 0,1-2-5 15,0 0 4-15,0 0-5 0,0 0 1 0,0 0 0 0,7-10 0 16,-3 4-5-16,2 0 1 0,-2 1 4 15,0 1-8-15,-1-1 1 0,3 2-1 0,-2-1 0 16,1-1 3-16,1 4-2 0,0 1 6 0,-6 0-4 16,13 0-3-16,-5 3 4 0,-3 0-1 0,4 0-2 15,-1 2 3-15,2-1-2 0,-1 0 4 0,0 0-6 16,0 1-8-16,3-4-10 0,-2 0-10 0,2-1-14 16,0-3-14-16,0-1-21 0,3-4-1 0,-5-1-1 15,2 0 1-15,-3-5 5 0,1-3 3 0,3 1 13 16,-4-1 6-16,-2-1 3 0,1-6 5 0,-2 7 3 15,-2 0 10-15,0-1-4 0,-3 7 16 0,1-1 7 16,0 1 23-16,-1 1 17 0,2 5 10 0,-3-1-7 16,4 1-1-16,-4 5 3 0,0 0 17 0,0 0 6 15,7 13 9-15,-4 0-5 0,-2 3-5 0,-1 1-8 16,4 1-3-16,0 3 0 0,-3-4-5 0,3 1-6 16,0 0 1-16,-3-4-10 0,3 0 2 0,0-1-4 15,-2-5-6-15,-2-1 1 0,3 2-1 0,-2-7-3 16,2 1 3-16,-3-3-5 0,5 3 4 15,-5-3-7-15,0 0 0 0,12-13 1 0,-5 2-4 0,-2 1-2 16,2-5-1-16,-1-2-4 0,-1-2 2 0,3 2-3 16,-3 0 6-16,0-2-4 0,-2 7 1 0,0 2-3 15,3 2 8-15,-4-1-3 0,-1 4-1 0,6 2 1 16,-7 3 4-16,7-2 1 0,-7 2-4 0,7 7 3 16,1 0 0-16,0 2-1 0,-4 0 4 0,1 3-4 15,0-2-5-15,4 5 10 0,0-4-7 16,0 4-1-16,-6-1 1 0,6-4 1 0,-2 0 0 15,-2-3-7-15,3 0 1 0,-3 0-21 0,4-2-2 16,-1-1-13-16,0-3-10 0,-1-1-4 0,6-3-8 16,-2-4-14-16,2 2-3 0,0-5-11 0,0 0 5 0,2-3-8 15,-5-2 0-15,3 1 3 0,-3-1 5 0,-1-2 13 16,0 1 4-16,-4 4 16 0,-1 1 8 16,-4-1 35-16,2 3 4 0,0 2 39 0,-1-1 18 15,-1 3 22-15,-1 2 0 0,-3 1 1 0,4 2 5 16,-9 1-9-16,2 3 4 0,-2 1-5 0,0 3-2 15,-5 4 2-15,5-2-9 0,-3 6-6 0,2-3 0 16,0 3-8-16,5-5-2 0,-2 5-6 0,2-6-4 16,1 1-11-16,2-1 7 0,-1 0-10 0,2 1 2 15,3-3-8-15,1-1 2 0,2 0-6 0,4 1 4 16,0-1-4-16,0 0-1 0,2 1 1 0,4 1-4 16,2 2 1-16,0 0-1 0,-2 1 0 0,2 1 3 15,-3 1-4-15,4 8-2 0,-5-8-7 0,-2 1 4 16,1 2-12-16,-1 9-2 0,-2-8-8 0,-3 8-6 15,2-2-9-15,-5-4-12 0,-1 4 1 0,-2-3-7 16,-2-2-6-16,-2 6 5 0,-4-8-8 0,2 0 13 16,-3 0-4-16,-1 0 10 0,-4-3 1 0,2-1 1 15,-11 4-3-15,8-4 16 0,-2-7-4 16,1 6 11-16,-1-4 3 0,0-4 7 0,3 0-5 16,0-3 6-16,3 1 1 0,-4-5 4 0,5 2 3 15,0-5 7-15,0-1-5 0,6 0 5 0,-2-8-4 0,5-1 8 16,2-6-6-16,3-3-4 0,2-8-2 0,4 1 3 15,3-2-5-15,2-9 5 0,3-1-3 16,4 3 4-16,-3 9-5 0,6-11 10 0,0 3-4 16,-5 8-6-16,2 3 7 0,-1 1 0 0,-1 2-4 15,-1 4 5-15,-1 3-4 0,-5 4 11 0,-2 3-12 16,-3 3 13-16,2 1-8 0,-5 4 11 0,1 1 12 16,-1 3 19-16,1 0 11 0,0 5 9 0,-2 1 2 15,3 2 2-15,-5 2-8 0,3 5-3 0,-1-2-4 16,0 1-5-16,1 2-5 0,-1-2-1 0,-4-3-7 15,5 0 0-15,-4-4-7 0,2 2-7 0,-2-1 2 16,-1-2-5-16,5-1-8 0,-5-1-5 0,4-1-2 16,-4-1 3-16,0-2-4 0,0 0-5 0,14-7-11 15,-9 0-4-15,-1-3-5 0,4-2-8 0,-2-3 4 16,2 0 0-16,-3-1 3 0,0 4 4 0,-1 1 2 16,1 1-5-16,1-1 13 0,-1 4-7 0,-1 2 1 15,-2 0 4-15,3 3 0 0,-1-1 11 0,-4 3 7 16,10 0 12-16,-6 4-3 0,1 0 2 0,0-2 5 15,0 4-2-15,1 0-6 0,-1-1-2 0,2 2 3 16,-1-2-5-16,-2-2-1 0,3-1-5 0,-1 2-5 16,0-3-12-16,-6-1-8 0,13 2-29 0,-3-4-21 15,-1-3-21-15,0-1-27 0,0-2-9 0,4 0-9 16,-3 2-104-16,0-1-260 0,-2-1 115 0</inkml:trace>
  <inkml:trace contextRef="#ctx0" brushRef="#br0" timeOffset="40563.712">21238 1714 135 0,'0'0'155'0,"0"0"8"0,-5-4-10 16,5 4 0-16,0 0-19 0,0 0-5 0,-12 11-6 15,8-1-7-15,-4 0-7 0,2 6-5 0,0 0-7 16,0 3-2-16,0-2-13 0,0 3-7 0,0-3-6 16,2 0-5-16,2-4-10 0,0-1 0 15,0-2-12-15,-3-1-3 0,2-1-5 0,3 0-3 16,0 0-9-16,5-4 0 0,-2-2-2 0,-3-2-1 0,0 0-7 15,13 0-5-15,-13 0-5 0,19-10-2 0,-11 6-3 16,0-4-5-16,-1 1-1 0,0 0-2 16,0 0 5-16,2 1-5 0,-3-1 4 0,4 3-1 0,-1-1-1 15,-3 2 2-15,1 3 3 0,1-2 0 0,-2 2 4 16,3 2-6-16,-2 1 6 0,0-1 3 0,1 4-3 16,3-2-1-16,2 2 3 0,-4-3-6 0,-4 0-18 15,9-1-25-15,-6-2-39 0,2-2-40 0,3 0-49 16,-3-1-120-16,0 0-318 0,2-1 141 15</inkml:trace>
  <inkml:trace contextRef="#ctx0" brushRef="#br0" timeOffset="41243.825">21679 1752 61 0,'-1'-8'110'0,"-3"0"-5"0,2 3 7 16,-2-3 7-16,1 2 4 0,-2 1 5 0,0 0-8 15,-2 3-1-15,0 2-1 0,-3 0-10 0,-2 3 0 16,-3 6-5-16,-1 0-7 0,0 1-5 16,-6 6-3-16,9-1-12 0,-5 4 0 0,2 1-12 0,4-3-4 15,3-2-10-15,0-1-5 0,5-3-7 0,1 1-7 16,1-2-7-16,0-1-1 0,4-2-1 0,1-1-6 15,-1 0-4-15,3-4-1 0,3-2 1 0,1 0-4 16,3-2-2-16,1-3-2 0,4-5-5 0,-2 3-2 16,1-3-2-16,-2 3 0 0,-1 0 0 15,2 0-4-15,-3-1-2 0,-1 3 4 0,0 1 1 0,0-1-6 16,-1 2-1-16,-2 2 4 0,1 0 2 0,-2-1-3 16,-7 2 2-16,13 3-2 0,-5 3 5 0,0 2 2 15,1 4 4-15,-2 3-4 0,3 8 1 0,1 1-1 16,-4 5 8-16,0-2-6 0,0 5 4 0,-2 2 1 15,-1-1-1-15,0 13 0 0,4 0 2 0,-8 0-6 16,0-10 5-16,-3-2-8 0,3-2-3 0,-1 4-2 16,0-2-12-16,-3 0 3 0,-4-2-4 15,4-4 5-15,-4 1-4 0,2-9 7 0,-1-4-9 16,0-2-2-16,2-3-4 0,-4 3-2 0,2-8-4 16,1 1 7-16,-3-4 3 0,1 3 8 0,-3-5 3 0,1-4 8 15,0 0-2-15,-2-6 1 0,3 4 4 0,-4-12-2 16,-1-6 1-16,2-3-1 0,0 0 3 0,3-7-3 15,-1-17-2-15,9 1 2 0,-2-5-9 16,7-2 11-16,5 0-6 0,4 0 3 0,5 0-12 16,-1 4-11-16,3 2-30 0,3 0-50 0,-1 7-143 15,-7 15-273-15,0-4 120 0</inkml:trace>
  <inkml:trace contextRef="#ctx0" brushRef="#br0" timeOffset="41766.626">21834 1789 5 0,'20'-17'52'0,"-1"-3"-5"0,-7-1 1 15,2 4-15-15,-3-6 9 0,-1 5-13 0,-2-2 2 16,-5 2-12-16,1-5 0 0,-3 7 11 0,-1 4 12 16,-3 1 19-16,1 2 1 0,-1 4 4 0,-3 1 6 15,0 1 2-15,-2 3-1 0,-2 4 9 16,-3 4-1-16,-1 5 13 0,-3 8-3 0,2 4-3 0,-3-1-4 15,3 3 2-15,3 0-7 0,3-1-7 0,4-2-11 16,1-3-3-16,3-4-8 0,1 3-2 0,2-3-6 16,5 0-2-16,-1-8-10 0,4 2 0 0,-2-5-10 15,9-1-16-15,3-7-36 0,1-1-38 0,7-7-64 16,0-3-152-16,-4 0-308 0,0-7 137 0</inkml:trace>
  <inkml:trace contextRef="#ctx0" brushRef="#br0" timeOffset="42349.642">20064 1031 64 0,'0'-4'175'0,"0"4"-3"0,-4-4-12 16,4 4-14-16,0 0-5 0,0 0-10 0,0 0-14 16,-4-5-4-16,4 5-12 0,0 0 0 0,0 0-4 15,0 0 8-15,0 22-2 0,2-7 5 0,-2 6-4 16,0 5 0-16,2 6-13 0,-2-2 5 0,3 7-5 16,-1-4-10-16,-2 0-7 0,4 2-18 0,-4 2 8 15,4-9-9-15,1 5-8 0,-4-3 1 0,3-7-15 16,-1-2-13-16,-2-10-20 0,0 1-18 0,1-3-25 15,0-2-16-15,-2-1-21 0,0-1-34 16,0-5-44-16,0 0-44 0,0 0-152 0,0 0-384 0,-4-25 170 16</inkml:trace>
  <inkml:trace contextRef="#ctx0" brushRef="#br0" timeOffset="42620.99">19902 826 25 0,'0'0'149'0,"14"-21"-13"0,-14 21-7 16,18-12-7-16,-3 4-13 0,-15 8-8 0,38-7-12 15,-38 7-7-15,46 5-14 0,-46-5-6 0,50 7 4 0,-22 0-10 16,-7 1 0-16,-2-2-7 0,4 7-6 16,-7-4-10-16,-3 2 5 0,-4-4-7 0,-1 4-6 15,-2 0-16-15,-6 0 1 0,-4 4-14 0,-6 0-2 16,1 2 6-16,-12 3-15 0,-1-4 7 0,-3 2 12 15,-3-2-8-15,-1-2 5 0,-2 1-9 0,3-4-4 16,-1-2 6-16,1 0-5 0,2-2-12 0,8-2-23 16,6 0-35-16,0-2-31 0,1 1-82 0,4-2-208 15,3 1 93-15</inkml:trace>
  <inkml:trace contextRef="#ctx0" brushRef="#br0" timeOffset="42891.791">20374 1211 78 0,'3'12'140'15,"-1"-1"-5"-15,2 0-15 0,-4-1-7 0,2 2-24 16,-1-3-1-16,0-1-3 0,-1-2-18 0,0-6-4 16,3 11-6-16,-3-11-3 0,0 9-12 0,0-9 2 15,0 0-7-15,0 0-20 0,0 0 12 16,0 0-10-16,0 0 12 0,0 0-8 0,-5-31 8 0,5 19 4 15,1-4 1-15,1-1 0 0,0-1-2 0,-2-3 1 16,4-4-8-16,-2 4 9 0,3 3-9 0,0 1-1 16,-3 1-7-16,0 3 3 0,3 1-11 0,0 1-8 15,3 3-7-15,-2-2-35 0,2 6-23 16,0-2-59-16,1 5-127 0,-8-1-268 0,-1 2 119 16</inkml:trace>
  <inkml:trace contextRef="#ctx0" brushRef="#br0" timeOffset="43399.375">20621 1117 36 0,'0'-11'93'0,"0"5"-4"0,-3-4 4 0,2 4-3 15,1 0 7-15,-2 1 12 0,2 5-4 0,-5-7-8 16,5 7-16-16,-9-2 4 0,9 2 7 0,0 0-5 16,-12 12-3-16,7-4-20 0,0 1 11 15,1 0-15-15,0 1 0 0,3 4-11 0,1-4 0 0,1 6 3 16,1-4-13-16,1 1 1 0,1-1-4 0,1-1-3 16,1 0-8-16,4-1-2 0,-1-3 2 0,1-1-4 15,-1-1-4-15,2-4-4 0,0 1 4 16,1-4-14-16,2-3-13 0,4-2-16 0,-1-5-13 0,2-5-7 15,0-4-3-15,-1 1 3 0,0-4 5 16,-4 0 6-16,0-1-2 0,-4 0 3 0,0-2 15 16,-4 0-7-16,-4-2 20 0,3 2-19 0,-5-2 13 15,0 3-5-15,-5 1 17 0,3 0 8 0,-2 8 11 16,0 6 27-16,4 11 14 0,-8-19 19 0,8 19 4 16,-5-13 2-16,5 13-11 0,0 0-4 0,0 0-4 0,0 0-1 15,0 0 5-15,-19 21-1 0,16-1-2 16,-3 5-4-16,1 7-6 0,-3 14-1 0,2 1-5 15,-5 4-3-15,8 0-6 0,-1 5 0 0,-2 2-9 16,-2-5 2-16,-1 5-12 0,5 0 4 0,-2-2-8 16,2-6-10-16,1-16-21 0,-2 15-11 0,4-18-14 15,-2 1-19-15,1-3-15 0,2-5-28 0,0-5-32 16,0-6-41-16,0-1-44 0,-4-3-121 0,3-2-365 16,1-7 162-16</inkml:trace>
  <inkml:trace contextRef="#ctx0" brushRef="#br0" timeOffset="44475.716">20530 1310 90 0,'0'0'258'0,"-5"-7"-30"0,5 7-25 0,0 0-16 16,3-8-19-16,-3 8-16 0,18-5-17 15,-7 0-17-15,7-2-5 0,10-2-16 0,2 2-11 0,2-3-10 16,-3 0-25-16,3-1-23 0,-3 1-25 15,1-1-16-15,-6 0-11 0,1-1-9 0,-5 5 4 16,-4-3 0-16,2 2 3 0,-9-2-8 0,-4 4 25 16,4 0-4-16,-5 0 1 0,2 3 16 0,-3-2 10 15,-3 5 1-15,4-7 11 0,-4 7-1 0,0 0 4 16,0 0-6-16,0 0 0 0,0 0-2 0,0 0 4 16,-17 15-6-16,12-4 2 0,-3 0-1 0,1 0-5 15,-3 4-2-15,3 2 5 0,3-5-3 0,0 3-1 16,-1-3 0-16,3 1 0 0,0-2-2 0,-4-1-2 15,6 2 6-15,0-2-8 0,0-6 1 0,6 3-9 16,-6 0 2-16,4-4 5 0,-4-3-6 0,0 0 0 16,13 1 7-16,-13-1-11 0,20-8 4 0,-7 1-8 15,0-4-2-15,-1 2-3 0,4-3-2 0,-4-1 1 16,-3-1 1-16,3 0-7 0,-4-2 2 0,4-1-5 16,-4 2 5-16,-1-2 2 0,1 0 4 0,-6 5-6 15,-1 4 7-15,-1-4 0 0,2 3 3 0,-2 1 4 16,0 1 0-16,0 7 17 0,0-10-4 0,0 10 5 15,0-9-6-15,0 9-5 0,0 0 0 0,0 0 2 16,0 0 0-16,0 0 0 0,0 0-4 0,0 0-3 16,0 0 1-16,-8 21 3 0,8-21-7 0,3 13 3 15,-2-7-2-15,0 2 1 0,2-1 1 16,-1 1-3-16,1-1-2 0,-1-2-1 0,3 1-1 16,-3 2 3-16,3-4-4 0,3 5 6 0,-5-5 1 15,3 1-4-15,0-2 3 0,0 3 2 0,-6-6-5 16,10 4 1-16,-10-4-10 0,13 4 12 0,-13-4-10 15,0 0 16-15,13-2-5 0,-13 2 0 0,13-3 4 0,-13 3-2 16,11-7 3-16,-7 2-3 0,-4 5 1 16,5-5-2-16,-2 0 3 0,-3 5-2 0,4-9 1 15,-4 4 4-15,0 5-3 0,5-10-4 0,-5 10-1 16,2-8 3-16,-2 8 4 0,0-9-3 0,0 9 4 16,3-5 6-16,-3 5-2 0,0 0 7 0,0 0 1 15,0-9-5-15,0 9 5 0,0 0-5 0,0 0 0 16,0 0-1-16,0 0-3 0,0 0-2 0,0 0-1 15,0 0 1-15,0 0-5 0,0 0 3 16,0 0-1-16,0 0 1 0,-3 26-4 0,6-23 0 0,-3-3-3 16,5 10 4-16,-4-6 3 0,3 0-3 0,-1 2-4 15,-3-6 4-15,6 10 0 0,-2-3 8 0,-3 0-12 16,3-2 6-16,-3 1-2 0,3 0 1 0,0 2-2 16,-3-1 0-16,3-2 5 0,0 2-7 0,0-3 5 15,-4 2-4-15,0-6 4 0,6 9 0 0,-2-3-7 16,-2-2 5-16,-2-4-2 0,4 7 2 0,-4-7 0 15,0 7 1-15,0-7 0 0,0 0-3 0,0 0-2 16,7 9 2-16,-7-9 1 0,0 0 3 16,0 0 0-16,0 0-4 0,9-1-1 0,-9 1 2 15,0 0-3-15,14-10 3 0,-10 5-1 0,3-2-1 16,0 0 1-16,-1-1-5 0,2-2-1 0,1 2-1 16,-2-2-1-16,-1 0 1 0,1 0-1 0,-3 0-1 0,2-4-3 15,-3 6 9-15,-1-4-4 0,2 1 1 16,0 6 5-16,-3-5-6 0,-1 3 5 0,0 7 2 15,0-10-2-15,0 10 1 0,0-6 0 0,0 6-1 16,0 0 1-16,0 0 1 0,0 0 0 0,0 0 7 16,-23 15-3-16,18-10 3 0,2 2-2 0,-1 1 4 15,2 2-1-15,-3-1-4 0,5 3 5 0,-4-4-3 16,4 4 1-16,0 1-3 0,0-6 5 0,2 2-6 16,0-2 0-16,2-2-3 0,2 3 7 0,-2-3-3 15,1-1-12-15,3-2 7 0,-8-2 5 0,19 2-8 16,-9-2-6-16,-10 0-18 0,23-4-11 0,-10 1-14 15,0-3-25-15,2-5-16 0,0 5-18 0,-4-4-2 16,3 2-10-16,0-3-12 0,-1 2-81 0,-1-4-236 16,-4 5 104-16</inkml:trace>
  <inkml:trace contextRef="#ctx0" brushRef="#br0" timeOffset="44780.538">21537 1129 512 0,'4'-3'-22'0,"-4"-4"24"0,0 7 19 16,0-9 11-16,0 9 10 0,0 0 12 0,-8-5 11 16,8 5 6-16,0 0 3 0,0 0-3 0,-23 7 5 15,16 0 1-15,-2 0-9 0,1 1-4 0,2 3-3 16,-3 0-8-16,0 0-5 0,4 2-4 15,0-1-6-15,2-2-6 0,-2 2 0 0,4-3-10 0,1 1-2 16,1-4-6-16,-1 2 0 0,0-8-6 0,5 8-9 16,-5-8-6-16,9 5-19 0,-9-5-5 15,0 0-16-15,22-10 2 0,-13 2-6 0,3-4 11 16,1 1-1-16,-2-2 5 0,1-4 6 0,-3 1 9 16,0-9 15-16,1 3 2 0,-1-7 9 0,2 1 12 15,-5-3 11-15,0 1 1 0,-2-1 11 0,0-2-4 16,-1 2 12-16,-2 3 3 0,-1 1 13 0,0 10 11 15,0 0 5-15,0 17 5 0,0-22-9 0,0 22-9 16,0 0-2-16,0 0 11 0,0 0 23 0,0 0 7 16,10 34-9-16,-8-3-1 0,2 16-11 0,-2 3-2 15,-2 1-14-15,1 5-7 0,2-5-16 0,-5 1-28 16,2-5-29-16,3 1-52 0,-3-12-51 0,-3-2-87 16,5 12-203-16,0-17-437 0,-1 1 194 0</inkml:trace>
  <inkml:trace contextRef="#ctx0" brushRef="#br0" timeOffset="49103.399">9072 3075 2 0,'0'0'42'0,"0"0"2"15,0 0-9-15,0 0 2 0,0 0 0 16,0 0 0-16,0 0-4 0,0 0 1 0,0 0-5 0,0 0-5 16,0 0 3-16,0 0-1 0,0 0-7 0,0 0 5 15,0 0-1-15,0 0-7 0,0 0 0 0,0 0-2 16,0 0 4-16,-8 12-4 0,4-8-1 0,-1 1 10 15,-2 7-22-15,-2-2 4 0,-4 3 9 16,-1 3 1-16,1 6-7 0,-6-3-2 0,-2 9-3 16,1-1 2-16,-4 2-8 0,-8 8 20 0,0 4-22 15,-4-2 8-15,3 2-1 0,-4-3 4 0,2 4-2 0,2-3 3 16,-1 1-2-16,4-3-7 0,6-8 3 0,2 0 3 16,-1 0 4-16,0-3-5 0,5-1 5 15,-1-1-8-15,1-3 1 0,7-5 6 0,-1-1-4 16,1-2-8-16,4-3 9 0,1 2 0 0,0-4-1 15,-2 1-3-15,5-4-4 0,0-1-10 0,1 1-5 16,0-1-7-16,-1 0-22 0,1-1-7 0,2-3-38 16,-3 6-99-16,3-6 44 0</inkml:trace>
  <inkml:trace contextRef="#ctx0" brushRef="#br0" timeOffset="49583.371">9132 3181 28 0,'-4'3'57'0,"-1"1"-1"16,1 2-3-16,-3-1-5 0,0 3 6 0,-2 2-6 16,-1 4-3-16,-1 1 6 0,-5 10-2 0,-3-2 2 0,0 4-3 15,-3 2-1-15,-6 13 1 0,0-1-5 0,-1 2 1 16,-5 1-5-16,2-1 4 0,-3 4-20 0,-5 0 5 16,4 4 4-16,3-4-2 0,2-2-14 15,-1-2 6-15,4-4-6 0,9-11 3 0,-1 0-7 16,-2-3-5-16,4-1-9 0,4-1-3 0,1-5-11 15,1-1-27-15,1-5-28 0,1-1-83 0,1-3-166 16,-1-1 74-16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42:15.261"/>
    </inkml:context>
    <inkml:brush xml:id="br0">
      <inkml:brushProperty name="width" value="0.05292" units="cm"/>
      <inkml:brushProperty name="height" value="0.05292" units="cm"/>
    </inkml:brush>
  </inkml:definitions>
  <inkml:trace contextRef="#ctx0" brushRef="#br0">21642 6695 98 0,'0'0'106'0,"0"0"-12"0,0 0-24 0,0 0 13 16,0 0-11-16,0 0-9 0,0 0-10 0,0 0 0 15,0 0-8-15,0 0 3 0,0 0-11 0,0 0 5 0,0 0-14 16,11-2 9-16,-11 2-9 0,0 0 3 0,0 0 0 15,0 0 4-15,0 0-4 0,0 0 7 0,8 6-4 16,-8-6 2-16,4 4-2 0,-4-2-3 16,3 2-2-16,-1 0-1 0,0-2-2 0,0 3 1 15,2-3-6-15,-2 1 2 0,2 3-2 0,-1-3-8 0,-1 1 11 16,0-2-11-16,0 3 1 0,0-2-2 0,1-1-3 16,1 2 1-16,0-2 4 0,-2 1-2 0,2-1-3 15,-1 1-4-15,1-1 7 0,-4-2 2 0,6 4-7 16,1-4 1-16,-7 0 16 0,12 1-1 0,-5-2 2 15,0 0 0-15,3-2 7 0,-1-2 0 0,3 0 2 16,-2-1 0-16,2 1-5 0,2-3 1 0,2-1-2 16,-2 1 1-16,2-2-2 0,-2 0-1 0,4-2 0 15,-2 3 0-15,1-3 5 0,-1 2-4 0,1-1 3 16,0 1 2-16,-2 0-6 0,0 0 3 0,-2 1-5 16,4 1-1-16,-2-1 2 0,-2 2 1 0,1-2-5 15,1 2 4-15,-4 3-2 0,-2-1-1 0,1-2 1 16,-1 2 0-16,0 0 2 0,3 0-1 0,-8 1-6 15,3 1 5-15,0-1-3 0,-3 0 1 0,5 0 1 16,-6 2 0-16,3 0-4 0,-2 0 0 0,-4-2-1 16,6 2-1-16,-6 2-1 0,9-2 6 0,-9 2-4 15,1-3 1-15,-1 3-6 0,0 0 0 0,4-2 3 16,-4 2-3-16,0 0-2 0,0 0 2 0,0 0-2 16,5-2-3-16,-5 2 2 0,0 0-4 0,0 0 0 15,0 0-4-15,0 0-4 0,0 0-22 0,0 0-25 16,0 0-33-16,0 0-31 0,0 0-45 0,0 0-38 15,0 0-181-15,-9 9-408 0,3-5 180 0</inkml:trace>
  <inkml:trace contextRef="#ctx0" brushRef="#br0" timeOffset="1153.629">21852 7847 26 0,'0'0'102'16,"0"0"-14"-16,0 0-13 0,0 0-6 0,0 0 0 15,0 0-5-15,0 0-3 0,0 0-15 0,11 9 10 16,-11-9-15-16,-1 2 4 0,1-2-7 0,1 5 9 0,0 0-16 16,-1-5-1-16,0 5-4 0,2-1 0 15,-2-4 11-15,0 5-10 0,0-1-1 0,2 0 5 0,-2-4-11 16,1 7 3-16,1-5 2 0,-2 2-8 0,2 0 2 15,-2-4 0-15,3 4-2 0,-3-4-1 0,0 5 5 16,2-2-3-16,-2-3-10 0,4 5 4 0,-4-5 3 16,3 1-3-16,3 2 4 0,-6-3 5 0,8 0 5 15,-8 0-2-15,10 0 1 0,-2 0-4 0,-1-3 4 16,4 1-3-16,0-3 4 0,1 1-1 0,4-2-5 16,2 0 5-16,0 0-5 0,0-1 2 0,1-3 1 15,3 4 5-15,-2-4-5 0,7 3 1 0,-1-8-7 16,-5 7-1-16,-3-1 4 0,4 0-1 0,-3 0-5 15,4-2 3-15,-2 2-4 0,-4 1 4 0,0-1 1 16,-5 4 9-16,2-1-10 0,-4 0 1 0,1 3 6 16,-2-1-2-16,-2 0 3 0,-1 0-1 0,0 0 7 15,-3 0-3-15,3 3-3 0,-2-2 3 0,1 0-2 16,-1 1-4-16,-4 2 4 0,5-5-1 0,0 5-8 16,-2-4 4-16,-3 4-4 0,2-3-5 0,-2 3 0 15,0 0 0-15,4-1 2 0,-4 1-6 0,0 0 1 16,0 0-2-16,0 0-4 0,0 0 3 0,0 0-1 15,0 0-7-15,0 0-22 0,0 0-17 0,0 0-29 16,0 0-38-16,0 0-34 0,-5 11-35 0,1-9-127 16,-1 2-327-16,0 0 145 0</inkml:trace>
  <inkml:trace contextRef="#ctx0" brushRef="#br0" timeOffset="2363.635">22186 9457 28 0,'0'0'93'0,"0"0"-8"15,0 0-8-15,0 0-17 0,0 0-1 0,0 0-9 16,0 0-8-16,0 0-2 0,0 0 6 0,0 0-14 16,0 0 2-16,0 0-1 0,0 0 1 0,0 0 1 15,11 12 0-15,-8-9-5 0,-3 1 4 0,0 1 1 16,4 0-9-16,-4-2 0 0,0 4 5 0,3 0-7 16,-3-2-3-16,0 1 6 0,0 0-20 0,5 0 13 15,-4-1 2-15,2 1 4 0,-2-1-4 0,-1-3-2 16,5 3-6-16,-4 0 7 0,-1-2-2 0,0 1-5 15,0-4 2-15,4 4 9 0,-4 0-10 0,0-4-1 16,3 4-3-16,-3-4 2 0,2 3 0 0,-2-3 3 0,8 0 4 16,-8 0 1-16,7 0-2 0,-7 0 4 0,12-2-3 15,-4 0-7-15,2-1 1 0,1-2-3 16,1 0 6-16,2-3-5 0,0 0 2 0,5 0 0 16,-3-2-4-16,4 2-3 0,-2-3-3 0,6-2 3 0,-3 4-2 15,-2-3 4-15,4 2-7 0,-1 1 2 16,-5-1 2-16,0 2-1 0,2-1-5 0,-5-2 7 15,2 5-7-15,-5-1 3 0,3 2 12 0,-5 1 1 16,2-2 0-16,0 1 0 0,-5 3 9 0,1-2 3 16,-1 1 6-16,-2 0 2 0,0 1 7 0,1-1 2 15,-3 1 5-15,1-1-4 0,-3 3-8 0,5-4 0 16,-2 4-6-16,-3 0 3 0,0 0-7 0,4-3-6 16,-4 3 0-16,1-3-3 0,-1 3 0 0,0 0-3 15,4-4-12-15,-4 4-38 0,0 0-41 0,0 0-36 0,-4-7-51 16,1 4-151-16,-2 1-337 0,1-1 149 0</inkml:trace>
  <inkml:trace contextRef="#ctx0" brushRef="#br0" timeOffset="31513.308">21732 6745 42 0,'0'0'101'0,"0"0"0"0,0 0-14 0,0 0-11 16,0 0-5-16,0 0-12 0,0 0 8 0,0 0-14 15,0 0-1-15,0 0-2 0,0 0-8 0,0 0-2 16,0 0 5-16,0 0-7 0,0 0-3 0,0 0 2 16,0 0-1-16,0 0-5 0,0 0 3 0,0 0-7 15,0 0 10-15,0 0-2 0,0 0-3 0,0 0-3 16,0 0-3-16,0 0-2 0,0 0 3 0,0 0-4 16,0 0 2-16,0 0 2 0,0 0-6 0,0 0-4 15,0 0 0-15,0 0-6 0,0 0 0 0,0 0-9 16,0 0 7-16,0 0 0 0,0 0-4 0,0 0 1 15,0 0-3-15,0 0 3 0,8 5-4 0,-8-5 4 16,8 4-3-16,-3-4-1 0,-4 5 6 0,3-4-4 16,2 1-4-16,1 0 0 0,-3 0 2 0,1 1-7 15,0-2 7-15,3 0-4 0,-1-1 3 0,-1 0 6 16,1 0-3-16,2 0 1 0,4-2 4 0,-1-2 1 16,1 0 0-16,0 2 2 0,5-3 9 0,-1-1 2 15,3-2-3-15,-4-1 5 0,4 0-2 0,4-3 4 16,-7 2-3-16,6-3-1 0,0 0 1 0,1 0 4 15,-1 1-7-15,-5 1-6 0,1 1 4 0,-1-2 0 16,-1 0-3-16,2 3-2 0,-4-3-3 0,4 0-1 16,-2 2-3-16,0-2 6 0,-1 2-6 0,1 0 3 15,-2 1 0-15,2 0-7 0,-3-2 1 0,2 2 0 16,-1 1 1-16,-4 1 11 0,3 1-1 0,-4-2-3 16,4 3 2-16,-2 0-2 0,-2 0-2 0,-1 0-7 15,-4 3-1-15,1-2 1 0,1 3 1 0,-3-1-1 0,2 0 0 16,-6 2-9-16,7-3-17 0,-7 3-26 0,0 0-26 15,0 0-38-15,3 5-38 0,-3-5-135 16,-10 9-309-16,8-3 137 0</inkml:trace>
  <inkml:trace contextRef="#ctx0" brushRef="#br0" timeOffset="32355.47">21771 7782 81 0,'0'0'89'16,"0"0"-1"-16,0 0-11 0,0 0-11 0,0 0-6 15,0 0-10-15,0 0-2 0,0 0-6 16,0 0-2-16,10 7-7 0,-7-4-1 0,-2 0-1 16,3-1 2-16,-3 3 0 0,2-1-1 0,-2 1-14 0,4-1 5 15,-2 2 2-15,-1-3-11 0,0 2 6 0,0-1-1 16,2 2-5-16,-1-2-1 0,2 0-3 0,-1 1 1 15,-3-1 6-15,5-2-2 0,-3 3-5 0,-1 0 6 16,3-3-6-16,1 2 6 0,-3-3 5 0,2 2 6 16,2-3-2-16,0 0 6 0,0 0-7 0,2 0 7 15,4-1 1-15,-2-2-2 0,0-1 3 0,5-1-7 16,2 0 2-16,1 1 5 0,0-5-10 0,0 1-7 16,11-2 5-16,-6-1-5 0,4 0-2 0,0 1 0 15,0-2 2-15,-1 2-1 0,1 0-1 0,-1-1-3 16,-9 3-1-16,4 1 14 0,-3-3-13 0,0 5-7 15,0-1 4-15,0-1 3 0,-5 2 4 0,3-1-1 16,-7 0 1-16,1 2-3 0,1 0 4 0,-3-2-4 16,-4 3 1-16,3 0 4 0,1 0-9 0,-4 2 1 15,0-2-2-15,0 1 0 0,-1 0 0 0,0 0-4 16,-4 2 0-16,6-4 0 0,-6 4-1 0,4-1 4 16,-4 1-3-16,0 0 1 0,0 0-1 0,0 0-29 15,0 0-20-15,0 0-33 0,0 0-44 0,0 0-137 16,-9 12-282-16,0-6 124 0</inkml:trace>
  <inkml:trace contextRef="#ctx0" brushRef="#br0" timeOffset="33265.422">22001 11941 14 0,'-5'6'18'16,"5"-6"-24"-16,-3 3-6 0,2-1 3 0</inkml:trace>
  <inkml:trace contextRef="#ctx0" brushRef="#br0" timeOffset="33727.148">21981 11948 55 0,'2'-4'57'0,"-2"4"3"0,0 0-4 16,1-4-3-16,-1 4 5 0,0 0-13 0,0-5 7 0,0 5-10 15,0 0 1-15,4-2-4 0,-4 2-3 0,0 0 1 16,3-3-1-16,-3 3 1 0,0 0-9 0,0 0 7 16,0 0-10-16,0 0 11 0,0 0 1 0,0 0-3 15,0 0-1-15,9 7 7 0,-8-3-2 0,2-1 5 16,-2 1-6-16,0 0-11 0,-1 1 0 0,5 0 6 16,-2 1-5-16,-1-3 3 0,2 2-10 0,0 2 2 15,-2-3-3-15,1 0 10 0,1-2-10 0,-4 5-1 16,3-4-2-16,3-1 1 0,-2 1-13 0,0 1 8 15,1-2 1-15,0-1 2 0,3-1 0 0,3 0 1 16,-2-1 5-16,4-1-5 0,0-2 1 0,-2 1 0 16,8-5 1-16,-3 2-3 0,1 1 4 0,5-5 2 15,-4 0 2-15,8-1 0 0,-10 3-1 0,10-4 0 16,-8 1-3-16,6 0-6 0,-4-1 6 0,-2 3-1 16,7-3 1-16,-5 4 2 0,-2-1-2 0,0 1-4 15,-3 0 5-15,6-1 4 0,-6 1 0 0,0 0-3 16,-3 2 2-16,2-1 1 0,-4 1 2 0,3 1 1 15,-2 0 0-15,-2 1-4 0,1 0 0 0,-2-1-2 0,1 3 5 16,-4-1-5-16,1 0 0 0,2 0-2 0,-4 2-2 16,1-2-3-16,-1 3 1 0,0-4 0 0,-4 4-3 15,5-4-2-15,-5 4 3 0,6-1-6 16,-6 1 4-16,0 0 1 0,4-1-6 0,-4 1 4 0,0 0-4 16,0 0-29-16,0 0-25 0,0 0-45 0,-1-8-45 15,1 8-65-15,-9-5-107 0,5 2-335 16,0 1 147-16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0:13.47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21516 7127 30 0,'9'-2'46'0,"-1"1"-4"0,-2-2 0 16,1 2 1-16,2 1-3 0,-3-3-7 0,6 1 3 16,-3 0 2-16,4 0-8 0,-2-2 1 0,2 3-10 15,-1-2 5-15,-2 0-6 0,2 2 4 0,0 0-4 16,-3-2 1-16,2 1-10 0,-2 0 3 0,-1 1 1 16,0 0-21-16,-3 1-20 0,1-1-67 0,-6 1-99 15,4-2 45-15</inkml:trace>
  <inkml:trace contextRef="#ctx0" brushRef="#br0" timeOffset="1288.657">21422 8606 5 0,'0'0'35'16,"0"0"3"-16,0 0-1 0,0 0-6 0,15-5-1 16,-15 5-3-16,0 0 3 0,9 0-10 0,-9 0 4 15,8-2-9-15,-3 0 4 0,3 2 2 0,2-1-12 16,0-1 6-16,3 1-9 0,1-1-5 0,4 1-27 0,0 0-31 15,0-2-60-15,-1-1 26 0</inkml:trace>
  <inkml:trace contextRef="#ctx0" brushRef="#br0" timeOffset="2591.966">21608 10135 28 0,'2'-2'62'0,"-2"2"1"0,0 0-5 0,11-1-7 16,-11 1 5-16,11-1-9 0,-5 0 6 0,3 0-12 16,3 1-6-16,1-3-8 0,8-1 2 15,7 0-25-15,5-3-54 0,6 0-34 0,18-8-91 16,5-2 40-16</inkml:trace>
  <inkml:trace contextRef="#ctx0" brushRef="#br1" timeOffset="56959.689">5149 7291 80 0,'0'0'106'0,"0"0"-11"0,0 0-10 16,0 0-3-16,0 0-7 0,0 0-18 0,0 0 2 15,0 0-12-15,3-9-10 0,-3 9 5 0,0 0-8 16,0 0-2-16,0 0 0 0,0 0-17 0,0 0-9 16,0 0-4-16,0 0-28 0,2-3-33 0,-2 3-75 15,0 0-145-15,0 0 65 0</inkml:trace>
  <inkml:trace contextRef="#ctx0" brushRef="#br1" timeOffset="58472.907">5318 11112 19 0,'0'0'171'0,"0"0"-17"15,0 0-14-15,-13-5-18 0,13 5-13 0,0 0-14 16,0 0-16-16,0 0-14 0,0 0-14 0,0 0-16 16,0 0-6-16,0 0-16 0,0 0-23 0,0 0-19 15,0 0-18-15,0 0-20 0,0 0-89 0,5 12-167 16,-6-8 75-16</inkml:trace>
  <inkml:trace contextRef="#ctx0" brushRef="#br1" timeOffset="59203.507">5291 12997 6 0,'0'-4'121'0,"0"4"-18"0,0 0-7 16,0 0-6-16,0 0-13 0,0 0-13 0,0 0-2 15,0 0-18-15,0 0-12 0,0 0-7 0,0 11-8 16,4-6-11-16,-4 0-18 0,-4 1-15 0,4 0-7 16,4 0-30-16,-4 0-37 0,-4 2-110 0,4-1 48 15</inkml:trace>
  <inkml:trace contextRef="#ctx0" brushRef="#br1" timeOffset="59737.259">5265 14219 67 0,'0'0'117'16,"0"-3"-12"-16,0 3-12 0,0 0-2 0,0 0-14 16,3-4-8-16,-3 4 1 0,0 0-8 0,0 0-11 0,0 0-7 15,0 0-14-15,0 0-17 0,1 11-26 16,-1-11-18-16,0 11-24 0,0-6-77 0,-1 6-143 16,-2-4 63-16</inkml:trace>
  <inkml:trace contextRef="#ctx0" brushRef="#br1" timeOffset="60137.532">5120 15366 61 0,'0'0'55'0,"0"0"-12"0,0 0-6 15,0 0-24-15,0-3-49 0,0 3-37 0,0 0 18 0</inkml:trace>
  <inkml:trace contextRef="#ctx0" brushRef="#br1" timeOffset="61869.655">22807 7120 59 0,'0'0'126'0,"0"0"-7"16,0 0-12-16,0 0-11 0,0 0-5 16,0 0-5-16,0 0-11 0,0 0-7 0,0 0-4 15,9-3 4-15,-9 3-8 0,9 0-1 0,-9 0-7 0,9-2 3 16,-9 2 0-16,5 0-6 0,-5 0-4 0,12 0-6 16,-12 0-2-16,14 0 3 0,-9 0-7 0,5-2-2 15,3 2-5-15,-3 2 4 0,3-2-6 0,7-2-2 16,-2 1-5-16,-2 2 4 0,4-2-3 0,-3 1 1 15,3 1-5-15,-1-1-5 0,-6 0-2 0,2 2 3 16,-6-2 1-16,3 0-5 0,-1 2 0 0,-7-2-4 16,3 0-1-16,-7 0-3 0,7 3-2 0,-7-3-1 15,4 0-5-15,-4 0 6 0,0 0-3 0,0 0-2 16,-22 4 2-16,6-3-2 0,4-1-1 0,-7 2 0 16,0-2 6-16,2 2 0 0,-6-2-2 0,4 3 1 15,-4-3 1-15,1 0-2 0,1 4-5 0,-6-3 7 16,5 0 9-16,3 2-2 0,-3 1-6 0,4-4 6 15,0 4 7-15,7-3-4 0,-2 2 3 0,6-2-3 16,-2 0-3-16,6 1-3 0,-2 0 20 0,4 2-4 16,1-4 7-16,2 7 6 0,5-6 5 0,3 2 3 15,12 2 3-15,8 0-3 0,7-1-6 0,15 0 0 16,-13-1-3-16,15 3-22 0,-15-5-48 0,12-3-83 16,-16 2-183-16,-4-1-333 0,-11-8 148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1:10:46.8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2060"/>
    </inkml:brush>
  </inkml:definitions>
  <inkml:trace contextRef="#ctx0" brushRef="#br0">10885 4350 101 0,'0'0'100'0,"0"0"-10"0,0 0 4 0,0 0-3 0,8 0-4 16,-8 0 0-16,0 0 6 0,0 0 5 15,0 0 2-15,5-3-7 0,-5 3 2 0,5-2 1 16,0-1-2-16,-5 3-6 0,5-8-3 0,-1 4 0 16,0-2-8-16,-3-2 1 0,7 3-8 0,-7-2-6 15,3 2-2-15,-4-6-2 0,1 1-7 0,2 3 2 0,-2-4-9 16,-2 1 1-16,-2-1-5 0,2 2 5 0,-3-3-6 16,3 7-1-16,-4-6-6 0,0 8-20 15,-3-7-6-15,3 8 7 0,-4-2-1 0,-2 3 0 16,4 1-6-16,-6 1 3 0,3 5-1 0,-4 4 1 15,-1 2 2-15,-1 7-2 0,-4 6-1 0,6-3 6 16,0 0-2-16,3 4 3 0,0 4-3 0,1 1 0 0,6 0 1 16,0-2-2-16,4 5 2 0,0-2-2 0,4-2 1 15,0 0-5-15,4-3-1 0,5-1 1 16,0-2 2-16,-1-6-3 0,2 3-2 0,1-7-2 16,2-2 1-16,1-3 0 0,-2 2-1 0,6-8 0 15,-4 0-6-15,10-3-11 0,-1-5-18 0,0-2-24 0,-2-1-29 16,1-6-38-16,1-4-33 0,-2 3-21 15,-3-3-176-15,-7 5-382 0,-2-4 169 0</inkml:trace>
  <inkml:trace contextRef="#ctx0" brushRef="#br0" timeOffset="1160.077">11232 4633 49 0,'0'0'79'0,"0"0"-2"0,7-12-7 15,-7 12-10-15,3-2 7 0,-3 2-4 0,0-3-1 16,0 3 1-16,0 0 0 0,0 0 0 0,0 0-3 16,1-5 4-16,-1 5-6 0,0 0-2 0,3-4-10 15,-3 4 5-15,2-4-13 0,-2 4 2 0,4-4 0 16,-4 4 0-16,2-4 1 0,1 1-10 0,1 1 11 15,0-1-11-15,-1 0 0 0,3-1 1 0,-2 2-2 16,1-1 2-16,0 1-3 0,2-1-6 0,0 1 1 16,-7 2-5-16,11 0-3 0,-3 0 7 0,-8 0-6 15,14 3 8-15,-8-1-3 0,2 2 1 0,1 3 0 16,-4-5 0-16,3 7 2 0,-3 2-5 0,0-1 2 16,-1 2 0-16,-4 0-5 0,0 5 0 0,0-6-3 15,-4 9 3-15,-1-3-6 0,1-1 0 0,-5-2-3 16,4 2-1-16,-4-1-1 0,0-1-3 0,0-3 5 15,0-1 0-15,-1-2-4 0,4 1 3 0,-3-2-2 16,0 3 2-16,1-4 1 0,4-1-10 0,-2-1 9 16,1 1-2-16,1-3 1 0,-1 1-5 15,2 0 9-15,1-1-3 0,2-2 3 0,-4 3 2 0,4-3-1 16,0 0-6-16,-3 4 2 0,3-4-1 0,0 0 0 16,0 0 1-16,0 0-8 0,0 0 8 0,0 0 10 15,0 0-4-15,12-7 10 0,-7 5-5 0,2-4 4 16,4 5 0-16,-2-3-3 0,3 0 1 0,1-2 1 15,1 3-1-15,-2-1 4 0,2 0-1 0,5-1 2 16,-1 3-7-16,0-1-4 0,1-1-2 0,-2-1 0 16,-3 2 4-16,-1 1-3 0,1 0-2 0,-4 2-1 15,4-3 0-15,-5 3-3 0,1-1 0 16,-3 1 1-16,1 0 1 0,-8 0-9 0,9 0 6 0,-6 0-1 16,3-1 6-16,-6 1-2 0,0 0 10 0,10-3-1 15,-10 3 6-15,4-1 0 0,-4 1-4 0,0 0 2 16,0 0-2-16,0 0-1 0,0 0-2 0,0 0 0 15,0 0-4-15,0 0-1 0,0 0-6 0,0 0-23 16,0 0-28-16,0 0-47 0,0 0-55 16,0 0-50-16,0 0-183 0,0 0-411 0,-20-6 183 15</inkml:trace>
  <inkml:trace contextRef="#ctx0" brushRef="#br0" timeOffset="2693.155">10611 5177 42 0,'0'0'121'16,"0"0"-9"-16,0 0-12 0,0 0-5 0,-2 4-13 15,2-4-4-15,0 0-5 0,0 0-11 0,0 0 1 16,0 0-6-16,0 0 5 0,0 0 1 0,9 3-1 16,-9-3 1-16,8 0 0 0,-4 1-5 0,-4-1 6 15,7 1-6-15,0-1 1 0,-1 0-4 0,4 0-1 16,-1-1 3-16,2 1-3 0,1 0-1 0,2-1-5 15,7 1-3-15,-3 0 1 0,9-3 0 0,2 1-7 16,-1 0-2-16,5 1-2 0,1-2-4 0,5 2 1 16,-2-1-5-16,14-1 1 0,2-2-7 0,-1 0 0 15,3 0-2-15,0-2-3 0,2 3-1 0,1-3 1 16,0 3-2-16,-2-2-4 0,5 0-1 0,-1-1 1 16,0 0-1-16,3 2 7 0,2-2-8 0,1 2-3 15,24-4-1-15,-29 4 3 0,2 0-3 0,2 0-2 16,1 0 3-16,1 1-4 0,-3-4 8 0,2 3-7 15,26-2-3-15,-29 2 3 0,1 0-1 0,2-1 0 16,23 1 0-16,-25-1 1 0,27 2 4 0,-30-1 3 16,3-1-9-16,4 0-2 0,23-5 2 0,-30 7 1 15,-1-5 0-15,3 4-4 0,1-3 0 0,2 1 6 16,-3 0-3-16,4 0-1 0,23-5-1 0,-29 4 3 16,-1 1-4-16,2 0 13 0,-1-2-12 0,-1 2 4 0,1 1 0 15,-2-2-6-15,-4 1 1 0,0 0 3 16,0-1 4-16,0 4-5 0,-4-4 2 0,-15 3-2 15,1 1 3-15,-2-1-2 0,-2 0-4 0,1-1 5 16,-3 3 0-16,-12 2-8 0,0 1-12 0,-9-4-6 16,-3 4-4-16,3-1-4 0,-4 0-2 0,-1 1-3 0,-5 0-15 15,10 0-6-15,-10 0-36 0,0 0-21 0,0 0-29 16,0 0-141-16,0 0-309 0,0 0 136 16</inkml:trace>
  <inkml:trace contextRef="#ctx0" brushRef="#br0" timeOffset="4228.524">12577 4121 50 0,'0'0'62'0,"0"0"-3"0,0 0-5 15,0 0 2-15,10 2-1 0,-4-1-3 0,-3 0-10 16,1 2 3-16,1-1-11 0,0 0 1 0,0 3 3 16,4-1-1-16,-1 0-5 0,0 2-3 0,-2 5-2 15,2-3 5-15,-2 2-4 0,3-1 8 16,-1 9 0-16,-2-1 11 0,3 1-2 0,-1 6-3 0,2-1-12 16,-2 4-6-16,2-1-2 0,-4 3 4 0,2 2-4 15,1-1 4-15,0 1-6 0,0 3-1 0,0 2-7 16,1-2 5-16,0 10 3 0,-1-10-7 0,-1 1 1 15,-1-1-4-15,5 10-5 0,1 0 9 0,-6-8 11 16,6 10-14-16,-3-2 3 0,-2-10-2 0,1 1 2 16,4 10-10-16,-3 1 12 0,-1-10 0 0,1 13-3 15,2 2 2-15,-6-1 0 0,4 3 10 0,2 0-14 16,-5 0 9-16,0 6 4 0,-1-1-14 0,-1 0 15 16,2 0-9-16,-1 0 2 0,-2-3-1 0,1 1-6 15,-1 0 7-15,0-1-8 0,0 1 4 0,-2-1-1 16,1-1 1-16,1-5 2 0,-2 1-2 0,-1-1 2 15,-4074-4-5-15,8156-8 0 0,-4080 8 1 0,-2 1 3 16,1-11-5-16,0 1 4 0,2-3 3 0,0 2-3 16,1 1 1-16,-2 0 1 0,4 8 0 0,-6-8-1 15,10 12 3-15,-10-11-2 0,8 10 0 16,-5-12-4-16,2 16 1 0,-1-3-11 0,-1-12 8 0,5 13-8 16,-1 1 7-16,-3 0-2 0,1 0 5 0,-1-2-5 15,2-2 5-15,-3 5-6 0,4-5-1 0,-2 3 0 16,1-2 4-16,1 0-5 0,1 2 9 0,-1-3-11 15,-1 1 4-15,-2-2-2 0,4 3 3 0,-5-1-10 16,4-1 3-16,-2 3 1 0,4-2 0 0,-6-1 3 16,0-11-1-16,5 10 0 0,-4-10 2 0,0 13-2 15,0-2 0-15,-1-11-3 0,1 1 3 0,-2 12-3 16,3-3 3-16,1 2-3 0,-4 0 2 0,1-11 1 16,0 10 0-16,-1-9 0 0,-1 10-1 0,5 2 0 15,-3-1 0-15,-2 3 1 0,6 0-4 0,-7-2 3 16,3 6-1-16,-3-3 1 0,4 0-1 0,-1 0 6 15,0 3 2-15,0-3 7 0,1 2-3 0,-2-1 1 16,3-2-1-16,-2 4 1 0,3-1-2 0,2-1 2 16,-3 2-1-16,7-3-7 0,-7 0 6 0,5 3 0 15,-1 2-1-15,-3-2 3 0,-1 0-5 0,5 2-2 16,-2-2 0-16,-1 1-4 0,6-1-1 0,-1 0-5 16,-2 1 7-16,2 0-2 0,1 2 1 0,-5-1-5 15,-1 3 1-15,0-2 3 0,3 1 2 0,3 20-4 16,-5-21 0-16,1 2 0 0,2 22 3 0,-7-25-3 15,1 0 2-15,-1 29-2 0,-2-32 1 0,-1 3 1 16,2 3 4-16,0 20 2 0,0-23 2 0,-1-3 0 16,-1 4 2-16,-2 23-1 0,2-28 0 0,0 1 4 15,2 3-2-15,-2 1 1 0,-2 2 6 0,4 0 2 16,-4-3 0-16,4 5 3 0,-3 19 3 0,3-26 4 16,0-4-1-16,2 2-3 0,-6 2 0 0,1 0-1 15,2 2 1-15,-3-2 11 0,0-2-9 0,0 3 1 16,0-2 0-16,1-4 1 0,-2-1 2 0,1 2 3 15,0-3 3-15,-3-1-3 0,3 3 3 0,0-5 3 16,3 4-7-16,-7-1 2 0,1-13-3 0,3 11-1 16,0 2-6-16,-3-1 0 0,3 0-2 0,1 0-1 15,-1-12-4-15,2 14-2 0,-4-15 2 0,1 12-6 16,1-10-1-16,1 10-2 0,-1-14-1 0,2 3 0 16,1-1 3-16,-6-2-3 0,3 2-5 0,3 2-1 15,1-5 4-15,-4 3-3 0,1-2-3 0,3-1 2 16,-3-2 0-16,2 0-1 0,1 0 0 0,-3-4 2 15,2-1-7-15,-3-2 5 0,0 2-1 0,0-4 1 16,0-2-3-16,2-1 0 0,1-5 1 0,-2 2-2 16,-1-1-2-16,0-5 4 0,0-1-4 0,0-1 1 15,0 0-4-15,0 0-10 0,0-2-2 0,0-2-10 16,0-2-6-16,0 7-14 0,0-7-13 0,0 0-31 16,-6 5-12-16,6-5-22 0,0 0-35 0,-8-12-28 15,4 5-24-15,-4-6-38 0,1 5-130 0,1-4-412 16,-1-2 183-16</inkml:trace>
  <inkml:trace contextRef="#ctx0" brushRef="#br0" timeOffset="7783.849">13341 4178 42 0,'7'-10'130'15,"-5"4"-5"-15,0-5-9 0,5 1-6 0,-3 1 6 16,0 0-17-16,0-1-1 0,-2 2-2 0,2-1 0 16,-1 4-5-16,-2-2 1 0,2 0 2 0,-2 1-2 15,0 1-8-15,0-1-5 0,-2 2-11 0,-1-1-1 16,-1 0-5-16,-1 4-14 0,-1-6-4 0,-2 6-3 16,-1-1-9-16,-4 2 0 0,2 3-4 0,-4 4-5 15,-3-2 1-15,-1 4-6 0,2 0 4 0,-2-1-11 16,1 1 3-16,3 1 2 0,0 0-11 0,-1 1 5 15,5-3-1-15,2 2-4 0,0-2-3 16,2 1-3-16,2 3-4 0,0-3 4 0,3 2-5 0,2 1 1 16,-1-3-1-16,5 4 1 0,-1-3 5 0,4 5-2 15,3-2-4-15,-2-1 1 0,4 0-3 0,1-1 10 16,-1 0-9-16,2 1 3 0,1 0-6 16,0 1-1-16,-2-2-3 0,0 1-2 0,3-2-3 0,-3 2-3 15,-4-4 1-15,-1 1-3 0,0-2-2 0,2 3-4 16,-3-2 5-16,0 2 3 0,-3-2-16 0,0-1 4 15,-2 0 9-15,0-1 2 0,-1-1 10 0,-2 2-13 16,-2 2-6-16,-1-1 19 0,-1 0-6 0,-3-4 4 16,-1 1 9-16,0 3-2 0,-1-4-1 15,-4-1 5-15,3 4 3 0,-2-2 1 0,-2-3 4 0,1 1 6 16,-2-2-1-16,1 2 4 0,0-3-1 0,-6-2 4 16,7 4 5-16,0-4-14 0,-1 1 1 0,2 0 0 15,1-2 5-15,-2 1-6 0,4 0 2 0,3 1-8 16,-2-1 3-16,3 1 1 0,0 0-7 15,5 1-10-15,-8-1-13 0,8 1-17 0,-5-5-6 0,5 5-12 16,0 0-17-16,8-6-15 0,-2 3-6 0,1 0-18 16,1-2-77-16,-1 1-207 0,5 1 92 15</inkml:trace>
  <inkml:trace contextRef="#ctx0" brushRef="#br0" timeOffset="8470.172">13561 4227 95 0,'0'0'156'0,"0"0"-19"0,5 8-6 0,-6-1-11 16,1-1-5-16,0 2-14 0,3 2-9 0,-2 1-13 0,1-2-5 15,-2 1-3-15,3 3-5 0,-1-1-8 0,0 0-8 16,0-3 1-16,1 0-8 0,-1 2-4 0,2-5-2 15,-1 4-6-15,-2-4-5 0,3-1-5 16,-2 0 2-16,2 1-4 0,0-3 0 0,-1 0-7 16,-1 1 2-16,-1-2-4 0,2 0 2 0,-3-2-4 15,9-1 0-15,-9 1 0 0,9-5 0 0,-3 2 4 16,1-5-9-16,-2 0 4 0,1 2-3 0,2-6-1 16,-3 5 2-16,0-3 0 0,0 1 0 0,-2-2-4 0,1 2 6 15,-2 2-1-15,2 0 0 0,-4 2 1 16,4-2 6-16,-2 4 2 0,-2-2-9 0,2 3 8 15,-2 2-6-15,2-3 1 0,-2 3-7 0,5-2 3 0,-5 2-1 16,0 0 1-16,8 6-2 0,-5-3-1 16,1 3 3-16,0-2 2 0,0 1-3 0,1 0 0 15,2-1-3-15,-1 4-1 0,-1-3-1 0,3 0 2 16,-3-1-7-16,0 2-7 0,3-5-8 0,-2 2-4 16,3-1-3-16,-1-3-10 0,0 0-17 0,0-2 1 15,1-1-9-15,2-1 6 0,-3-2-6 0,-1 1 12 0,1-2-2 16,-2-1 4-16,0-2 2 0,-1 3 4 15,0-3 10-15,1-2 7 0,-4-1-4 0,2-2 5 16,-1 0 5-16,2-2-2 0,-3 1 8 0,-2 0 9 16,1 0 8-16,-2 2 4 0,1-1 9 0,-5 4 5 15,5 1 11-15,-1 1 3 0,0 0 16 0,1 3 5 16,0 2 0-16,1-1 2 0,-2 0 0 0,-1 4-10 0,4-2-6 16,-2 4-14-16,0 0 6 0,0 0 8 15,0 0 9-15,2 11 3 0,3-3 5 0,-1 4 7 16,0 6 1-16,2 6 2 0,2 1-3 0,2 2 3 15,-1 2 0-15,-5 2 0 0,4 0-8 0,-1 0-1 16,1 2-6-16,1 3-4 0,0 8-5 0,-3-9-5 16,2 12 0-16,-4-13-11 0,-3 1-5 0,4-2-14 0,-2-2-11 15,-1 1-14-15,-3-1-14 0,2-4-12 16,-1-3-16-16,-1-5-10 0,1-1-11 0,-2-5-13 16,-2-1-23-16,4-1-8 0,-3 0-22 0,1-8-15 15,-1 1-140-15,-5 2-324 0,2-4 144 0</inkml:trace>
  <inkml:trace contextRef="#ctx0" brushRef="#br0" timeOffset="8757.296">13952 4226 37 0,'8'-2'125'0,"-1"-1"-23"15,1 3-11-15,1 0-4 0,5 0-20 0,-4 0 10 16,1 0-13-16,1 3-5 0,-2 0-1 0,1 1-9 16,-1 0 5-16,0-1-8 0,-2 2-6 0,-3 0-8 15,3 0-4-15,-6 0-2 0,3 1 3 0,-5 2-5 16,0-1-7-16,-5 2-2 0,0-1 4 0,-4 0-10 16,0-1 1-16,0 5-7 0,-5-3 0 0,0 0 11 15,-1 1-17-15,-2-5 0 0,6 2-5 0,-1-3-11 16,-1 0-5-16,1-4-31 0,1 0 0 0,2 0-16 15,1 0-21-15,-1-3-51 0,-1-3-154 0,3-2 68 16</inkml:trace>
  <inkml:trace contextRef="#ctx0" brushRef="#br0" timeOffset="9025.904">14165 3917 53 0,'0'0'160'0,"0"0"-7"16,13 4-2-16,-12 0-1 0,6 5-6 0,2 6-7 16,-3 3-2-16,3 5-12 0,-1 3-6 0,0 3-5 15,1 1-5-15,-1 1-6 0,-1 3-4 0,-1 0-7 16,2 1-11-16,-1 0-7 0,1-2-7 0,-4 1-5 16,-1 2-7-16,0-3-2 0,4 4-10 0,-5-5-9 15,1 2-9-15,-2-4-14 0,-1 0-11 0,-4-2-12 16,4-3-16-16,-2-8-7 0,-2 3-10 15,3-3-18-15,-4-6-7 0,2-1-12 0,0 2-28 0,1-7-4 16,-2 0-16-16,1 0-8 0,-3-5-104 0,6 0-265 16,-10-1 117-16</inkml:trace>
  <inkml:trace contextRef="#ctx0" brushRef="#br0" timeOffset="10199.581">14246 4195 155 0,'8'0'171'0,"-1"0"-2"0,1 0-16 15,-1 2-8-15,3 1-14 0,2 1-5 0,0 1-13 16,-1 2-2-16,1-2-14 0,-1 4-9 0,0-1-5 16,0 2-13-16,-1 0-2 0,-5 2-9 0,2-3-3 0,-4 2-7 15,0 0 1-15,-3 1-4 0,-3-1-10 0,1 0 1 16,-3 1-6-16,-7 0-3 0,9-3-7 0,-6 2 0 15,-2-2-12-15,2-2 3 0,-1 0-6 16,1-1-5-16,-1-2-6 0,0 1-3 0,1-4-3 16,1-1-9-16,2 2-6 0,-2-4-13 0,-1 1-6 15,4-4-3-15,1 1-16 0,-2 1-2 0,5-4-6 0,-2 0 6 16,3-3-3-16,1 0-3 0,2-4 8 0,2 2 6 16,0-1 0-16,2-3 9 0,3 1 0 0,-3 2 1 15,2-1 13-15,4 1 2 0,1 0-3 16,-5 0 16-16,5 1 3 0,-5 2 7 0,5-2 6 15,-1-1 9-15,-4 5 1 0,1-1 6 0,7 1 8 16,-6 1 2-16,1 1 0 0,-2 2-1 0,0 0 13 16,-1 2-16-16,-1 2 5 0,0 0 6 0,0-1 0 15,1 3 9-15,0 2 1 0,-1 0 4 0,-4 0 1 16,1 2 7-16,-1-2 0 0,1 5-4 0,-2 1-4 16,2-3-6-16,-2 3 2 0,-1-5-12 0,-1 3 4 15,0-2-8-15,2 2-5 0,-1-1 3 0,-2-2 0 16,4 1-5-16,-4-2-1 0,0 0-1 0,0 0-8 15,2-2-2-15,1 2 0 0,-3-4 0 0,4 1 2 16,-4-1-8-16,0 0-4 0,7-7-4 0,-4 3-2 16,1-3-4-16,0 0-5 0,-3-1-4 0,1-1 0 15,0-3-9-15,-4 2 2 0,0-5-11 0,1 3 0 16,-5-3 0-16,-1 0 24 0,2 0-12 0,-4 0 2 16,1 6 4-16,0-1 7 0,-1 2 7 0,0 2 8 0,0 2 3 15,-3 0 3-15,2 1 10 0,-1 3-3 16,-1 0 5-16,0 3-3 0,0 0 4 0,4 2-1 15,2 4-5-15,-1-2 7 0,0 3-4 0,0-2-1 16,3 3-2-16,2-1 1 0,-1 1 0 0,6-2-2 16,-3 3 0-16,1-3-2 0,-1 0-5 0,5-4 2 15,-1 3 1-15,0-3-2 0,5 0 1 0,-4-1-1 0,5-3 4 16,3-1-3-16,-3-3 2 0,3-1-6 16,0-1 1-16,-3-3 2 0,8-1-4 0,-4-3-3 15,1 3 0-15,-4-4 6 0,3 2-4 0,-2-3 3 16,-4 4-1-16,-3 1-3 0,0-4 4 0,4 2-3 15,-4 1 2-15,-1-1 3 0,0 2-4 0,-3 3 2 16,-1-1 2-16,0 2 4 0,3 2-2 0,-3-2-1 16,0 1-5-16,0 4 0 0,0-5-4 0,0 5 1 15,5-3-1-15,-5 3-2 0,0 0 0 0,0 0 2 16,0 0-4-16,6 12 6 0,-1-9-8 0,-2 1 0 16,2-1 13-16,-1 1-10 0,1 2-6 0,1 0 3 15,-2-1 0-15,4 2 0 0,1 1 4 0,0-2-1 16,-2 2 7-16,0-1-6 0,3 0 1 0,-2 0 4 15,-1 1 7-15,0 2-5 0,-1-2-5 0,2 0 3 16,-4 1 1-16,3-2 2 0,0 0-6 0,-5-2 3 16,2 2-2-16,1 0 3 0,0-4-1 0,-4 1 3 15,2 3-4-15,-2-3 1 0,1-2 1 0,-1 1-1 16,2 1-1-16,-3-4-3 0,2 3 4 0,-2-3 3 16,4 4-6-16,-4-4-1 0,0 0 5 0,0 0 3 15,10-9-5-15,-6 3-1 0,-2 2-3 0,5-6-4 16,-2 1-6-16,0-6-8 0,4-3 0 0,-4 0 2 15,8-6-18-15,-4-1 15 0,-3 1-6 0,1-2-2 16,-1-1 3-16,-1 3 5 0,-1 0 6 16,1-2-2-16,-2 8 0 0,-2-2 29 0,0 2 2 0,0 2 12 15,-1 6 15-15,0-1 10 0,2 1 13 0,-2 3 3 16,0 2-11-16,0-1-3 0,0 0-9 0,1 2 1 16,-1 4 1-16,0 0 4 0,0 0 8 0,4 15-4 15,-4-6 9-15,2 8 2 0,0 1-1 0,-1 7 0 16,2 1-3-16,-1 1 0 0,1-3-5 0,1 1-6 15,3 1-3-15,-2-1-6 0,0-7 2 0,3-1-5 16,2 0 2-16,-1-2-11 0,0-3-1 0,-2-1-4 16,3-2-4-16,0-1-7 0,0-2-12 0,-1-3-20 15,2-2-16-15,1-1-24 0,0-1-38 0,-2-3-32 16,0-2-23-16,-1-1-33 0,0-1-106 0,-4-2-320 16,-1 2 142-16</inkml:trace>
  <inkml:trace contextRef="#ctx0" brushRef="#br0" timeOffset="10354.274">14956 3855 143 0,'13'-6'136'0,"5"-2"-11"0,-1 1-13 16,2 1-7-16,1 0-16 0,1 1-23 0,4-3-39 15,-5 1-30-15,-3 1-53 0,-8 3-68 0,2-1-135 16,-5 3 60-16</inkml:trace>
  <inkml:trace contextRef="#ctx0" brushRef="#br0" timeOffset="12084.445">13820 4511 33 0,'2'-7'96'16,"-1"0"4"-16,0 1 2 0,1-1 12 0,-2 1 7 16,-2 2 5-16,4-2-2 0,-4 4-1 0,2 2-2 0,-1-5-11 15,1 5-8-15,0 0-5 0,0 0-4 16,-19 10 2-16,11 1-2 0,-6 3 2 0,0 7-2 16,1 0-8-16,2-4-3 0,-2 6 0 0,-1 2-2 15,1 0-4-15,3-2-3 0,0 1-9 0,0 1-4 16,6-5-7-16,-2-1-8 0,0 0-1 0,4-2-5 0,-1 3-6 15,3-1-4-15,0-5-4 0,3-3-5 0,-1 0-7 16,4-4-10-16,0 3-6 0,-3-5-8 0,5-2-11 16,1 0-7-16,3-3-10 0,0-3-11 15,1-1-10-15,1-2-6 0,3-4-7 0,-2-4-1 16,-1 4 0-16,0-2 8 0,0 0 10 0,-5 5 1 0,-1-2 11 16,0 1 4-16,-1 3 3 0,-3 0 5 0,1 1 13 15,-1 1 5-15,-1-2 6 0,-2 3-2 16,-1 2 9-16,5-2 7 0,-5 2 3 0,0 0 6 15,4 6 0-15,-4-6-4 0,4 8 1 0,-3-4-2 0,1 3 0 16,2-2-1-16,-3 0-1 0,3-2-1 16,0 2-4-16,0-3 0 0,-3 1-2 0,3-1-1 0,2 0 4 15,-6-2 1-15,10 0-7 0,-10 0 4 0,11-4-1 16,-5 0 3-16,2 0-2 0,-3-1-2 16,-1 0 1-16,1-4 1 0,-1 1-7 0,-1-1-1 0,0 1 1 15,0-2-5-15,-2 1 2 0,-2 2-2 0,-2 0 4 16,0 0 1-16,0 0 1 0,-3-2 1 0,-1 1-1 15,-1 4 3-15,-3-1 0 0,2-1 1 0,0 3 0 16,-5 3 0-16,2-3 4 0,0 3 1 0,2 0-3 16,-2 3 3-16,1-3-2 0,3 2-3 15,0 0 5-15,-1 2-4 0,3 0 2 0,1-2-5 0,2 1 1 16,1 0-2-16,-3 1 0 0,3-2 4 0,2-2-3 16,-2 5 1-16,2-5 1 0,0 0-3 0,4 4 4 15,-4-4-3-15,10-1 3 0,-10 1 0 0,15-5-2 16,-6 2-2-16,1-1 1 0,3-1 4 0,0 0-1 15,1 1-1-15,-1-2-1 0,1 4 3 0,-1-2 9 16,4-2-13-16,-4 2 4 0,0 2 2 0,1 1-4 16,0 4 3-16,0-1 0 0,0 0 0 15,-1 4 2-15,0-2 1 0,-2-2-3 0,0 4 0 16,-1-2 1-16,0-1-5 0,1-1 4 0,0 1-2 0,0 1-2 16,-3-2 5-16,1-2-1 0,-3 1-2 0,4 1-1 15,-2-5-4-15,-2-1 0 0,4-1 6 0,1 1-11 16,-2-2-2-16,-3-4-1 0,6 1 4 0,-6 0-3 15,1-1 7-15,-2-2-5 0,0 4 5 0,1-1-1 16,-2 1 2-16,-2 1 3 0,2 2 4 16,-1 0-1-16,-3-1-1 0,1 4 12 0,-1-1-16 0,0 3 6 15,5-2 5-15,-5 2 10 0,0 0 4 0,3 13 0 16,-3-7-1-16,1 1-5 0,-1 2 6 0,2-1-9 16,-4 1-3-16,4-1 3 0,-2-1 0 0,0-2 3 15,2 0-6-15,-2-1-2 0,1-1 2 0,-1-3-10 16,-1 4 1-16,1-4 1 0,0 0-3 15,0 0 5-15,0 0-10 0,11-9-4 0,-5 6-2 0,-4-5-6 16,2 1-11-16,0-2-5 0,5 1 1 0,-2 0 6 16,-3 0-4-16,-1 2 9 0,-1 1 2 15,2-1 1-15,-3 2 0 0,3 1 2 0,-4 3-3 16,0 0 7-16,0 0 4 0,0 0 4 0,14 7-1 0,-10-2 7 16,1 1 12-16,2 2-8 0,0-2 1 0,1 2 6 15,-3 0-2-15,4 1-3 0,-3-2-11 0,6-1 5 16,-4 1-2-16,3-2 1 0,-2 0-1 0,2-1 8 15,0-1-10-15,2-3-10 0,-3 0-12 0,3 0-12 16,-2-3-17-16,0-1-15 0,5-3 1 0,-3 1-9 16,-2 0 1-16,1-1 7 0,3-3 0 0,-5 3 1 15,3-1 9-15,-4 3 3 0,0 0 7 0,-1-3 3 16,-1 3 4-16,1-1 0 0,-3 1 9 0,0 0 1 16,-1 3 5-16,0-2 6 0,0 1 0 0,1-1-3 15,-1 0 6-15,-3 2 1 0,1-3 2 0,1 0 2 16,-2-2 2-16,1 5 4 0,-1-1 0 0,-1-1 3 15,0 4 10-15,4-8 2 0,-4 5-2 0,1-1 9 16,-1 1-4-16,0 3 9 0,0 0-3 16,-3-10 7-16,3 10 2 0,-2-2 3 0,2 2 0 0,-3-4-3 15,1 1 5-15,2 3 0 0,-7-5 5 0,5 1 1 16,2 4-3-16,-7-3 4 0,1-2-9 0,3 4 2 16,1-2-10-16,-2-1 1 0,0 3 0 0,3-4-4 15,-2 2 3-15,1-2-11 0,-1 1 1 0,-1 1 1 16,4 3-3-16,-2-5 0 0,2 1 0 0,0 4-2 15,-5-5 0-15,5 5 0 0,0-4 0 0,0 4-7 16,0-6 4-16,0 6-3 0,4-5 0 0,-4 5 3 16,-4-7 7-16,4 2-6 0,0 5 11 0,0-3 8 15,0 3 0-15,0-8 6 0,0 5 5 0,0-3 9 16,0 1-5-16,0-1 5 0,0 3 4 0,0 3 0 16,0-7 5-16,0 7-5 0,-3-3-5 0,3 3-2 15,0-5-8-15,0 5 3 0,0 0 16 0,0 0 19 16,3 22 9-16,1-11 8 0,-3 6-7 0,1 9-7 15,-2 3-1-15,4-2 2 0,-1-2-6 0,-1 0-6 16,1 2-6-16,1-1-5 0,0-6-8 16,2 6-3-16,-1-6-5 0,0-6-2 0,-1 1-13 0,4-1-6 15,-3-3-12-15,2-2-17 0,-3-4-21 0,4-1-27 16,-2-1-24-16,2-4-38 0,0-1-32 0,2-5-34 16,0-1-17-16,0-1-184 0,-3 0-422 0,-4-2 187 15</inkml:trace>
  <inkml:trace contextRef="#ctx0" brushRef="#br0" timeOffset="12249.394">14567 4458 141 0,'0'0'137'0,"20"-1"-16"0,-7 0-6 16,6-2-18-16,0-1-36 0,9-2-60 0,-10 3-114 15,3 0-121-15,-6-2 54 0</inkml:trace>
  <inkml:trace contextRef="#ctx0" brushRef="#br0" timeOffset="22845.152">10337 6770 121 0,'0'-4'167'0,"0"4"-4"15,-6-4-20-15,3 2-17 0,3 2-5 0,-8 0-14 16,8 0-14-16,-11 5-11 0,3-3-6 0,-3 2-9 16,-1 4-7-16,3-1-4 0,-2 1-7 15,-5 1-7-15,4 0-2 0,4-1-1 0,-1 0-9 0,-4 3 5 16,3-4-13-16,2 3 10 0,1-1-8 0,-1-3-8 16,4-2-2-16,0 4-2 0,2-4 2 0,2 1 0 15,0 4-3-15,0-6-5 0,0 4-2 0,2-2 4 16,4-1-1-16,-2 3 0 0,6-2-1 0,-3-1-1 15,4 3-3-15,1-4-2 0,-3 1 1 0,3 2 1 16,-1 0-2-16,-2-3 3 0,0 4-2 16,1 0-4-16,-6 0 2 0,0-1 3 0,-1 4-2 15,-1-1 0-15,-6 3 0 0,-1 4 2 0,-4 2-3 0,-1-1 6 16,-3 8-10-16,-5-4 10 0,4 0-1 0,-5 1-2 16,5-8 2-16,-3 4-2 0,-3 2 0 0,6-8-3 15,1 0 1-15,3-3 3 0,2-1-4 0,2-2 6 16,1-1-14-16,2 1-4 0,-2-2 3 0,4-2 1 15,1-2 0-15,0 4 0 0,0-4 1 0,6 3-6 16,-6-3 6-16,14-3-1 0,-6 2 2 0,-2-2 0 16,2 1-2-16,-2-1-1 0,1 2-9 0,-2 1 15 15,0-1 2-15,-5 1-5 0,0 0 4 0,11 0 6 16,-11 0-4-16,4 5 2 0,-4-3 5 0,-1 4-11 16,0 1 10-16,-2 3 0 0,-1 1-9 0,-2 0 7 15,1 1-7-15,-1 3 6 0,-2 1-1 0,0-2-4 16,-2-1 7-16,2 1 6 0,2 2-2 0,1 0-8 0,-3-4 9 15,4 0 2-15,2 3-6 0,-1-5 6 0,3 1 3 16,0-1-4-16,3 0-2 0,-1-2-3 16,2 3-2-16,4-7-2 0,-2 3 6 0,7-1-4 15,0-4 6-15,0 0-8 0,-2-1 3 0,10-2-4 0,-1-1 4 16,0-3-8-16,2 1-12 0,-2-4-21 16,2 3-19-16,0-7-22 0,5 1-25 0,-9 1-18 15,1-1-114-15,-3 2-254 0,0-1 112 0</inkml:trace>
  <inkml:trace contextRef="#ctx0" brushRef="#br0" timeOffset="23105.166">10655 7066 24 0,'0'-5'209'0,"3"0"0"0,-3 5-14 16,0-4-16-16,0 0-14 0,0 4-19 0,2-5-15 15,-2 5-10-15,0 0-7 0,0 0 4 16,0 0-4-16,0 21-6 0,0-13-11 0,0 4-1 16,0 0-14-16,0 0-8 0,2 0-4 0,-2 4-8 0,0 0-6 15,2 2-6-15,-2-6-7 0,1-1-2 16,2 2-6-16,-2 0-2 0,1-1-14 0,-1-3-20 16,-1 1-25-16,-1-2-26 0,1-1-42 0,0 0-15 0,-2-2-33 15,2-3-24-15,0 2-30 0,-5-1-106 0,-1-2-325 16,6-1 145-16</inkml:trace>
  <inkml:trace contextRef="#ctx0" brushRef="#br0" timeOffset="23272.884">10528 7071 22 0,'1'-5'149'0,"0"0"-7"0,5-2-8 0,-2 4-7 15,3-5-6-15,2 3-16 0,-2 0-9 0,7-1-18 16,-2 1 1-16,1 1-11 0,-1-1-10 0,4 2-1 15,-5 1-26-15,-1 0-32 0,3 2-22 0,-3 3-37 16,-2 1-21-16,-3 0-103 0,-5 3-199 0,4 3 88 16</inkml:trace>
  <inkml:trace contextRef="#ctx0" brushRef="#br0" timeOffset="23432.416">10529 7396 14 0,'4'4'149'15,"3"-1"-17"-15,1-3-5 0,0 0-7 0,3 0-9 16,2-3-16-16,0 2-1 0,6-4-13 0,-1 1-11 16,-2 0-8-16,2 0-4 0,0-4-32 0,0 5-23 15,1-6-36-15,-6 4-40 0,1 0-100 0,-1 2-188 16,-4-3 84-16</inkml:trace>
  <inkml:trace contextRef="#ctx0" brushRef="#br0" timeOffset="23692.215">10922 7024 160 0,'3'-4'222'16,"-6"0"-13"-16,6 1-11 0,-3 3-12 0,0-5-19 15,0 5-17-15,1-4-11 0,-1 4-11 0,5-2-1 16,-5 2-2-16,0 0-8 0,12 4-1 0,-7 1-9 15,-1 1-3-15,0 2-5 0,-2 2-7 0,3 0-10 16,0 4-10-16,-1 1-8 0,0 4 0 0,-1-2-10 16,1 0-5-16,-4 0-6 0,2 0-10 0,2-3-23 0,-2 4-34 15,1-1-34-15,-5-3-54 0,4-2-51 0,-2-2-51 16,0 1-177-16,0-3-425 0,2 0 188 16</inkml:trace>
  <inkml:trace contextRef="#ctx0" brushRef="#br0" timeOffset="23911.385">11303 7278 35 0,'0'0'267'0,"3"1"-26"16,-3-1-22-16,3 4-19 0,0 0-22 0,-3 0-19 15,1 0-16-15,0 0-17 0,2 2-19 0,-1 2-28 0,-2-1-45 16,2 1-44-16,-2-2-55 0,4 0-41 0,-4 1-51 16,0-2-85-16,0 0-262 0,0 0 116 0</inkml:trace>
  <inkml:trace contextRef="#ctx0" brushRef="#br0" timeOffset="24148.481">11522 7079 128 0,'0'0'229'0,"0"0"-13"16,-4-2-14-16,4 2-15 0,0 0-9 0,1 13-17 16,0-7-8-16,1 5-19 0,-2-1-12 15,2 2-10-15,-1 0-12 0,2 0-10 0,0 0-7 0,-1 4-13 16,3-4-7-16,-4 1-5 0,2-1-21 0,-2-1-23 15,-1-1-34-15,0 0-22 0,-1-2-23 0,2-2-45 16,-1-2-42-16,0-1-173 0,-4 1-352 0,4-4 156 16</inkml:trace>
  <inkml:trace contextRef="#ctx0" brushRef="#br0" timeOffset="24365.177">11408 6940 223 0,'-4'-2'227'0,"4"2"-22"0,0-5-16 16,0 5-17-16,0 0-19 0,5-5-16 0,0 5-13 15,-5 0-8-15,13 0-12 0,-5-1-9 0,4 1-11 16,0 0-11-16,0 0-7 0,2 0-2 0,4 0-9 16,-1 4-10-16,-4-2-23 0,1 1-22 0,-1 1-29 15,-2 1-36-15,1 0-38 0,-3 2-30 0,0 1-33 16,-5 4-111-16,-3 0-299 0,-1 1 133 0</inkml:trace>
  <inkml:trace contextRef="#ctx0" brushRef="#br0" timeOffset="24520.71">11441 7371 52 0,'1'6'155'0,"-1"-1"3"15,5-1 4-15,-1 0-3 0,0-4-16 0,5 3-6 16,1-3-16-16,3-3-10 0,5 2-11 0,1-5-14 15,2-3-9-15,-1 4-21 0,2-4-45 0,2 1-39 16,0-6-55-16,-8 4-154 0,-1 0-255 0,-3-2 113 16</inkml:trace>
  <inkml:trace contextRef="#ctx0" brushRef="#br0" timeOffset="24931.45">11755 7040 114 0,'4'-2'197'15,"1"-2"-7"-15,3-5-7 0,2 5-9 0,2 0-10 16,-2 0-17-16,3 0-5 0,-4-1-15 0,4 3-9 15,-2-1-10-15,-1 0-13 0,-1 1-9 0,-1 0-8 0,1 2-9 16,-1 3-6-16,-1 1-3 0,-2-1-7 16,-1 1-4-16,0 3-1 0,-3-2-6 0,0 5-3 15,-1 1-3-15,-2 2-5 0,-1-1-2 0,-1-2 0 16,-1 6-6-16,-1-3-3 0,4-3 0 0,-5 1-3 16,3-1-3-16,2-2-3 0,-2 3 1 0,1-1-1 15,2-2-3-15,-3-1 2 0,3-1-9 0,-1 0 2 16,2-1-3-16,2 2 3 0,-4-2-2 0,5-2 2 15,1 2-2-15,-2-1 2 0,2-2 2 0,1-2 1 16,2 1-5-16,-2-1 1 0,8-3-4 0,-2 1 0 0,3-5 0 16,-1 0-16-16,6-1-32 0,-5 1-31 0,3-3-45 15,-3-2-35-15,1-1-207 0,-2-2-397 16,1 2 175-16</inkml:trace>
  <inkml:trace contextRef="#ctx0" brushRef="#br0" timeOffset="25539.554">12079 6636 115 0,'0'0'177'16,"0"0"-22"-16,0 0-7 0,5-3-9 0,-5 3-7 0,4-1-5 15,-4 1-5-15,11 1-5 0,-11-1-4 0,12 1 0 16,-5-1-8-16,3 0-2 0,1 2-5 0,0 0-10 16,1-2-3-16,-1 2-11 0,2-1-4 15,-3 2-7-15,2-1-7 0,-2 1-6 0,-2-2-7 0,-2 2-4 16,3-3-4-16,-4 2-3 0,0 0-2 0,-1 1-2 16,-1-1-5-16,3 1 1 0,-1-1 2 0,-2 2-5 15,0-1-4-15,-1 2 0 0,-1-2-2 0,-1-1-1 16,3 2-1-16,-3 0-2 0,0-4 1 0,0 8-2 15,0-4 0-15,-3 0 0 0,3 1-3 0,-1-2-3 16,-2 1 4-16,1 0-4 0,-2 2 0 0,-1-2-1 16,0 2 1-16,1 2-1 0,0-4 0 15,0 4 1-15,0-3-1 0,3 0-3 0,-3-1 1 16,-1 0 1-16,5 1-1 0,-4-2-2 0,3 2-1 0,0-1 2 16,1 1 3-16,0-1-3 0,-3 2-3 0,3-1 0 15,0 0-2-15,3-3 1 0,-2 4 2 0,-1-2-1 16,4 0 0-16,1 1 2 0,-4 0 1 0,4 1-2 15,-1-2 0-15,1 1-2 0,2 0 0 0,-2-3 0 16,1 3 2-16,-1 0 0 0,-1 1 2 0,4 0 4 16,-4-1-4-16,2 1 3 0,-3-3 3 0,3 3 1 15,0-1 2-15,1 1 4 0,-1 1 3 0,2-1 1 16,-1 1 0-16,2 1 2 0,0-3-1 0,0 3-2 16,2 0 1-16,1-1 7 0,-3-2-5 0,4 1-3 15,-3 2 0-15,3-1-2 0,-4 1 2 0,0-1 4 16,0 2-3-16,-3 1 4 0,-2 0 0 0,1-1-1 15,-2 4 0-15,-6 4-4 0,-2 0-6 0,-4 9-11 16,-4-1-16-16,-7 2-18 0,-2 2-30 0,-1 0-41 16,-11 5-55-16,7-8-65 0,-13 13-189 0,-1-5-449 15,-5 1 198-15</inkml:trace>
  <inkml:trace contextRef="#ctx0" brushRef="#br0" timeOffset="26920.381">10409 8058 90 0,'6'-7'160'0,"-1"-2"-1"0,3 2-11 0,-2-3-10 15,-1 0-4-15,4 3-7 0,-6-3-9 0,3 2 1 16,-2-1-4-16,0 2 0 0,-3 1-3 0,3 1 0 16,-3 0-2-16,3 0-6 0,-4 2-6 0,0 3-8 15,-4-5-7-15,0 3-6 0,4 2-11 0,-10 0-7 16,10 0-10-16,-18 7-5 0,4 1-5 0,-2-1-2 0,-2 5-6 15,4-3 1-15,0-1-5 0,-2 5-2 16,3-5-7-16,-1 4 0 0,6-3-2 0,0 0-6 16,0-1 0-16,2 0-3 0,3 0-10 0,2 1-3 15,1-3-3-15,0 0-7 0,1 1-1 0,2-1-2 16,3-1-1-16,3 1 0 0,0 0 0 0,1-2-1 16,2 0 6-16,-1-1-2 0,2 1 0 0,-2 1 0 15,2-2 6-15,-1 1-3 0,-2 0 4 0,3 1 1 16,-3-3 2-16,0 3 1 0,-1-3 3 0,-6 3-1 0,3-1 2 15,-2 0-3-15,1 0 1 0,-5 3-2 0,1-1-3 16,-1 0 3-16,-6 1 1 0,6-1-4 16,-4 0 1-16,-4 2 1 0,3-1 3 0,-1 1 1 15,-1-1-3-15,1 0 1 0,1-3-3 0,1 0 2 16,-1 1-7-16,1-1-5 0,2 1-4 0,-2-3-7 0,4 2-1 16,0-4 6-16,-3 5-4 0,3-2 2 0,0-3 0 15,0 0 8-15,3 5 7 0,-3-5-6 0,3 3 2 16,-3-3 5-16,5 2-3 0,-5-2-1 15,5 3 6-15,-4-1-4 0,1 0 5 0,-2-2-2 0,3 5 2 16,-2-2 3-16,1 3 2 0,-2-2 1 0,-2 3-3 16,2 0 0-16,0 4 4 0,-1-1-3 15,-2 3 0-15,-3 1 6 0,1 4 0 0,0-1 1 0,0 0-1 16,-2 0 9-16,2 2 4 0,-2-2 0 16,0 1 3-16,3-2-1 0,1 1-2 0,-3 0 3 0,4-1 2 15,1-3-2-15,-3-2 1 0,4 1 0 0,4 0 2 16,-2-4-3-16,1 1 1 0,2-2-3 0,1-1 0 15,4-2 4-15,1 0-4 0,7-4-4 0,1-1-2 16,4-2-1-16,4-6 0 0,3 1-6 0,0-4-26 16,-5 0-25-16,1 1-52 0,1-4-47 0,-4 2-192 15,-7 3-364-15,0-4 162 0</inkml:trace>
  <inkml:trace contextRef="#ctx0" brushRef="#br0" timeOffset="27208.344">10750 8151 58 0,'0'0'216'0,"0"0"-12"0,0 0-8 0,-9 7-11 15,8-2-14-15,-2 0-8 0,6 4-6 0,-3-1-12 16,1 1-7-16,0-1-11 0,2 3-7 0,-2 1-10 15,4 0-11-15,-1-2-4 0,-3 4-16 0,2-3-5 16,-2-1-7-16,4 2-5 0,-1 1-8 0,-1 0-3 16,-1-1-7-16,2-2-3 0,-2 1-8 0,1 1-11 15,-3-3-20-15,3-2-16 0,-3-1-24 0,1 0-25 16,0-2-22-16,-1 3-13 0,0-7-27 0,1 4-22 16,-1-4-19-16,0 0-164 0,0 0-357 0,0 0 159 15</inkml:trace>
  <inkml:trace contextRef="#ctx0" brushRef="#br0" timeOffset="27402.465">10646 8135 45 0,'2'-5'185'0,"-2"1"-10"0,2 0-9 16,-1-1-12-16,6-1-12 0,-3 2-7 0,3-2-18 15,1 0-12-15,2 1-10 0,-1-1-7 0,1 0-9 16,3 2-8-16,0-1-7 0,0 2-10 0,1 3-3 15,-4-1-16-15,4 2-27 0,-5 2-33 0,0 3-13 16,0-3-37-16,-3 4-12 0,-1 3-30 0,-2-1-122 16,-3 4-256-16,-4 3 113 0</inkml:trace>
  <inkml:trace contextRef="#ctx0" brushRef="#br0" timeOffset="27567.345">10654 8540 7 0,'-3'8'132'0,"3"2"-14"15,3 0 2-15,1-2 2 0,0-3-5 0,3 0-4 16,1 1-6-16,2-2-7 0,3-2-12 0,-3 1-8 16,8-3-8-16,0 0-2 0,1-4-13 0,-1 1 0 15,3-1-23-15,5-2-39 0,-5-1-22 0,9-2-30 16,-2-1-57-16,-7 2-85 0,2-4-215 0,-8 3 95 16</inkml:trace>
  <inkml:trace contextRef="#ctx0" brushRef="#br0" timeOffset="27847.904">11005 8156 187 0,'-2'-5'224'0,"2"5"-10"0,-2-3-17 15,2 3-21-15,0 0-14 0,0 0-19 0,-2-4-11 16,2 4-5-16,0 0-5 0,0 0 1 0,0 0-4 15,8 12 0-15,-6-7-5 0,1 2 1 16,2 0-6-16,0 4-1 0,1-1-3 0,-2 2-7 16,0-1-5-16,2 4-6 0,-2 1-9 0,4-1-8 15,-4 2-6-15,1-1-5 0,0 0-9 0,-2-3 0 0,2 2-10 16,2 1-5-16,-4 1-14 0,-1-4-29 16,0-3-27-16,0 6-36 0,-2-4-48 0,0-2-62 0,2 2-39 15,0-1-232-15,-2-2-489 0,0-3 217 0</inkml:trace>
  <inkml:trace contextRef="#ctx0" brushRef="#br0" timeOffset="28049.344">11376 8461 109 0,'0'0'233'15,"4"4"-18"-15,-3-1-16 0,3 1-15 0,-4 2-25 16,4-2-17-16,-2 4-16 0,1-1-21 0,-2 2-43 16,3 0-51-16,-1-1-61 0,-2 2-61 0,-1-3-120 15,0 0-250-15,0 1 111 0</inkml:trace>
  <inkml:trace contextRef="#ctx0" brushRef="#br0" timeOffset="28375.281">11614 8097 44 0,'0'0'186'0,"0"0"-4"0,0 0 2 0,0 0 1 16,0 0-1-16,6 15-7 0,-3-7-13 0,-1 3-6 15,3 4-12-15,-1 0-11 0,0 2-6 0,0 2-10 16,0-2-10-16,-2 0-15 0,2 0-8 0,1 0-4 16,-1 0-12-16,-3 0-5 0,3-1-11 0,-4-1-9 15,3 1-22-15,-6-4-21 0,3 0-27 0,-1 0-21 16,-2-2-32-16,0-1-35 0,3-3-29 0,-2-2-36 15,0 0-163-15,0-1-368 0,2-3 163 0</inkml:trace>
  <inkml:trace contextRef="#ctx0" brushRef="#br0" timeOffset="28581.41">11504 8115 170 0,'1'-3'180'16,"5"1"-7"-16,-2-4-9 0,5 4-8 0,0-3-19 0,3 1-8 16,-2 1-16-16,5-1-12 0,3 0-8 0,0 3-12 15,4-1-11-15,-7 1-6 0,4 1-15 0,-7 1-25 16,3 2-36-16,-5 1-30 0,1 2-31 0,0-1-39 16,-3 2-133-16,-6 0-264 0,-2 2 117 0</inkml:trace>
  <inkml:trace contextRef="#ctx0" brushRef="#br0" timeOffset="28740.388">11588 8557 50 0,'10'0'171'0,"6"0"-13"16,0-4-12-16,5-2-15 0,-1 1-10 0,-1-2-20 15,7-2-11-15,-6 1-11 0,7-2-39 0,1-1-29 16,-11-1-51-16,1 2-137 0,-5-1-191 0,-1 0 85 15</inkml:trace>
  <inkml:trace contextRef="#ctx0" brushRef="#br0" timeOffset="29315.105">11899 8085 213 0,'6'-2'243'0,"-1"-2"-3"15,1 0-16-15,5 0-13 0,-1 0-13 0,4 1-7 16,1 0-15-16,-4-1-10 0,1 1-17 0,2 2-17 16,-1 0-12-16,1 0-9 0,-2 2-15 0,-1-1-8 15,-3 0-10-15,-2 1-3 0,-1 0-8 0,0 2-4 16,-1 1-7-16,1-1 3 0,-3 0-11 0,-2 4-6 15,0-2 0-15,0 6-11 0,-4-4-2 0,-1 4-1 16,0-1-4-16,0-2-3 0,-2 2-4 0,2-2-3 16,-5 4-3-16,6-7-5 0,0 2-3 0,-2 0-3 15,-1-1-3-15,1 2-1 0,2-2-6 0,-1-4 1 16,1 4-2-16,3-1-3 0,-3-2-3 0,1 1 2 16,2 0-5-16,1 1-1 0,-1-1 2 0,1-4-1 15,-3 3 2-15,3 0 1 0,0-3 3 0,0 0-5 16,4 4 6-16,-3-2-1 0,2 1 7 0,1-1-4 15,0 0 0-15,1-1 3 0,-1 1 2 0,3-1-2 0,-3 0 4 16,3 0 1-16,-1 0-3 0,4 2 1 16,-5-2 2-16,4 1 0 0,0 0-3 0,0 0 2 0,-1-1 0 15,2 2 1-15,-1 1-2 0,1-1 5 16,-4-2-10-16,3 0-2 0,-1 1-4 0,-1 0-3 0,-2-1-4 16,-1 2 0-16,1-2 1 0,-1 2-4 0,2 0 10 15,-4-1 1-15,2 1 0 0,-3-1 5 0,-1-2-2 16,3 7 3-16,-6-5 1 0,3 4 4 15,-3-5 0-15,-1 6 2 0,-2-2-4 0,-2 0 2 0,-1 5 2 16,-3-5-3-16,2 5 0 0,-5-2 7 0,-1 5-1 16,2-4 3-16,2-3-11 0,-1 3-11 15,-2-1-13-15,4-3-30 0,1 2-49 0,0-2-19 0,5-1-44 16,-2 0-182-16,2 0-384 0,1-4 170 16</inkml:trace>
  <inkml:trace contextRef="#ctx0" brushRef="#br0" timeOffset="30027.543">12222 7879 61 0,'-4'-4'184'16,"4"4"-10"-16,4-5-13 0,-4 5-15 0,4-7-12 15,-2 5-12-15,2-1-4 0,2 1-11 0,2-1-5 16,-3 2-9-16,2 1-9 0,7-4-2 0,-5 4-3 15,1 0-11-15,3 0-6 0,-2 0-3 0,2 1-6 16,-2 2-4-16,1-2-8 0,-1 3-4 0,-2-1-1 16,0 5 0-16,0-4-5 0,-2 2 1 0,-4 1-4 15,3-1-3-15,0 2-5 0,-5 1 6 0,3 1-1 16,-4 0-7-16,3 0-3 0,-3-2 2 0,2 2-3 16,-2-3-3-16,1 0-1 0,-1 0-4 0,3-2-4 15,-2 2 3-15,-1-5-2 0,3 4-1 0,-3-4-2 16,5 1 2-16,-4 1 1 0,3-3-2 0,-4-1-2 0,5 1 2 15,-5-1-1-15,9 0 3 0,-9 0-4 0,8 0 5 16,-8 0-3-16,0 0 1 0,8-2 1 16,-8 2 5-16,2-4 1 0,1 1-5 0,-3 3 5 15,0 0 3-15,0 0-1 0,0 0 5 0,1-3-2 0,-1 3-4 16,0 0 1-16,0 0-3 0,0 0-2 16,0 0-1-16,-10 7 1 0,7-3-3 0,2 0-5 15,-2 0 3-15,3 4 1 0,0-2-4 0,4 4-3 16,0 0 3-16,-3-2 0 0,3 2-6 0,4 1 3 0,-6-1 1 15,6 0 0-15,-3 2-4 0,4 0 3 0,-2-1 0 16,4 3-3-16,-3 0 0 0,2 2 3 0,-1-3 0 16,1 0 2-16,-5-2 2 0,2 0 0 15,-3-1 0-15,2 2-1 0,-4 1 2 0,1-3-3 0,1 0 5 16,-2 0 0-16,1 1-2 0,-2-4 6 0,0 3 0 16,-1-1 9-16,0-1 2 0,-1 1 4 0,-1-4 3 15,0 3-1-15,-4 0 1 0,1 2-1 0,-1 0-1 16,-4-3-6-16,0 5 3 0,1-3-9 0,-5 4-12 15,1-3-16-15,-2 5-13 0,-7-1-28 0,2 3-56 16,2-2-36-16,-4-1-45 0,-1 3-154 0,0 1-380 16,0 0 169-16</inkml:trace>
  <inkml:trace contextRef="#ctx0" brushRef="#br0" timeOffset="31227.761">10871 9090 137 0,'2'-5'200'0,"3"-5"-2"0,-3 3 0 0,-2 2-1 0,0-2-11 16,3 2-7-16,-1 0-12 0,-2 0-8 0,0 0-8 15,0 5-11-15,-4-5-11 0,3 3-13 16,-6 0-12-16,7 2-22 0,-15 3-6 0,5 1-6 0,-6 3-8 16,1 3-2-16,-1 0-5 0,-2 2 2 0,-3 4-1 15,5-3-6-15,2 1-5 0,1 1-3 16,0-1-8-16,4 1 0 0,4-1-7 0,0-4-9 0,0 0-1 16,5 2-8-16,0 0-4 0,5-2-2 0,0 0-6 15,0-1 1-15,3 0-4 0,1-1 0 0,4-3-5 16,-3 2 3-16,3-2-2 0,-3-1 0 0,2-1 3 15,-1-1 0-15,1 3-1 0,-3-2 2 0,-1-3 1 16,-1 2 2-16,0 1-4 0,-1-3 1 0,-1 2-2 16,1 0 1-16,-1 1-1 0,-2 1 1 0,-2-1-2 15,-1 1 1-15,1 0 0 0,-1 0 1 0,-1 3-1 16,0-4 3-16,-1 2 1 0,0 2-2 0,-2-2-3 16,4-2-2-16,-4 2-9 0,1-1-2 0,3 0-6 15,-2 1-4-15,2-1-6 0,-2 0-3 0,2-4 7 16,0 4-4-16,2 1-1 0,-2-5 9 0,3 5 3 15,-1-2 3-15,1 0 2 0,-3-3 0 0,5 4 3 0,-3-3 0 16,1 0 0-16,-3-1 5 0,5 4 2 16,-4 0 1-16,-1-4 3 0,4 7-2 0,0-2 0 15,-4-1 3-15,1 1 2 0,3 7-3 0,-9-3 3 16,5 2-4-16,-4 1 1 0,0 5-3 0,-1-1-3 16,-1-1 5-16,-1 2 1 0,-3-2-2 0,3 3 5 15,-1-1 2-15,-2-1-5 0,2 1 3 0,2-3 2 16,-2 0-2-16,-1 2 4 0,3-2 4 0,-2 1-9 15,7-2 9-15,-3 0-6 0,1-1 2 0,2-1 0 0,0 6 1 16,1-5 0-16,0 0 2 0,1-1-6 0,1 1 4 16,1-2 0-16,3 1 5 0,1-1 0 15,-2-3 2-15,4 1 0 0,-1 0-1 0,2-2 2 16,1-3-2-16,1-1-1 0,1 0 1 0,5-2-2 0,0-4 0 16,2 1-2-16,3-2-19 0,-3-2-38 0,0 2-45 15,-1-5-43-15,0 1-180 0,-4-1-349 0,-1-1 155 16</inkml:trace>
  <inkml:trace contextRef="#ctx0" brushRef="#br0" timeOffset="31499.951">11119 9368 163 0,'-3'-3'224'0,"3"3"-15"15,0 0-14-15,0 0-12 0,0 0-16 0,0 0-5 16,-7 8-7-16,7-1-11 0,-3-2-8 0,3 4-9 16,0-1-7-16,0 4-7 0,-1-2-10 0,1 2-7 15,0 1-9-15,0-1-8 0,0-1-11 0,1 1-6 16,-1 0-3-16,3 0-8 0,-6-2-4 0,7 2-7 16,-4-2-3-16,0-1-6 0,4 1-4 0,-4-4-19 15,0 1-25-15,2-1-25 0,1-1-28 0,-3-1-28 16,0-1-33-16,4 1-25 0,-4-4-36 0,0 0-173 15,0 0-395-15,0 0 175 0</inkml:trace>
  <inkml:trace contextRef="#ctx0" brushRef="#br0" timeOffset="31688.71">11036 9261 69 0,'0'0'193'0,"3"-2"-8"15,-3 2-21-15,1-5-13 0,2 3-14 0,2-1-12 16,1 1-18-16,3-1-5 0,1-1-9 0,-3 0-12 0,5 3-7 16,-3 1-12-16,3 0-12 0,-5 0-36 15,2 0-26-15,0 1-45 0,1 5-29 0,-2-1-30 16,-4 4-107-16,-3-1-241 0,-1 2 106 0</inkml:trace>
  <inkml:trace contextRef="#ctx0" brushRef="#br0" timeOffset="31859.608">11011 9767 12 0,'6'2'194'16,"7"0"-22"-16,-2-4-13 0,8 0-20 0,8 0-10 16,0-6-18-16,5 3-11 0,-4-4-6 15,8-2-16-15,-4 0-47 0,2-1-33 0,-2-3-56 16,-1 3-136-16,-7-2-209 0,2-1 93 0</inkml:trace>
  <inkml:trace contextRef="#ctx0" brushRef="#br0" timeOffset="32126.045">11399 9314 210 0,'-5'-2'248'0,"5"2"-10"0,0 0-16 16,-4-2-18-16,4 2-21 0,0 0-17 0,0 0-10 16,0 0-2-16,0 0-1 0,0 9-3 0,1-3-6 15,-1 2-2-15,4 0 3 0,-4 4-21 0,3-2-9 16,-2 3-6-16,2 1-13 0,-1 3-9 0,-2 0-5 16,4-1-8-16,-1 2-13 0,0 0-3 0,1-1-9 15,-3 1-7-15,1-2-22 0,-1 1-29 0,1 0-33 16,1-5-48-16,-3 3-51 0,3 1-55 0,-2-4-50 15,-1-3-206-15,0 0-488 0,2-4 216 0</inkml:trace>
  <inkml:trace contextRef="#ctx0" brushRef="#br0" timeOffset="32323.586">11757 9694 161 0,'2'3'197'0,"0"1"-22"0,0 0-14 15,-2 1-15-15,1 0-25 0,3 1-29 0,-4-1-57 16,0 0-43-16,4 1-67 0,-4 0-93 0,-2-2-181 16,4 2 80-16</inkml:trace>
  <inkml:trace contextRef="#ctx0" brushRef="#br0" timeOffset="32665.032">11904 9261 229 0,'0'0'246'0,"-3"-4"-19"15,3 4-19-15,0 0-22 0,0 0-16 0,0 0-8 16,0 0-8-16,6 9-8 0,-3-2-7 0,1 5 1 16,-2-3-13-16,4 7-3 0,-3-1-2 0,1 4-8 0,1-2-7 15,-2 3-14-15,3-2-4 0,-6-1-10 16,4 4-10-16,-1-3-5 0,1-1-4 0,-2 3-9 0,1-2-7 15,-2-1-1-15,3-5-20 0,-2 0-24 0,-2 1-31 16,1-4-31-16,-1 1-41 0,0-3-48 16,0-2-37-16,3 0-40 0,-3-2-179 0,0-3-442 15,0 0 196-15</inkml:trace>
  <inkml:trace contextRef="#ctx0" brushRef="#br0" timeOffset="32901.242">11821 9310 126 0,'-4'-3'250'0,"4"3"-19"0,0 0-19 16,0 0-23-16,0 0-18 0,0 0-19 0,0 0-15 16,0 0-12-16,9-4-11 0,-3 4-14 0,-6 0-9 15,14 0-10-15,-5 0-7 0,0 0-7 0,4 0-11 16,0 1-3-16,1 0-4 0,-2 1-7 0,-1-2-3 15,5 1-11-15,-3-2-29 0,-2 1-34 0,1 0-30 16,-2 0-56-16,3-2-36 0,-5 2-178 0,-3 2-363 16,-5-2 161-16</inkml:trace>
  <inkml:trace contextRef="#ctx0" brushRef="#br0" timeOffset="33107.975">11787 9711 16 0,'8'3'217'15,"3"-2"-6"-15,0-1-5 0,3 3-15 0,4-3-10 16,-1 0-17-16,3-3-15 0,0 2-15 0,-1-2-13 16,3-3-14-16,-2 0-10 0,0-1-19 0,4 0-41 15,-5 2-53-15,2-3-64 0,-2 1-61 0,-3-2-138 16,0-1-302-16,0 0 134 0</inkml:trace>
  <inkml:trace contextRef="#ctx0" brushRef="#br0" timeOffset="33549.684">12218 9264 149 0,'-4'-4'227'0,"3"1"-1"0,1 3-10 0,0 0-13 16,0 0-16-16,-5-4-12 0,5 4-18 0,0 0-17 0,0 0-17 15,0 0-12-15,0 0 1 0,0 0-1 0,0 0-2 16,2 12-4-16,-2-12-7 0,3 11 0 0,-2-2-1 16,-1 3-1-16,0-2-7 0,1 5-4 15,-1-1-2-15,0 3 3 0,0 0-13 0,0 0-3 0,0-1-9 16,0 2-2-16,0 1-2 0,0-2-4 0,3 0-5 16,-3 0-3-16,0-5-6 0,4 2 0 0,-3-3-6 15,2-1-5-15,-1-1-3 0,2 1-1 0,2-2-4 16,2 1-2-16,0-2 12 0,1-2-15 15,1-1-3-15,0 0-4 0,4 0-2 0,-1-3 3 0,0-1-13 16,1 1-16-16,-1-3-22 0,1-1-27 0,-3 1-28 16,1-3-35-16,-1 2-51 0,-1 0-27 15,1-3-50-15,-1 2-213 0,-4-4-513 0,-2 3 226 16</inkml:trace>
  <inkml:trace contextRef="#ctx0" brushRef="#br0" timeOffset="33753.1">12384 9466 5 0,'0'5'229'15,"0"0"-4"-15,0 5-1 0,0 0-12 0,0 0-11 16,0 2-11-16,5-2-13 0,-4087 2-11 0,8164 5-19 16,-4077-1-9-16,-1 1-13 0,-4 0-18 0,4-3-9 15,-1 1-11-15,-1 2-5 0,2-2-16 0,-3-3-31 16,3 5-39-16,-1-5-51 0,-1 1-55 0,2-4-50 15,-3 3-205-15,2-3-394 0,-3-4 175 0</inkml:trace>
  <inkml:trace contextRef="#ctx0" brushRef="#br0" timeOffset="34417.662">12512 9081 75 0,'4'-4'178'0,"1"2"-6"15,-1-1-8-15,2 2-10 0,3-2-13 0,0 3-9 16,4-3-12-16,-1 3-9 0,1 0-8 0,0-1-3 0,1 1-9 15,-1-1-2-15,2 2-7 0,-2 0-8 16,1 2-8-16,-5-3-8 0,2 0-2 0,0 3-4 16,-5 1-5-16,1-3-2 0,-1 1-1 0,0 2 1 15,-2 0-3-15,-1 2-6 0,-1-1-1 0,1 0-3 16,0 2-1-16,-3-2-4 0,2 1-4 0,1 2-2 16,-1-3-1-16,2 0-6 0,-2 2 1 0,2 0-6 15,1-4 0-15,-1 2 0 0,0-1 1 0,1-1 0 16,-1-1-6-16,2 1 2 0,-1-1 0 0,1 0-2 0,0 1-2 15,-1-1 4-15,-2-2-4 0,-3 0 2 0,0 0-1 16,16 0 2-16,-16 0-2 0,4 0-2 0,-4 0 4 16,5 3-4-16,-5-3 3 0,0 0 0 0,0 0 0 15,5 2-2-15,-5-2 0 0,-1 3 2 0,1-3-3 16,-4 9 5-16,-1-1-1 0,3-3-4 0,-2 4 1 16,-1 2 1-16,-1-2 0 0,1 2-3 0,2-1 2 15,-2 2-2-15,3 0 1 0,-2-3 3 0,2 2-2 16,-1 0-5-16,3-1 2 0,-1 0 0 0,0 1-2 15,-1 0-1-15,2-1-1 0,2-1 2 0,-2-1-1 16,1 1-2-16,1 0 4 0,0-2 0 0,0 2-4 16,2 0 3-16,-2-1 0 0,3 1-1 0,0-1 1 15,-2-3-1-15,5 4 1 0,-5-2 1 0,3 3-1 16,3-2 3-16,-3 1 0 0,2-1 4 0,1 1 8 16,-1-1-6-16,2 1 4 0,-1 0 6 0,0-1 2 15,2 1 3-15,-3-1 4 0,0-1 3 0,-1 2 6 16,1-4-3-16,-4 5 1 0,1-3 1 0,0 2 4 15,-4-3 1-15,1 5 1 0,-4-1-7 0,-4 1-6 16,-2 3-11-16,-7 3-22 0,-2 4-29 0,-7 1-49 16,-3 3-56-16,-1-6-65 0,-13 12-222 0,-2-4-461 15,-1 0 204-15</inkml:trace>
  <inkml:trace contextRef="#ctx0" brushRef="#br0" timeOffset="35758.662">10876 10143 76 0,'2'-5'218'0,"0"0"-6"0,1 2-4 15,1-1-7-15,-2 0-13 0,-2 0-10 0,0 1-12 16,1-2-6-16,-1 1-9 0,0 4-8 0,0-6-3 16,0 6-11-16,-3-6-12 0,3 6-9 0,-4-5-15 15,-1 5-8-15,5 0-4 0,-12 4-12 0,3 2-5 16,-5-1-10-16,0 6-13 0,-2-3-4 0,-2 2-4 0,2 1-2 16,-3 0-4-16,5 1-5 0,-1 2 8 15,3-2-15-15,-2 0-3 0,5-5 0 0,5 3 7 16,-6 0-11-16,8-1-3 0,-1 1-2 0,3-1-3 0,0 1-5 15,1-2-3-15,3-1-5 0,6 1-3 0,-1-1 0 16,0-2-6-16,1 1-5 0,2 0-1 0,-2-1 0 16,4-1-2-16,-1-2 0 0,0 4-1 0,-4-1-1 15,0-1 1-15,1 1 5 0,-5 0 2 0,0-1 0 16,-1 1 4-16,-2 2 5 0,-2-2 1 0,0 5 2 16,-1-3-2-16,-3 5 3 0,0-4 6 0,-1 1-1 15,-1-1-3-15,1-1 5 0,0 0-5 0,1-2 6 16,1 0-4-16,0 0-1 0,0 0-4 0,2 0-2 15,-1-3 3-15,2-2-2 0,-1 7 0 0,2-5-1 16,-1-2-3-16,0 0 6 0,6 6-3 0,-5-4-1 16,3 0 0-16,-4-2 6 0,0 0-2 0,6 2 2 15,-3-2 1-15,-3 0 2 0,5 3 3 0,-5-3-3 16,5 2 0-16,-3 1 5 0,-2-3 1 0,3 5-1 16,-2-1 1-16,-1 1-3 0,1 2 2 0,1 1 2 15,-5 1-1-15,0 1-2 0,1 2 5 0,-2-3-1 16,1 3-4-16,-4 3 0 0,1 0 3 0,-2-5-1 15,3 5 2-15,-4-4 3 0,5 4 3 0,-1 1 1 16,1-3 3-16,0-3-4 0,-2 4 5 0,2 0-5 16,2-2 6-16,-1-2-6 0,2 1 3 0,1 0 5 15,0-1-3-15,0-1 0 0,1 2-2 0,3-1-1 16,-3-2-3-16,7 2 5 0,-3 0 0 0,0-3-4 16,1 0 4-16,0 1-3 0,4-1-4 0,-1-3 3 15,1 2-1-15,0-4-1 0,3 0 0 0,-1-1-7 16,5 1-18-16,-4-2-27 0,1 0-29 0,-4-5-51 15,8 3-32-15,0-4-40 0,-4 2-140 0,2-4-366 16,-1-1 162-16</inkml:trace>
  <inkml:trace contextRef="#ctx0" brushRef="#br0" timeOffset="36054.994">11136 10439 109 0,'-3'-4'265'0,"2"1"-10"0,-3 0-15 16,4 3-23-16,0 0-19 0,-4-2-21 0,4 2-11 15,0 0-14-15,0 0-10 0,0 0-8 16,4 17-9-16,-4-9-11 0,1 1-5 0,3 1-13 16,0 0-8-16,-3 2-5 0,4 0-5 0,-5 1-10 0,4-3-5 15,-3 4-6-15,2-5-7 0,-2 2-8 0,-1 1-4 16,0-1-3-16,0-4-5 0,4-2-11 0,-4 3-21 15,0-3-24-15,0 2-17 0,0-3-24 16,0 1-17-16,0-2-12 0,0-3-24 0,0 0-19 0,0 0-22 16,0 0-6-16,0 0 4 0,0 0 0 0,-13-11 4 15,11 4-4-15,-2-3-104 0,-1 1-288 0,-3-3 128 16</inkml:trace>
  <inkml:trace contextRef="#ctx0" brushRef="#br0" timeOffset="36213.218">11073 10261 131 0,'0'-3'135'0,"4"-1"4"0,2 3-1 0,-1-1-7 16,3 0-11-16,-1 1-8 0,4-1-11 0,-1 1-16 15,3 1-4-15,-2 1-7 0,1 1-9 0,1 1-5 16,0 0-9-16,-2 3-24 0,0-3-23 0,0 4-34 16,-1 1-39-16,0-1-38 0,-6 5-101 0,0 0-226 15,-4 0 100-15</inkml:trace>
  <inkml:trace contextRef="#ctx0" brushRef="#br0" timeOffset="36385.378">11032 10746 93 0,'8'1'181'0,"-2"-1"-7"0,6-1-11 0,3-2-14 15,4-5-12-15,2 3-12 0,-1 0-15 0,7-6-13 16,1 4-7-16,-2-1-14 0,2-2-19 0,-10 4-45 15,10-5-50-15,-8 1-59 0,-1 3-125 0,-2-1-240 16,1-1 107-16</inkml:trace>
  <inkml:trace contextRef="#ctx0" brushRef="#br0" timeOffset="36731.356">11455 10314 1 0,'0'0'255'0,"-4"-3"-4"0,4 3-8 16,0 0-13-16,-2-4-22 0,2 4-11 0,0 0-18 0,0 0-15 16,0 0-15-16,0 0-2 0,0 0 2 0,0 0 3 15,6 15-5-15,-2-6 2 0,-1 3-5 16,0-2 8-16,6 6-5 0,-5 4 1 0,0-5-3 15,-1 1 4-15,0 2-15 0,1 1-7 0,-1-2-10 0,3-1-9 16,-2 1-6-16,1 0-12 0,0 1-10 0,-2-2-10 16,-1 3-2-16,2-4-13 0,0 2 2 15,-4-7-10-15,3 2-4 0,-1 0-11 0,-2-2-6 16,2-3-16-16,1 0-25 0,-2 0-19 0,2 0-29 0,-3-2-23 16,0 2-31-16,0-5-29 0,0 2-42 0,0-4-37 15,0 0-37-15,0 0-45 0,0 0-232 0,0 0-583 16,0 0 259-16</inkml:trace>
  <inkml:trace contextRef="#ctx0" brushRef="#br0" timeOffset="36987.573">11883 10643 64 0,'-2'5'256'0,"2"-5"-11"0,-2 4-10 0,2 1-13 15,-2-2-15-15,-1 2-15 0,3 4-18 0,-2 2-17 16,-1-1-17-16,3 2-14 0,-3-2-14 0,3 1-12 16,-1-1-13-16,1-1-31 0,1 5-44 0,-1-3-54 15,0-2-60-15,0 0-57 0,0-2-188 0,2-2-377 16,2 0 167-16</inkml:trace>
  <inkml:trace contextRef="#ctx0" brushRef="#br0" timeOffset="37274.59">12140 10317 132 0,'0'0'227'0,"10"5"2"0,-10-1-5 0,3 3-13 16,-3 3-8-16,2 2-13 0,0 0-15 0,-1 5-13 16,2 0-16-16,-1 0-13 0,1 0-11 0,-1 2-7 15,2-2-21-15,-3 0-7 0,2 0-7 0,-1 0-12 16,2-6-8-16,-4 1-22 0,1 0-23 0,2-2-35 0,-3-2-25 15,0-3-32-15,0 2-27 0,0 0-34 16,0-4-20-16,0-3-31 0,-4 3-141 0,4-3-358 16,0 0 158-16</inkml:trace>
  <inkml:trace contextRef="#ctx0" brushRef="#br0" timeOffset="37469.289">12030 10278 35 0,'0'0'207'0,"0"-7"-13"0,0 4-13 0,4-2-15 16,-1 3-19-16,-1-1-10 0,6-1-16 0,1 1-12 15,-3 1-13-15,6-3-5 0,-2 2-11 16,3 2-15-16,-3-2-5 0,6 2-25 0,-3 1-28 0,1 0-42 16,-2 1-31-16,-1 2-32 0,-1 0-18 0,-2 2-120 15,-4 1-256-15,1 2 113 0</inkml:trace>
  <inkml:trace contextRef="#ctx0" brushRef="#br0" timeOffset="37654.738">12047 10698 45 0,'0'2'193'0,"0"-2"-2"15,10 3-9-15,-5 0-14 0,2-3-12 0,0-5-16 16,5 4-16-16,0-3-14 0,8 0-10 0,-4-2-12 15,2-2-2-15,1-1-22 0,0 1-28 0,7-2-31 16,-2-3-38-16,2-1-37 0,-4-3-43 0,-5 6-133 16,-1-5-266-16,-1 1 118 0</inkml:trace>
  <inkml:trace contextRef="#ctx0" brushRef="#br0" timeOffset="38020.358">12489 10245 81 0,'0'0'233'0,"0"0"-10"0,-5-1-9 16,5 1-14-16,0 0-16 0,-9 7-16 0,5-4-14 15,0 1-12-15,2 1-9 0,-2 0-15 0,0 2-11 16,0 0-7-16,0 0-9 0,-2 1-8 0,6 0-7 16,-4 1-6-16,3-2-9 0,-2 2-6 0,2 0-6 15,-2-3-6-15,6 4-3 0,-2-3-3 0,3 3-6 16,-4 0-3-16,9-1-3 0,-4-1-4 0,0 1-4 15,4-2 2-15,3 5-7 0,-6-4 2 0,3 1-2 16,0-3 2-16,5 0-6 0,-5 2-1 0,1-1 3 16,-1-2-3-16,1 2 0 0,-2-2-1 0,2 0-1 15,-3 2-2-15,2-2 3 0,-5 0-3 0,-2-1 3 16,1-2-4-16,-1 1 6 0,3 2-5 0,-5-1-3 16,0 1-5-16,0-2-5 0,-2 3 0 0,2-3-7 15,-5 2-2-15,-2 1-2 0,-2-2-4 0,0 0-6 0,-1 0-2 16,0 0-11-16,-1-1-10 0,0 0-11 0,1-2-13 15,-2-2-14-15,0 1-20 0,0-6-30 16,-2 2-33-16,5-2-160 0,-4 1-360 0,-1-6 159 16</inkml:trace>
  <inkml:trace contextRef="#ctx0" brushRef="#br0" timeOffset="38195.823">12465 10251 133 0,'2'-2'244'0,"5"-1"-3"16,0 2-10-16,0-1-17 0,-1 0-18 0,3 0-18 16,5 0-18-16,-2-2-14 0,5 0-15 15,0 2-17-15,2-1-13 0,-1 1-34 0,0 2-53 0,1-3-63 16,0-1-84-16,-1 1-199 0,-5 2-358 0,0 0 158 16</inkml:trace>
  <inkml:trace contextRef="#ctx0" brushRef="#br0" timeOffset="38914.871">12665 10076 81 0,'-1'-2'205'0,"-3"-1"-18"0,4 3-16 0,0 0-19 0,4-6-14 16,-4 6-15-16,5-5-7 0,0 2-11 0,-1 3-10 15,1-1-3-15,5-5-9 0,1 6-4 0,-5 2-8 16,2-2-4-16,-1 3-4 0,4-3 1 0,-2 2 0 15,3 3-9-15,-3-1-4 0,2 2-3 0,-1-2-2 0,-3 2-6 16,1 1-5-16,-2 0 0 0,1 1-3 16,-1 3-5-16,-1-3-1 0,-1 1-2 0,-4 3-3 15,4-1-2-15,-4 0-2 0,1-1-1 0,-1 2-1 16,2-7-5-16,-2 2 2 0,0 0-6 0,2-2-3 16,-1 2 0-16,4-2 2 0,-1-2 1 0,0 1-8 15,1-2-10-15,4 0-7 0,-3-1-4 0,2 0 3 0,1-2 0 16,-1 1 3-16,1-1 0 0,-3-1 2 0,2-2-3 15,1 2 7-15,0 1-1 0,-4-1 5 0,1 0 0 16,-2-3 3-16,0 4 5 0,-4 1-3 0,7-4 1 16,-4 2 1-16,0-1 1 0,-3 3 1 0,0 0-1 15,0 0 1-15,0 0-2 0,0 0 0 0,0 0-1 16,0 0-1-16,-17 5 0 0,12-2 1 0,0 1-7 16,1 1 6-16,0 0 4 0,-3 5-2 0,4-5 1 15,-2 4 0-15,4-1-4 0,-2 2 2 0,3 1-5 16,-1 1 3-16,1-2 4 0,1 2-2 0,0-2-5 15,2 2 6-15,1-2 0 0,1 2 5 0,1 2-2 16,-1 2 1-16,5-3-4 0,-2 2 6 0,2 0-3 16,-2-1 3-16,1 1 8 0,0-1 5 0,-5-2 0 15,1 1 2-15,1 1 6 0,-3 0 4 0,1 3 0 16,0-6 5-16,-2 2 4 0,-2-3 5 0,0 2 9 16,-4-2-4-16,3 2 0 0,-2-3-1 0,1 1 2 15,-1 0-2-15,-2-1-3 0,0 0-3 0,-4-2-3 16,5-1-7-16,-2 3 6 0,1 0-11 0,-4-2-4 15,0 2-5-15,-1 0-8 0,-3 2-11 0,-4-1-21 16,3 1-20-16,-1 2-24 0,-1-2-39 0,3 0-36 0,2-1-37 16,-4 3-50-16,2-1-173 0,-1-2-433 15,3 0 192-15</inkml:trace>
  <inkml:trace contextRef="#ctx0" brushRef="#br0" timeOffset="41454.126">10931 11276 124 0,'-1'-7'212'0,"1"7"-9"0,-4-5-13 0,0 3-15 16,3-3-15-16,1 5-8 0,0 0-15 0,0-4-7 16,0 4-12-16,-1-3-8 0,1 3-5 0,0 0-4 15,0 0-3-15,-3-3-9 0,3 3-14 0,0 0-6 16,0 0-7-16,-19 6-3 0,10-2-9 0,-2 1-1 0,-1 2-1 15,-3 0-5-15,-2 3 2 0,3-2-6 16,-2 1 0-16,0-1-2 0,0-1-1 0,4 0-7 16,4-2-1-16,-2 1-2 0,5-2-8 0,-1 0-3 15,3-1-2-15,-1 0-2 0,4 2-1 0,0 0-4 16,4-1 2-16,0-1-4 0,5-1 2 0,1 1-1 0,1 1 0 16,2 0-4-16,0-1 2 0,5-2-7 15,-4 4-1-15,-2-1 0 0,-1 0-5 0,-1-1-1 16,-3 0 0-16,0 1 2 0,-2-1-2 0,1 2 4 15,1 2-1-15,-7 3 2 0,2-3 1 0,-4 5 0 0,2-3 2 16,-4 0 1-16,-1 2 2 0,0 1-3 0,-4 1 3 16,4-1-1-16,-4 2 0 0,3-3 0 0,-4-1-2 15,6 0 3-15,-3 0-3 0,1 0-2 16,1-3 2-16,-1 0-5 0,2-2-1 0,2-1-2 0,0-1 2 16,-2 3-5-16,4-2 2 0,0 0-1 0,0-4-1 15,0 3 6-15,0-3-1 0,6 5 0 0,-2-5 1 16,-4 0 0-16,13-1 2 0,-5-2-2 0,-3 2 0 15,-1 0 7-15,6 0-5 0,-4 0-1 0,-1 0-3 16,-5 1 7-16,9 0-2 0,-9 0 2 0,9 3 1 16,-7-1 1-16,1 5 1 0,-3 0 3 0,4 4-3 15,-4 0-3-15,-4 0 5 0,1 6 1 16,-3 1-1-16,0 1-1 0,0 0 1 0,-1 0 0 0,1 3-2 16,-2-2 3-16,2-4-4 0,-1 2 4 0,1-1 0 15,-2 1-6-15,3-2 6 0,0-1-3 0,3-1 1 16,-1-2 1-16,2 3-2 0,1-4 5 0,0-2-4 15,0-1-1-15,1 2-6 0,2-3 6 0,2 3 0 16,-3-5 2-16,2 0-1 0,1 0-2 0,0-1-6 16,2-4 11-16,0 5-1 0,3-3-2 0,-2-2 2 15,4 0-3-15,1-2-3 0,1 0-17 0,-3-2-22 16,4 1-29-16,2-3-31 0,-2-1-46 0,2-2-42 16,-3-1-157-16,1-1-377 0,-1 2 167 0</inkml:trace>
  <inkml:trace contextRef="#ctx0" brushRef="#br0" timeOffset="41886.318">11194 11425 186 0,'0'0'206'16,"0"0"-12"-16,-3-3-20 0,3 3-17 0,0 0-13 15,-3-3-10-15,3 3-10 0,0 0-8 0,-2 11-3 0,2-5-8 16,0 5-5-16,1-3 0 0,0 8-4 0,-1 0-3 15,0 0 0-15,4 2-5 0,-2 0-1 16,0 3-4-16,2-4 1 0,-3 2-3 0,3-1-7 16,-2 0-4-16,-2 0-10 0,3-1-3 0,-3 0-6 0,1 1-6 15,0-6-4-15,1 0-3 0,-2 1-4 16,0-4-5-16,0-1-1 0,0 1-4 0,0-1-4 0,0-1-4 16,2-2-3-16,-2-1-18 0,0 0-18 15,1 0-12-15,-1-1-14 0,0-3-12 0,0 0-15 16,0 0-23-16,0 0-25 0,0 0-24 0,0 0-17 0,0 0-2 15,-6-15-24-15,2 5-8 0,-2 3-104 0,1-4-328 16,-3-2 145-16</inkml:trace>
  <inkml:trace contextRef="#ctx0" brushRef="#br0" timeOffset="42122.5">11063 11427 168 0,'0'0'180'0,"0"0"-16"0,-1-5-8 0,1 5-18 16,0 0-9-16,0 0-6 0,0 0-3 0,9 0-6 16,-9 0-3-16,12 1-8 0,-3-1-2 0,0-1-5 15,3 1-6-15,-1-3-9 0,8 2-6 16,-2-2-9-16,2 2-6 0,-1-3-7 0,2 4-5 0,1-5-5 16,-3 2-5-16,2 1-5 0,-2 0-4 0,-4 2-18 15,-3 2-25-15,2 0-25 0,-1 1-26 0,-6-1-31 16,3 3-21-16,-4 0-28 0,-1 4-39 0,-4 1-95 15,-4 2-302-15,2 4 135 0</inkml:trace>
  <inkml:trace contextRef="#ctx0" brushRef="#br0" timeOffset="42298.146">11086 11953 30 0,'2'4'205'0,"2"-1"-1"0,1-1-2 0,7 0-8 15,-2-2-9-15,0-2-14 0,8 2-17 0,4-4-16 0,3-2-11 16,4 1-15-16,0-1-12 0,-1 0-19 16,-6 1-47-16,-3-1-66 0,0 0-83 0,-6 1-184 15,-2-1-323-15,-3 0 143 0</inkml:trace>
  <inkml:trace contextRef="#ctx0" brushRef="#br0" timeOffset="48685.913">11488 11644 28 0,'0'-5'129'0,"2"1"-5"16,0 2-7-16,0-3-8 0,-1 1 3 0,3-1-5 16,-2 1-4-16,1 0-3 0,3-2-5 0,-3 2-6 15,2 0-9-15,1-1 2 0,-2 2-6 0,1 0-5 0,1 1-4 16,0 0-12-16,0-1 0 0,-6 3-6 0,9 0-3 15,-4 2-8-15,0 2 0 0,-1-3 8 16,1 6 0-16,-4 4-1 0,3 0-5 0,-4 2 0 16,-1 2-5-16,-2 6 1 0,2-2-5 0,-8 6-1 15,0-1-5-15,2-1-4 0,-4 2 1 0,1-9-2 16,2 4-3-16,-2-3-3 0,0 0-1 0,2-2-1 16,1-4 2-16,1 0 0 0,1-1-8 0,0-1 7 15,2-2-12-15,0-2 6 0,2 0-3 0,-1 0-2 0,1 0 3 16,1-5-6-16,3 5 4 0,-1-2-2 0,-2-3 1 15,12 1 1-15,-6-1 2 0,4-2-1 0,3-1-4 16,-1 1 4-16,4-5-3 0,1 1 5 16,-1 0-4-16,-3 1-4 0,5 0-11 0,-6 0-25 0,-1 1-24 15,2 0-28-15,-2 0-35 0,1 1-33 0,-4 1-155 16,-2 0-337-16,0 0 150 0</inkml:trace>
  <inkml:trace contextRef="#ctx0" brushRef="#br0" timeOffset="48904.464">11890 11843 172 0,'0'0'192'0,"0"0"-24"15,0 0-17-15,0 0-12 0,0 0-16 0,5 5-12 16,-4 2-11-16,2-4-9 0,-1 6-4 0,2 0-11 15,0 1-9-15,-2 2-10 0,0 0-12 0,1-1-30 16,0 3-39-16,3 1-41 0,-3-5-43 0,3 1-126 16,-3-1-252-16,3-2 113 0</inkml:trace>
  <inkml:trace contextRef="#ctx0" brushRef="#br0" timeOffset="49161.881">12286 11522 87 0,'0'0'219'0,"0"0"-14"0,-8 13-10 16,7-5-20-16,-2 2-12 0,1 1-8 15,-1 0-14-15,3 0-15 0,-1 1-15 0,-3 1-10 16,4-1-14-16,0 1-11 0,0 3-3 0,0 0-12 15,0-3-2-15,0-1-16 0,0 0-26 0,0 0-22 16,0-2-27-16,-2 0-23 0,-2-1-28 0,4-2-35 0,-3-2-33 16,-1 2-124-16,-1-3-299 0,0-1 133 15</inkml:trace>
  <inkml:trace contextRef="#ctx0" brushRef="#br0" timeOffset="49365.327">12077 11480 75 0,'0'0'184'0,"0"-6"-14"0,3 3-10 0,1 0-9 15,-2 0-13-15,3-1-13 0,1 0-11 16,3 1-14-16,2 0-11 0,0 0-5 0,2 1-7 16,1 0-11-16,-1 1-9 0,2 1-6 0,-2-1-19 15,1 2-33-15,-1 0-28 0,1 1-32 0,-3 0-38 0,-1 5-39 16,-4 0-87-16,2 0-242 0,-3 2 107 0</inkml:trace>
  <inkml:trace contextRef="#ctx0" brushRef="#br0" timeOffset="49539.259">12134 11943 48 0,'3'4'184'0,"4"-1"-8"16,-1 0-8-16,5-2-8 0,0-1-12 0,4-1-13 15,4-1-20-15,-2-2-5 0,5-1-13 0,-3-1-13 16,8-4-29-16,0 3-34 0,-7 2-30 0,6-5-25 16,-6 2-49-16,-2-2-147 0,1 1-248 0,-5 1 110 15</inkml:trace>
  <inkml:trace contextRef="#ctx0" brushRef="#br0" timeOffset="50088.893">12669 11427 170 0,'11'-5'217'0,"-5"5"-12"16,3-3-7-16,-2 2-9 0,5 0-14 0,-1-3-12 15,2 3-17-15,-4-1-16 0,4 2-12 0,-5 0-11 16,1 0-7-16,-2 0-12 0,-1 3-6 0,0-2-9 16,-3 4-6-16,0-1-9 0,0 2-3 0,-3 1-7 15,-2 1-7-15,-2 2 0 0,2 1-2 0,-7 4-5 16,0 2-5-16,0-5-4 0,-1 1 3 0,1 1-11 16,1-4-3-16,1 2-8 0,0-3-2 0,1-1-3 15,-1-2-5-15,5-1 0 0,-2 2-10 0,0-2-2 16,4 0-1-16,-1-1-3 0,-2-2 8 0,3-2 0 15,3 6-4-15,-2-3 5 0,2 0 4 0,-3-3-3 0,9 3 5 16,-3-3-1-16,0 1 0 0,1 0-1 0,1-1-3 16,3 0 10-16,-3 0-5 0,2 0 2 0,1 2-3 15,0-1 1-15,0 0 2 0,-1 2 2 16,1-1 1-16,0 0 0 0,-5 1 1 0,2 0 0 16,-1 1 1-16,-1-1 1 0,1 2-7 0,-3 0 2 0,0 2 3 15,-1-2 5-15,-2 2-4 0,-1-2-2 0,-1 1 1 16,-3 4 0-16,0-2 4 0,-5 1-1 0,4-1-2 15,-4-1 0-15,0 0-1 0,-1 2 0 16,-5-1 1-16,3 0 1 0,1-1-3 0,-1-2 4 0,-2 1-2 16,4-2 3-16,-3 1 0 0,2-2 3 0,-2 3-3 15,0-3-1-15,5 2-1 0,2-3-1 0,-3 0 1 16,4 2-16-16,-3-1-18 0,3-2-30 16,1 2-36-16,-1 0-46 0,-1 2-52 0,-1 0-139 0,2-4-362 15,0 2 161-15</inkml:trace>
  <inkml:trace contextRef="#ctx0" brushRef="#br0" timeOffset="50866.71">12885 11217 79 0,'0'-6'180'0,"0"6"-17"15,5-9-14-15,2 7-12 0,3-4-4 0,-4-1-20 16,2 0-13-16,7 2-5 0,0 1-3 0,2-5-7 16,0 3-4-16,2-2-6 0,0 3-2 0,-1-2-2 15,4 2-3-15,-2-1-5 0,-2 0 1 0,3 4-3 16,-2-2-2-16,0 1-9 0,-3 0 5 0,0 1-6 16,0 0-5-16,-4 0-6 0,-2 2-2 0,1 1-6 15,-3 0-4-15,-1 1 2 0,-1 0-3 0,0 1-2 16,-1 2-2-16,-2-1 1 0,-2 3-6 0,1 3 1 15,-2-2 0-15,-2 3-4 0,-2-1 2 0,3 5-1 16,-3-1-7-16,-2-4 4 0,2 3-9 0,-2-1 4 16,3-1-1-16,-1 0 3 0,3 0-6 0,-2-1 0 15,2-1-4-15,-1-4-1 0,-1 6-3 0,2-4-1 16,-1-3-3-16,2 2 2 0,0-1 1 0,0 0 1 16,0-5 0-16,2 6 3 0,-1-4 1 0,-1-2-6 15,3 5 5-15,-3-5 0 0,3 3 0 0,-3-3-2 16,4 1 2-16,-4-1 5 0,0 0-3 0,7 1-1 15,-7-1 1-15,0 0 2 0,0 0 1 0,0 0-4 0,6 2 2 16,-6-2 6-16,0 0-8 0,0 0 3 16,0 0 0-16,0 0-1 0,0 0-2 0,0 0-1 15,0 6 3-15,-2-2-3 0,-2 2 0 0,2 1 6 16,1-2-3-16,-3 6 0 0,0 2-2 0,-2-2 2 0,3 1-1 16,0 4-5-16,0 0 1 0,1 4-7 0,-1-1 5 15,1 2 1-15,0 3 0 0,2 3-2 0,2-3 2 16,-1 1 0-16,0 0 3 0,2 1-2 15,-1-3 1-15,1 2 0 0,0 1-1 0,0-7 0 16,2 6 2-16,-1-1 2 0,-1-5-1 0,-1 1 4 0,1-1-1 16,-1-1-1-16,0-1 5 0,0 0-1 0,-2-6 2 15,2 5 6-15,-2 0-2 0,0-1-1 16,0-1 0-16,-4-4 2 0,0 6-8 0,-1-6 3 16,-2 5-2-16,-3-4-4 0,-1 2-11 0,-5 2-4 0,0-4-17 15,-5 7-22-15,-4-2-33 0,3 0-27 0,-8 0-30 16,1-2-43-16,-6 0-109 0,0 1-321 0,-14 5 141 15</inkml:trace>
  <inkml:trace contextRef="#ctx0" brushRef="#br0" timeOffset="51829.492">11306 12417 143 0,'0'-3'216'0,"2"-3"-14"0,-2-1-6 16,0 3-10-16,0-1-9 0,0 0-12 0,-2 3-12 16,2 2-9-16,-4-5-17 0,1 2-12 0,3 3-10 15,-10-2-11-15,5 2-11 0,-1 2-10 0,-1 1-9 16,-6 2-1-16,3 2-10 0,-4-1-1 0,-3 3-5 15,7-1-4-15,-4 1-2 0,-1 0-4 0,-2 1-5 16,3 1 0-16,3-2-6 0,-2 3-1 0,0-3-5 16,4-1 0-16,0 4-5 0,1-5 0 0,1 0-8 15,1 2-4-15,2-3-7 0,1-1 1 0,2 2-3 16,0-2-3-16,1 0-2 0,1 1 1 0,0-2 1 16,3 0-1-16,1-1 0 0,2 0 0 0,-1 1 0 15,0-2 2-15,1 0 3 0,0-1-1 0,1 2-3 16,2-2 1-16,-2 2-1 0,-3-1 3 0,4 1 1 15,-3-1-5-15,1-1 4 0,-2 5-6 0,0-3 0 16,0 2 1-16,-1 3 1 0,0-4 1 0,-3 2 0 16,0 5-4-16,-1 1 4 0,-1-5-1 0,0 4-2 15,-2 0 1-15,-2 0-1 0,0-2-2 0,0 2 0 16,0-1-4-16,-2-2 0 0,2 1-2 0,-1 1 1 16,2-3-5-16,0 1-4 0,0-2-5 0,3-1-6 15,-3 1-7-15,0 0 4 0,3-3-3 0,1-2 4 16,-3 3 0-16,1 0 2 0,2-4 5 0,0 5-3 15,0-5 1-15,0 4 13 0,0-4-2 0,0 0-6 16,0 8 10-16,0-8 2 0,0 0-3 0,0 3 9 0,0-3-2 16,0 0 3-16,-1 5 1 0,-2-1-2 15,3 0 7-15,-5 1-6 0,1 0 10 0,-1 3 0 16,-1-1-2-16,-1 3 7 0,-3 0 5 0,2-1 4 16,-3 6-2-16,2-3 7 0,-1 0-8 0,3 0 2 0,-3 4-2 15,1 0 2-15,3-2 3 0,2 1 0 0,-1 2 0 16,5-1-9-16,-2-3 13 0,2 3-4 0,2-3 6 15,0-1-7-15,1 2 5 0,1-4 0 16,1 4 0-16,0-2 2 0,3-2 7 0,1 0-5 16,2 0-7-16,2 2 0 0,4-4-1 0,-4-4-1 0,4 1-6 15,2-3-1-15,-1-1 2 0,4-1-14 16,0-3-20-16,-3-3-29 0,8-3-39 0,-2 0-38 16,-6-1-161-16,-3 0-315 0,0 2 140 0</inkml:trace>
  <inkml:trace contextRef="#ctx0" brushRef="#br0" timeOffset="52093.604">11628 12675 104 0,'0'0'216'0,"0"-4"-14"0,0 4-21 16,0 0-17-16,0 0-9 0,0 0-6 15,0 0-9-15,0 0-6 0,2 13-8 0,1-4-8 0,-2 2-9 16,0 0-10-16,3 0-5 0,-4 1-7 0,1 1-8 16,-1-2-8-16,0 6-5 0,2-4-9 15,-1 0-5-15,-1 0-6 0,0-1-6 0,0 0-9 0,-1-2-24 16,1 0-19-16,-2 0-37 0,0 0-16 0,0-3-28 16,1-2-40-16,0-1-22 0,0-1-38 0,-3 0-112 15,4-3-330-15,-10 0 146 0</inkml:trace>
  <inkml:trace contextRef="#ctx0" brushRef="#br0" timeOffset="52291.376">11524 12572 25 0,'4'-1'163'0,"1"-1"-4"16,4-1-8-16,-3 2-18 0,6-2-9 0,-1 3-11 15,2-2-16-15,-2 2-9 0,0 0-7 0,3 1-12 16,-1 2-25-16,-4-2-27 0,-2 3-28 0,3-1-29 16,-3 3-27-16,-1 2-33 0,-2 2-75 0,-4-1-189 15,-1 3 84-15</inkml:trace>
  <inkml:trace contextRef="#ctx0" brushRef="#br0" timeOffset="52451.576">11524 13014 14 0,'1'5'146'16,"3"0"10"-16,2 0-4 0,1-5-8 0,-2 2-6 16,3-2-6-16,2-2-9 0,5 2-19 0,-2-3-9 15,0 1-8-15,0-2-8 0,6-1-15 0,-4-1-34 16,-2 2-37-16,5-3-38 0,-6 1-47 0,3-2-128 16,-3 1-239-16,-1 1 106 0</inkml:trace>
  <inkml:trace contextRef="#ctx0" brushRef="#br0" timeOffset="52898.877">11799 12697 56 0,'1'-7'180'0,"2"2"-9"0,0 0-10 16,5 1-6-16,-5-1-9 0,6-3-13 0,0 3-2 0,-2 1-10 15,1-3-6-15,1 2-7 0,0 2-6 16,2 1-7-16,-3-2-12 0,1 2-5 0,2 2-7 16,-3 0-6-16,-1 3-6 0,0 4-2 0,0-2-5 15,0 3-4-15,-3 3 0 0,0 0-6 0,-1 1-2 0,-3 4 0 16,2 0-9-16,-4 1 2 0,0 1-1 0,-3-1-9 15,3 0-3-15,-4-1 1 0,1 1-1 0,-1-1-2 16,1-1-2-16,-1-3-3 0,0 2 0 16,0-2 0-16,5-5-5 0,-7 0-3 0,8 3 4 0,-2-3-1 15,0-2-4-15,0 0-2 0,-1 0 3 0,3 0-4 16,-1-4 2-16,-1 3 0 0,2-4-5 16,3 7 2-16,0-5 1 0,-3-2-3 0,5 3-4 15,1-1 6-15,0-3-1 0,-6 1 8 0,18-5-6 16,-4 1-2-16,-3 2-2 0,6-4-15 0,0 2-20 0,-3-1-19 15,4-4-27-15,-1 5-23 0,-3-5-29 0,4 5-27 16,-2-1-25-16,-2 0-123 0,-3 0-336 0,1 0 149 16</inkml:trace>
  <inkml:trace contextRef="#ctx0" brushRef="#br0" timeOffset="53082.52">12333 12870 46 0,'0'6'193'0,"-1"-3"-3"0,1 1-15 0,-3 2-6 16,3 1-5-16,3 0-16 0,-2 1-16 0,-1-1-12 15,-1 0-16-15,2 2-6 0,0 1-13 16,-1 1-12-16,0-2-29 0,0-1-45 0,2 0-50 0,0 1-48 16,-1-3-166-16,-1-1-288 0,3 1 128 0</inkml:trace>
  <inkml:trace contextRef="#ctx0" brushRef="#br0" timeOffset="53334.518">12558 12693 140 0,'1'7'175'0,"1"4"-12"0,-2-1-11 0,2 0-15 16,1 0-15-16,0 2-8 0,-2-2-17 0,3 2-8 15,-1 2-8-15,0-5-7 0,0 4-16 0,-1-3 4 16,0 1-30-16,-2-1-25 0,2-2-43 0,-2-2-24 16,-2-1-39-16,2-2-119 0,-4 2-237 0,1 0 105 15</inkml:trace>
  <inkml:trace contextRef="#ctx0" brushRef="#br0" timeOffset="53553.594">12412 12557 130 0,'7'-4'193'0,"-1"1"-7"16,0 0-20-16,2-2-13 0,6-1-10 0,-1 2-16 15,2 0-20-15,1 1-3 0,3 0-14 0,-1 3-13 16,3 0-4-16,-3 1-12 0,-5 2-16 0,6 1-35 16,-5 1-35-16,0 0-34 0,-5 2-24 0,0-1-11 15,-4 5-24-15,3-1-97 0,-8 2-232 0,-4 0 103 16</inkml:trace>
  <inkml:trace contextRef="#ctx0" brushRef="#br0" timeOffset="53726.478">12462 13000 30 0,'0'6'147'0,"4"-1"-3"0,-1-2 1 0,2-2-5 15,2 0-11-15,1-1-9 0,2-2-17 0,4 2-6 16,-4-2-13-16,3-3-12 0,5-2-4 0,0 2-8 16,-1-2-11-16,4-3-24 0,-4 3-43 0,7-6-40 15,-6 1-26-15,-1 0-28 0,-3 3-79 0,0-7-206 0,-1 3 92 16</inkml:trace>
  <inkml:trace contextRef="#ctx0" brushRef="#br0" timeOffset="53999.719">12834 12581 2 0,'0'0'203'0,"0"0"-17"0,0 0-6 15,0 0 0-15,0 0-2 0,0 0-6 0,0 15-6 16,0-6-6-16,0 2-8 0,-4 0-8 0,4 3-8 15,4 1-5-15,-8 1-5 0,4 0-7 0,0-1-10 0,0 1-3 16,0-1-8-16,0-1-9 0,0 1-4 0,4-3-4 16,-3 0-10-16,3-2-4 0,1 2-5 15,-2 0-8-15,0-3-6 0,4 1-5 0,-6 0-4 16,7-1-6-16,-4-3-4 0,7 1 2 0,-6 0-11 0,6-3-2 16,-1 0-9-16,0 0-18 0,-1-4-21 0,1 2-22 15,-1-2-24-15,0-2-27 0,2-1-25 0,-5-1-25 16,3-1-28-16,-2 2-18 0,1-3-4 0,-4 0-163 15,-2 1-396-15,1-2 176 0</inkml:trace>
  <inkml:trace contextRef="#ctx0" brushRef="#br0" timeOffset="54166.978">12985 12758 57 0,'-4'-4'117'0,"4"4"-9"16,0 0 19-16,0 0 8 0,0 0 4 0,0 0 0 0,2 16-3 15,0-10 6-15,0 5-6 0,1-5-9 0,1 6-7 16,-3 1-6-16,3-1-8 0,0-2-12 0,-1 5-9 15,1-3-11-15,0 3-6 0,-3-1-9 0,2-2-8 16,2 5-16-16,-1-5-23 0,-3 0-38 0,0-2-38 16,3-3-49-16,-2 2-38 0,-4-4-154 0,2 3-330 15,0-3 146-15</inkml:trace>
  <inkml:trace contextRef="#ctx0" brushRef="#br0" timeOffset="54763.578">13060 12460 186 0,'5'-5'202'16,"0"0"-6"-16,3 3-15 0,3-3-12 0,1 0-8 15,-2 4-9-15,4-2-14 0,-1 3-11 0,1-1-9 16,-2 4-10-16,0-3-13 0,-1 3-6 0,-1 1-10 16,0 1-7-16,-1 2-6 0,-3-2-8 0,1 5-2 15,-4-3-4-15,3 3-4 0,-6 1 0 0,2 1 1 16,-7 0-4-16,2 1-1 0,0-1-3 0,0 0-3 16,-3 1-4-16,-2-2-4 0,6-1-7 0,-3 2 2 15,2-1-4-15,-1-2-2 0,0-1-4 0,0 1-2 16,3-2-1-16,0-2-8 0,0 1-3 0,1 0 4 15,0-1-4-15,0-1-7 0,0-4 13 0,1 7-7 16,1-6-1-16,-2-1 0 0,4 2 0 0,0-1 0 16,-4-1 1-16,0 0 0 0,0 0 0 0,13-4-3 15,-9 2 4-15,0 0-1 0,-4 2 3 0,7-1-2 16,-7 1-3-16,3-4 5 0,-3 4 0 0,3-1-4 16,-3 1 0-16,0 0 1 0,0 0 2 0,0 0-1 15,0 0 2-15,0 0-4 0,0 0-1 0,2 10 0 16,-4-6 1-16,0 2 0 0,1-1-1 0,-2 2 1 15,3 0-1-15,-4 2-2 0,4 1 3 0,-1-1-1 16,1 2-1-16,0-2-2 0,0 4-3 0,3-1 4 0,1 0-1 16,0 1-3-16,2-1 4 0,-2 0 2 15,3-1 1-15,0 2-2 0,-1-4 5 0,2 4 2 16,-2-3 4-16,0 0 6 0,2-1 6 0,-3 1 9 16,3-1 2-16,-6 1 2 0,5-1-1 0,-7 1 1 15,2-1-3-15,-2 3 0 0,-2-1 0 0,-1 1-6 0,-3 5-13 16,-6-2-13-16,-2 7-25 0,-3-1-31 0,-3 4-38 15,-5 0-54-15,-1-3-49 0,-12 7-229 16,-3-1-463-16,0 0 205 0</inkml:trace>
  <inkml:trace contextRef="#ctx0" brushRef="#br0" timeOffset="55831.619">11400 13563 61 0,'2'-5'183'0,"-2"1"-12"15,0 0-7-15,0 4-6 0,0-9-4 16,-2 7-11-16,2 2-15 0,-5-5-12 0,5 5-10 16,-14-1-10-16,14 1-6 0,-13 4-13 0,3 1-8 0,0 0-6 15,1 3-3-15,-3-1-7 0,2 2-2 0,-1-3-6 16,0 0-5-16,0 3-3 0,5-4-3 0,-1 2-8 15,-3 0 0-15,3-1-2 0,1 1-3 0,2-2-10 16,-2 1-2-16,2-1-5 0,-1 1-8 0,0-2 2 16,4 1-11-16,-1 0 0 0,1-2 3 0,1 2-11 15,-1-1-2-15,1-4-5 0,4 6 2 0,-3-2-6 16,3-3 1-16,0 0 1 0,1 2-2 0,0 0 7 16,-1-1-4-16,1 1 6 0,0-1 4 0,0 2 1 15,1-1 3-15,-1-1-1 0,1 1 5 0,-3 1-6 16,0-1 2-16,1-1 7 0,-2 3 4 0,3 2-6 15,-3-4 5-15,0 1-1 0,-2 2-8 0,-2 1 11 16,2-3 2-16,-3 3 0 0,-1 0-3 0,-2 4 1 16,2-4 1-16,0 1-3 0,-2 0 9 0,1 0-8 15,-2-2 4-15,2 1 1 0,1 0-3 0,-1-3-6 16,3-1 2-16,-1 2-5 0,2-2 2 0,0 1 1 16,1-4-1-16,0 5-1 0,0-5 1 0,5 3-13 15,-5-3 10-15,7 0 9 0,-7 0-8 0,13-2 4 16,-7 1 0-16,2 1 0 0,-1-3-3 0,-2 2 6 15,2 0 0-15,-3-2-7 0,-4 3 6 0,9 1-4 16,-9-1 14-16,9 0-9 0,-5 2 3 0,0 0-2 16,-2 2-2-16,0 2 7 0,-2 1-13 0,0-2 16 15,-2 5-4-15,2 4-3 0,-6-6 10 0,4 4-2 16,-4 5 1-16,1-3 1 0,-3 1-1 0,2 0-3 16,-1 1 2-16,0 1 6 0,1-3-1 0,0 1 5 15,3-3-3-15,-2 2-1 0,3-5 7 0,0 2-6 16,0 1-1-16,4-2-3 0,-2 0 3 0,1-1-1 0,2 0 4 15,2-1 6-15,1-1 0 0,2 0-1 16,0-1-2-16,4-2 0 0,-4083 1 4 0,8165-3-10 16,-4076-2 4-16,1 1-9 0,-2-2 3 0,2 0-3 15,3-2-4-15,-4 0-19 0,1-2-14 0,-2-1-17 16,0 0-24-16,0-1-15 0,0 0-13 0,-1 0-9 16,-7 2-16-16,1-1-93 0,3-2-235 0,-4 2 104 15</inkml:trace>
  <inkml:trace contextRef="#ctx0" brushRef="#br0" timeOffset="56074.619">11763 13796 98 0,'0'-2'183'0,"0"2"-21"0,0 0-9 16,0 0 0-16,0 0-5 0,3 14-6 0,-5-4 5 0,2 1-16 15,0 0-11-15,2 3-9 0,-2-2-7 16,0 0-8-16,0 0-9 0,2 5-9 0,0 2-7 16,0-7-8-16,-2 5-7 0,0-4-6 0,1-2-8 15,2 1-7-15,-3-2-16 0,0 2-26 0,5-3-31 16,-5-1-35-16,1-3-40 0,-1 2-41 0,1-2-157 0,-1-2-337 16,3-1 150-16</inkml:trace>
  <inkml:trace contextRef="#ctx0" brushRef="#br0" timeOffset="56283.759">11744 13658 123 0,'0'0'192'0,"0"0"-18"0,6-5-12 0,-1 2-17 0,3-1-7 16,1 1-16-16,5 1-13 0,3-3-12 15,-3 3-10-15,0-1-11 0,0 3-7 0,3-2-20 16,-4 2-33-16,-1 0-38 0,0 3-44 0,-1 0-37 16,-5 1-125-16,0 1-247 0,-3 1 109 0</inkml:trace>
  <inkml:trace contextRef="#ctx0" brushRef="#br0" timeOffset="56473.481">11624 14164 19 0,'5'4'166'0,"0"1"-5"16,4-2-7-16,3 0-6 0,-1-2-11 0,4-1-12 15,3-1-10-15,-5-2-9 0,7 0-11 16,2-2-8-16,5 0-10 0,-8-1-12 0,2-1-19 16,0 2-38-16,-3-1-39 0,-1-4-53 0,0 1-55 0,-6 2-71 15,-1 2-226-15,0-2 100 0</inkml:trace>
  <inkml:trace contextRef="#ctx0" brushRef="#br0" timeOffset="56886.819">12047 13759 150 0,'0'0'221'0,"6"-7"2"0,-1 5-8 0,2-1-6 16,0 2-8-16,2-2-15 0,4 0-12 0,-3 1-17 15,3 1-14-15,-3-1-14 0,2 1-11 16,-1 2-12-16,0-1-12 0,0 4-9 0,-5 0-7 16,2 0-7-16,-3-1-7 0,0 2-2 0,4 4-8 0,-4-2-3 15,-5 1-4-15,0 4-8 0,0-1-2 0,-5 2 0 16,0 1-6-16,0 2-2 0,-3 0-5 0,3-2 1 15,-5 1-4-15,4-4-2 0,-2 2-1 16,2-4-5-16,-1 3 1 0,-2-3-4 0,3 0-1 16,1-2-3-16,2 1 1 0,-1-1-3 0,2-2 0 0,-2-1-11 15,2 1-2-15,2-2-1 0,-3 1-1 16,3-4 2-16,0 0 0 0,7 5 3 0,-7-5 0 16,9-1 0-16,-9 1 1 0,13-4 4 0,-5 3-4 15,1-4 0-15,2 2-1 0,3-5-5 0,-1 4-14 0,1 0-16 16,-1-4-17-16,6 3-21 0,-2 0-27 0,-3 0-29 15,1-2-35-15,-1 1-32 0,-3 0-176 0,3 0-408 16,2 1 180-16</inkml:trace>
  <inkml:trace contextRef="#ctx0" brushRef="#br0" timeOffset="57098.458">12633 13889 166 0,'0'0'211'0,"0"7"-14"0,0-3-11 16,0-2-3-16,0 7-16 0,0-2-10 0,4 2-8 15,-4 0-17-15,0 1-13 0,0 4-11 16,0-3-11-16,-3 0-9 0,3 1-11 0,-1 0-13 16,2 0-25-16,-2-1-32 0,1 2-46 0,-1-4-50 0,2 2-43 15,-1-4-183-15,0-1-340 0,1 2 150 0</inkml:trace>
  <inkml:trace contextRef="#ctx0" brushRef="#br0" timeOffset="57370.218">12789 13687 58 0,'0'0'220'0,"0"0"-17"16,-4 9-13-16,4-9-8 0,2 13-13 0,0-4-12 15,-1 3-7-15,1-3-15 0,2 2-12 16,-1 0-5-16,1 0-20 0,0 6-10 0,-1-5-6 16,2-1-8-16,-1 0-11 0,-2 0-4 0,1 1-11 0,-1-1-19 15,2-2-26-15,-4 1-33 0,0-3-28 0,0 2-35 16,0-4-30-16,0 0-39 0,-4 0-136 0,-3 0-321 15,1 0 142-15</inkml:trace>
  <inkml:trace contextRef="#ctx0" brushRef="#br0" timeOffset="57581.066">12637 13667 59 0,'5'-2'198'0,"-1"-2"-13"15,4 1-9-15,3 0-9 0,-2-3-16 0,4 3-12 16,0 0-14-16,1 0-11 0,5-1-8 0,-1 3-9 16,1-3-16-16,1 2-7 0,0 0-12 0,0 1-9 15,-1 1-22-15,-6 0-24 0,1 1-27 0,-1 3-26 16,-4-1-21-16,2 4-21 0,-4-2-21 0,-3 2-20 16,-3 3-99-16,3 0-247 0,-3 1 109 0</inkml:trace>
  <inkml:trace contextRef="#ctx0" brushRef="#br0" timeOffset="57749.289">12740 14064 78 0,'-1'8'140'15,"0"1"-11"-15,2-1 0 0,0-1 0 0,2-1-10 16,1 0 1-16,0-2-8 0,2 1-3 0,1-3-11 16,-1-1-3-16,1-1-14 0,1 2-6 0,3-4-8 15,0-1-5-15,3-3-12 0,0 0-14 0,4-3-32 16,-1-2-34-16,-1-2-53 0,7-3-45 0,-11 3-104 15,6-1-252-15,1-6 112 0</inkml:trace>
  <inkml:trace contextRef="#ctx0" brushRef="#br0" timeOffset="58072.377">13128 13675 6 0,'-6'4'203'0,"0"0"-10"15,-1 0-12-15,-1 1-15 0,4-1-5 0,-1 1-25 16,1 3-14-16,-1-1-9 0,3 2-10 0,0-1-11 16,2-2-12-16,0 5-3 0,0 0-13 0,0-5-2 15,4 4-6-15,0-2-9 0,-2 1 2 0,1 0-7 16,6 0-10-16,-1-1-2 0,-1-1-1 0,5 0-2 16,-4-1-6-16,4-1 1 0,-2 1-5 0,2 0 2 15,-1-1-4-15,2-1 1 0,0 1-3 0,-1-1-5 16,-3 1-2-16,3-1 6 0,-3 1-5 0,-4-1 1 15,3 0 1-15,-2 0-1 0,-2 1 3 0,0 0 3 16,-3 1 1-16,1-2-2 0,-4 2 2 0,1 1 0 16,-2-3-4-16,2 1-5 0,-9 2-11 0,6 0-14 15,-5-3-11-15,0 3-19 0,-1-4-18 0,0 1-31 16,0-1-25-16,-2-2-40 0,-1-1-137 0,-1 0-325 16,1-1 144-16</inkml:trace>
  <inkml:trace contextRef="#ctx0" brushRef="#br0" timeOffset="58237.415">13188 13649 110 0,'14'-9'191'16,"3"1"-24"-16,-2 0-16 0,1 0-19 0,2 1-12 15,-9-1-25-15,4 4-43 0,-3-4-53 0,2 2-68 16,-6 3-89-16,1-1-172 0,0-1 77 0</inkml:trace>
  <inkml:trace contextRef="#ctx0" brushRef="#br0" timeOffset="58829.34">13230 13378 16 0,'0'0'198'0,"10"-6"-2"15,-9 4-18-15,7 0-15 0,-3-1-9 0,6-1-6 16,0-2-13-16,-1 1-8 0,4 1-5 0,-2-2-11 16,2 0-3-16,5 1-2 0,-7 0-8 0,-1 2-4 15,2-1-1-15,-2 1-14 0,-2 1-8 0,-2 1-8 16,-1-1-7-16,0 2-6 0,-1 0-4 0,-5 0-5 15,7 2-2-15,-7-2-2 0,8 4-4 0,-6 2-2 16,-4-1-1-16,0 5-4 0,2 0-3 0,-1 2-4 16,-1-2 2-16,-1 1-1 0,0-1-1 0,1 2-8 15,-3-1 2-15,-2-1 1 0,4 1-6 0,1 1-1 16,-2-2-3-16,3-1-2 0,-1 1 1 0,0-2-1 16,1-1-4-16,1 0 3 0,-3-2 0 0,2 2-1 15,0-2 0-15,1 0-3 0,0-1-2 0,-2 1 2 16,1-2-1-16,1 1 2 0,0-4-9 0,-1 5-3 15,1-5 0-15,0 7-3 0,0-7 3 0,-1 5-3 16,1-1 1-16,-3 3-10 0,1-5-2 0,1 5-1 16,-1-2-5-16,1-1 2 0,-3 4-3 0,3 1 1 15,-3 0 2-15,0 1 0 0,3 0-6 0,-1 0 1 16,0 0 8-16,2 2-5 0,0 0 6 0,2-2-1 16,1 2 5-16,1 2 2 0,1-2 1 0,3 3 2 15,2 2 1-15,-4-6 1 0,5 4 6 0,-1 0 0 16,1-1 9-16,1 2-7 0,0-3 0 0,0 2 2 0,1-1 7 15,-2-1 9-15,-2 1 0 0,0-4 8 16,0 6 6-16,-4-6 3 0,-1-1 4 0,0 2 1 16,-4 0 6-16,4 0 0 0,-4-1 2 0,-4 2-3 15,-1 2-2-15,-3-2-3 0,-1 2-9 0,-5 3-15 16,-5 2-29-16,-3 0-32 0,-1 1-43 0,-4-2-60 16,-2 3-194-16,0-1-381 0,-7-1 168 0</inkml:trace>
  <inkml:trace contextRef="#ctx0" brushRef="#br0" timeOffset="62080.132">13859 14234 22 0,'0'0'48'0,"1"-5"-3"0,-1 5 0 16,0 0-4-16,3-5 8 0,-3 5-4 15,0 0 1-15,0 0 10 0,1-2-2 0,-1 2 1 16,0 0 0-16,0 0 9 0,0 0-14 0,0 0-2 16,0 0 2-16,0 0 3 0,0 0-6 0,0 0-4 0,0 0-9 15,0 0 1-15,0 0-3 0,0 0-2 0,0 0-3 16,0 0-3-16,0 0-6 0,0 0 5 16,0 0-3-16,0 0-4 0,0 0-3 0,-4 12 1 15,3-10 0-15,-1 3-8 0,0 0 2 0,-1 1 3 0,1-3 4 16,-1 4-3-16,-2 1-5 0,1-1 1 0,0 3-2 15,1 0 2-15,0 0 1 0,-1 1-3 0,3 1 11 16,-2 1-6-16,2 3-2 0,-3 1 1 0,4 4-4 16,-1-3 4-16,2 11-4 0,-1-3 1 15,3 1-2-15,-2 5 1 0,2-3 2 0,2 7 4 0,0-1-1 16,0 11 0-16,3-10 4 0,1 10-5 0,-2 0 0 16,4 3 3-16,1-3-2 0,-3 1 4 0,5-1-9 15,-1 3 3-15,-6-3 1 0,3-2-3 0,1 1 3 16,-2 4 2-16,1-1-6 0,-2 3 5 0,2-5-9 15,-2 4 2-15,4 1-14 0,-5 0 7 0,2 3 0 16,1-3-8-16,-6 2 8 0,4 0 0 0,-2-3 4 16,-1 4-2-16,3-6 3 0,-5 2 4 0,4-3 0 15,-2 3 3-15,3-1 9 0,-3 0 1 16,0 1 3-16,0-3 6 0,4 1 3 0,-5 0 0 16,2 2 0-16,1-2 27 0,-1-1-2 0,3 2-4 15,0-4-4-15,0 1-5 0,0 3 4 0,5-4-4 0,-5-12 3 16,1 16-11-16,4-2-1 0,-3 1 0 0,0-14-7 15,3 12 5-15,-1 1 2 0,-1-1-3 0,0 2 3 16,3-3 8-16,-4 4 7 0,0-1-5 0,4 5 0 16,-7-7-8-16,6 3 1 0,-4-1-5 0,2-1-3 15,7-2 3-15,-10 0-1 0,8 0 8 0,-7-12-3 16,3 12-26-16,-4-10-6 0,-3-3-1 0,-1 2 1 16,2-2 1-16,0-4-1 0,-2 5 0 0,-1-4 3 15,0-2-4-15,-3-4 6 0,2 3-10 0,-2-7 4 16,0 7 1-16,1-8 25 0,-1-1 0 15,-1-1-6-15,1 1-1 0,-1-17-3 0,0 21-7 16,0-21-4-16,4 21-1 0,-4-21-4 0,0 18-1 16,0-18-8-16,0 0-11 0,-1 16-11 0,1-16-9 15,0 0-20-15,0 0-12 0,0 0-14 0,0 0-11 0,0 17-18 16,0-17-26-16,0 0-40 0,0 0-28 16,0 0-137-16,0 0-371 0,0 0 164 0</inkml:trace>
  <inkml:trace contextRef="#ctx0" brushRef="#br0" timeOffset="63290.357">11053 14587 70 0,'1'-3'124'0,"5"0"-9"0,-2-3-2 0,1 1 6 16,3-1-4-16,1-1 5 0,1-2-12 0,-1 1-9 15,0 2 2-15,1-3-6 0,-1 2-3 0,-1 1 7 16,-1-2-8-16,-3 4-1 0,3-1 2 0,-5 2 0 15,1-1 2-15,1 0-3 0,-3 3-6 16,-1 1-6-16,0-5-8 0,0 5-10 0,0 0-5 0,-5-7-6 16,5 7-5-16,0 0-3 0,-12 3-7 0,6-1-4 15,-7 2-3-15,4-1-3 0,-2 1-1 16,3 1-5-16,-5 0-3 0,4 3 0 0,-1-1-5 16,1-3-6-16,1 2-1 0,1 1-5 0,0-1-4 15,4 0-8-15,0-2-4 0,0 2-2 0,2-2-1 0,0 4 0 16,1-3-2-16,2 0 3 0,1 2 5 0,2-3-6 15,3 2 7-15,3-1-6 0,-2 1 6 0,5 0-1 16,-5-2 2-16,4 1 2 0,-4-1 0 0,5 1-1 16,-5 0-6-16,1-1-3 0,-1 2-2 0,-5-1 5 15,0 0 0-15,0 4 2 0,-3-1 9 0,-2 0-6 16,-3 2 0-16,0 1 2 0,0-2 3 0,-5 6-1 16,-1 1 1-16,1-3 1 0,-3-1 1 0,1-2-2 15,0 2 3-15,-3 0-2 0,5-3 5 0,1-1 0 16,1-2-3-16,1 1-1 0,-1 0 8 0,4-2-14 15,-1 1 4-15,3-3-3 0,-1 3-3 0,2-3 2 16,-1 0-2-16,1-3-2 0,4 5 1 0,0-1 4 16,2-4-2-16,2 0-5 0,1-3 1 0,-1 1 4 15,-1-1 2-15,1 2 4 0,0-2-5 0,-1 3-1 16,2-1 4-16,-5 0 2 0,1 0 1 0,-5 1 2 16,9 2-1-16,-4-1 1 0,-5 2 1 0,4 1 2 15,-4 3 3-15,0-3-5 0,-1 3 2 0,-2 3 4 16,2-1-3-16,-3-1-2 0,0 3 2 0,3 0-2 15,-6 0 2-15,4 1 5 0,-9 3-1 0,7 1 1 16,1-1 2-16,-4 0 1 0,1 2 5 0,3-1-2 16,-4 0 0-16,3 1-2 0,1-5 0 0,2 1-2 15,-3 3 1-15,2-2 2 0,2-1-3 0,-1-1-1 16,1-1 2-16,0 0-1 0,3 0 2 0,-2-5-9 16,3 4 6-16,0-5-8 0,-2 2 3 0,3-1 2 15,0 0-3-15,0-2 0 0,1 1-1 0,-1-1 2 16,1-1-1-16,-1-1 1 0,3 0-1 0,-2-2 3 15,2 1-7-15,-7-1 3 0,17-6-10 0,-5 2-13 16,-3 1-21-16,5-4-27 0,-1-2-20 0,-3 1-19 16,4-1-13-16,3-4-12 0,-6 2-115 0,1 3-271 15,-1-8 121-15</inkml:trace>
  <inkml:trace contextRef="#ctx0" brushRef="#br0" timeOffset="63559.248">11464 14720 5 0,'1'-7'145'0,"-1"1"3"0,2 2-2 0,-1 1-6 16,0-2-18-16,-1 5-10 0,0-4-13 0,0 4-6 16,0 0 7-16,0 0 4 0,0 0-3 0,0 0-2 15,7 14-10-15,-7-6-2 0,0 2-9 0,-2 3-6 16,2-1-6-16,-1-1-7 0,1-1-13 0,1 7 2 15,-2-8-2-15,0 4-6 0,0-2-7 0,1 0 0 16,-2 0-5-16,1 1-8 0,-2-3-6 0,2-1-22 16,1-1-17-16,-2 0-19 0,2-1-28 0,-2-2-18 15,1 2-31-15,1-4-29 0,0-2-128 0,-5 5-300 16,5-5 133-16</inkml:trace>
  <inkml:trace contextRef="#ctx0" brushRef="#br0" timeOffset="63749.408">11363 14629 36 0,'0'0'151'0,"1"-8"-10"0,2 5-16 16,1-1-10-16,1 1-3 0,0-1-13 0,5-2-10 16,1 1-14-16,-1 1-5 0,2-1-2 0,-1 2-12 15,5 1-4-15,-4 0-28 0,-1 0-27 0,0-1-23 16,-1 3-21-16,-1 3-28 0,-2 1-16 0,-3 1-72 15,-3 4-174-15,-1 2 77 0</inkml:trace>
  <inkml:trace contextRef="#ctx0" brushRef="#br0" timeOffset="63925.046">11309 15052 143 0,'3'6'142'0,"2"-2"-5"0,-1 0 3 0,6-1-4 15,-1-1-12-15,4 0-8 0,1 0-13 0,4-3-6 16,0 1-11-16,2-3-12 0,1 1-7 0,0-5-11 16,6 2-25-16,-8-5-25 0,8 0-59 0,-11-2-30 15,4 1-138-15,-7 1-238 0,-5 1 105 0</inkml:trace>
  <inkml:trace contextRef="#ctx0" brushRef="#br0" timeOffset="64472.396">11661 14626 144 0,'2'-1'189'0,"4"-1"-5"0,0-2-3 0,0-1-5 16,6 0-4-16,-3 3-10 0,1-3-13 0,1 3-11 15,-3 1-12-15,5-1-10 0,-6 1-15 0,1 0-8 0,1 0-1 16,-9 1-18-16,13 2-3 0,-13-2-7 0,9 4-4 16,-8 0-4-16,-1 0-8 0,0 0 0 0,0 3-6 15,0 2-5-15,-4 1-2 0,-1 2-6 16,-1-3-2-16,2 1-3 0,0 0-2 0,-1 0 4 16,-1-3-9-16,0 2-2 0,1-2-5 0,3 1 1 0,-2-5-5 15,0 4-5-15,3-3-1 0,-2 1-1 0,2-2 1 16,-4 0 0-16,5-3 0 0,0 6-1 0,-3-5-1 15,3-1 0-15,0 6-1 0,0-2 1 16,0-4-2-16,3 4 1 0,2-2 0 0,-4 0 0 16,-1-2 1-16,9 4 0 0,-5-2 1 0,5 0-2 15,0-1 2-15,0-1 0 0,1 4-1 0,3-4-1 0,-4 3 3 16,4 1-4-16,-4-2 2 0,1 1-3 16,0-1-3-16,0 4-7 0,-3-1 1 0,-2-1-1 15,2 3-4-15,-3-1 1 0,-1-1 2 0,-1 2-1 16,-2-1 7-16,-2 4 0 0,-1-2 2 0,-3 1-2 15,-1-4 0-15,3 7 4 0,-2-7 0 0,-1 5 7 0,-6-3-8 16,3 0 6-16,1 1-1 0,-4-2 0 0,3 1-1 16,-8 1-2-16,6-1 3 0,2-1-1 0,-4-2 0 15,0 2 5-15,4-2-7 0,0 0 2 16,0-1-1-16,4 0-13 0,-3-2-15 0,3 0-18 16,1 0-23-16,5-1-31 0,-7 1-29 0,7-1-26 0,0 0-19 15,0 0-111-15,0 0-313 0,0 0 140 0</inkml:trace>
  <inkml:trace contextRef="#ctx0" brushRef="#br0" timeOffset="64662.581">12007 14845 98 0,'3'1'146'16,"-3"-1"4"-16,6 7-5 0,-2-5-8 0,0 6-7 15,-2 1-16-15,1 1-12 0,-2 0-9 0,-1 2-11 16,3 0-10-16,-6 1-27 0,3 3-36 0,-1-4-40 0,-2 1-52 16,-3 2-119-16,2-2-219 0,0-2 98 0</inkml:trace>
  <inkml:trace contextRef="#ctx0" brushRef="#br0" timeOffset="65404.7">12394 14509 106 0,'0'0'147'0,"0"0"-16"0,0 0 6 0,0 0-5 16,0 0 0-16,8 12-10 0,-7-4-5 0,1-1-1 16,0 2-6-16,-1 1-1 0,3 7-7 0,-1-5-5 15,1 0-5-15,-1 4-10 0,1-4 10 16,-1 4-8-16,2-5-10 0,-4 2-9 0,2-1-4 16,-2 1-6-16,3 0-6 0,-3-3-3 0,3 1-7 0,-3 2-3 15,2-4-5-15,-2 0-4 0,0 0-3 0,2-3-2 16,-2 1-7-16,-1-3-12 0,0 3-17 0,0-2-16 15,0 0-12-15,0-2-14 0,0-3-11 0,0 8-35 16,0-8-15-16,-4 1-34 0,4-1-31 0,0 0-101 16,0 0-306-16,-15-2 136 0</inkml:trace>
  <inkml:trace contextRef="#ctx0" brushRef="#br0" timeOffset="65631.3">12320 14463 41 0,'4'-4'152'0,"1"2"-7"0,2-1-5 0,2-2-13 15,1 1-11-15,1 0-10 0,1 2-8 0,2 0-9 16,2-1-6-16,5-2-14 0,-6-1 1 16,-1 6-13-16,4-3 1 0,-5 3-13 0,5 2-3 0,-6-1-15 15,-2-1-11-15,0 4-19 0,-3-2-17 0,0 3-16 16,1 0-17-16,-6 1-22 0,-1 0-20 0,-2 1-23 15,-3 5-63-15,-6 1-194 0,1 4 86 0</inkml:trace>
  <inkml:trace contextRef="#ctx0" brushRef="#br0" timeOffset="65800.929">12332 14855 80 0,'6'2'115'16,"6"-1"-5"-16,-1-1-10 0,3-1-3 0,5-1-11 15,-2 1-3-15,3-3-5 0,2-1-8 0,-4 1-5 16,10-4-11-16,-1 0-4 0,-7 0-8 0,-3 0-25 16,2 0-31-16,9-1-17 0,-11 3-30 0,-2-2-22 15,-2 1-60-15,-3 0-156 0,-1 4 70 0</inkml:trace>
  <inkml:trace contextRef="#ctx0" brushRef="#br0" timeOffset="66123.738">12770 14519 59 0,'0'0'194'0,"0"-3"-20"0,0 3-16 0,0 0-8 16,0 0-4-16,0 0-3 0,0 0-5 0,3 13-3 0,-3-7-7 15,0 0-13-15,1 6-2 0,-2-1-7 0,1 0-4 16,-3 1-7-16,3 2-7 0,-1 3 0 0,-2 1-7 15,3-7-4-15,-1 1-3 0,1 3-6 16,1-4-5-16,-1 0-3 0,0 0-5 0,0 1-7 16,2-6-6-16,0 5-3 0,1-5-6 0,1 2-4 0,-1-1-3 15,2-3-4-15,0 1-2 0,1-1-6 0,0 0 0 16,2-4-1-16,3 0-15 0,-2 0-11 16,5-1-19-16,-4-2-15 0,2 2-18 0,-1-2-19 15,2 1-18-15,-6-1-14 0,4 0-13 0,-1-3-12 16,-2 2-6-16,-2-2-10 0,1 1-7 0,-5-1-6 0,2 0-88 15,-1 1-278-15,-2 2 124 0</inkml:trace>
  <inkml:trace contextRef="#ctx0" brushRef="#br0" timeOffset="66288.539">12953 14686 402 0,'-2'-3'-3'16,"2"3"17"-16,0 0 17 0,0-11 10 0,0 11 17 15,-1-4 13-15,1 4 5 0,1-2 4 16,-1 2 3-16,0 0 4 0,0 0-14 0,0 0 17 16,0 0 9-16,0 0 2 0,0 0 5 0,-3 13-2 0,3-6-8 15,0 3-8-15,0-1-2 0,-2 4-7 0,2-1-8 16,0-1-5-16,0 5-7 0,0-3-9 0,0 4-2 15,2-1-6-15,-1-1-8 0,0 1-21 16,-1-4-23-16,1 0-25 0,-1 2-37 0,3-2-38 16,-4 0-27-16,3-1-40 0,-2-2-107 0,0 1-308 15,0-3 136-15</inkml:trace>
  <inkml:trace contextRef="#ctx0" brushRef="#br0" timeOffset="67000.352">13003 14355 45 0,'0'0'118'16,"0"0"-2"-16,0 0-7 0,0 0-5 0,15 3-11 15,-8-2 4-15,1-1-2 0,0 0-8 0,2 0-1 16,2 3 5-16,-1-3-6 0,2 2 3 0,-3 1-7 16,3-3-8-16,1 1-3 0,-4 0 3 0,2 2-2 15,-1-1-9-15,0 0-4 0,-1 1-3 0,-3 0-6 16,-2-1 0-16,2 0-1 0,-2 1-9 0,0-1 6 15,0 7-6-15,-1-6 0 0,-1 2-4 0,-1 4-7 16,1-4 0-16,1 2-4 0,-2 1-2 0,-1-3 0 16,0 3-4-16,1-1-2 0,-1-1 2 0,4 0-4 0,-5-1-2 15,1 1-3-15,0-3-4 0,1 2-1 16,-2-5 0-16,5 4 3 0,-4-1-4 0,-1-3-2 16,4 2 3-16,0 2-4 0,-2-3 6 0,-2-1-3 15,0 0-1-15,0 0 1 0,13-2-1 0,-9-1-2 16,-4 3 4-16,8 0 0 0,-8 0-1 0,5-2 2 15,-5 2 0-15,0 0-2 0,0 0 0 0,0 0 3 16,0 0 2-16,4-3-4 0,-4 3 11 0,0 0 7 16,0 0 1-16,0 0 10 0,0 0 2 0,0 0 0 15,-5 10-1-15,1-4-1 0,4-2-1 0,-4 2-3 16,0 1-2-16,3 3 4 0,-3 0-9 0,0 0-2 16,4 7-1-16,-6 0-2 0,6 1-5 0,0-6 1 15,6 3 1-15,-6 3 1 0,2 2-5 0,1-3 2 16,0 1-3-16,2 2-3 0,-4 0 3 0,2-3-1 15,1 2 5-15,-2-2 2 0,2 0-1 0,1 2 3 16,-1-3 4-16,1 2 0 0,-2-2 0 0,-1-4 2 16,2-1-4-16,-1 0-1 0,-2-1 0 0,-1 3-1 0,0-3-1 15,3 0-2-15,-2 1 3 0,-1-3-4 16,0-2 1-16,0 4-1 0,0 0-4 0,0-5-3 16,-4 5-5-16,-1-3 0 0,0 3-17 0,-2-1-11 15,1-1-13-15,-7 4-3 0,0-1-13 0,0 1-32 16,-3 1-40-16,-7 1-52 0,0 0-32 0,-2 0-24 15,-2 4-136-15,-8-2-403 0,2 1 178 0</inkml:trace>
  <inkml:trace contextRef="#ctx0" brushRef="#br0" timeOffset="68035.166">11472 15652 95 0,'0'-7'143'0,"2"2"-2"0,2-3-4 0,0-1-6 15,-1 0-9-15,3 0 4 0,-3 0-11 16,-2 4 2-16,3-3-1 0,-2 4-5 0,-2-1 4 16,2 1 1-16,0-1-12 0,-2-1-6 0,0 6-6 15,-4-5-7-15,2 3-9 0,2 2-10 0,-9-2-6 0,1 4-7 16,-3 1-6-16,-1 4-2 0,-3 1-5 16,1-1-7-16,-3 2-5 0,2-1 1 0,-2 3-4 15,3-2-2-15,2 0-4 0,1-2-2 0,2 1-6 16,1-1-6-16,2 0-2 0,2 2-4 0,0-4-5 15,3 3-2-15,1-2-1 0,0 0-2 0,0 0 0 16,2 2 1-16,5-3 0 0,1 2 2 0,-2 0-4 0,3 0 7 16,0 0-4-16,2-2 5 0,0 2 2 0,-1-1-6 15,0 1 5-15,-2-2-1 0,0 2 0 16,-1-2 0-16,-3 1 1 0,1 0 1 0,-2 0 2 16,-2 1 0-16,1 4-3 0,-3-3 0 0,0 2 3 15,-3 2-2-15,-1-3 5 0,0 6-6 0,-3-5-4 16,-1 3 1-16,-1 0-6 0,-3 2 4 0,4-4 0 15,-4 2 2-15,6-3 0 0,-1 0-1 0,0-1 2 16,1-2-2-16,3-2-9 0,0 0-3 0,0-1 1 16,3 0-6-16,1 0 6 0,0-4-3 0,1 2 0 15,-1-2-4-15,8 3-1 0,0-3-6 0,-2 0-4 16,3-3 14-16,0 3-6 0,1-2 12 0,-2-1-4 16,-2 2 3-16,2-2 0 0,-2 3 9 0,1-4-8 15,-3 3 9-15,-4 1-5 0,7 0 7 0,-7 0-2 16,0 0 2-16,5 1 3 0,-5-1-2 0,-2 8-3 15,-1-3 6-15,1-2-5 0,-2 5 6 0,-1 0 3 16,-2 2-3-16,1-1 1 0,1 1-3 0,-3 1 11 16,4 2 0-16,-5 2-2 0,-1-3 2 0,5 1 1 15,0 4-3-15,1-6 3 0,-2 3-1 0,2 4 2 16,0-6-3-16,4 5-2 0,0-5-1 0,0 3 5 16,1-2-3-16,4-2-1 0,-1-2-7 0,0 1 3 15,2 0 0-15,2-3 2 0,1 0 20 0,0-2 4 16,0-2-6-16,6 0-2 0,-2-3 0 0,5 1-4 15,-1-2-13-15,3-5-10 0,0 1-17 0,0-2-18 16,5-4-34-16,-1 0-32 0,2-1-29 0,-9 1-26 16,3-7-101-16,-3 5-286 0,-2 0 127 0</inkml:trace>
  <inkml:trace contextRef="#ctx0" brushRef="#br0" timeOffset="68336.188">11842 15758 39 0,'-6'-2'198'0,"6"2"-9"0,-1-6-18 16,1 6-17-16,0 0-8 0,0 0-9 0,0 0-11 16,-9 12-2-16,9-4-9 0,0 0 6 0,-3 5-17 15,2-2-5-15,0 6-8 0,-3 0-8 0,4 0-9 16,0 0-7-16,0-1-5 0,-3-1-8 15,3-2-4-15,0-1-2 0,-1 0-6 0,-2 0-11 16,1 0-13-16,-2-2-13 0,3 1-19 0,-3-1-14 16,0-5-18-16,3 0-22 0,-2 2-15 0,3-7-20 0,-5 5-13 15,2-3-11-15,3-2-1 0,0 0-5 16,-10 0 6-16,10 0 11 0,-7-7 4 0,2-1 12 16,-1 1 5-16,1-2 7 0,-1 0-56 0,3-3-156 15,-2 1 69-15</inkml:trace>
  <inkml:trace contextRef="#ctx0" brushRef="#br0" timeOffset="68507.241">11731 15712 40 0,'5'-10'78'0,"-1"2"9"16,0-3 6-16,2 5 6 0,1-2 4 0,-1 1-1 0,3 1 8 15,-5 2 3-15,7-1-2 0,-2 1-7 16,5 3-4-16,-3-5-7 0,0 2-4 0,3 1-11 16,-1 0-5-16,5 0-9 0,-5 2-10 0,-1 1 4 15,0-2-17-15,-1 2-10 0,0 2-23 0,-4 1-17 16,-3-1-25-16,5 3-25 0,-6 1-18 0,0 3-20 15,-1 4-22-15,-4 4-104 0,-4 1-241 0,-3 6 107 16</inkml:trace>
  <inkml:trace contextRef="#ctx0" brushRef="#br0" timeOffset="68670.707">11700 16193 101 0,'3'5'128'0,"2"0"-1"16,2-2 2-16,0-1-5 0,2-2-7 0,4 0-8 15,0 0-1-15,3-5-24 0,2 1-5 0,5-4-9 16,-5 3-10-16,3-4 8 0,-2-1-23 0,-1 3-23 16,6-8-27-16,-9 3-44 0,3 3-37 0,-6 0-120 15,-1-1-222-15,-2 0 99 0</inkml:trace>
  <inkml:trace contextRef="#ctx0" brushRef="#br0" timeOffset="69202.571">12033 15665 132 0,'0'0'194'0,"6"0"-14"0,-6 0-8 16,8 1-4-16,-8-1-12 0,14 0-12 0,-8 0-12 15,-1 3-11-15,7-1-10 0,-5 1-8 0,1 0-13 16,0-1-8-16,1-1-5 0,-3 0-9 0,-1 1-6 16,0 3-2-16,-2 1-6 0,-1-2-4 0,0 2-3 15,-2 2-6-15,-3 2-6 0,1 0-1 0,-4 1-6 16,3-1-2-16,-5 4-1 0,1-4-2 0,-1 6-3 16,1-9-3-16,0 4-2 0,-1-3-1 0,2 2-1 15,-1-3-3-15,2 0 0 0,1-2-7 0,3 1 0 16,-3-1 1-16,4-2-3 0,0 2-4 0,-2-1 0 15,4 1 1-15,1-2-2 0,-3-3 5 0,6 4-4 16,-1-3 4-16,0 1 0 0,0-2 1 0,6 1-4 16,-1-1 6-16,-1 1-7 0,4-1 3 0,-2 0 0 15,2 3-2-15,-2 0-2 0,2-1 2 0,-1 1 4 16,0 1 0-16,1-1-3 0,-5-1 1 0,-3 2 1 16,3-2-1-16,-3 1-2 0,0 0 4 0,0 0-3 15,-4-1 4-15,3 0-1 0,-4 3-3 0,0-5 4 16,0 8-3-16,-4-6 0 0,0 4 4 0,-2-2-3 15,-3 1-1-15,4 1 0 0,-5 0 1 0,-2 2 5 16,3-2-4-16,0-2-4 0,-3 4 2 0,0-3-4 16,-1 3 2-16,2-4-12 0,-1 1-8 0,0-1-11 15,0 2-13-15,-1-2-23 0,3-1-14 0,1 1-25 16,3-1-22-16,-3-1-30 0,9-2-25 0,-8 3-94 16,4-1-302-16,4-2 134 0</inkml:trace>
  <inkml:trace contextRef="#ctx0" brushRef="#br0" timeOffset="69415.465">12426 15931 95 0,'8'3'178'15,"-3"3"3"-15,0 2-8 0,4-1-4 0,-5 4-14 16,0 2-7-16,1-1-11 0,-2-1-13 0,-1 2-12 15,3 3-12-15,-2-3-12 0,-3 4-9 0,0-2-8 16,-3 1-6-16,3-1-35 0,-1-3-32 0,0 0-53 0,-2 1-58 16,3-7-58-16,-2 2-90 0,0-4-283 0,1 0 125 15</inkml:trace>
  <inkml:trace contextRef="#ctx0" brushRef="#br0" timeOffset="69758.053">12603 15736 24 0,'-5'-3'233'0,"5"3"-27"0,0-4-9 16,0 4-26-16,0 0-12 0,0 0-7 0,0 0-5 15,10 9-1-15,-8-4-12 0,0 1-6 0,1 3-14 16,0 1-10-16,-2-1-7 0,3 4-11 0,-4-3-11 16,1 2-5-16,2 2-7 0,-3-4-9 0,1 2-7 15,3-3-9-15,-4-1-14 0,0 3-22 0,-4-5-27 16,4 3-21-16,-1-5-38 0,-2 2-28 0,2-1-36 15,-4-2-28-15,2 1-138 0,0 0-339 0,-3-3 150 16</inkml:trace>
  <inkml:trace contextRef="#ctx0" brushRef="#br0" timeOffset="69983.939">12466 15614 44 0,'1'-6'228'0,"-1"6"-18"0,2-4-18 0,3 0-10 16,1 1-9-16,-1 0-12 0,4 2-16 15,0-4-13-15,5 3-8 0,-2-2-17 0,-1 1-10 16,6-1-13-16,2 3-6 0,-6-2-7 0,8 1-11 0,-8 0-15 16,-2 1-25-16,2 0-28 0,0 1-34 0,0 0-30 15,-4 1-32-15,-4 2-29 0,5 0-24 0,-7 1-117 16,3 4-295-16,-2-1 131 0</inkml:trace>
  <inkml:trace contextRef="#ctx0" brushRef="#br0" timeOffset="70164.428">12633 16058 42 0,'1'3'194'0,"3"-2"-8"0,0 0-19 15,5-1-16-15,0 0-13 0,1-2-14 0,3-1-11 16,1-2-14-16,-2-2-38 0,2 2-47 0,0-7-64 16,2 2-60-16,-3 1-79 0,-1-3-203 0,-2 1 90 0</inkml:trace>
  <inkml:trace contextRef="#ctx0" brushRef="#br0" timeOffset="70558.019">13049 15634 157 0,'0'0'247'0,"-8"-3"-18"0,8 3-18 16,0 0-11-16,0 0-18 0,-12 7-15 0,8-2-12 16,-2 1-17-16,0 3-7 0,-2-1-14 0,3 4-8 15,-1-2-10-15,-1 0-6 0,1 1-11 0,-1 0-5 16,1 3-3-16,2-3-11 0,-1 2-8 0,1-1-7 15,3-4-5-15,0 4-6 0,-1-3-2 0,4 3-3 16,-4-7-3-16,5 7-5 0,1-4-3 0,3 0-2 16,-1-2-6-16,0 1 3 0,3 1-5 0,1-4-2 15,2 1 7-15,-1 0-7 0,3 0-1 0,2-1-3 16,-2 1 4-16,2-2-5 0,2 1 1 0,-1 1-4 16,-6-2 3-16,2 0 1 0,-2 0-4 0,0 0 3 15,-5 0 0-15,1-1-1 0,-2-1 1 0,-1 2-2 16,1 1 3-16,-3-2-1 0,-1 3-1 0,-1-5 2 15,-1 8-8-15,-3-1-6 0,-2-3-4 0,-2 2-6 16,-1 1-13-16,-1 1-6 0,-6-2-12 0,0 2-17 16,-3-1-10-16,5-3-21 0,-4 2-24 0,0-3-34 15,0-2-25-15,-2-1-17 0,3-1-130 0,-1-2-353 16,5 0 157-16</inkml:trace>
  <inkml:trace contextRef="#ctx0" brushRef="#br0" timeOffset="70707.245">12990 15683 145 0,'16'-12'162'0,"1"1"-19"0,1-1-10 0,7-3-17 16,-4 7-16-16,2-5-10 0,-4 5-37 0,-1-1-40 0,-1 0-54 16,-2 2-112-16,-5-1-165 0,2 2 73 0</inkml:trace>
  <inkml:trace contextRef="#ctx0" brushRef="#br0" timeOffset="71373.901">13226 15400 67 0,'0'0'217'0,"0"0"-20"0,0-2-15 0,0 2-9 16,14-5-5-16,-7 4-13 0,4-4-13 0,4-2-13 16,2 5-13-16,2-6-7 0,0 1-6 0,2 4-12 15,-2-3-5-15,3-3-5 0,-4 6-9 0,2-3-4 16,2 0-5-16,-6 1-5 0,1 0-4 0,-3 1-7 16,-4 1-7-16,-1 1 0 0,-4-1-4 0,2 0 1 15,-7 3-4-15,9-1-2 0,-9 1-4 0,0 0 0 16,0 0-4-16,0 0-2 0,1 8-2 0,-1-8-4 15,-13 13-2-15,6-8 5 0,-5 7-6 0,3-4 0 16,-5 5-3-16,3-2-2 0,0-5 2 0,3 6-3 16,-1-2 1-16,1-3-3 0,-1 3-1 0,1-3-1 15,1 4-1-15,0-2 0 0,3 0-3 0,2 0-3 16,-2 2-5-16,1-3 3 0,4 2-2 0,-2-1 2 16,1 2 0-16,3 0 2 0,-1-2-3 0,0 1 2 15,0 1 2-15,3 0 0 0,-1-4 0 0,1 4-1 16,-1-3 2-16,0 4-2 0,0-3 2 0,0 1 2 15,1-2-2-15,-1 0 1 0,0 2 2 0,-2 0-2 16,4-2 0-16,-3 3 2 0,1-2 0 0,0 0-2 16,-2-1 2-16,-1 1 0 0,3-1 1 0,-1-1-2 15,0 2 1-15,-3-2-1 0,2 3 2 0,2-2-2 16,-3 1 0-16,2-1-1 0,-1 1 2 0,3-1-1 16,-1 2 2-16,1-3 1 0,0 5-2 0,4-5-1 15,-4 3 3-15,3-1-4 0,0 0 2 0,2 1 1 16,-1-2-4-16,0-1 3 0,0 2 1 0,0 1-1 15,0-4-1-15,1 2 1 0,-2-2 0 0,3 5 4 16,-2-5-3-16,0 2 7 0,-4-2 3 0,3 2 4 16,-2-1 6-16,2 0 6 0,-3 0 4 0,0 1 5 15,0-1 7-15,-4 2 3 0,2-1 0 0,0 1 1 16,-1 1-3-16,-4 1-2 0,0-1-6 16,-2 2 2-16,1 5-4 0,-4-2-7 0,-2 1-9 0,-2 0-18 15,-5 6-12-15,-3-1-28 0,-2-1-22 0,-4 2-32 16,-4-1-42-16,-12 6-51 0,9-8-64 0,-14 9-169 15,0-3-453-15,5-2 202 0</inkml:trace>
  <inkml:trace contextRef="#ctx0" brushRef="#br0" timeOffset="73494.604">11592 16781 98 0,'3'-9'117'0,"4"-1"-3"16,-3 1-2-16,1 0-3 0,0-2-2 0,-1 0 1 15,4 2-1-15,-2-2 3 0,-2 1-6 16,0 1 0-16,-3 1 1 0,2 3-2 0,-3 0 0 16,0-4-2-16,0 6-4 0,2-1-9 0,-2 4-5 15,-5-8-9-15,5 5-9 0,0 3-5 0,-9 0-6 0,9 0-8 16,-17 6-7-16,6-2-2 0,-7 3-2 0,4 1-4 15,-5 2-2-15,6 1-5 0,-7 1-4 0,3-2-2 16,2 2 0-16,-2-1-4 0,-2 5 1 16,5-4-1-16,4 1-4 0,1-2 0 0,1-3-4 15,3 2 1-15,1-1-3 0,0 1 1 0,4-1-4 16,0 1-1-16,3-2 0 0,1 1-4 0,1-4-4 16,2 2-2-16,1-1-2 0,2-2-1 0,2 1 3 15,-1-2-1-15,1-1 0 0,1 2 0 0,-3 0 1 16,0-3 2-16,4-1 0 0,-5 3 1 0,1-1 0 15,-5-1 4-15,3 1 0 0,-4 0-4 0,1 1 2 16,0 1 5-16,0 2-1 0,-4-2 3 0,-1 1-5 16,0 2 3-16,-1 0 1 0,1 2-3 0,-5-1 0 15,0 4 0-15,0-3 2 0,2 0 2 0,-4 0-31 16,1-2 9-16,0 0-5 0,2-2 10 0,0-2-5 16,3 1 6-16,-1 2 2 0,-1-4-4 0,2 3 3 15,1-5 0-15,-3 3 1 0,3-3-1 0,0 0 3 16,0 5-3-16,0-5 9 0,0 0-5 0,9 1 8 15,-9-1-5-15,0 0 6 0,0 0 1 0,14-6 2 16,-10 5-1-16,1-1 1 0,-1 0 2 0,-4 2-2 16,4-3 2-16,1 1-1 0,-5 2 0 0,0 0 6 15,0 0 0-15,0 0-9 0,0 0 9 0,5 5 1 16,-5 0-1-16,0 1 4 0,-4 4-4 0,3 2-2 16,-7 0-2-16,-1 4 2 0,1 0 0 0,1 2-3 15,-2-1 1-15,1 1-1 0,1-1 0 0,0 2 0 16,1-1-1-16,0 1 2 0,3 0-9 0,0-1 9 15,-2 0-6-15,3 3 0 0,-1-4 0 0,2 1 3 16,2-1-1-16,1-3-1 0,-1-2-5 0,1 3 2 16,0-9 2-16,3 6-5 0,-4-7 2 0,4 6 3 15,-1-7-6-15,2 4 5 0,0-3 4 0,0-1-1 16,1-3-1-16,1 0 0 0,3-1 0 0,-1-2-5 16,0-1 0-16,5 1-2 0,-1-5-10 0,0 2-15 15,2-2-23-15,0-5-15 0,-3 6-31 0,3-5-29 16,0 4-35-16,-2-4-120 0,-5 3-307 0,-1 0 137 15</inkml:trace>
  <inkml:trace contextRef="#ctx0" brushRef="#br0" timeOffset="74028.855">11858 16803 64 0,'-4'-4'206'0,"4"4"-7"0,0 0-7 0,-5-4-16 16,5 4-11-16,0 0-12 0,0 0-12 0,-7-4-13 15,7 4-7-15,0 0 1 0,0 0 1 0,-1 20 1 16,2-11-1-16,1 4-5 0,-1 5-2 0,0 2-5 16,2 4-8-16,-2 3-2 0,2-1-2 0,-2-8-7 15,0 6-6-15,-1-7-6 0,3 2-2 0,-2-1-13 16,0 0-9-16,1-1-2 0,-1-2-3 0,0-3 4 16,0 5-18-16,0-6-5 0,-1 0-2 0,0-1-10 15,0 1-10-15,2-5-19 0,-1 2-19 0,2-5-18 16,-3 2-11-16,0-2-20 0,0-3-9 15,0 7-14-15,0-7-17 0,0 0-25 0,0 0-22 16,-8 2-20-16,8-2-12 0,0 0-8 0,-13-7-134 16,6 0-364-16,-5 2 162 0</inkml:trace>
  <inkml:trace contextRef="#ctx0" brushRef="#br0" timeOffset="74241.401">11628 16874 81 0,'5'-5'174'0,"-2"2"1"0,3 0-2 0,-2 0-6 16,3-2-17-16,5 1-9 0,-3 0-4 0,8-3-17 15,-5 4-2-15,6-2-17 0,1 1 0 0,9-1-17 16,0 2-10-16,-7-2-9 0,4 2-3 0,-4-1-11 16,-2 2-12-16,0 2-20 0,-3-1-30 0,1 2-19 15,-6 1-29-15,-2 2-16 0,1 0-25 0,-7 0-13 16,1 4-25-16,0 1-113 0,-4 1-273 0,-5 7 121 15</inkml:trace>
  <inkml:trace contextRef="#ctx0" brushRef="#br0" timeOffset="74413.269">11763 17237 74 0,'1'4'111'0,"5"1"1"0,-3 1-16 0,0-2 6 16,8-2-1-16,2-2-2 0,-3 0-10 0,6 0-9 0,-3 0-14 15,7-2-8-15,0-5-2 0,2-1-10 0,-3 4-16 16,4-2-24-16,-4-1-40 0,3 1-31 0,4-5-33 16,-7 4-58-16,-2 1-167 0,-1-2 75 0</inkml:trace>
  <inkml:trace contextRef="#ctx0" brushRef="#br0" timeOffset="74820.927">12273 16803 91 0,'0'0'188'0,"0"0"-15"0,-1-5-17 0,1 5-10 16,0 0-13-16,0 0-8 0,0 0-14 0,0 0-6 16,0 0-3-16,0 0-1 0,-9 10-2 0,4-3-6 15,5 2-2-15,-7 2-5 0,6 1-1 0,-4 3 1 16,1 2-1-16,0-1-10 0,-2 1-5 0,2 3-3 16,0-4-4-16,-1 1-3 0,2-7-10 0,1 6-2 15,-1-5-6-15,3 1-5 0,-2-2-3 0,0 2-1 16,2-3-5-16,0 1-2 0,2-3-5 0,3 3 2 15,-4-5-7-15,3 1 1 0,1-2-7 0,4 0 9 16,1 0-10-16,2 0-1 0,-2-3-3 0,4-1 3 16,5-4-21-16,-2 2-15 0,-2-1-23 0,3-1-22 15,1 2-23-15,-3-4-32 0,-2 1-33 0,-3 0-22 16,3-2-24-16,-6 3-108 0,2-1-340 16,-1 0 151-16</inkml:trace>
  <inkml:trace contextRef="#ctx0" brushRef="#br0" timeOffset="75046.968">12402 16944 145 0,'0'0'170'0,"0"0"-12"0,0 0 5 15,0 0-8-15,0 14-3 0,0-6-11 0,0 1-3 16,0 3-14-16,0 0-7 0,0-2-11 0,3 7-9 15,-3 0-9-15,3 1-11 0,0-2-11 0,1 1-4 16,-4 0-9-16,1-1-11 0,-1 1-29 0,5 0-32 16,-5-2-44-16,4-3-46 0,-3-3-43 0,2 2-136 15,-3 1-311-15,0-1 138 0</inkml:trace>
  <inkml:trace contextRef="#ctx0" brushRef="#br0" timeOffset="75399.377">12748 16980 244 0,'-6'-5'235'0,"6"5"-20"0,0 0-17 16,0 0-23-16,0 0-16 0,0 0-16 0,0 0-6 0,-6 12-10 16,7-5-7-16,-2 1-10 0,2 3-8 15,-1-3-12-15,1 4-4 0,0-1-17 0,2 6-2 16,-2-6-7-16,1 3-7 0,-1-5-11 0,-1 4-8 15,1-1-31-15,-1 0-25 0,-1-3-41 0,0-1-39 16,2-2-35-16,-1 1-43 0,0-3-148 0,0-4-355 0,0 10 157 16</inkml:trace>
  <inkml:trace contextRef="#ctx0" brushRef="#br0" timeOffset="75675.233">12971 16713 149 0,'0'0'233'0,"0"0"-8"0,6 13-8 15,-5-6-19-15,1 5-11 0,-1 0-18 0,1 0-9 16,2 3-20-16,0 1-11 0,1 1-19 0,0 3-8 15,-1-3-13-15,-1-2-9 0,-1 2-9 0,2-1-6 16,-1-3-20-16,1 1-29 0,-2-3-30 0,2 0-35 16,0 0-28-16,-2-3-36 0,0 0-30 0,0-3-38 15,-2 2-121-15,-4-2-326 0,4-1 144 0</inkml:trace>
  <inkml:trace contextRef="#ctx0" brushRef="#br0" timeOffset="75925.371">12867 16696 89 0,'0'0'235'0,"3"-4"-13"15,-3 4-19-15,7-5-11 0,0 3-11 0,-1-1-20 16,7-1-11-16,-3-2-17 0,7 1-11 0,1-1-14 15,1 1-10-15,1 0-14 0,1-1-7 0,6-1-6 16,-6 3-13-16,1 2-24 0,-3-1-28 0,3 3-26 16,-8 0-36-16,0 0-40 0,0 2-36 0,-5 3-33 15,1 0-128-15,-5 4-317 0,2-1 141 0</inkml:trace>
  <inkml:trace contextRef="#ctx0" brushRef="#br0" timeOffset="76123.645">12918 17237 112 0,'3'3'189'16,"-3"-3"-9"-16,19-4-18 0,-9-3-20 0,7 2-7 15,-3-1-19-15,8-1-6 0,-4-2-18 0,7-3-30 16,2 2-37-16,-11-1-61 0,5 3-53 0,-6-4-111 15,6 4-217-15,-7-3 95 0</inkml:trace>
  <inkml:trace contextRef="#ctx0" brushRef="#br0" timeOffset="76568.879">13452 16690 33 0,'0'0'259'0,"-2"-5"-16"15,2 5-18-15,-3-5-20 0,3 5-21 0,0 0-18 16,0 0-17-16,-2-5-15 0,2 5-9 16,0 0-16-16,0 0-13 0,0 0-10 0,-12 12-6 15,8-6-7-15,0 0-11 0,-2 2-3 0,1 1-5 0,0-1-10 16,-1 4-6-16,2-4-4 0,1 1-1 0,0-1-4 15,2 1 0-15,0 2-11 0,1-2 2 0,-1-1-7 16,2-1 1-16,1-1-4 0,1 0-2 0,0 0-2 16,1 0-3-16,2 2-5 0,2-1-4 0,-2 1 6 15,3-3-18-15,-4 2 9 0,4-2-1 0,-2-1 4 16,3 2 3-16,-1-1-8 0,7 4 5 16,-7-4-1-16,5 2 2 0,-5-1 1 0,1 2 0 15,3-3 5-15,-5 3-4 0,-2-1 0 0,5-2 0 0,-5 4 0 16,0 0-2-16,-1-1-1 0,-1-3 4 15,-4 4-5-15,-1 1 1 0,1-5 4 0,-3 3 0 16,-2 3-1-16,-1-5 3 0,-5 3-6 0,-4 1 3 16,4-3-2-16,-6 0-4 0,3 3-14 0,3-4-11 15,-1-2-26-15,-2 0-18 0,-2 2-38 0,3-6-33 16,0 0-37-16,-5 3-121 0,5-4-331 0,1-1 147 16</inkml:trace>
  <inkml:trace contextRef="#ctx0" brushRef="#br0" timeOffset="76749.166">13419 16704 81 0,'14'-8'183'0,"-2"2"-17"0,6-4-16 0,1 2-15 15,0-1-15-15,0 2-7 0,3-1-24 0,-3 0-37 16,0 0-37-16,3 0-52 0,-7 0-58 0,-2 3-67 15,0-3-176-15,-3 4 78 0</inkml:trace>
  <inkml:trace contextRef="#ctx0" brushRef="#br0" timeOffset="77404.655">13576 16439 126 0,'4'-3'174'15,"-1"0"-1"-15,6-1-15 0,2 1-4 0,-1-2-13 16,3 0-5-16,0 0-9 0,4-2-4 0,1 2-5 16,2-2-2-16,-1 2-7 0,-1-5-5 0,1 3-3 15,-1 0-7-15,1 3-6 0,-5 1-3 0,4-2-11 16,-8 3-3-16,2-1-10 0,-2 1-6 0,-4-1-1 15,0 3-10-15,-6 0 1 0,0 0-6 0,0 0 0 16,15 4-3-16,-15 0-4 0,-1 2-4 0,-4 4 0 16,-1 0-10-16,-1 3 4 0,0-1-4 15,-3 3 1-15,0-1-6 0,1 5 3 0,0-5-7 16,-2 1 0-16,0-3 1 0,1 4-5 0,5-1 0 16,0-5-1-16,-3 6-5 0,4-7-2 0,2 2-3 0,-1 0 5 15,-2 0-5-15,5-1 0 0,-4-3 0 0,7 4 2 16,-3-4-1-16,-3 1 2 0,6-2-2 0,-3 2-2 15,1-2 4-15,-1-1-4 0,4 1 8 0,-3 0-2 16,-1-1-4-16,0 0 4 0,4 1-1 0,-4-6 0 16,4 6 1-16,-4-1-2 0,0-5 2 0,1 9-4 15,2-7-6-15,-2 2 1 0,-1-4-10 0,0 9 5 16,0-4-1-16,0 0-2 0,0 2 1 16,0 2 0-16,0-2 2 0,0 2-1 0,-1 0 4 15,-2-2-4-15,3 5 7 0,0-3-4 0,0 1-1 0,0 2 1 16,0-3-5-16,3 2-2 0,-2 3-2 15,2-2 2-15,-2-1-2 0,0 0 6 0,3 2-7 16,-1-2 2-16,3 6 1 0,-5-5 1 0,4 1 3 16,-1-1 0-16,0 0 0 0,2 1 2 0,-3 0 3 15,6-1 4-15,-3 3-2 0,2-1 0 0,-2 1 4 16,1-5-2-16,3 6 7 0,-4-7-3 0,2 2-1 16,1 0 2-16,-2 2-2 0,1-3 0 0,1 2 4 15,0-2 3-15,-5-1 1 0,4 0-4 0,-2 0 7 16,-2 0-1-16,0 1-3 0,-2-1 1 0,-4 1 0 15,0 0-4-15,-8 5-2 0,0-1-23 0,-11 3-17 16,-3 2-37-16,-1-2-44 0,-6 2-57 0,-19 8-123 16,0-2-329-16,-1-2 145 0</inkml:trace>
  <inkml:trace contextRef="#ctx0" brushRef="#br0" timeOffset="119358.651">13859 6765 71 0,'0'0'103'16,"0"0"0"-16,0 0-1 0,0 0-5 0,0 0-1 15,4-5-5-15,-4 5 6 0,0 0-2 0,0 0-3 0,0 0 1 16,0 0 4-16,0 0-11 0,0 0 1 0,5-3 2 16,-5 3-2-16,2-3-1 0,3 1-5 15,-5 2 0-15,5-4-3 0,-5 4 0 0,2-3-3 16,-2 3-2-16,3-5-3 0,-3 5-2 0,0 0-3 0,3-2-3 15,-3 2-2-15,0 0-2 0,0 0-3 0,3-3-2 16,-3 3-4-16,0 0-1 0,0 0-2 0,0 0-2 16,0 0-4-16,0 0-6 0,0 0-2 0,0 0-3 15,-6 12 0-15,0-2-1 0,-3 7-7 0,-4 7 1 16,1 2 3-16,-4 4-3 0,1 0-2 0,-3 2-4 16,4 0-1-16,0-3 5 0,4-2-9 0,-4 2-1 15,6-5 0-15,3-4-2 0,-2-2-1 0,3 0 0 16,1-6-4-16,3-1-3 0,0-1 2 0,0 0-3 15,1-3 1-15,5 1 0 0,1-4 3 0,-2-1-3 16,5 0 2-16,4-2 1 0,3-4-1 0,5-2-2 16,6 2 4-16,0-5-6 0,1 0 3 0,-1 2-2 15,3-2 2-15,0 1-4 0,-2 0-5 0,2-3-9 16,-3 4-11-16,1-2-14 0,-7 4-18 0,-1-4-18 16,0 3-20-16,-3 0-13 0,1 1-16 0,-1-2-22 15,-4 5-20-15,-1-3-8 0,0-3-17 0,-4 2-119 16,-3 2-340-16,-1 0 151 0</inkml:trace>
  <inkml:trace contextRef="#ctx0" brushRef="#br0" timeOffset="119570.609">14150 7004 155 0,'-9'-1'210'0,"9"1"5"0,-7-1-6 15,7 1-2-15,-8 1-13 0,8-1-13 0,0 0-13 16,-7-1-18-16,7 1-15 0,0 0-10 0,0 0-14 15,0 0 2-15,-6 8 4 0,6-1 0 0,1 4-2 16,-1 8-3-16,4 5-8 0,-3 4-10 0,1 1-6 16,1 2-11-16,1 0-4 0,-2 0-7 0,3 6-10 15,-1 9-10-15,-2-11-13 0,-2 0-42 0,-2 14-55 16,-5-4-79-16,1 3-94 0,-6 3-233 0,-2-7-509 16,4-10 225-16</inkml:trace>
  <inkml:trace contextRef="#ctx0" brushRef="#br0" timeOffset="148600.057">13962 7856 106 0,'0'0'141'15,"-1"-4"-17"-15,1 4-12 0,0-5-7 0,0 5-6 16,0-6-6-16,0 6-6 0,0-2 3 0,0 2-8 16,1-7 2-16,-1 7 7 0,5-3-2 0,-5 3-2 15,3-5 2-15,-3 5-3 0,0 0 0 0,1-3 1 16,-1 3-6-16,0 0-3 0,0 0 1 0,0 0-10 15,0 0-5-15,0 0 6 0,0 0 1 0,0 15 10 16,-4-4-8-16,-2 5-5 0,0 3-4 0,-2 6-7 16,-2 0-1-16,0 0-11 0,1-1-5 0,-1 2-1 15,2-4-7-15,-1 3-2 0,3-5-3 0,0-4 2 16,-1 1-8-16,-1 0 2 0,4-1-3 0,0-5-2 16,2 2-5-16,-1 0 3 0,0-3 0 0,2 0-3 15,-1-3-3-15,2 0-3 0,0-2-2 0,0 2 2 0,0-2-2 16,3 0-2-16,0-1-3 0,2 1 3 0,0-2 0 15,3-2 0-15,7-1 3 0,-2 0-4 0,1 0-2 16,4-1 3-16,5-4 1 0,-1 2-5 16,7-2 1-16,-1 1-3 0,-1-3 2 0,0 2 0 15,-5 3-8-15,5-4-11 0,-6 4-16 0,2-3-12 0,-5 1-18 16,1 2-18-16,-6-1-13 0,1 1-3 0,-2-2-18 16,1 3-11-16,-2-2-4 0,-3 0-24 0,2 2-4 15,-1 0-12-15,-4-1-120 0,-3 0-317 16,2-1 141-16</inkml:trace>
  <inkml:trace contextRef="#ctx0" brushRef="#br0" timeOffset="148931.657">14222 8074 171 0,'-7'-5'189'0,"6"1"-1"15,-3 0-3-15,-1 1-6 0,4 1-8 0,-2-2 1 16,3 4-7-16,-5-3-10 0,5 3-10 0,-1-4-10 15,1 4-9-15,0 0-11 0,-3-3-11 0,3 3-4 16,0 0-9-16,0 0-10 0,0 0-2 0,0 0-9 16,0 0-1-16,-6 11 3 0,6-1 1 0,0 1 2 15,0 0 5-15,0 6-8 0,0 0 0 0,0 3-2 16,2-1 2-16,-2 5-1 0,4 2-1 0,-4-6 0 16,4 9-7-16,-1-11-4 0,-2 10 14 0,3 1-18 15,-3-3-11-15,3 2 4 0,-3-9 1 0,4 7-14 16,-6-6 0-16,2-1-7 0,2 2-3 0,-2-4-3 15,-1 0 3-15,0 1-7 0,3-3-1 0,-2-2-1 16,0-2-2-16,1 1-8 0,0-3-12 0,-2 1-22 16,0-3-25-16,0 1-34 0,0-1-37 0,0-1-46 15,0 0-63-15,3-4-48 0,-3 3-243 0,0-1-565 16,0-4 250-16</inkml:trace>
  <inkml:trace contextRef="#ctx0" brushRef="#br0" timeOffset="154583.687">13863 9322 11 0,'1'-3'53'0,"-1"3"6"0,2-4-8 0,-2 4-3 0,2-5 8 15,-2 5-2-15,1-3 2 0,-1 3 0 16,0-4-8-16,0 4 11 0,0 0 2 0,1-6-1 16,-1 6 0-16,-1-5-1 0,1 5 3 0,0 0 6 0,0-6-5 15,0 6-1-15,0-4 12 0,0 4-3 0,-1-4 1 16,1 4 6-16,0-4-5 0,0 4 2 0,0 0 4 16,0 0 7-16,0 0-10 0,0-5 1 15,0 5-3-15,0 0 3 0,0 0-2 0,0 0-6 0,0 0-2 16,0 0-2-16,0-4-5 0,0 4-4 15,0 0-4-15,0 0-1 0,0 0-7 0,0 0 0 16,0 0-6-16,0 0-2 0,0 0-2 0,0 0-3 16,0 0-3-16,0 0-4 0,0 0-2 0,0 0 2 0,-2 21 2 15,2-8-3-15,0 4 2 0,0 3-4 0,-2 4 3 16,1 1-1-16,2 1-1 0,-2-1-3 0,-1 0 2 16,4 0 1-16,-2-1-4 0,0-3-1 0,-2-3 0 15,1 1-1-15,0 0-2 0,2-2 0 0,-1 1-3 16,0-1-1-16,1-5 3 0,1 0-4 0,-1 0-2 15,-1-2 5-15,0-1-6 0,2-2 4 0,0 1-1 16,-1-3 0-16,-1 2 7 0,0-4-9 0,1 1-2 16,-1 0-4-16,2-1 0 0,-2-3 3 0,0 5-2 15,0-5-1-15,3 3 5 0,-3-3-13 0,0 0-21 16,-2 5-20-16,2-5-38 0,-3 4-44 0,3-4-61 16,0 0-63-16,0 0-163 0,0 0-450 0,-10-9 200 15</inkml:trace>
  <inkml:trace contextRef="#ctx0" brushRef="#br0" timeOffset="161404.644">13952 10277 61 0,'0'0'129'0,"0"0"3"0,0 0-18 0,-5-4-10 15,5 4-11-15,0 0-6 0,0 0-11 0,0 0-13 16,0 0-5-16,0 0-5 0,0 0-4 0,0 0 0 15,1-5 0-15,-1 5-1 0,0 0 0 0,7-5 0 16,-2 4 5-16,-1-1 1 0,3-2-3 0,-3 1-5 16,5 1 3-16,-1-3-5 0,2 0-3 0,0 3 1 15,0-1-6-15,2 0-4 0,-3-1-7 0,2 3 2 16,2 1-3-16,-3 0-5 0,2 1 0 0,-3 1 2 16,-2 0 3-16,3 2-4 0,-2 0-5 0,-1 3 2 15,0 1-2-15,-1-1 0 0,1 3-3 0,-6 2 9 16,3 3-3-16,0-1 0 0,-7 0 0 0,2 5-2 15,-1-4-5-15,0 2 3 0,-4 0-3 0,0-1 1 16,-1 1-2-16,1-2 2 0,-2-2-3 0,3-2-3 16,-1-1 2-16,1 2-3 0,1-2 0 0,-1-3-1 15,2 0 1-15,-2 1 0 0,2-4-3 0,1-1 2 0,-1 2 0 16,1 0 2-16,2-5-2 0,-3 3 2 16,3-3-3-16,0 4 2 0,0-4-2 0,0 0 0 15,0 0 0-15,7 3 2 0,-7-3 4 0,14-1-1 0,-5-3 4 16,2 2 2-16,8-1 0 0,-6-4 2 15,6 2-1-15,3 2-1 0,-3-6 1 0,2 4 1 0,7-4 1 16,-2 1-3-16,2-1-1 0,-6 5-1 16,3-3-1-16,-4 1-2 0,-3 1 4 0,3 2-3 0,-5-2 1 15,6 1-1-15,-9 1-3 0,-2 0-1 0,1 1 1 16,-5 0 0-16,2 0 4 0,3 1-3 0,-7 1-1 16,-1-2 1-16,-4 2-4 0,10 0-1 15,-4-2 3-15,-6 2-1 0,4-1 1 0,-4 1-3 0,0 0 5 16,9 0-10-16,-9 0 6 0,0 0 0 0,0 0-1 15,0 0-6-15,0 0-3 0,4 3-25 16,-4-3-26-16,0 0-42 0,0 0-40 0,0 0-45 0,0 0-160 16,0 0-370-16,1 5 163 0</inkml:trace>
  <inkml:trace contextRef="#ctx0" brushRef="#br0" timeOffset="168659.303">14293 11436 13 0,'0'-5'118'0,"0"5"-11"0,-1-4-6 15,1 4-14-15,0 0-4 0,1-5-3 0,-1 5-10 16,0 0-1-16,2-3-3 0,-2 3-4 0,0 0-1 15,0 0-9-15,0-5 2 0,0 5 2 0,0 0-4 16,0 0 2-16,0 0-2 0,0 0 2 0,0 0 0 16,0 0 0-16,0 0-3 0,0 0-3 0,0-4-1 15,0 4-4-15,0 0-4 0,0 0 0 0,0 0 0 16,0 0 6-16,0 0 1 0,-6 12-5 0,3-7 0 16,3 3-1-16,-2 0-4 0,1 2-3 0,-4-1-2 15,2 2-3-15,-1 1-3 0,3-1-2 0,-2 0-2 0,0-1 0 16,2 2-4-16,-2-2-2 0,3 1 2 15,-4 1-4-15,4-1-4 0,3 0 0 0,-2-1-1 16,0 1 0-16,2-1-1 0,-2-2 0 0,1 1 1 16,1-2-3-16,0 0 0 0,-1-2-3 0,2 1 0 0,0-1-1 15,1 0-1-15,-1-1 2 0,0-2 0 0,5 4 0 16,-4-4 0-16,3 0-3 0,-1-1 0 0,3-1 3 16,3 0 1-16,-5 1 0 0,5-2-6 0,-2 1 3 15,3-1 0-15,-4-1 0 0,2 0-1 0,2-4-1 16,-1 3 2-16,1 0-3 0,1 0-13 15,-1-4-10-15,3 2-13 0,-1-1-14 0,-4 2-15 16,2-1-19-16,1-2-9 0,-1 1-20 0,-5 1-15 0,2 0-22 16,1 0-96-16,-7 2-268 0,1 1 118 0</inkml:trace>
  <inkml:trace contextRef="#ctx0" brushRef="#br0" timeOffset="169024.876">14512 11546 100 0,'-5'0'170'0,"5"0"2"0,-5-3-1 16,5 3-14-16,0 0-6 0,-5-5-13 0,5 5-4 16,0 0-13-16,-2-3-3 0,2 3-7 0,0 0-13 15,0 0-9-15,0 0-1 0,0 0 3 0,-5 11-1 16,4-5-1-16,-1 5 0 0,1-1-4 0,0 6-3 15,-2 3-3-15,0 1-1 0,0 6 0 0,3 1-1 16,-1 2-1-16,2 0-4 0,-1-3-3 0,-3 3-1 16,3-1-5-16,-1 2-2 0,0-1 0 0,1-3-4 15,0 0-6-15,1-1 1 0,-1-7-7 0,0 3-6 16,1-1-8-16,-1-2-2 0,2-2 4 0,-1 1-6 16,0-5-4-16,1-2-1 0,1 1-4 0,0 0-2 0,-2-1-1 15,2-2-1-15,-3 0 0 0,0 2-5 0,1-3-10 16,0-4-17-16,1 1-18 0,-2 2-25 15,-2-2-22-15,2-4-37 0,0 4-29 0,0-4-30 16,2 6-34-16,-2-6-28 0,0 0-179 0,0 0-455 0,0 0 201 16</inkml:trace>
  <inkml:trace contextRef="#ctx0" brushRef="#br0" timeOffset="174816.52">14210 12668 21 0,'-1'-2'121'0,"1"2"-7"0,-4-5-14 16,4 5-13-16,0-5-9 0,0 5-18 0,4-5 12 16,-4 1-20-16,1 0-1 0,-1 4-2 0,5-4-10 0,-2 2 0 15,-2-4 1-15,6 4 0 0,-5-1-12 0,5 2 3 16,-1-2-1-16,-1 2-5 0,-5 1-4 0,13-1 8 16,-8-2-11-16,5 3 2 0,-1-1-3 0,-3 1-6 15,1 1 6-15,2 2-4 0,-3-2 3 0,1 0 1 16,0-1 2-16,-1 4-19 0,0-1 19 0,0 2-3 15,-3 0 2-15,0 0-8 0,0 6 21 0,-3-1-4 16,-4 3-7-16,-1 2-4 0,-3 3-10 0,-6 4 11 16,1 0-8-16,-2 2 2 0,0-3 0 0,-3 0 1 15,1-2-4-15,-2 0 4 0,5-6 0 0,0 1-6 16,1-1 5-16,-2 0-10 0,6-4 13 0,-5-1-7 16,6 0 1-16,1-2-6 0,0 2 5 0,2-3-2 15,0-1-5-15,3-3 0 0,0 2-1 0,0-1 2 0,2-2-2 16,0 0 5-16,0 0-1 0,11 2-1 15,-11-2 2-15,16-7 1 0,-5 2-1 0,0-1 3 16,6-2 0-16,1 0 8 0,0 0 3 0,-1 0-5 16,2-1-5-16,5-2 4 0,-5 2 10 0,7-1-1 15,-1 0-2-15,-4 3 3 0,3-3 3 0,3 1-4 16,-7 0-8-16,1 3 5 0,-2 0-1 0,-1-1-7 16,0 2 3-16,-2 1-2 0,-4 2 2 0,0-2-1 15,0 1-1-15,-4-1 5 0,4 3-8 0,-4 1 0 0,1-1-1 16,-4-1 5-16,1 2-10 0,1 0 4 0,-7 0-1 15,6-2 4-15,-6 2-4 0,7 0-7 16,-7 0 7-16,0 0 0 0,7 2 4 0,-7-2-8 16,0 0 3-16,0 0-6 0,0 0 6 0,8 0-5 0,-8 0-21 15,0 0-10-15,3 3-37 0,-3-3-37 0,0 0-47 16,0 0-124-16,0 0-300 0,-7 5 134 0</inkml:trace>
  <inkml:trace contextRef="#ctx0" brushRef="#br0" timeOffset="180101.482">14302 13629 84 0,'0'0'87'0,"0"0"-6"16,0 0-10-16,0 0 8 0,0 0-8 0,0 0-5 15,1-5-16-15,-1 5-3 0,0 0 0 0,0-6-2 16,3 5-8-16,-1-4 4 0,-2 5-6 0,4-8 1 16,0 4-4-16,1-1-1 0,-1-1-6 0,2 0 23 15,2 0-20-15,1-3-3 0,3 3 5 0,-1-2 0 16,-1 1-7-16,3 1 6 0,0-1-5 0,1-2 4 16,-4 5-12-16,3-2 7 0,-2 1-7 0,1 0 1 15,-2 3-7-15,2-2 8 0,-5 1-4 0,0 3-3 16,2 0-3-16,-4-2-1 0,-5 2-1 0,10 2 1 15,-2 0-2-15,-4 0 10 0,-1 3-11 0,-1 0 5 16,0 1 0-16,-1 0-4 0,-1 4 5 0,-2 2 0 16,-1-2-6-16,-2 2 0 0,0 2 2 0,-1 3-9 15,-3-2 12-15,-1-1-5 0,0 0-3 0,0 1-3 16,-1-3 1-16,2 1-2 0,-1 1 6 0,-3 1-6 16,4-6 7-16,0 3 1 0,-1-3-5 0,6-1 0 15,-5 0 3-15,5 1-3 0,-1-5-2 0,0 2-5 16,1-1 7-16,3 0 0 0,-2-3-1 0,2 2 5 15,1-4-4-15,0 6 1 0,0-3 2 0,0-3-5 16,9 3 1-16,-4 0 2 0,3-3 0 0,1 0 8 16,2 0 0-16,2-3 4 0,4-1-12 0,1 2 9 15,-1-1-1-15,3-1 5 0,0-2 2 0,8-3-1 16,0 2 1-16,-1-1 1 0,1 1 11 0,0-1-11 16,0-2 0-16,-7 6 0 0,1-3-6 0,3 0 5 15,-6 2 2-15,3-2-5 0,-3 2-1 0,-3 2 1 0,-1-1 1 16,-2 1-2-16,0-2-4 0,-1 3-4 15,-3-1 6-15,0 2 0 0,-3-2-3 0,2 1 0 16,-3 1 1-16,1-1-2 0,1-1 1 0,-3 2 1 16,-4 1 3-16,9-3 1 0,-9 3-5 0,4-1 1 15,-4 1 6-15,0 0-4 0,5-1 3 0,-5 1-2 0,0 0 2 16,0 0-5-16,0 0 0 0,0 0-4 0,6-1-3 16,-6 1-15-16,0 0-26 0,0 0-32 15,0 0-32-15,0 0-44 0,0 0-121 0,0 0-292 16,0 0 130-16</inkml:trace>
  <inkml:trace contextRef="#ctx0" brushRef="#br0" timeOffset="191814.097">14600 14415 56 0,'0'0'57'0,"5"-2"-2"0,-5 2-3 0,2-5-3 16,1 2-4-16,-3 3 0 0,5-2 5 0,-5 2-3 15,4-3 1-15,-4 3 2 0,4-3-4 0,-4 3 7 16,4-4-3-16,-4 4 4 0,0 0 0 0,0 0 6 0,4-2-1 16,-4 2 0-16,0 0 1 0,0 0-1 0,0 0-8 15,0 0 1-15,0 0-5 0,3-3 0 0,-3 3-4 16,0 0-1-16,0 0-3 0,0 0-8 0,0 0-2 15,0 0-6-15,0 0 2 0,-20 8-4 0,16-6-6 16,-5 2-4-16,4 1 3 0,-4 2 1 0,1-1 1 16,3 4-3-16,-5 1-2 0,1 5 6 0,1-4-1 15,0 2-2-15,0 3 0 0,1 1-4 0,4 0 6 16,-1 1-3-16,2 1-1 0,1-1-1 16,0 5 1-16,2-4 2 0,2-3-8 0,-1 4 7 0,5-4 2 15,-1-2-8-15,4 2 2 0,-1-1 0 0,-1-3-4 16,0 1 1-16,8-2-2 0,-7-2 3 0,4-3-4 15,1 0 2-15,4-2-4 0,-1 2 7 0,-1-4-7 16,3-1 1-16,-1-1 0 0,3-2 0 16,1-1 2-16,-1-1-5 0,-1 1 5 0,1-5-4 0,-2 0 7 15,-1 0-6-15,3 0 0 0,-5-3 0 0,0 0 3 16,-1-2-2-16,-2 0-1 0,-1 1-1 0,0-2 1 16,-6 0 2-16,6 1 8 0,-6-2-10 0,-1-1 2 15,-1-2-1-15,1 0-1 0,-5-1 3 0,0 1 0 16,0 2-2-16,-4-2 3 0,1-3 1 0,-3 3-3 15,-1 0 4-15,-1 3-4 0,-1-1-1 0,-1 1 3 16,0 2 0-16,-2-1 5 0,3 4-6 0,-7-1 4 16,4 6-5-16,-7-6-3 0,1 7-1 0,-5 3-22 15,-5 0-19-15,1 3-30 0,-1 3-26 0,1 3-40 16,-2 0-137-16,2 0-299 0,9 1 133 0</inkml:trace>
  <inkml:trace contextRef="#ctx0" brushRef="#br0" timeOffset="194938.498">15061 15579 42 0,'0'-4'36'0,"0"0"3"0,3-2-1 15,-2 0 0-15,0 2 4 0,-1-1-1 0,3-2-2 16,-3 2 1-16,4-1 2 0,-3 2-1 0,0-1 3 16,-1-2-6-16,0 3-3 0,3 0 1 0,-2-2 2 15,-1 2 0-15,0 4 7 0,0-6-1 0,0 1-1 0,3 2 3 16,-3 3-5-16,0 0 5 0,0 0-9 0,1-3 5 15,-1 3 3-15,0 0 0 0,0 0-12 16,0 0 4-16,0 0 0 0,0 0 7 0,0 0-1 16,0 0 5-16,3 12 2 0,-3-5-13 0,0 5 5 15,0 2 0-15,1 1-5 0,1 3 4 0,1 2-2 16,-2 6 0-16,-1 0-3 0,3-5-4 0,0 6-4 0,0-3-1 16,0 2-2-16,-2-8 2 0,2 2 3 15,-1 0-4-15,-1-2 2 0,1 1-17 0,-1-2 8 16,3 0-1-16,-3-1-1 0,1-4 0 0,0 0-5 15,-1-2 2-15,2 0-7 0,-3 0 5 0,2 0-9 16,-2-3 9-16,3 2-3 0,-3-3 3 0,1 0-7 16,-1-1 6-16,1 1-9 0,-1-2-9 0,2-2-10 15,-4 5-24-15,2-7-34 0,2 5-45 0,-2-5-36 16,-2 5-127-16,2-5-306 0,-4 0 136 0</inkml:trace>
  <inkml:trace contextRef="#ctx0" brushRef="#br0" timeOffset="199833.762">15206 16526 6 0,'0'0'42'0,"-2"-6"-1"0,2 6-6 16,0 0 3-16,-2-5-6 0,2 5 7 0,0 0-2 15,-3-4 7-15,3 4-4 0,0 0-7 16,0 0 3-16,-2-6 9 0,2 6-10 0,0 0 1 16,0 0-7-16,0 0 1 0,0 0 1 0,0 0-3 0,0 0 0 15,-17 10-4-15,13-3-4 0,-1 3 6 0,0 0 1 16,-3 4-6-16,3 3 8 0,-4 5 0 0,3 5-6 16,1 1 1-16,0 0-3 0,1-1-2 0,2 1 3 15,0-3 4-15,1 4-12 0,1-4-3 16,1 0 7-16,-1-8-4 0,4 3 0 0,0-3 1 15,1 0 1-15,-3-1 1 0,2-3-2 0,3 3-11 16,-3-6-1-16,4 1 11 0,-3-2-13 0,3-1 9 16,1 0 3-16,-1-2-9 0,1-2 8 0,0 0-7 15,-2-1 1-15,6-3-2 0,0 0 1 0,1-3 3 16,-3-3 2-16,7 0 5 0,1-3-1 0,-2 1-3 16,5-9 2-16,-2-1 3 0,-3 5-2 0,3-5 3 15,0-2-3-15,-1 1 1 0,-7 6 13 0,8-8-12 16,-9 4-3-16,3-5-2 0,-2 7 0 0,-2-3 7 15,-4 0 0-15,-1-1 6 0,-1 2 5 0,-3-1 1 16,-1 1-6-16,-2-2 6 0,-3 2-3 0,-2-2 5 16,-4 1-6-16,-2 2-3 0,-5 2-6 0,-7 3 2 15,-2 2-5-15,-9 7 12 0,-2 2-16 0,-16 9-1 16,-2 4-8-16,-3 13-14 0,-22 17-46 0,1 3-52 16,-7 8-162-16,-1 0-294 0,-3 5 131 0</inkml:trace>
  <inkml:trace contextRef="#ctx0" brushRef="#br0" timeOffset="205689.742">16463 4557 105 0,'0'0'107'0,"0"0"-4"16,0 0-8-16,0 0-13 0,0 0-3 0,0 0-5 15,0 0-1-15,0 0-5 0,0 0 1 0,0 0-4 16,-3-2-5-16,3 2 0 0,0 0-2 0,0 0-2 16,0 0-2-16,0 0-1 0,0 0 2 0,0 0-8 15,0 0 0-15,0 0-6 0,0 0 0 0,0 0-2 16,0 0-3-16,0 0-1 0,0 0-3 0,0 0-5 15,0 0-2-15,0 0-2 0,0 0 2 0,0 0-3 16,0 0-2-16,0 0 1 0,0 0 3 0,15 0-2 16,-10-5-2-16,2 5 5 0,0-2-2 0,4-1-2 15,-2-1 3-15,2 1-4 0,2-2-3 0,7 1 4 16,-4-4-7-16,2 5 1 0,1-3-1 0,2-1-4 16,-1 3 3-16,2 0-1 0,-2-1 2 0,1 1-6 15,-1 0-2-15,-2 3-1 0,1 0 3 0,0-1-4 16,-6 0-2-16,0 4 3 0,1 0-4 0,-2-2 2 15,-1 1 2-15,-1-2-5 0,1 2 3 0,0 0 0 16,-5-2-3-16,-2 3 3 0,4-2-3 0,-8 0 2 16,13 2 4-16,-6-1-7 0,-3-1-23 0,-4 0-22 15,7 1-21-15,-7-1-24 0,8 0-19 0,-8 0-38 16,0 0-133-16,0 0-304 0,0 0 135 0</inkml:trace>
  <inkml:trace contextRef="#ctx0" brushRef="#br0" timeOffset="206145.912">16508 4778 118 0,'0'0'126'16,"0"0"-13"-16,0 0-8 0,0 0-16 0,0 0-4 15,-3 2-9-15,3-2-6 0,0 0-5 0,0 0-11 16,0 0 9-16,0 0-3 0,0 0 2 0,14-6-8 16,-8 2-3-16,2 2 5 0,0-3-6 0,2 3-3 15,0-2 2-15,3 0-4 0,1 0 3 0,-2 0-7 16,6-2 6-16,-3 1-13 0,4 0 5 0,0-1-6 15,-1 1 1-15,1 1-5 0,2-2-2 0,-1 1-3 16,-3 0-2-16,2 0 2 0,5 0 0 0,-7 2-7 16,1-1-1-16,0-2 0 0,-2 2-4 0,1 1 4 15,1-1-9-15,-2-1 9 0,-2 3-9 0,-3 0 5 16,0-2-5-16,1 4 2 0,-2-2-3 0,-1-2-3 16,-3 1 4-16,2 2-7 0,-2-2 3 0,-2 2-2 15,-4 1 7-15,9-2 0 0,-1 1-7 0,-8 1 1 16,6-1 3-16,-6 1-3 0,0 0-1 0,4-3-12 15,-4 3-14-15,0 0-20 0,0 0-22 0,0 0-34 16,3-2-41-16,-3 2-135 0,0-4-298 0,0 4 132 16</inkml:trace>
  <inkml:trace contextRef="#ctx0" brushRef="#br0" timeOffset="206722.588">16772 4221 60 0,'0'0'169'0,"0"0"-14"16,-9-3-14-16,9 3-15 0,0-2-12 0,0 2-12 15,0 0-9-15,0 0 2 0,0 0-1 0,0 0-7 16,0 0-5-16,0 0 4 0,0 0-4 0,0 0 0 16,13 5-7-16,-8-3 3 0,-1 1 3 0,2 1-2 15,2-3 2-15,-1 3-2 0,3 0-3 0,0 2-3 16,0 1-5-16,3-1-4 0,0 6-3 0,0-3-3 16,2 1-4-16,0 0-2 0,4 0-4 0,0 2-4 15,-2-1 0-15,7 4-7 0,2-1-4 16,-8-4 1-16,0 3-4 0,5 1-2 0,-7-4-3 0,5-1-3 15,2 4-2-15,-5-4-4 0,-2-2 3 0,2 0-2 16,0 1 0-16,-3-2-4 0,2 2-1 0,-3-1-3 16,-4-6 0-16,2 5-2 0,2-3 2 0,-4 0-2 15,-1 1 1-15,-3-2-2 0,1-1 0 0,-3 2-3 16,-1-2 1-16,3 0-1 0,-6-1 2 0,5 4 1 16,-5-4-3-16,6 1-2 0,-6-1 7 0,1 4-4 15,-1-4 1-15,5 2 2 0,-5-2-1 0,0 0 0 16,0 0 2-16,0 0 0 0,0 0 1 0,0 0-2 15,0 0 1-15,0 5 0 0,-2 1 2 0,-3 3 1 16,-3 1 0-16,-2 3 1 0,-7 8 0 0,2 0-1 16,-5 4-3-16,0 2-1 0,1 2-2 0,-4-2 2 15,3 3-2-15,-3-1-1 0,-8 10-1 0,8-10 0 16,3 0-7-16,-1-4-14 0,1 2-16 0,-1-1-22 16,7-3-31-16,-4 0-42 0,4-4-57 0,0-2-60 15,1 0-176-15,2-2-455 0,-4-1 202 0</inkml:trace>
  <inkml:trace contextRef="#ctx0" brushRef="#br0" timeOffset="-212600.514">18748 4221 14 0,'0'0'36'0,"0"0"-4"0,0 0-3 15,0 0 1-15,0 0 1 0,0 0 0 0,0 0 1 16,0 0-1-16,0 0 6 0,0 0-3 0,0 0 0 16,0-4-5-16,0 4 4 0,0 0-7 0,0 0 4 15,0 0 4-15,0 0-1 0,0 0-4 0,0 0 5 16,0 0 1-16,0 0-9 0,0 0 7 0,0 0-1 15,0 0-1-15,0 0-4 0,0 0 0 0,0 0 0 16,0 0 3-16,0 0-5 0,0 0-1 0,0 0-3 16,0 0 5-16,0 0-12 0,0 0 2 0,0 0-2 15,0 0 5-15,0 0 2 0,0 0 1 0,0 0-13 16,0 0 3-16,0 0 4 0,0 0-7 0,0 0 1 16,0 0-1-16,0 0 5 0,0 0 2 0,0 0-2 15,0 0-1-15,0 0 2 0,0 0-3 0,0 0 1 16,0 0 3-16,0 0-6 0,0 0-4 0,0 0 8 15,0 0-8-15,0 0 3 0,0 0-1 0,0 0-2 16,0 0-2-16,0 0 9 0,0 0-4 0,0 0 2 16,0 0-2-16,0 0 0 0,0 0 0 0,0 0 1 15,0 0 0-15,0 0 0 0,0 0-6 0,0 0 5 16,0 0-2-16,0 0-1 0,0 0-2 0,0 0 1 16,0 0 4-16,0 0-5 0,0 0 6 0,0 0-3 15,0 0-9-15,0 0 10 0,0 0-4 0,-7-4-4 16,7 4 1-16,0 0 0 0,0 0 5 0,0 0-6 15,-5-2 3-15,5 2 0 0,0 0 0 0,-4-4-2 16,4 4 0-16,0 0 7 0,-2-3-1 0,2 3-2 16,0 0 4-16,0 0-4 0,-4-3-5 0,4 3 3 15,-4-2 0-15,4 2 4 0,0 0-3 0,0 0-1 16,-4-4 3-16,4 4-7 0,0 0 2 0,0 0-1 16,-4-3 0-16,4 3 1 0,0 0 0 0,0 0 2 15,0 0 8-15,0 0-7 0,0 0-6 0,0 0 6 16,0 0-1-16,0 0 6 0,0 0-1 0,0 0-6 15,0 0 6-15,0 0-2 0,-1-4 4 0,1 4-5 16,0 0 1-16,0 0 0 0,0 0 1 0,0 0 3 16,0 0 10-16,0 0-13 0,0 0 1 0,0 0-1 15,0 0 3-15,0 0-2 0,0 0 1 0,0 0-3 16,0 0 2-16,0 0 1 0,0 0 2 0,0 0 3 16,0 0-8-16,0 0 1 0,0 0-1 0,0 0 10 15,0 0-9-15,0 0 0 0,0 12 7 0,-4-7-2 16,4 2 1-16,-1 2 1 0,-3 3 1 0,-1 3 5 15,1 0-9-15,2 2-1 0,-1 2 4 0,-1 0-2 16,1 8 3-16,1-4-5 0,-5-3 4 0,5 5 0 16,2-6-4-16,-6-2 2 0,2 9-3 0,2-9 2 15,0 3-2-15,2-1 2 0,-5-2 1 0,4 2 1 16,0-2-4-16,-1 0 0 0,-2-1-3 0,3 0 2 16,0-2 2-16,-2 2 0 0,1-5 2 0,2 3-4 15,-3-2-2-15,1-1 0 0,2 0-1 0,-3-1 2 16,2-1-4-16,-2-1 2 0,2-1 1 0,2-2-6 15,-4 0 6-15,3 2-4 0,-1-2 3 0,-1-3 1 16,2 4-4-16,-1-1 0 0,-2-1 1 0,2-2-3 16,1-2 2-16,-3 5 0 0,3-5-2 0,-2 5 9 15,2-5-9-15,0 2 1 0,0-2 1 0,0 0-5 16,0 0-3-16,0 0 4 0,0 0 6 0,-12 0-13 16,12 0 1-16,-2-7-2 0,2 7 1 0,-4-10-2 15,3 6-3-15,-3-6 2 0,0 2 2 0,8-1 4 16,-4 2-2-16,0-1 0 0,0 2 7 0,0 0-6 15,1-1-2-15,-1 2 3 0,1 0-3 0,-2 2 10 16,1 3-10-16,5-4 7 0,-1 2 3 0,-4 2-2 16,9 5 3-16,-3-1-5 0,3 4 6 0,0-1 0 15,1 1 0-15,-2 2-1 0,0-3 1 0,5 5-3 16,-1-1 2-16,0 1 0 0,-1-3 2 0,2 1-1 16,0 3-1-16,-2-4 2 0,-2-3-1 0,-1 2-1 15,2 0-2-15,-1-3 4 0,0 2-7 0,2-4 1 16,-4 0 1-16,-2 1 3 0,0-3-10 0,-1 2-13 15,1-2-17-15,-5-1-18 0,0 0-41 0,9-7-22 16,-8 4-34-16,-1-2-124 0,-1 1-299 0,0-3 133 16</inkml:trace>
  <inkml:trace contextRef="#ctx0" brushRef="#br0" timeOffset="-211780.874">19039 4807 77 0,'0'0'89'0,"0"0"-20"0,0 0 6 0,9-12-8 16,-5 8-14-16,-2-1 5 0,2 1-9 0,0 0-15 15,1 0 11-15,-1-1-5 0,0 2 4 0,2 0-7 16,-3-1-2-16,1 1-2 0,-2 0 3 0,-2 3-4 16,4-2-6-16,-4 2 5 0,8-1 1 0,-8 1 19 15,6 0-9-15,-6 0 1 0,7 2-4 0,-2 2 0 16,-1-1-3-16,-1 1-1 0,2 2 1 0,-3-1 1 15,4 1-6-15,-3 5-8 0,-1-6 0 0,3 6 2 16,-5 0 1-16,4-3-5 0,-2 4-7 0,-2-2 6 16,3-1-4-16,-6 4 1 0,3-2 1 0,-2-1-4 15,1 0 0-15,-2 0-1 0,-2 0-5 0,3 1 4 16,-1-1-6-16,-2-1 3 0,2-3-4 0,-2 1 4 16,2 0-2-16,-1-4 0 0,4 2 1 0,-3 1 1 15,1-3-1-15,2-3 1 0,-2 4-4 0,2-1 6 16,-2 0 0-16,2-3-1 0,0 0 3 0,-3 5 2 15,3-5-5-15,0 0-4 0,0 0 5 0,0 0-5 16,0 0-5-16,0 0-9 0,0 0 11 0,0 0-2 16,0 0 5-16,0 0 2 0,14-8-1 0,-8 4 3 15,1-3-4-15,3-1 0 0,-1 3 3 0,5 1 1 16,-5-4 2-16,9 0-2 0,-8 3-1 0,8-3-1 16,-6 2 1-16,7-1 0 0,-5 1-3 0,6 0 2 15,-8 2 3-15,0-1-4 0,2 2 3 0,-1-2 2 16,-2 3-4-16,0-2 5 0,-1 0-2 0,-2 2-6 15,-3-1 7-15,5-1-7 0,-2 2 3 0,-2 1 2 16,-6 1-6-16,8 0 4 0,-3-1 0 0,-5 1-3 16,7-1 1-16,-7 1 0 0,5-2 0 0,-5 2 2 15,0 0-3-15,0 0 3 0,0 0-7 0,0 0 7 16,0 0-7-16,0 0-12 0,0 0-21 0,0 0-27 16,7 0-35-16,-7 0-31 0,0 0-42 0,4-3-103 15,-4 3-292-15,0 0 129 0</inkml:trace>
  <inkml:trace contextRef="#ctx0" brushRef="#br0" timeOffset="-210734.586">18467 5392 24 0,'0'0'152'0,"0"0"-10"0,0 0-8 0,0 0-9 16,0 0-13-16,0 0-10 0,0 0-6 0,0 0-6 15,0 0-8-15,12-5-1 0,-4 4 7 0,-2-2-10 16,2 1 1-16,1-1-8 0,6 3 3 0,-3-4-3 16,7 1-4-16,0 0 1 0,8-1-5 0,-6 3-1 15,9-4 0-15,0 1-6 0,4 1-3 0,2 0 2 16,5-1-8-16,9 0-6 0,-10-1-2 0,13 1-7 16,2-3-1-16,0 1-4 0,3-2 0 0,4 2-1 15,-6 4-6-15,3-4-1 0,3 1-2 0,2 0-3 16,2 0 2-16,24 0-4 0,-27 3-2 0,2-1 2 15,27-5-2-15,-28 6-2 0,1-2 0 0,30 0-3 16,-34-2-1-16,7 4 2 0,-2-2 1 0,26-2-5 16,-24 2 5-16,25-3-4 0,1 2 1 0,-2 0-1 15,2 2 0-15,-29-2 1 0,32 1-4 0,-3-2 0 16,-3 1 0-16,-1 1 2 0,-22 2-1 0,26-6-1 16,-25 4-2-16,22 1 16 0,-22 3 0 0,-2 0-7 15,23-3-2-15,-30 3-4 0,3 0-2 0,-1 0 5 16,-3 0-8-16,0-2 2 0,1 2 1 0,-2 0-1 15,-3 2 2-15,-3-2-1 0,-10-2 2 0,12 2 5 16,-2 2-9-16,-2-2 3 0,-13 0-3 0,2-3 1 16,-1-1 1-16,0 2-2 0,-2 2 3 0,-3-4 0 15,3 0 1-15,-4-1 0 0,-3 2-2 0,-1 2-1 16,1-6 1-16,-8 3 1 0,1 2 1 0,-7 0-1 16,4-3-1-16,-8 5 4 0,1-1-3 0,-5-1 0 15,-1 2 1-15,-1-4 0 0,-5 4-1 0,8-1 0 16,-8 1-8-16,9 0-10 0,-9 0-18 0,3-1-27 0,-3 1-29 15,0 0-41-15,5-3-55 0,-5 3-153 0,0 0-370 16,0 0 163-16</inkml:trace>
  <inkml:trace contextRef="#ctx0" brushRef="#br0" timeOffset="-208520.992">20621 4221 16 0,'0'4'32'0,"0"-4"9"0,0 3-3 0,0-3-3 0,0 0 2 16,3 7-4-16,-3-4-1 0,1 0-1 0,-1-3-2 15,4 4-4-15,-4 1 6 0,2-2-4 0,0 0-4 16,0 2 3-16,-2-2-4 0,0 3 0 0,1-2-4 15,1 2 2-15,0-1-4 0,-2 1 6 0,0-1 0 16,2 3-1-16,-2-1 3 0,0 0-12 0,3 0 1 16,-3 3 15-16,1 0-13 0,-1-3 3 0,3 5-1 15,-6-1 1-15,3 2-8 0,3-3 6 0,-3 2-1 16,-3 3 4-16,3-3-4 0,3 4-1 0,-2 2 17 16,-1-1-18-16,1 2 2 0,2 0 1 0,-1-2-7 15,0 1 1-15,1-1-2 0,1 4 2 0,-2-4 0 16,2 1-5-16,0 7 1 0,-1-4 6 0,0-1-2 15,6 3-10-15,-5 3 7 0,1 0 5 0,1 0-11 16,1 1 12-16,-5 2-6 0,2-1 0 0,1-2 14 16,-1 4-13-16,0 0 1 0,5-1 3 0,-3 0-12 15,-2 0 0-15,1 1 4 0,0 3 6 0,2-2-1 16,-4-1-3-16,4 1 2 0,-3 3-7 16,1-1 1-16,0 1 13 0,1 1-14 0,-2-1-1 15,0-1 5-15,0-2-3 0,-2 1 7 0,1 2-9 0,-2 0 11 16,2-1 3-16,-3 1-7 0,1-2 1 0,0 0-8 15,0-1 10-15,-1 1 1 0,-1-1 3 0,0-2-5 16,0 0-1-16,0 0 4 0,1 0 1 0,0 0-2 16,-2 0-1-16,1 0 3 0,2 0-3 15,-2 0 1-15,1-2-7 0,-1 1 7 0,1 0-1 16,-2 1 1-16,2-3-9 0,0 3-4 0,-1-2 8 0,1-3-1 16,-1 3-2-16,1-1-6 0,-1 1 7 0,1-3 3 15,-2 3-1-15,1-3-3 0,1-2 3 0,-1-5-4 16,2 2 4-16,-2 0-4 0,1-2 4 0,1 3-3 15,-1-2 3-15,0 2 0 0,-1 4-1 0,-1-6 1 16,4 2-2-16,-1 8 5 0,-2-4-8 0,-1 6-2 16,-1 2 2-16,-2 3-10 0,1-1 4 0,-5 13-1 15,5 4-8-15,-6-3-1 0,0 3 5 0,-1-1-4 16,1 0 2-16,0-1 1 0,-2-3 5 0,6-9 3 16,-3-4-5-16,4 2-4 0,-3 0 6 15,3-2 6-15,1-3 5 0,-2 1 1 0,0 1-4 0,4-4 5 16,-2 1 2-16,6-2 8 0,-4 2-4 0,1-1 5 15,1-1-1-15,0 1-6 0,1 0-2 0,3-1 7 16,-2 1 2-16,0-2 0 0,-2 0 2 0,4-1-3 16,2-1-2-16,-5-4-1 0,7 6 2 15,-7-6-1-15,3 5 1 0,3-1-4 0,-5-6-1 16,7 7-2-16,-5-6 2 0,1 0 2 0,2 1-6 0,-1 2 7 16,4-4 3-16,-3 7-1 0,3-1-3 0,-3 2-3 15,0-2 0-15,2 1 1 0,-1 2-2 0,0 2 1 16,-3 2-3-16,-1 1-3 0,-1-2 3 0,1 1 3 15,-3 1-7-15,2 0 2 0,-1 2-1 0,-2-4-2 16,1 2 4-16,0-1 0 0,-1 0-5 0,0-1 3 16,3 2 4-16,-6 0-2 0,6-2 1 0,-3 4-5 15,0 0 1-15,0 1 2 0,0 1-8 0,0 10 6 16,0-10-2-16,0 10-9 0,3-9 6 0,-2-3 3 16,-1 16-2-16,-4-2 4 0,8-3-2 0,-3-8 2 15,2 8-1-15,1 1-3 0,0-9 5 0,5 10-7 16,-4 2 4-16,2-1-2 0,0 1 0 0,4-3-2 15,-1 2 5-15,-1-2 2 0,0 0 2 0,-2 2-7 16,4 1-2-16,-2 3 7 0,5-5-4 0,-4 3 0 16,1 1 3-16,1-3 0 0,-1 2-4 15,-1-2 3-15,4 4 0 0,-4-2 1 0,3-2-1 0,-2 0-3 16,1 0-3-16,-1 2 2 0,-2-1 0 0,-5-12 3 16,5 11-1-16,-4 2 5 0,4-1-7 0,-8-14-1 15,2 12 3-15,7-1 2 0,-6 0-2 0,0-11 2 16,-2 13-5-16,5-2-1 0,-6-13 9 15,0 2-7-15,-1 1-1 0,0 10 0 0,3-12 5 16,-2 0-1-16,2 2 2 0,-3-2-8 0,1-2 2 0,-2 3 0 16,1-1 3-16,0-1 2 0,1 3 3 0,-2-3-3 15,2 15 0-15,-1-16-3 0,0 1 13 0,0-1-3 16,0 2-1-16,-1-3 0 0,2 1-2 0,-1-3 1 16,0 3 1-16,-1 4-3 0,1-4 1 15,-3 0 5-15,2 3-6 0,-2-1-2 0,1 2-1 0,-1 8 9 16,2-9-3-16,-2-2-3 0,1 1 6 0,-2 2-6 15,0-5-5-15,3 3 0 0,-2-1 3 0,1 4 0 16,-2-3-1-16,4 0 4 0,-4-1-7 0,4 4-2 16,0-3 0-16,0 0-1 0,0 0 0 15,0 12 0-15,0-13 1 0,4 1-3 0,-4 0-4 0,4 3 6 16,-3-3-1-16,-1 11-3 0,0-10 3 0,-1 3-1 16,2 7 3-16,-1-10 4 0,0-3 1 0,0 1-4 15,1 4 6-15,-1-6-6 0,4 4 6 0,-4 0-1 16,0-3 3-16,3 2-2 0,-2 0 1 0,-1-2-4 15,0 1-3-15,5-2 3 0,-4 1 2 0,3 1-3 16,-1-1 2-16,-1-1-3 0,2 2 2 0,-4-5-5 16,4 4 5-16,-4-1-5 0,3-1 5 0,-1 0-1 15,1 1 0-15,-1-2 2 0,3-3-6 0,-2 0 3 16,1 0 3-16,0 2-4 0,-4-3 0 0,3 0 2 16,1 2-2-16,4-1 2 0,-4-1-3 0,-2 1-3 15,3-3 5-15,-2 2-1 0,5 2-3 0,-2-2 4 16,0 0-3-16,-3-5 5 0,1-1-6 0,-3 5-1 15,6 1 0-15,-6-4-3 0,0-1 2 0,3-1-5 16,-1 0 6-16,-1 1-10 0,0-3 4 0,-2 1 4 16,0-2-2-16,1-1 6 0,-1 2-2 0,3-5 1 15,-3-3-1-15,0 4 2 0,-3-2 0 0,6-1-6 16,-7-1-9-16,4 0-1 0,-1-2-5 0,1-7-11 16,0 11-5-16,-1-4-12 0,1-7-19 0,-2 8-28 15,2-8-23-15,-2 7-102 0,0-1-244 0,2-6 108 16</inkml:trace>
  <inkml:trace contextRef="#ctx0" brushRef="#br0" timeOffset="-206822.502">21202 4016 92 0,'0'0'109'16,"8"-12"-20"-16,-5 7-8 0,5-3-7 0,0-1 9 15,4-2-3-15,0-1 1 0,-2-3-7 0,0 2 4 16,4-2 1-16,-3 0-2 0,3-2-2 0,-2 0-4 15,-3 3-4-15,2-2-2 0,1-1 1 0,-6 7-2 16,-2-1 8-16,0 0 4 0,0 1 4 0,-2 3-2 16,2-4 2-16,-8 6-7 0,4-1-6 0,-4-1-5 15,2 4-9-15,-6-3-3 0,4 3-5 0,-5 0-7 16,-1 1-5-16,-3 2-1 0,-4 5-1 0,1-2-8 16,-4 3-3-16,4 2 2 0,-9 4-1 0,8 0-5 15,1-1-1-15,-7 6 0 0,2 1-4 0,2-1 0 16,6-2 4-16,-1 2-4 0,5 0-8 0,0 1 2 15,0-1 1-15,2 3 0 0,1-2-5 0,2-1 4 16,0 2 0-16,2 1-3 0,5-4-2 0,-3 3-1 16,5-3 1-16,1 2-1 0,3-3-3 0,-4 0 4 15,8 1-2-15,-3-1 0 0,3-1-1 0,1-2 0 16,2 3 2-16,-1-2-4 0,-2 0 1 0,2-1-5 16,-2-3 2-16,3 2 2 0,-1-2 3 0,-3-2-2 15,-3 0 0-15,0 0-3 0,3-1 3 0,-3-1-3 16,-2 1 4-16,-2-2-6 0,1 0-7 0,-2-1 1 15,0 1-3-15,0 0 5 0,-4 0-4 0,0 1-1 16,0 2 5-16,-5-2-4 0,1 0 4 0,-1 0-3 16,-4 4 1-16,-2-2 6 0,1 0-9 0,-1-1 13 15,-2-2-10-15,-3 3 16 0,2-1-5 0,-4-1-2 16,-1-1 5-16,1 0 1 0,0-1 9 0,0-1-4 16,3-1 4-16,-5-1 5 0,3 0 0 0,-1-1-2 15,6 1 2-15,-2-2 2 0,3 2-1 0,-1 0-4 16,3-2 2-16,3 1 0 0,0-2-5 0,-1 3-2 15,1-2-1-15,6 2-8 0,-8-1-17 0,6-2-13 16,2 3-18-16,0 0-20 0,-5-2-21 0,5 2-19 16,0 0-9-16,6-7-9 0,-6 7-8 0,9-4-14 15,-4 0-86-15,0 1-256 0,-2 1 113 0</inkml:trace>
  <inkml:trace contextRef="#ctx0" brushRef="#br0" timeOffset="-206324.694">21478 4211 147 0,'0'0'164'0,"-1"-6"-12"0,1 6-4 0,-1-4-11 15,1 4-21-15,0 0-6 0,1-4-14 0,-1 4-9 16,0 0-8-16,0 0-6 0,0 0-3 0,0 0-2 16,-1 14-6-16,-1-7-7 0,1-1-10 15,1 3-2-15,0 2 0 0,-2 0-3 0,2 0-6 0,-3 1-1 16,3-1-5-16,0 0-4 0,0 0 0 0,0-1-2 16,1 2-4-16,-1-4-3 0,4 1-3 15,-4-4 3-15,3 3-4 0,-1-3-3 0,2-2-3 0,1 2 2 16,-1-2-5-16,4-2 4 0,-3-2-6 0,3-3-3 15,4-3-8-15,-3 1-7 0,4-4-7 0,-4 3-2 16,5-5 2-16,-1-3-5 0,-4 6 7 0,1-5-4 16,-2-2 4-16,2 1-2 0,-2 3 8 0,-3 1 2 15,-2 0-8-15,3 2 11 0,-4 4 0 16,3 0 2-16,-2-1 1 0,-1 2-5 0,2 2 5 0,-2-1-6 16,-2 3 1-16,5-1 6 0,-5 1 3 0,0 0-1 15,14 6 1-15,-10-2 2 0,-1 2 5 0,4 0-1 16,-1 0 1-16,-1-1-5 0,6 2 3 0,-4 1-12 15,0-1 10-15,4-2-1 0,-2 0-2 0,1-2 6 16,-3 0-16-16,5-2-13 0,1-2-31 0,-1 1-18 16,-1-3-14-16,0 0-14 0,-1-2-6 0,0-4-69 15,-2 2-195-15,0-2 86 0</inkml:trace>
  <inkml:trace contextRef="#ctx0" brushRef="#br0" timeOffset="-206059.583">21882 3901 51 0,'-2'-5'163'0,"0"1"-12"0,0 0-12 0,1-1-14 16,1 5-14-16,0 0-6 0,0 0-7 0,0 0-11 15,-4 18 2-15,2-1-10 0,1 3-6 0,-1 9-3 16,2 0 1-16,0 7 0 0,-2 10-4 0,2-10-5 16,2 13-4-16,1 1-5 0,1 0-9 0,-2 3 2 15,1-2-3-15,1-1-5 0,-1 3 2 16,2-2-3-16,-3 3-2 0,1-4-5 0,-4-1-1 0,-1-1-5 15,6-2-2-15,-1-13-4 0,-3 0 2 0,-1-3-3 16,-1-3-4-16,1 1-7 0,1-5-6 0,-1-6-18 16,2-5-13-16,-2 2-16 0,1-6-17 0,0 1-13 15,0-5-21-15,0 0-16 0,0 0-26 16,0-4-126-16,0 0-289 0,0 0 128 0</inkml:trace>
  <inkml:trace contextRef="#ctx0" brushRef="#br0" timeOffset="-205762.952">21928 4175 100 0,'13'0'99'0,"-3"3"-4"0,4-1-6 15,4 1-8-15,-5 2-12 0,7 2 1 16,-7-1-5-16,5 2-10 0,-3 1 0 0,-1 1-13 15,-3 0-2-15,-2-4-1 0,-2 3-7 0,0-1-3 0,-5 2 3 16,0-3-3-16,-2 4 5 0,-4 0 0 0,-3 0-10 16,-4 3-7-16,-1-4 5 0,-2 4 0 0,-1-4-4 15,0 2 4-15,-2-2-1 0,-1 0-7 16,0-1 6-16,0-2-3 0,2-1-2 0,2-1 4 16,-2 0-20-16,3-5-6 0,2-1-1 0,1-1-19 0,1-1-23 15,2-4-16-15,2 0-21 0,1-4-18 0,-1 0-57 16,4 1-175-16,1-10 78 0</inkml:trace>
  <inkml:trace contextRef="#ctx0" brushRef="#br0" timeOffset="-205480.562">22172 3916 50 0,'0'0'123'16,"0"0"-4"-16,0 0-1 0,5 9 12 0,-2 1-10 15,-2 1-7-15,-1 5-5 0,2 3 2 0,0 8-7 16,3 3 7-16,-5 3-5 0,4 1-7 0,-3 12 2 0,3 2-4 16,-4-1 2-16,0 0-4 0,1 5-3 0,-1-6-8 15,4 4-5-15,-1 0-7 0,-3-3-10 16,5-1-3-16,-4 0-5 0,-1-1-4 0,4-10-9 16,-5 0 2-16,1 0-5 0,1 2-4 0,-2-4-2 15,1-1-2-15,-3-5-8 0,2 1 0 0,-2-11-13 0,3 0-16 16,0-5-18-16,-2-4-24 0,2 1-17 0,0-3-29 15,-3-2-31-15,3 0-31 0,0-4-39 0,-5 0-115 16,5 0-338-16,-9-9 149 0</inkml:trace>
  <inkml:trace contextRef="#ctx0" brushRef="#br0" timeOffset="-205184.192">22258 4158 120 0,'9'4'129'0,"4"0"-8"16,3 1-9-16,-5 4-11 0,5-2-12 0,-7 3-7 16,6 2-11-16,-4-3 6 0,0 1-19 0,-5 1 10 15,0 0-1-15,-1 0-8 0,-1-1 3 0,-2 1 0 16,-2 0-6-16,-4 2-5 0,0-1-3 15,-3 3 0-15,-3 1-6 0,-1-3-8 0,2 0-2 0,-2-2-4 16,-2-2-4-16,-1 3-5 0,0-2-14 0,4-3-14 16,-2-1-9-16,2 0-32 0,-4-3-16 0,9-1-19 15,-4-2-27-15,1 0-110 0,8 0-239 0,-14-5 107 16</inkml:trace>
  <inkml:trace contextRef="#ctx0" brushRef="#br0" timeOffset="-204350.062">22465 4216 129 0,'0'8'189'0,"1"3"-9"0,2-1-11 0,-2 1-12 15,-1 1-12-15,1-1-15 0,1 2-10 0,-1-2-9 16,0-1-15-16,-1 2-4 0,3-3-14 0,-1 2-6 15,0-5-6-15,0 2-6 0,2 1-4 0,-1-3-7 16,0-1-6-16,1 0-7 0,1-3-4 0,-1 0-1 16,3-1-6-16,-7-1-2 0,19-4-4 0,-9-2-1 15,5-5-1-15,-1 0-5 0,1 0-1 0,0-2-8 16,-4-2-25-16,3 0-2 0,-5-3 0 0,-1 0 0 16,-3 1-3-16,0-2 5 0,-4 0 3 0,-2 2 7 15,-4 2 2-15,-3-2-2 0,3 7 14 0,-3 2 5 16,2 0 5-16,-4 1 14 0,-3 2 9 0,3 3-1 15,-4 2 10-15,1 1-7 0,-1 3-3 0,2 0-5 16,2 3 2-16,-1 0 0 0,0 1-5 0,0 1-2 16,3 2-1-16,3-2-4 0,0 3-2 0,1-3-4 15,2 0-1-15,-1 2 0 0,3-5-1 0,0-1-5 16,3 2 2-16,-1-4-3 0,2 2 0 0,3-3-2 16,-2 1 1-16,2-3-2 0,3 0 0 0,1-5-3 15,1 1-1-15,3-4 4 0,-4 4-5 0,1-5 4 16,0 0-2-16,0 0-1 0,-2-1 0 0,4 0 0 15,-2-2-2-15,-5 3 2 0,2-1-3 0,1 0-1 16,-2 2 4-16,1-1-1 0,-1 2-1 0,1-2 5 16,-3 3-2-16,1 4-1 0,3-5-3 0,-4 4 2 15,3-1 0-15,-3 2-1 0,3 1 2 0,2 2 3 16,-1 1-3-16,0 1 3 0,-2-1 5 0,3 7-1 16,-2-2-8-16,3 5 4 0,-2-2-3 0,1 2-2 15,-1 4 5-15,-2-10-2 0,0 6 0 0,1-5 3 16,-4 7-3-16,4-2 1 0,0-4 3 0,-3 2-4 15,2-3 1-15,-3-2-2 0,3 2 0 0,1-2 0 16,-3-2-5-16,0-1-15 0,0-4-10 0,5 0-13 16,-5 1-8-16,5-6-4 0,-2 0-8 0,-1-3-2 15,3-3-2-15,-1-3-1 0,-2 1-2 0,-1-4 5 16,2-3 1-16,-5-2 13 0,4-3 3 0,-6 0 18 16,-2-2-22-16,0 3 16 0,0-8-4 0,-2 4 10 15,-2 2 10-15,0 0 13 0,4 10 10 0,-4-8 23 16,2 11 13-16,0 5 11 0,1 3 3 0,1-1 0 15,-2 4-14-15,2-2 1 0,0 6 0 0,0 0 15 16,0 0 6-16,0 0 7 0,2 23 1 0,1-5-3 16,-1 2-2-16,0 5-3 0,4 2-1 0,-6 2-1 15,6 0-4-15,-4 0-6 0,0-3-3 0,-4-2-5 16,5 0-3-16,1-4-3 0,-2-2-5 0,0 0-3 16,-1-2-3-16,6 2-2 0,-5-3-6 0,3-8-2 15,-2 3-3-15,-2-4-15 0,2-2-6 0,2 0-15 16,-4-1-6-16,6-3-16 0,-7 0-11 0,10-3-26 15,-5-5-10-15,1 2-26 0,1-6-12 0,-2 3-14 16,-2-2-18-16,3-6-121 0,-6 1-311 0,-3-3 138 16</inkml:trace>
  <inkml:trace contextRef="#ctx0" brushRef="#br0" timeOffset="-204216.42">23090 3910 2 0,'0'-4'100'0,"0"-1"-9"0,0 3-10 15,0 2-4-15,4-7-7 0,-2 4 4 0,2-1-15 16,2 2 3-16,1-3-6 0,3 0-5 0,3-1-4 15,-2 2-7-15,6-4-12 0,-2 2-5 0,2-2-6 16,-6 5-31-16,2-1-23 0,0 1-38 0,-7 2-51 16,1 0-136-16,-7 1 61 0</inkml:trace>
  <inkml:trace contextRef="#ctx0" brushRef="#br0" timeOffset="-202546.43">21550 4521 32 0,'-2'-3'157'0,"2"3"-11"0,-7-5-8 16,5 1-12-16,-1 0-2 0,-1 1-8 0,-3 2-5 15,7 1 4-15,-9-4-19 0,2 3-2 16,1 1-5-16,-2-1-5 0,-1 1-2 0,1 2-7 0,-2 2-2 16,0-1-5-16,-2 5 0 0,0 1-3 0,-4 6 4 15,-1 7-2-15,0 4-2 0,2-2 3 0,-2 6-3 16,4 0-2-16,-2 2-2 0,3 0-5 15,2-1-7-15,1 1-5 0,0 3-4 0,4-8-1 16,1 2-7-16,6-2-5 0,-2-8-4 0,2 0-4 0,3-3-2 16,2-7-6-16,-2 3-10 0,2-2-5 0,2-4-10 15,3-1-9-15,-3-4-9 0,7-1-10 0,1-4-12 16,1-2-7-16,1-3-11 0,5-8 1 0,-1 0-15 16,0-3 3-16,-2 3 2 0,-8 1 2 0,2 1 9 15,-4 0 6-15,0 4 7 0,-4 1 8 0,1 3 11 16,-3 0 12-16,-1 3 6 0,0 0 13 0,-2-1 5 15,1 3 2-15,-3 2 11 0,0 0 8 0,0 0 6 16,0 0 2-16,8 11 4 0,-8-7 0 0,2 5-5 16,-1 0-1-16,3 1 2 0,-4 0-4 0,3-1-2 15,-1 1 1-15,2 1-5 0,-1-2 0 0,3 0-2 16,-1-1-5-16,-1 0 1 0,-2-3-2 0,2 2-2 16,2-3-3-16,-4-2 2 0,3 1 0 0,0-2-1 15,2-1 1-15,-7 0-5 0,11-2 1 0,-7-2 1 16,3 1 0-16,0-4-1 0,-3 2 1 0,1-1 0 15,-4 0-3-15,3-4-3 0,-4 1-9 0,-1-1-5 16,-2-2-3-16,-2 1-4 0,-1 0 3 0,-7-1 0 16,3-2 7-16,-3 7-4 0,-1-3 9 0,-4 3 0 15,3 1 6-15,2 2 8 0,0 2 8 0,-1-1 1 16,1 3 6-16,4 0-5 0,0 2-2 0,1 1 0 16,1-3-2-16,2 4-3 0,1-1 2 0,2 1-6 15,-1-1 1-15,3 0-2 0,0-3-4 0,3 6 1 16,0-5-2-16,-3-1 5 0,13 2-4 0,-2-4 4 15,1 1-2-15,1-4-2 0,6 1 2 0,0 1 1 16,-3-1 0-16,4 2-1 0,-7-1 2 0,2 3-7 16,-2 0 11-16,6 2 6 0,-2 1 5 0,-3 1 5 15,-4-1 4-15,5 1 2 0,-4 5 2 0,0-4-4 16,2 4 6-16,0 0-9 0,-3 1-3 0,0 0 1 16,-1-2-4-16,-1 2-3 0,1-2 0 0,-4-2-3 15,-1 1 1-15,1-3-7 0,0 1 2 0,1 0-2 16,-2-2-1-16,1-1 1 0,0-2-6 0,2 0-10 15,-7 0 1-15,16-7-15 0,-7 2-7 0,0-2-5 16,3-3-3-16,-2-4-9 0,5 2-8 0,-5-4-6 16,2 2 0-16,-2 0-2 0,-1 2 9 0,3-3 3 15,-5 7 13-15,-2-1 4 0,3 1-6 0,-6 4 13 16,4-1-3-16,-2 1-2 0,2-1 9 0,-6 5 3 16,5-5 21-16,-5 5-17 0,8 0 3 0,-8 0 1 15,0 0 4-15,11 2 0 0,-4 1 0 0,-7-3-1 16,9 3-1-16,-6-1 5 0,-3-2-3 0,9 4 5 15,-5-1-2-15,-4-3-3 0,12 2 3 0,-12-2 6 16,6 0-2-16,-6 0 1 0,0 0 0 0,0 0-3 16,12-2 6-16,-12 2-4 0,0 0-2 0,3-7 8 15,-3 7-4-15,0-5 1 0,0 5-5 0,0-8 4 16,0 8 5-16,-5-7 0 0,4 2-1 0,1 5 10 16,-2-9 5-16,2 9 5 0,-3-3 5 0,2-2-3 15,1 5 11-15,-2-5 13 0,2 5 4 0,-2-2 3 16,2 2 4-16,0 0-9 0,0 0 4 0,0 0-1 15,0 0 2-15,0 0 5 0,-8 14-3 0,5-4 2 16,2 0-1-16,-4 0-8 0,3-1 0 0,0 8-6 16,0-5-1-16,2 1-6 0,-3 1-7 0,2 0 1 15,1-3-2-15,1 0-7 0,-3-1 0 0,3 0-5 16,-1-3 1-16,0-1-6 0,0-2-2 0,1 0-2 16,-2-1-4-16,2 2 3 0,-1-5-4 0,0 4 1 15,0-4 0-15,0 0-2 0,0 0 0 0,0 0 1 16,0 0 1-16,14-14-5 0,-11 6-3 0,3-1-10 15,-1 1-5-15,1-2-1 0,-3 1-2 0,4-1 1 16,-4-3 2-16,3 7 1 0,-3-2 1 0,3 4 2 16,-2 0 1-16,1 1-2 0,2 1 6 0,-2 1 2 15,-5 1-1-15,9 1 1 0,-4 3-1 0,4-2 3 16,-4 1-2-16,2 0 3 0,2 4 0 0,1 0 1 16,-4-4-3-16,2 2 3 0,1-1-1 0,0 1-2 15,0-4 0-15,0 0-8 0,0-1-9 0,1-1-19 16,0-2-15-16,3 0-19 0,2-8-15 0,0 2 1 15,0-3-11-15,0-2-2 0,4-4-1 0,0-2 1 16,-2 0 6-16,-7 3 2 0,5-6 10 0,-2 1 3 16,-4-3 10-16,-2-1 3 0,-2 0 14 0,1-2 1 15,-3 2 18-15,-3 2 11 0,-3 6 25 0,3 4 24 16,-1 2 19-16,1 2 20 0,0 5-2 0,-3-2-3 16,6 5 0-16,-3 2 3 0,0 0 20 0,0 0 9 15,1 28 7-15,0-10-5 0,-1 10-2 0,3-2-5 16,-2 5-5-16,2 0-8 0,1 0-5 0,-2-2-8 15,1-2-4-15,0-1-6 0,0 1-4 0,3-8-5 16,-2 6-5-16,0-8-5 0,3-2-5 0,-4-2-6 16,0-5-6-16,2 0-34 0,-1-2-11 0,-2 1-18 15,1-3-14-15,-2-3-20 0,3 0-20 0,-4-1-21 16,7-5-14-16,-5 0-20 0,-1 1-25 0,0-2-98 16,-2-1-304-16,-2-1 135 0</inkml:trace>
  <inkml:trace contextRef="#ctx0" brushRef="#br0" timeOffset="-198066.738">14715 7009 25 0,'6'-1'107'16,"-6"1"3"-16,0 0-13 0,0 0-7 0,0 0 4 15,0 0 3-15,0 0 2 0,4-4-8 0,-4 4 2 16,0 0-4-16,0 0-1 0,0 0 2 0,0 0-13 16,0 0-1-16,0 0-3 0,0 0-5 0,0 0-6 15,0 0 0-15,5-1-4 0,-5 1-7 0,0 0 2 16,0 0-4-16,0 0-4 0,0 0 0 0,4-4 6 16,-4 4 2-16,3-3 3 0,0-1 3 0,3-1-2 15,0-3-4-15,4 1 4 0,4-2-5 0,0-4 0 16,0-1-9-16,4-1-2 0,4-3-2 0,1 0-5 15,-1 1-5-15,-2-1-5 0,3 2-2 0,1-1 2 16,-1 0-4-16,-6 3-3 0,6-1 0 0,-8 5-6 16,-2-1-9-16,0 1-28 0,-7 4-26 0,1 0-41 0,-5 1-50 15,2 0-55-15,-5 2-167 0,1 3-396 16,-9-5 175-16</inkml:trace>
  <inkml:trace contextRef="#ctx0" brushRef="#br0" timeOffset="-197398.319">14660 8042 87 0,'0'0'103'0,"0"0"-6"0,6-7 1 0,-2 7-2 16,-1-6-8-16,1 5-4 0,1-2 1 0,0 0-1 15,2-1-4-15,0-2-8 0,0 1-8 0,3 0 10 16,0-3-2-16,0 3 0 0,2-3 1 0,3-1-5 16,-2-1 2-16,3 1-6 0,-2-1-3 0,1-1 5 15,2 0-4-15,0 1 0 0,-2-2-1 0,3 0-5 16,-3 0 1-16,1 2-10 0,-2 1 4 0,2-3-8 0,-3 3 4 15,2-2-5-15,-5 5-1 0,0-2-6 16,-2 0-4-16,2 1-1 0,-1 0-4 0,-2 3 0 16,-2 1-4-16,0 0-1 0,-1-1-1 0,0 1-4 15,1 0 1-15,-1 1-1 0,-4 2-1 0,0 0-2 0,5-3-3 16,-5 3 0-16,1-2-8 0,-1 2-19 0,0 0-28 16,0 0-44-16,0 0-30 0,0 0-37 15,0 0-46-15,-20 6-117 0,11 1-344 0,-4 0 152 16</inkml:trace>
  <inkml:trace contextRef="#ctx0" brushRef="#br0" timeOffset="-192925.116">14776 10460 32 0,'0'0'130'0,"0"0"-14"16,0 0-12-16,0 0-7 0,0 0-11 0,0 0-13 15,0 0-6-15,12-11-8 0,-6 8-2 0,3-4-7 16,0 0-1-16,2-2-4 0,1 1-11 0,2 1-6 16,0-5 7-16,0 1 2 0,2 0-2 0,-1 2 2 15,0-3 5-15,0-1 6 0,1-1-2 0,2 2 7 16,-2 0 6-16,5-5-5 0,-6 3 13 0,3 1 0 16,-4 0-4-16,5 1-5 0,2-5 4 0,2 1 0 15,-8 5-4-15,1-2-6 0,-1 1 0 0,0 0-5 0,0 3-1 16,3-2-2-16,-8 5-5 0,2 0-4 0,-2 1-2 15,-1-2-7-15,-4 3 1 0,3 1 0 16,-2 1-5-16,-2-3 0 0,-3 2 0 0,-1 3 3 16,7-2-3-16,-6-1-1 0,3 1 1 0,-4 2-8 0,0 0-11 15,0 0-20-15,0 0-36 0,0 0-37 0,0 0-50 16,0 0-40-16,-23 9-159 0,15-3-366 16,-2-4 161-16</inkml:trace>
  <inkml:trace contextRef="#ctx0" brushRef="#br0" timeOffset="-191812.44">15139 11717 79 0,'0'0'92'0,"0"0"-6"0,0 0-3 0,0 0-8 0,0 0 0 15,11-2 0-15,-11 2-4 0,0 0-8 0,10-7 3 16,-5 2-4-16,1 2 2 0,-1-1-3 0,4-4-3 16,1 0 1-16,1-1-2 0,5 0 6 0,-2-2-5 15,4-1-5-15,-4-2-2 0,8-3 3 0,2 2-4 16,-1-3-4-16,-4 3 4 0,-1 2-2 0,4-4 0 16,-8 4 1-16,5 0 1 0,-1 1-3 0,-4-1-4 15,4 2 0-15,-4-1-3 0,-2 4-1 0,3-1-7 16,-6 4 5-16,0-3-10 0,1 1 0 0,-5 3-6 15,3-1-5-15,-2 0 1 0,-2 2 2 0,2 1-5 16,-2-2 1-16,-4 4-1 0,7-3-4 0,-5 0-4 16,-1-1 2-16,-1 4-6 0,0 0-19 0,4-2-22 15,-4 2-30-15,0 0-44 0,0 0-41 0,0 0-152 16,0 0-330-16,-14 8 146 0</inkml:trace>
  <inkml:trace contextRef="#ctx0" brushRef="#br0" timeOffset="-190902.595">15278 12859 70 0,'0'0'109'0,"0"-3"-18"0,0 3-1 0,4-3-8 0,0 0-1 15,0 0-6-15,5-1-13 0,0-2-2 0,0-1-6 16,1 2 6-16,3-5 4 0,0 3-14 0,2-5 16 16,2 3-9-16,-1-6-6 0,2 3-2 0,5-4 3 15,-4 1-14-15,8 0 15 0,-5-2 1 0,1 2-3 16,1-1-3-16,0-1-3 0,-4 1-5 0,4-2 1 15,-3 1-1-15,2 2-5 0,-1 1 0 0,1-1-1 16,-6 4-7-16,-3 0-4 0,1 2 0 16,-3 1 2-16,-3 2-3 0,2-2-5 0,-2 3-2 0,0 1-1 15,-4-1 3-15,1 3-3 0,0-3-2 0,-4 2-2 16,3 1-8-16,-5 2 4 0,3-3-4 0,-3 3-19 16,4-1-26-16,-4 1-22 0,1-3-36 0,-1 3-37 15,0 0-129-15,0 0-290 0,0 0 128 0</inkml:trace>
  <inkml:trace contextRef="#ctx0" brushRef="#br0" timeOffset="-190098.477">14519 9257 63 0,'0'0'137'0,"0"0"-10"0,0 0-9 0,0 0-10 16,0 0-5-16,0 0 0 0,17 2 0 0,-17-2-6 15,10 1-3-15,-3 3-2 0,4-3 5 0,-1 4 2 16,8 6-5-16,-3-2 2 0,5 4-1 0,3 3 1 16,2 1-3-16,1 1-1 0,-1 3 4 0,2-2-7 15,0 2-5-15,0 0-6 0,-3 0-5 0,2 1-7 16,-2-1-6-16,-2-3-1 0,-3 2-8 0,-4-7-2 0,1 1-7 16,-1-1-6-16,0 2-4 0,-2-4-4 0,-3-4-5 15,-1 3-4-15,-5-3-12 0,6-1-8 16,-5-1-9-16,-1-3-15 0,-3 3-10 0,3-1-10 15,0-1-16-15,-4-3-29 0,2 0-25 0,-2 0-27 0,0 0-26 16,0-10-23-16,-2 4-129 0,1-2-345 0,-2-2 152 16</inkml:trace>
  <inkml:trace contextRef="#ctx0" brushRef="#br0" timeOffset="-189725.131">14932 9194 58 0,'-1'-5'161'0,"0"2"0"0,-1 0-5 0,2 3-2 0,-1-8-3 15,1 8-15-15,0-3 2 0,0 3-7 0,-1-3-7 16,1 3-2-16,0 0-7 0,0 0-6 0,0-5-7 16,0 5-9-16,0 0-10 0,0 0 2 0,0 0-5 15,0 0-1-15,-5 11 1 0,-1 0 2 0,0 6-1 16,-5 0-3-16,-1 7-3 0,-2 0-1 0,-1 5-3 15,-2-2-4-15,0 2-4 0,1-1 1 0,-1 1-6 16,-2-1-2-16,1 1-5 0,3-3-2 0,0 1-6 16,-1-3-2-16,3 0-3 0,2-7-2 0,1 0-6 15,1 0 3-15,1-3-5 0,-1-1-4 0,4-3-5 16,0-1 1-16,0 1 3 0,0-3-8 0,2 1-3 16,-1-1-1-16,3-2-1 0,-3 0 2 0,0-1-2 15,3 0-2-15,1 2-2 0,-4-3 3 0,3 1-6 16,-3-1-1-16,3 1 11 0,-3-2-23 0,2 1-12 15,2-3-29-15,-3 4-31 0,3-4-49 0,-4 4-51 16,4-4-65-16,-4 2-238 0,4-2-526 0,-1 4 234 16</inkml:trace>
  <inkml:trace contextRef="#ctx0" brushRef="#br0" timeOffset="-188434.319">15340 13518 42 0,'0'4'126'0,"0"-4"-22"15,0 0-12-15,0 0 0 0,0 0-8 0,0 0 3 16,0 0-6-16,0 0-16 0,14-9 14 0,-9 7-7 16,2-4-2-16,3 0-9 0,0-2-7 0,4-4 2 15,-4 2 2-15,7-2-6 0,3-6-4 0,3 0-2 16,0-2-3-16,3-2-5 0,-1 0-6 0,1-1 3 16,1 1-4-16,-1 0 0 0,2-2-1 0,2 4-6 15,-6-1 1-15,3 1 0 0,-2 2 0 0,0 0-2 16,-2-1-4-16,-6 8 2 0,0-1 1 0,1-1-8 0,-9 7-2 15,3-1 3-15,-3 2 0 0,-4 2-3 16,1-1 1-16,-2-1-5 0,2 3 2 0,-2 0-1 16,1 0 1-16,-2-1-1 0,-4085 3-6 0,8168-3-12 15,-4086 3-17-15,0 0-36 0,0 0-27 0,-7 12-34 0,2-4-146 16,1 0-292-16,-2 1 129 0</inkml:trace>
  <inkml:trace contextRef="#ctx0" brushRef="#br0" timeOffset="-187781.053">15434 14347 47 0,'-3'-2'116'15,"3"2"-4"-15,0 0-11 0,0 0-23 0,0 0 2 16,0 0 2-16,0 0-6 0,0 0 2 0,0 0-3 16,11-2-10-16,-11 2 4 0,11 4 4 0,-3-1 0 15,1-1 1-15,5 5 6 0,0 1-4 0,4 1-4 16,-1 1-7-16,1 2 3 0,7 1-3 0,-2 3-7 15,3 1-1-15,-1-2-7 0,-3 1-4 0,-4-4-8 16,1-2 2-16,4 5-5 0,-5-4-8 0,0 1 1 16,-1-4 0-16,2 4-2 0,-8-6-6 0,6 3-6 15,-7-4 1-15,1 3 2 0,2-4-1 0,-7 0-4 16,3 1-12-16,-3-1-18 0,-3-2-30 0,1 0-24 16,0 1-23-16,-4-3-34 0,4 1-32 0,-4-1-111 15,0 0-294-15,0 0 130 0</inkml:trace>
  <inkml:trace contextRef="#ctx0" brushRef="#br0" timeOffset="-187468.736">15845 14236 118 0,'-13'5'164'15,"9"2"-4"-15,0 0-6 0,-1 5-7 0,-5 1-6 16,3 2 1-16,-4 8-8 0,-2 1-13 0,0 2-7 16,-2 3-6-16,-3-3-8 0,3 3-3 0,-2 2-7 15,-6 0 0-15,5 0-10 0,-6 11 0 0,3-13-6 16,4 0 0-16,-1 0-4 0,-1-3-6 0,1-1-3 16,2-1-3-16,0-4-8 0,0 2-2 0,6-5-6 15,-4-3-2-15,5 0-5 0,-4 0-4 0,7-5-3 16,0 1-1-16,-1-4-4 0,-2 3-6 0,6-3-5 15,-1-4-12-15,-2 4-21 0,3-3-31 0,0 0-35 0,2 0-39 16,1-3-52-16,-3 4-37 0,3-4-138 0,0 0-382 16,0 0 169-16</inkml:trace>
  <inkml:trace contextRef="#ctx0" brushRef="#br0" timeOffset="-184872.668">15614 15441 19 0,'0'0'188'0,"0"0"-10"0,-2-3-11 0,2 3-10 15,0 0-10-15,0 0-15 0,0 0-11 0,0 0-10 16,-3-4-10-16,3 4-4 0,0 0-9 0,0 0-1 16,0 0-5-16,0 0-6 0,0 0-3 0,0 0-7 15,0 0 4-15,0 0-9 0,0 0-7 0,0 0-4 16,0 0-5-16,0 0-3 0,0 0 8 0,0 0-16 16,0 0 4-16,11 10 1 0,-5-6 1 0,4 6 1 15,2 1-1-15,1 3 3 0,7 5-2 0,-1 2 0 16,-2-1-4-16,3 2 2 0,0 0-5 0,1-1-1 15,1 2-8-15,-2 0 2 0,1-1-2 0,-1-3-1 16,0 2-4-16,1-4-4 0,-2 1 10 0,-3-5-11 16,-4 1-3-16,1-2-4 0,5-2 3 0,-4 1-3 15,0-3-1-15,0 4-1 0,-1-7-1 0,-3 2 2 16,-2-2-4-16,2-3 3 0,-4 3-6 0,2-2 3 16,-3 0-1-16,0-2-2 0,2 2-2 0,-5-1-4 15,2 0-11-15,-4-2-16 0,0 0-26 0,5 1-33 16,-5-1-33-16,0 0-43 0,0 0-28 0,-8-12-191 15,3 4-419-15,-4 3 185 0</inkml:trace>
  <inkml:trace contextRef="#ctx0" brushRef="#br0" timeOffset="-184522.633">16022 15443 25 0,'0'0'141'0,"0"0"-9"0,0 0-7 0,0 0-14 0,0 0-9 16,0 0-13-16,0 0-2 0,-5-2-12 0,5 2-3 15,0 0-15-15,-6 8-2 0,3-2-6 16,-2 4-4-16,4 0 4 0,-4 1-2 0,0 5 1 15,-1 2-6-15,1 2-3 0,-4 5-2 0,-1 3-2 16,0 1 9-16,-2-4-14 0,1 5 2 0,-2-3-3 0,-1 2-1 16,1 0 1-16,-4 0-8 0,2-4 5 0,-1 4-10 15,-3-2-1-15,2-1-6 0,3-2 9 16,-1-3-7-16,-1 1 2 0,2-6-10 0,5-2 3 16,-1 2-26-16,-3-3-10 0,4 0-31 0,0-5-30 15,-3 0-29-15,2-3-125 0,0 2-266 0,5-5 117 16</inkml:trace>
  <inkml:trace contextRef="#ctx0" brushRef="#br0" timeOffset="-183084.884">15943 16424 132 0,'0'-3'103'0,"0"3"-3"0,0 0-13 16,0 0-3-16,0 0-12 0,0 0-15 0,18 8 0 0,-8-1-6 15,2 5 2-15,7-3-6 0,-3 3-11 0,6 5 5 16,1-3 1-16,1 1-12 0,2-1 9 0,-2-3-13 16,-1 4-8-16,-6-4 5 0,2-1-12 0,-1 0 7 15,0-1-1-15,-2-1-3 0,2 4 2 0,-3-4 20 16,-3-2 3-16,1 2-9 0,0 0-3 0,-3 0-6 16,0-3 0-16,-1 0-7 0,0 2 5 15,-4-4-4-15,5 2 2 0,-2-1-6 0,-4 1-2 16,2-4-4-16,-1 3 3 0,-1-1-6 0,0-2-1 0,-2 2-10 15,-2-3-12-15,6 3-11 0,-6-3-2 0,3 2-16 16,-3-2-13-16,0 0-10 0,0 0-9 16,0 0-12-16,3-7-72 0,-4 2-178 0,-1 0 79 15</inkml:trace>
  <inkml:trace contextRef="#ctx0" brushRef="#br0" timeOffset="-182822.493">16321 16401 118 0,'-4'-4'131'0,"3"1"-6"16,1 3-6-16,-8-2-5 0,8 2-11 0,-8-2-2 15,8 2-6-15,-10 2-9 0,10-2-4 0,-10 1-7 16,6 0-2-16,-3 5-3 0,4-2-14 0,-3 3-5 16,-1 3-6-16,0 5-7 0,-2-2 3 0,2 4-10 15,-2 6-1-15,2 3-3 0,-1 1-1 0,2 0-2 16,-2 3-5-16,-1 0 4 0,2 2-11 0,-4 0 18 15,6-2-21-15,-1 2-1 0,1-3 1 0,-2 3 1 16,6-8-4-16,-3 5-3 0,0-3-3 0,3-9-14 16,-3 8-24-16,4-6-27 0,0-5-44 0,0-1-46 15,-1-1-81-15,1-5-253 0,-3-2 112 0</inkml:trace>
  <inkml:trace contextRef="#ctx0" brushRef="#br0" timeOffset="-175442.768">18492 5784 131 0,'0'-5'156'0,"0"5"-18"0,0-4-5 16,0 4-10-16,-3-8-5 0,3 5-6 0,3-2-14 15,-2 3-6-15,2-5-2 0,-2 3-3 0,1-1 0 16,0 0-5-16,-1-2 1 0,2 2-2 0,-2 0-3 16,3 0 6-16,-4 0 13 0,0-1 1 0,0 2-1 15,0 0-5-15,0 4-3 0,0-9-7 0,-2 6-3 16,0 0-10-16,2 3-2 0,-10-2-9 0,-1 2-4 16,2 3-4-16,-2 1-5 0,-8 1-8 0,2 2 0 0,0 0-4 15,-1 1-2-15,1 1-4 0,-2 0-5 16,3 2-2-16,0-2-1 0,6 0-2 0,-3-1-1 15,2 2-5-15,4-3-2 0,2 3 0 0,-4-3-5 16,7 1-6-16,-1-3-3 0,0 2 0 0,3 0-4 0,0 0-2 16,0-1 4-16,6 0 0 0,-4-1-3 15,4 0-1-15,2-1 1 0,-3 0 0 0,4 1 1 16,1-1 2-16,-2-2 0 0,5 3 0 0,-2-3-1 16,0 1 2-16,-1-1 0 0,4 1 0 0,-5 1 0 0,1 0 1 15,1-3-2-15,-1 3 0 0,-1 0 0 0,-1-2-5 16,-3 1-4-16,1 1-5 0,-3 0-1 15,0 0-2-15,-2 0 3 0,0-1 3 0,-2 4-4 16,0 0 8-16,-4-2 0 0,-2 5 1 0,-2-2-1 16,-1 1 3-16,0-1 0 0,-4 3 4 0,1-1-2 0,3-2 1 15,-1 1 0-15,2-2 0 0,-2 0 1 0,0 0-1 16,3 1-5-16,3-2-6 0,0 0-2 0,-3-1-5 16,7 0-1-16,-3-3 0 0,0 3-4 15,3-3 4-15,1 2 0 0,0-4 3 0,-2 5 1 16,2-5 8-16,2 3-1 0,-2-3 1 0,1 3 3 0,-1-3 0 15,8 4-1-15,-7-2 6 0,-1-2-4 0,8 3 6 16,-3-1-1-16,-1 1-1 0,1-2 3 0,-1 1-1 16,1 4 1-16,-1-1 3 0,-2-1 0 0,-1 2 1 15,-1 2 5-15,0 1 0 0,-2 4 4 0,-3-1 5 16,-4 2 0-16,4 2 0 0,-4 0 7 0,0 3-4 16,0-2 1-16,-3 0 2 0,1-2-3 0,3 2 0 15,3 0-2-15,-2-3 3 0,3-2-3 16,-2 1-2-16,6-2-4 0,0 1 5 0,0-1 2 0,3 0-7 15,5-2-1-15,0-1 0 0,1-1 1 0,-1 0-2 16,5-2-2-16,-2-2 6 0,9-1-9 0,-2-2-4 16,0 0-16-16,0 0-22 0,-2-3-38 0,2-1-56 15,-1-3-52-15,-6 1-156 0,1 1-371 0,-1-6 164 16</inkml:trace>
  <inkml:trace contextRef="#ctx0" brushRef="#br0" timeOffset="-175034.475">18643 5946 42 0,'0'-3'137'0,"0"3"-11"0,0-7-4 15,0 7 5-15,0-5-6 0,0 5-8 0,0 0-3 16,0-4-6-16,0 4-6 0,0 0-2 0,0 0-4 16,2-2 5-16,-2 2 5 0,0 0 1 0,0 0 2 15,0 0 5-15,-2 17-8 0,2-10-2 0,-1 7-6 16,-1-2-3-16,2 1-7 0,-2 6 1 0,-1-2-5 15,3 0-4-15,-2-3-6 0,4 3-11 0,-2 2-2 16,0-4-4-16,0-5-8 0,0 7-4 0,2-5-6 16,-2 4-4-16,0-3 0 0,0-3-5 0,0 1-10 15,-2-3-7-15,2 1-16 0,-2-4-18 0,2 3-19 16,0-2-21-16,-3-1-26 0,2 1-28 0,-2-2-26 16,0-1-22-16,3-3-23 0,-6 0-167 0,1 0-385 15,5 0 170-15</inkml:trace>
  <inkml:trace contextRef="#ctx0" brushRef="#br0" timeOffset="-174794.852">18511 5958 210 0,'0'0'199'0,"4"-7"-14"0,1 5-14 0,-2 0-10 15,3 1-9-15,3-3-15 0,-1 0-7 0,5 0-8 16,-1-1-15-16,5 3-11 0,1-4-7 0,1 2-8 16,-2 2-13-16,-3 0-8 0,-3 1-17 0,3-1-19 15,-2 1-18-15,-1 1-26 0,-1-1-36 0,-2 2-31 16,0-1-29-16,-4 3-19 0,-2-1-20 0,-2-2-91 16,0 7-266-16,-4-1 118 0</inkml:trace>
  <inkml:trace contextRef="#ctx0" brushRef="#br0" timeOffset="-174620.127">18515 6327 87 0,'5'7'188'0,"7"-3"-7"0,-2 2-10 16,8-2-9-16,0-2-13 0,4 1-11 0,6-3-15 15,2-4-10-15,-3 3-11 0,2-3-14 0,2-2-19 16,-4 2-27-16,0-2-48 0,0-1-47 0,-11 0-52 15,2 0-137-15,-4-1-262 0,-2 1 116 0</inkml:trace>
  <inkml:trace contextRef="#ctx0" brushRef="#br0" timeOffset="-174255.269">18915 5961 140 0,'-1'-1'187'0,"1"1"-11"0,0 0-12 0,1-5-9 16,-1 5-9-16,0-6-8 0,0 6-14 0,0 0-6 16,0 0-6-16,0 0-10 0,0 0-4 0,0 0-5 15,0 0-4-15,0 0-2 0,0 0-7 0,0 0-6 16,0 0-3-16,0 0-10 0,0 0 5 15,0 0 5-15,0 0 6 0,-9 15 2 0,5-8-3 0,3 3-3 16,-3 1-5-16,0 4-2 0,2-2-2 0,-1 3 0 16,-1-2-5-16,4 6-4 0,-5-3-1 15,4 2-10-15,1-2-3 0,-1-2-4 0,0 1-3 16,3-3-2-16,-3 4-5 0,1-1-4 0,1-6-2 0,-1 1 0 16,1 0-12-16,-1 0-5 0,2-3-24 15,1 1-24-15,-3-5-32 0,0 0-33 0,0 3-43 0,2-4-49 16,0 0-46-16,-2-3-176 0,4 2-456 15,-4-2 202-15</inkml:trace>
  <inkml:trace contextRef="#ctx0" brushRef="#br0" timeOffset="-173991.638">19242 6259 177 0,'0'0'234'0,"0"0"-18"0,8 1-23 0,-8-1-17 0,4 3-10 16,-3-2-8-16,-1-1-12 0,1 11-13 0,1-6-15 16,-2 0-5-16,0 3-14 0,1-1-12 0,-1 3-7 15,-1 0-11-15,1-1-16 0,-3 0-26 16,2 2-35-16,-2-1-38 0,-3 1-45 0,6-5-37 15,-4 2-48-15,0-1-124 0,2-3-324 0,-1 0 144 0</inkml:trace>
  <inkml:trace contextRef="#ctx0" brushRef="#br0" timeOffset="-173692.452">19424 6004 183 0,'0'-1'256'0,"0"1"-22"15,-3-5-19-15,3 5-23 0,0-3-24 0,0 3-14 16,0 0-11-16,0 0-9 0,0 0-8 16,0 14-6-16,0-6-6 0,0 4-6 0,0 0-6 0,0 0-3 15,-1 5-10-15,1-3-5 0,-1 1-4 16,3 0-9-16,-4 1-12 0,-1-1-5 0,3-3-6 0,-1 0-5 15,-2 0-2-15,3-1-7 0,0 1-3 0,0-1-4 16,-1-2-15-16,1-4-21 0,0 2-22 0,-3-1-17 16,3-2-28-16,0-3-20 0,0 3-25 0,0-4-48 15,0 0-36-15,0 0-173 0,0 0-409 0,0 0 181 16</inkml:trace>
  <inkml:trace contextRef="#ctx0" brushRef="#br0" timeOffset="-173451.738">19333 5949 30 0,'0'-3'249'0,"0"3"-13"0,0 0-17 0,1-4-16 16,-1 4-15-16,0 0-22 0,1-4-15 0,-1 4-13 16,0 0-9-16,0 0-14 0,11 0-11 0,-5 0-7 15,3 0-13-15,-9 0-6 0,18 0-11 0,-8-2-1 16,0 2-9-16,3-4-5 0,-1 8-4 0,6-8-5 15,-4 4-6-15,-3 0-7 0,3 0-3 0,1 0-14 16,-3 0-27-16,-2 2-32 0,2-2-29 0,-5 0-33 16,1 0-30-16,-2 2-32 0,0 1-30 0,-4 1-113 15,-2-4-339-15,5 4 150 0</inkml:trace>
  <inkml:trace contextRef="#ctx0" brushRef="#br0" timeOffset="-173234.425">19341 6355 171 0,'-2'5'200'0,"2"-2"-6"0,0-3-8 0,2 7-7 16,0-5-9-16,-2 1-4 0,3 1-22 0,1-1-10 16,2-1-9-16,-1 1-11 0,0-1-13 0,0 0-9 15,3-1-8-15,-2 2-8 0,5-3-8 0,-1 0-8 16,-1-1-9-16,0-1-11 0,0 1-28 0,-2-1-39 15,-1-1-50-15,4-1-56 0,-3 1-55 0,-3-1-136 0,3 0-351 16,-1 0 155-16</inkml:trace>
  <inkml:trace contextRef="#ctx0" brushRef="#br0" timeOffset="-172476.151">19678 6028 76 0,'-1'-3'172'0,"1"3"-14"0,0 0-16 0,-2-4-13 0,2 4-10 16,0 0-14-16,5-2-1 0,-1 0-8 0,-4 2-9 15,9-1-5-15,-3 0-7 0,1 0-9 16,1-1 17-16,-1 2-26 0,1 0-3 0,5-1-4 0,-3 4-5 15,0-2-6-15,3 3-7 0,-4-2-1 0,-2 2-2 16,3 2-4-16,-3-1 2 0,-2 0-4 0,2-1 2 16,-2 1-7-16,-4 3 1 0,-1 4 2 0,0-3 6 15,-1 5-9-15,-4-2-6 0,1-1 4 0,-4 4-3 16,1-4-4-16,-3 0 4 0,-1 2-4 0,2 0-1 16,-1-4-1-16,4 3 0 0,-3-3 0 0,1-1 1 15,3 2-4-15,-1-3 0 0,2-3 8 0,1 4-5 16,0-7-3-16,2 5 1 0,-1-4 0 0,2 3 3 15,0-5 1-15,5 3 5 0,0-2 2 0,2-1 11 16,4 0-8-16,0 0 4 0,3 0 2 0,-3 0 3 16,9-3-2-16,-5 2 5 0,7-4 1 0,-4 1 3 15,1 2 2-15,0-1 2 0,-2 1 0 0,2 0-3 16,-3-3-4-16,-4 2-1 0,-1 0-3 0,1 1-2 16,-3 0-3-16,-2 2 5 0,-1-2-9 0,0-1 0 15,-6 3-1-15,9-1 0 0,-9 1-2 0,4-1-2 16,-4 1-2-16,5 0-2 0,-5 0-5 0,4-5-19 15,-4 2-33-15,0-1-32 0,0 4-53 0,5-8-48 16,-5 3-49-16,0-2-146 0,0 0-406 0,0 0 181 16</inkml:trace>
  <inkml:trace contextRef="#ctx0" brushRef="#br0" timeOffset="-171705.159">20102 5666 115 0,'10'-2'128'0,"1"1"-1"16,3-1-19-16,-3 1 4 0,8 0-5 0,-3-1-3 15,4 1-3-15,-3-1-4 0,2 1-4 0,-1 1-2 16,-3-2-6-16,-1 2-6 0,-1 0-10 0,0-2-6 16,-5 4-4-16,0-2-4 0,-1 0-7 0,-7 0-6 15,11 0-2-15,-7 0 1 0,-4 0 0 0,5 3 8 16,-2 0 3-16,-3-3 1 0,-3 9-3 0,-2-5-3 15,1 3-2-15,0 1-6 0,-2-3-3 0,1 2-4 16,-1 0-1-16,1-2-7 0,2 1-1 0,-1 0-3 16,-2-1 0-16,2 1-2 0,-1 0-1 0,0-2-4 0,1 2 0 15,0-1-1-15,-1 1 1 0,0 0-7 16,1 0 7-16,0-1-8 0,0 0 1 0,-1 2 0 16,1-2-1-16,0-1 0 0,-1 3 10 0,-1 2-13 15,2-2 0-15,2 0-1 0,-4-2 2 0,5 3-1 16,-3 0 1-16,-2 1-3 0,2-1 2 0,1-2-1 15,2 2-1-15,1-1 0 0,-2 0 2 0,0 0-2 16,1-2 0-16,-1 3 3 0,0-1-3 0,0 0 2 16,0-2-3-16,0 5 0 0,-1-6 3 0,-2 8-1 15,2-7-11-15,-1 3-5 0,-1 1-4 0,1-3-6 0,2 1-3 16,-2-1-2-16,3 2-1 0,0-4 20 0,2 4-17 16,0-3 0-16,3 3 5 0,0-2 2 0,1 2-1 15,3-1 4-15,3 0 2 0,-2 0-1 16,1 3 4-16,6 0 3 0,-7-1-1 0,2-2 4 15,6 1 1-15,-8-1 4 0,1 3-3 0,3 0 4 0,-4 0 1 16,1-4 5-16,-2 2 2 0,-3 1 9 0,0 2-3 16,1-1 2-16,0 1 3 0,-4-1 3 0,1 2 1 15,-3-3 1-15,-3 3 5 0,2 1-1 0,1-6 6 16,-4 5 2-16,4-3 5 0,-5-1 9 0,5 0-14 16,-4-2 3-16,-1 0 1 0,1 0-3 0,-1 0-3 15,0-1 0-15,-4-1-1 0,4 1-5 0,-3-1-3 16,-1 1-5-16,-2 0 0 0,2 0-5 0,-3 2-5 15,-6-2-12-15,2 0-14 0,-5 0-12 16,1 0-12-16,2 0-21 0,-2 0-17 0,-2 1-30 0,4-3-28 16,-4-3-25-16,3 4-42 0,-3-3-125 0,1 2-354 15,2-3 157-15</inkml:trace>
  <inkml:trace contextRef="#ctx0" brushRef="#br0" timeOffset="-170735.139">21533 5802 16 0,'3'-3'99'0,"-2"0"1"0,3-1 0 0,1 0 4 0,-3-2-1 15,1 3 6-15,1 0-6 0,1 1-1 0,-1-1 2 16,-3-1-4-16,-1 4-6 0,4-4 4 0,-4 4-4 15,4-3-1-15,-4 3-8 0,1-2-4 0,-1 2-2 16,0 0-3-16,0 0 6 0,4 12 7 0,-5-6-1 16,-2 2-2-16,2 4-4 0,-4 5-2 0,-3 0-5 15,-2 6-4-15,-1 0-4 0,0 0-9 0,-1-1-1 16,0 3-5-16,-1-3-5 0,4-3-1 0,1-2-7 16,0 0-4-16,-1 0-2 0,1-2-4 0,3-5 3 15,4 2-8-15,-3-5-3 0,1 4-4 0,1-5 5 16,-1 1-6-16,2-2-6 0,-2 0 0 0,3-3-1 15,0 3 0-15,0 0-2 0,0-5 1 0,3 4-1 16,2-3 2-16,-5-1-2 0,9 3-1 0,-1-6 1 16,2 3-1-16,2 0-1 0,0-1 1 0,2-3-5 15,4 3 6-15,0-3-5 0,1-1-1 0,-1 3-1 16,1 0-3-16,-3-1 3 0,3 1-3 0,-3 1 1 16,-2-2-7-16,1 1-12 0,-2 0-13 0,0 0-12 15,1 0-13-15,-1 1-16 0,1-1-12 0,-4-1-19 16,2-2-23-16,-1 3-18 0,-2-1-17 0,3-1-19 15,-3 3-157-15,-3-4-368 0,-1 1 163 0</inkml:trace>
  <inkml:trace contextRef="#ctx0" brushRef="#br0" timeOffset="-170363.52">21744 5932 174 0,'-4'0'201'0,"4"0"-16"0,0 0-22 16,-8-3-14-16,8 3-8 0,-4-2-12 0,4 2-9 15,0 0-7-15,0 0-11 0,0 0-3 0,0 0 0 16,0 0 4-16,-7 7 4 0,5 0 1 0,-2-2-4 16,3 0-2-16,-1 7 7 0,-2 0-5 0,4-4 1 15,-7 4-3-15,4 5 3 0,-1 0 5 0,1 3-1 16,0-4-7-16,0 3-2 0,2 0-1 0,0 0 0 15,1-1-12-15,-1 1 2 0,-1-3-5 0,2 2-2 16,-1 1-6-16,1-2-6 0,-1 0-10 0,-1 1-1 16,2-4 0-16,2 1-6 0,-4-4-2 0,2 4-8 15,0-5-12-15,0-1 22 0,0 1-20 0,-2-4-3 16,2 2 3-16,2-3 1 0,-4-1-6 0,4 0-12 16,0 0-3-16,-2-1 8 0,0-3-7 0,0 6-3 15,0-6 3-15,0 0-2 0,1 4-12 0,-1-4-29 16,0 0-26-16,0 0-26 0,0 0-44 0,0 0-51 15,0 0-68-15,4-10-64 0,-3 4-273 0,0-3-628 16,-1 1 278-16</inkml:trace>
  <inkml:trace contextRef="#ctx0" brushRef="#br0" timeOffset="-168302.527">18519 7106 67 0,'0'0'141'0,"1"-6"-13"0,0 1 3 0,1 1-5 0,0 2 1 16,1-1-11-16,-2-1 5 0,-1 4-2 0,0-8-2 16,3 5-3-16,-3 3-2 0,1-5-4 0,-1 5-8 15,0-5-7-15,0 1-3 0,0 4-9 0,-4-4-8 16,4 4-7-16,-6-1-9 0,2 0-5 0,4 1-3 16,-14 2-5-16,2-1-7 0,1 2-2 0,-2 4-5 15,-1-3-2-15,1 0-3 0,4 3-5 0,-6 0-3 16,5 1-3-16,1-2 0 0,-3 4 0 0,5-3-5 15,-1 4-1-15,3-2-2 0,0 3 2 0,1-4-7 16,1 3 6-16,2 0-5 0,2-1 0 0,1 3-3 16,-1-5 2-16,3 2 2 0,3-2-5 0,1 2 3 15,1-3-1-15,1-2 0 0,0 2 3 0,2-2-1 16,1 0-4-16,0-2 2 0,-2 1 1 0,3 0-2 16,-5 0-3-16,2-4 5 0,-1 3-3 0,-3-1 4 15,-2-1-3-15,3 2-5 0,-4-2-5 0,1 2 1 0,-5-3 2 16,1 5 1-16,2-1-1 0,-3-1-1 15,-3 3 4-15,-1-1-1 0,-1 1 1 0,0 1 1 16,0 0-3-16,1-2-2 0,-1 4 1 0,0-4 0 16,1-1-1-16,-3 3-2 0,4-4-7 0,-1 3-8 15,2-1 5-15,0-1-6 0,0 0-2 0,-1-1 3 16,3 2 2-16,0-5-1 0,0 8 4 0,0-6 5 16,0 5 0-16,3-7 11 0,-1 5-11 0,-2-5 2 15,4 5 1-15,0-1 0 0,-1-4 5 0,-1 3-1 16,-2-3 4-16,5 4 1 0,-1-1-5 0,-3-1 5 0,-1-2-2 15,4 5 3-15,0-2 0 0,-4 1-1 16,0 1 5-16,-3 0-6 0,2 2 5 0,-3 4 0 16,0-2 3-16,-2 3-6 0,1-1 2 0,-5 3 0 15,-1-1 0-15,2 3 11 0,-1-2-9 0,1 1-2 0,-2-1 2 16,3 0 5-16,0 1-4 0,-3-3-5 0,3 2 6 16,2-1-7-16,1-3 5 0,-2 2-3 0,0-1 3 15,3 0 1-15,-2 1 6 0,4-2-8 16,0 1-1-16,-1-2 0 0,2-1 1 0,1-1-3 0,-2 0 5 15,4 1-2-15,-1-1-1 0,2-1 5 0,-1-1 1 16,3 0-4-16,1-1 4 0,0 0-3 0,4 0 0 16,0-1 4-16,4-3-1 0,-1 1-2 0,1-2-4 15,3-3-1-15,3 2-26 0,-3 1-34 0,2-3-31 16,0-2-42-16,-2 3-155 0,-7-1-315 0,4 2 140 16</inkml:trace>
  <inkml:trace contextRef="#ctx0" brushRef="#br0" timeOffset="-167910.03">18812 7328 99 0,'0'0'148'0,"0"0"-18"16,0 0-10-16,-3-4-14 0,3 4-8 0,0 0-9 16,0 0-6-16,-1 14 1 0,1-9 1 0,-1 4-2 15,1-1-1-15,0 3-1 0,-3 0 5 16,6 0-3-16,-3 2 0 0,0-2 0 0,1 8-7 0,-2-9-4 15,-2 2-2-15,3 1-6 0,3-1-5 0,-6-3-6 16,3 2-7-16,0 6-3 0,-1-9-2 0,-2 3-8 16,3-7-4-16,0 5-3 0,0-4 1 0,0 3-1 15,0-3-11-15,0 0-9 0,0-1-18 0,0-1-17 16,0-3-14-16,0 0-38 0,0 0-31 0,0 0-32 16,-6 1-22-16,6-1-121 0,0 0-312 0,-14-5 139 15</inkml:trace>
  <inkml:trace contextRef="#ctx0" brushRef="#br0" timeOffset="-167674.17">18723 7211 116 0,'0'0'160'0,"0"0"-15"0,4-4-9 0,-4 4-5 16,7 0-4-16,0 0-19 0,0 0-5 0,3 0-6 15,3 3-11-15,-3-6-12 0,3 7 1 0,0-1-12 16,-1 0-10-16,6-1 2 0,-5 0-10 0,5 1 0 16,-5 2-9-16,-1 1-1 0,1-3-19 0,-4 3-19 15,3 0-25-15,-2 0-26 0,-5 1-15 0,4 0-26 16,-8-2-22-16,3 6-107 0,-7-1-241 0,2 0 106 16</inkml:trace>
  <inkml:trace contextRef="#ctx0" brushRef="#br0" timeOffset="-167495.65">18741 7617 47 0,'0'6'130'15,"4"0"-3"-15,0-1 5 0,0-3-9 0,7 2 0 16,-1 1-5-16,2-5-9 0,2 0-10 0,4 0-8 16,2-2-12-16,1-1-7 0,1 1-6 0,-1 0-3 15,7 0-12-15,-1-3-1 0,-4 1-18 0,-3 1-25 16,-1-2-25-16,1 1-39 0,-5-2-30 0,1-2-37 15,-6 4-82-15,-2-2-223 0,-2-1 99 0</inkml:trace>
  <inkml:trace contextRef="#ctx0" brushRef="#br0" timeOffset="-167109.381">19107 7265 14 0,'-3'-4'200'0,"1"0"6"0,0 0-12 0,2 1 5 15,0 3-18-15,-6-6-10 0,5 3-14 0,1 3-9 16,-1-3-16-16,1 3-14 0,0 0-8 0,0 0-9 16,0 0-11-16,-2-5-11 0,2 5-7 0,0 0 0 15,0 0-4-15,0 0 3 0,0 0 1 0,0 13 3 0,0-6 2 16,0 3-2-16,2 0-1 0,-2 0-1 15,-2 3 3-15,2 4-5 0,0-2-5 0,0 2 0 16,0-1 1-16,0 4-5 0,0-2-5 0,2 0-5 16,-1-2-4-16,-1 0-4 0,1 0-8 0,3 1 2 0,0-2-8 15,-2-2-3-15,-2-1 8 0,1 2-13 0,3-2-4 16,-4-3 1-16,4 1-3 0,-2-4-4 0,0 0 1 16,-1 0-1-16,1-1-4 0,0-1 9 0,-2-2-14 15,5 1-5-15,-5 1-8 0,0-4-12 0,1 5-14 16,-1-5-17-16,0 0-25 0,0 5-29 0,0-5-51 15,0 0-55-15,0 0-44 0,0 0-211 0,4-14-507 16,-1 6 224-16</inkml:trace>
  <inkml:trace contextRef="#ctx0" brushRef="#br0" timeOffset="-166591.219">19467 7540 180 0,'0'0'171'0,"0"0"-18"0,0 0-16 0,0 0-9 16,0 0-5-16,0 0-4 0,3 13-9 0,-6-8-13 15,6 2-9-15,-3-2-3 0,1 4-6 0,0 1-8 16,1 1-10-16,-1 0-5 0,0 0-4 0,2 0-10 15,-3 1-7-15,0-1-12 0,0-3-25 16,-3 2-30-16,3-3-41 0,0 1-34 0,0-4-31 0,0 3-105 16,0-1-264-16,0-4 117 0</inkml:trace>
  <inkml:trace contextRef="#ctx0" brushRef="#br0" timeOffset="-166265.638">19795 7235 123 0,'0'0'220'0,"3"-4"-17"15,-3 4-21-15,0 0-19 0,0 0-13 16,0 0-6-16,0 0-6 0,5 8-5 0,-5-2-7 15,4 2-1-15,-4 0-8 0,1 3-10 0,-1-1-4 16,3 2-11-16,-2 5-8 0,-1-6-5 0,1 1-9 0,2 6-6 16,-3-9-6-16,0 7-5 0,1-3-5 0,-1 0-6 15,0-1-5-15,-1-2-3 0,1-2-4 0,0 3-5 16,0-5-4-16,0 0-5 0,-3 1-22 16,3-5-20-16,-1 4-38 0,1-3-12 0,0 2-22 0,0-5-29 15,0 5-23-15,0-5-31 0,0 0-163 0,0 0-372 16,0 0 165-16</inkml:trace>
  <inkml:trace contextRef="#ctx0" brushRef="#br0" timeOffset="-166016.149">19703 7178 16 0,'0'0'206'0,"0"0"-15"0,0 0-16 15,0 0-17-15,3-6-18 0,-3 6-11 0,8-4-7 16,-3 3-10-16,1-1-12 0,2 0-5 0,3 0-12 16,0-2-3-16,1 2-12 0,1 0-3 15,5-1-11-15,-4 2-2 0,0-3-9 0,3 3-6 0,-3-1-4 16,3 4-6-16,-5-2 1 0,0 0-5 0,-2 1-25 16,-1 0-20-16,-1 2-33 0,-3 0-14 0,0 1-18 15,-3 1-24-15,1 2-21 0,-5 3-129 0,-2 1-281 16,-3 1 126-16</inkml:trace>
  <inkml:trace contextRef="#ctx0" brushRef="#br0" timeOffset="-165832.811">19743 7531 101 0,'0'0'169'0,"4"5"-3"0,-4-5-10 0,8 0-8 16,-2 0-15-16,0 0-12 0,-6 0-12 0,20-3-9 15,-6 3-8-15,2-5-14 0,2 4-3 0,0-4-10 16,0 2-23-16,2-2-32 0,-4 1-39 0,3-3-50 16,-7 3-52-16,-1 0-90 0,0-2-240 0,-3 3 106 15</inkml:trace>
  <inkml:trace contextRef="#ctx0" brushRef="#br0" timeOffset="-165245.85">20043 7253 80 0,'4'-5'192'0,"0"1"-13"15,1 0-7-15,3 0-7 0,2 0-6 0,2-1-4 16,-2 0-13-16,3 4-6 0,-3-2-11 0,3-1-8 16,-3 1-8-16,0 2-12 0,1 1-11 0,-5 0-6 15,4 0-3-15,-4 0-13 0,1 4-2 0,-2 0-4 16,-3-2-1-16,2 2-1 0,-1 3 1 0,-3 0 1 16,-2-1-5-16,1 3-6 0,-3 1-3 0,-1 1 1 15,1-3-12-15,-3 1 0 0,0 0-4 0,0-2-3 16,1 2-2-16,3-3-5 0,-4 0-1 0,5-1 0 15,-2-2-6-15,1 3-2 0,1-2-2 0,1 2-3 0,1-6 0 16,-3 2-5-16,0 1 0 0,3-3 2 16,-1 9-2-16,1-9 0 0,1 3 0 0,-1-3 2 15,4 5-1-15,-1-5 0 0,-3 0-5 0,6 7 3 16,-2-6-1-16,2 2 6 0,-1-2-4 0,1-1 0 16,0 3-1-16,1-3 1 0,1 1-3 0,-3 0 0 15,3 2 0-15,-2 1-2 0,1-2-1 0,1 1-2 16,-1 0-1-16,-2-1 1 0,3 2-4 0,-2-1 7 15,1-1-1-15,-2 1 1 0,0 0-1 0,-4-1 9 16,3 1-7-16,-1-2 0 0,-3-1 2 0,0 6 0 0,0-1-4 16,-4-1 6-16,0 1 0 0,-1-1 1 0,0 1 0 15,-3 1 1-15,-2-2-2 0,-2 2 2 16,1-2-1-16,-1 0 2 0,2-1-3 0,-1 1 0 16,-3 2-1-16,5-5-1 0,-3 2 1 0,6 0 1 0,-2-3-15 15,-1 2-7-15,5 0-20 0,-1-1-20 16,0-1-24-16,5 0-29 0,-9 0-27 0,9 0-31 15,0 0-189-15,-6-3-392 0,6 3 174 0</inkml:trace>
  <inkml:trace contextRef="#ctx0" brushRef="#br0" timeOffset="-164450.528">20345 6995 22 0,'0'0'184'0,"0"0"-24"0,-5-1-6 15,5 1-18-15,0 0-14 0,0 0-12 0,0 0-8 16,0 0-17-16,0 0-9 0,0 0 8 0,10 8-5 16,-3-6-1-16,-1-1-1 0,0 2-4 0,5-3-11 15,-1 2 8-15,1 1-7 0,1-3 3 0,-1 2 0 16,1-2-3-16,1 1 1 0,4 0-3 16,-4-1-3-16,-2 1-8 0,1 1-4 0,0-1-7 0,-1 1 0 15,-3-1-4-15,-1 0-1 0,0 1-8 0,-1-1 3 16,1-1-6-16,-6 5 2 0,4-4 2 0,-4 3-4 15,1-2 0-15,-2 5-1 0,-2-2-1 0,0 0-5 16,-2 3 2-16,0-2-3 0,0 0-2 0,1 1-3 16,-3 0 3-16,2 0-3 0,1-2 0 0,-1 2-1 15,1-4-3-15,1 4-3 0,-2-2 1 16,3-1-3-16,-3 1 0 0,3-1 2 0,1 0-1 0,0-4-1 16,-3 4 1-16,3-4-2 0,0 6 2 0,0-6-1 15,-5 3 2-15,5-3-3 0,0 0 2 0,0 4-4 16,0-4 2-16,0 0 1 0,0 0-1 0,-1 4-2 15,1-4 1-15,0 0-2 0,0 0-8 0,0 4-10 16,0-4 2-16,1 4-3 0,-1-4 4 0,4 6-5 16,-4-2-2-16,0-1 4 0,0-3-3 0,1 6 1 15,-1-1 9-15,0 1 1 0,-1-1-2 0,-3-1 1 16,4 4 1-16,-3-4 1 0,1 6 4 0,-2-2 0 16,1-2-1-16,-2 1 6 0,5 0-4 0,-5 0 1 15,1 1 4-15,3-1 0 0,0 2-2 0,-3-1-1 16,1 0 2-16,2 3 4 0,-2-1-2 0,2 0 1 15,1-1 4-15,0 1-5 0,1 2-2 0,2 0 0 16,-2-3-7-16,2 4 15 0,-2-3-8 0,3 0 6 16,0 2-3-16,-1-3 1 0,0 0-2 0,5 2 1 0,-7-3 0 15,6 1-2-15,-6 0 6 0,5 0 0 16,-2-4 2-16,1 4 2 0,-5-2 2 0,4-3-1 16,-2 1 3-16,0 2 7 0,-1-3-1 0,-1-1 4 15,3 3 3-15,-3-2 6 0,-3 0 3 0,3 0 2 16,-1 2-4-16,-3 0 1 0,-1-2-5 0,-3 2-6 15,-1 2 2-15,-1-3 1 0,-3 2-5 0,-2 1-14 16,-4-2-4-16,3 2-19 0,-1 0-21 0,-2-1-20 16,0 2-31-16,2-2-47 0,4-2-33 0,-4 1-56 15,4-2-118-15,1-1-373 0,0 0 165 0</inkml:trace>
  <inkml:trace contextRef="#ctx0" brushRef="#br0" timeOffset="-163673.957">21528 7072 152 0,'4'-1'150'0,"-3"-1"-3"0,3-2-16 16,-4 4-7-16,5-4-3 0,-3 2-13 0,-2 2 6 16,0 0-7-16,0 0 3 0,0 0 9 0,0 0 3 15,6 10-2-15,-6-5-1 0,-4 7-6 16,0 2-2-16,1 1-7 0,-3 4-4 0,-2 0-9 0,-1 3-3 15,0 4-4-15,0-8-5 0,-5 3-7 0,6-1-3 16,-2 2-6-16,1-2-5 0,2-4-4 0,0 2-7 16,-2-2-2-16,1 0-8 0,4-6 0 0,0 2-2 15,0 0-8-15,1-3-2 0,0 0-3 0,3-2-1 16,-1-2 5-16,2 3-11 0,2-3-1 0,-1-1-2 16,1 1-1-16,2-1 0 0,1-4 1 0,2 3-3 15,0-3-2-15,3 0-2 0,3 0 2 0,4-3 7 16,0 3-12-16,2 0 4 0,-3-3-2 15,6 1-2-15,-2-1-2 0,0-1-2 0,0 2 1 0,0 0-2 16,7-1-3-16,-10 1-12 0,0 1-13 0,-5 0-14 16,2-1-16-16,-2 1-12 0,-4 1-20 0,4-3-15 15,-3 3-24-15,-5 0-11 0,4 0-14 0,-4 0-4 16,-5 0-16-16,9-1-9 0,-9 1-129 0,0 0-341 16,0 0 152-16</inkml:trace>
  <inkml:trace contextRef="#ctx0" brushRef="#br0" timeOffset="-163254.544">21628 7342 38 0,'-5'-4'218'0,"0"1"-1"0,2 1-9 15,-2 0-8-15,5 2-23 0,-5-3-13 0,5 3-11 16,-4-5-18-16,4 5-4 0,0 0-13 0,-2-2-9 15,2 2-8-15,0 0-7 0,0 0-10 0,-4-3-4 16,4 3 3-16,0 0 4 0,-3 10 8 0,-1-5-2 16,3 1-1-16,-1 4 2 0,-2 1-2 0,1 0 4 15,-1 1-3-15,3 1-1 0,0 2 0 0,-3 2 12 16,0 1-15-16,1-1-4 0,2-1 4 0,0 2-9 16,1-1-4-16,0 0 4 0,-4 2-9 0,4-1-1 15,4 0-12-15,-4-1-5 0,0 1 8 0,1-3-15 16,-1-1 2-16,1 0-3 0,-1 2-10 0,0-3 2 15,3 0-6-15,-3-1 4 0,1-3-9 0,-1 0 0 16,0 1 1-16,0-3-5 0,0 1 7 0,0-4-11 16,3 0-5-16,-3 1-4 0,0-1-8 0,1-1 14 0,-1-3-2 15,0 5-7-15,0-5-7 0,0 6-1 16,0-6 11-16,0 0-4 0,0 3-6 0,0-3 0 16,0 0-15-16,0 0-3 0,0 0-50 0,5-11-21 15,-1 6-23-15,-1 0-32 0,-2-1-32 0,2 1-47 16,-1 0-41-16,-1-3-39 0,-1 4-234 0,0-1-581 0,0-1 258 15</inkml:trace>
  <inkml:trace contextRef="#ctx0" brushRef="#br0" timeOffset="-160446.8">18695 8376 152 0,'4'-3'149'0,"1"-1"-3"15,-5 0-11-15,0 4-6 0,5-4-6 0,-3 1-4 16,-2 3 0-16,0-4-14 0,0 4-4 0,0 0-8 16,0 0-9-16,-7-5-6 0,7 5-6 0,-11 0-11 15,4 0-2-15,-2 0-11 0,-3 5-2 0,0-2-3 16,1-2 0-16,-2 2-4 0,1 1-3 0,-4 2-2 0,3-1 0 16,-1 0-4-16,1 1 2 0,3 0-6 0,-3-1 0 15,4 2-3-15,-1-1-1 0,1 1-4 0,0-1-1 16,1 0-3-16,4 0-6 0,0-1-1 15,1 1-2-15,3 0-4 0,0 0 3 0,5 0-2 0,1 4-2 16,2-3 2-16,1 2-5 0,1-3 2 0,-1 1-3 16,3 0 4-16,-1-2-4 0,2 2 0 15,-4-2-3-15,0 2 3 0,1-2 1 0,-1 0-3 16,1 2-2-16,-3-2 6 0,-3-1-7 0,2 0 0 0,-2 2 2 16,0-2 3-16,1 1 0 0,-3-1-3 0,-2 1 2 15,0-1-1-15,1 2 2 0,-1-2 1 16,-1 3-10-16,0-2 2 0,0 0-8 0,-3 2-5 0,3-3-3 15,-1 0-5-15,0 0-2 0,-1 2 0 0,2-2-9 16,0-1 3-16,-1 2 5 0,2-1-4 0,-1-1 11 16,1-3-10-16,-2 4 9 0,2 1-1 0,0-5 6 15,2 3-2-15,-2-3 4 0,4 2 2 0,-1 1 3 16,-3-3 1-16,6 2 2 0,-1 0 1 0,-5-2 0 16,6 0 1-16,-6 0 6 0,7 2-2 0,-7-2 0 15,6 3 5-15,-3-1-6 0,-1 1 8 0,0 0 7 16,-2 2 2-16,-3-1 2 0,0 3-4 0,0 3 3 15,-4-2-1-15,2 3 8 0,-3-1-2 0,-3 5 4 16,1-1-7-16,-4 1 4 0,5 2 1 0,-4-3 1 16,3 1-3-16,0-1 1 0,-1 0-2 0,6-3 1 15,-1 0-3-15,-2 0-3 0,4 0 5 0,0-3-2 0,2 1-3 16,-1 2-3-16,3-5 4 0,-1 1 1 16,-3 1-6-16,4-3 2 0,0 2 3 0,0-1 3 15,4-3 0-15,-3 2-2 0,2-1 6 0,2 0 0 16,0-2-2-16,0 1 6 0,2-1-8 0,0 0 2 15,2-2-3-15,3 0 0 0,-2 0-4 0,3 0 6 16,-2 0-11-16,3-2 4 0,-2 2 0 0,4-2 0 16,-3 1-12-16,6-3-20 0,-7 3-29 0,3-2-36 0,-1-3-36 15,0 4-153-15,0-1-304 0,-2 1 135 0</inkml:trace>
  <inkml:trace contextRef="#ctx0" brushRef="#br0" timeOffset="-160075.803">19074 8528 166 0,'-3'-4'230'0,"0"3"-17"16,3 1-28-16,-3-5-15 0,3 5-15 0,0 0-12 16,0 0-17-16,-7 10-6 0,6-3-9 0,-3 3-9 15,2 0-5-15,-2 2-4 0,1 0-5 0,1 5 2 16,-2-2-3-16,-2 2-6 0,2 0 3 0,2-1-13 16,-2-1-3-16,3 1-3 0,0-3-10 0,-2 1-3 15,3-3-5-15,-2 1-3 0,2-1-6 0,0 0-4 16,0-3-7-16,2 0-3 0,0-3-1 0,0 1-7 15,-1 0-2-15,1-2-3 0,-2 1-17 0,0 0-18 16,0-5-17-16,0 4-28 0,0-4-30 0,0 0-28 16,0 0-22-16,0 0-34 0,0 0-28 0,-2-16-127 15,-1 7-364-15,-1 0 162 0</inkml:trace>
  <inkml:trace contextRef="#ctx0" brushRef="#br0" timeOffset="-159876.269">18942 8490 152 0,'5'-5'151'15,"-5"5"-6"-15,10 0-7 0,-3-3-6 0,3 2-16 16,0 0-8-16,2-1-11 0,3-1-14 0,-2 2-4 0,2 2-7 16,3-1-10-16,0 2-8 0,-3-1-7 15,-1-1-1-15,-1 4-16 0,-2 1-37 0,1 0-20 16,-7 0-38-16,3-3-33 0,-5 6-122 0,0-2-237 15,-3 4 105-15</inkml:trace>
  <inkml:trace contextRef="#ctx0" brushRef="#br0" timeOffset="-159699.486">18920 8944 158 0,'7'3'143'0,"3"-1"10"0,0 1-16 0,3-2-10 15,5-2-18-15,0 0-7 0,3-1-8 0,0 0-14 16,1-3-10-16,3-2-3 0,-3 3-11 0,1 0-21 16,-4-1-34-16,0-2-38 0,-2 1-39 0,2-2-128 15,-9 1-220-15,4-1 98 0</inkml:trace>
  <inkml:trace contextRef="#ctx0" brushRef="#br0" timeOffset="-159382.364">19311 8523 143 0,'0'0'229'0,"0"-5"-12"16,0 5-18-16,-1-3-20 0,1 3-17 0,0 0-16 15,0 0-11-15,0 0-5 0,0 0 7 16,2 13-5-16,-2-6 6 0,2 3-3 0,-2-1-7 0,-2 1-4 15,2 3-3-15,4 0-10 0,-4 3 12 0,0-4-22 16,0 5-9-16,0-3-6 0,3 3-3 0,-2 0-12 16,-1-2-8-16,0-1-8 0,0-2-2 0,1 0-9 15,-1 0-4-15,0-1-5 0,0 0 1 0,2 0-5 16,-2-3-9-16,2 2-7 0,-2-5-20 0,-2 2-12 16,2-2-22-16,-2-1-15 0,2 2-26 0,0-1-25 15,0-5-23-15,0 5-27 0,2-1-31 0,-2-4-27 16,0 0-37-16,0 0-131 0,0 0-413 0,0 0 183 15</inkml:trace>
  <inkml:trace contextRef="#ctx0" brushRef="#br0" timeOffset="-159152.314">19635 8824 80 0,'0'0'243'0,"5"2"-17"0,-5-2-17 0,2 2-16 16,-2-2-10-16,3 5-14 0,-3-5-14 0,1 7-13 15,-1-2-14-15,-1 0-18 0,1 2-6 0,-3-1-9 16,1 0-13-16,-1 1-6 0,1 3-27 0,-1-4-39 0,-2 0-38 16,2 2-39-16,-2 0-48 0,1-3-31 0,-1 1-171 15,3-3-342-15,-2 1 151 0</inkml:trace>
  <inkml:trace contextRef="#ctx0" brushRef="#br0" timeOffset="-158799.035">19755 8531 208 0,'0'0'211'15,"2"-3"-3"-15,-2 3-8 0,0-3-19 0,0 3-15 16,0 0-7-16,4-4-14 0,-4 4-14 0,0 0-12 16,0 0 0-16,0 0-4 0,0 0-2 15,6 8-3-15,-2-2-6 0,-3 1-5 0,3 4-4 0,-2-1-8 16,0 2-4-16,2 4-8 0,-4 2-11 0,0-3-6 15,1 3-3-15,3 1-7 0,-4-2 1 0,0 0-10 16,0 1-2-16,0-2-4 0,0-1-6 0,0-3-6 16,0 0-16-16,-4 2-13 0,3-5-16 0,1 1-14 15,-2-2-27-15,0-3-22 0,0-1-27 0,-1-1-31 16,3 2-32-16,0-5-37 0,-4 2-168 0,4-2-415 16,0 0 184-16</inkml:trace>
  <inkml:trace contextRef="#ctx0" brushRef="#br0" timeOffset="-158558.806">19627 8506 101 0,'0'0'202'0,"0"0"-16"0,0 0-19 15,0-7-7-15,0 7-16 0,10-2-6 0,-2 2-15 16,-2-3-7-16,6 0-12 0,-1 3-10 0,-1-4-10 15,3 4-11-15,5 0-5 0,-6-1-2 0,7 2-7 16,-3-1-8-16,2 3-7 0,-3-6-6 0,-2 6-7 16,0-2-17-16,0 2-12 0,-3 0-23 0,-3-1-25 15,0 0-20-15,1 1-25 0,-3 1-18 0,-1-1-21 16,-3 1-137-16,-1 2-290 0,-1 4 128 0</inkml:trace>
  <inkml:trace contextRef="#ctx0" brushRef="#br0" timeOffset="-158367.676">19660 8927 160 0,'5'3'177'0,"3"-2"-12"0,-2 0-7 0,5-1-9 16,-1 0-18-16,2 0-16 0,1-1-6 0,5-3-12 15,-4 3-12-15,4-3-9 0,-2 1-6 0,1-1-25 16,1-1-35-16,-4-1-40 0,3-1-59 15,-2 0-53-15,-4-1-73 0,-1 0-232 0,3-3 103 0</inkml:trace>
  <inkml:trace contextRef="#ctx0" brushRef="#br0" timeOffset="-157903.002">20171 8525 97 0,'2'-4'253'0,"-2"4"-18"0,0 0-21 16,0 0-20-16,0-5-19 0,0 5-19 0,0 0-15 16,0 0-14-16,0 0-14 0,0 0-10 0,-6 12-11 15,0-9-9-15,1 4-9 0,1 0-10 0,-4 1-2 16,2 0-7-16,0 2-6 0,-2-2-2 0,2-1-8 15,0 1-6-15,3 1-1 0,-1-3-4 0,1 0-3 16,0 1-1-16,0-1-4 0,2 1-4 0,2-1 1 16,-1 0-4-16,-1-4-1 0,2 6-4 0,-1-4 4 15,5 0-4-15,-3-1 1 0,4 2-4 0,-1 0 1 16,0-4-1-16,4 2 2 0,-2 0-1 0,2-3-5 16,2 3 1-16,-1-1 0 0,0 1 1 0,0 0-1 15,2-1-1-15,-5 2-3 0,1-2 3 0,0-1-4 16,-2 1 5-16,1-1-1 0,-1 2 3 0,-1 0-1 15,0 0-3-15,0 0 1 0,-1 1 0 0,-3-2-5 16,2 1 7-16,-2 0 0 0,2 0 0 0,-3-3 2 16,0 7-4-16,-3-3 1 0,2-1-2 0,-3 1-8 15,0 1-5-15,-1-2-8 0,-5 1-8 0,2-1-9 16,-6 1-15-16,3-1-15 0,-2 0-8 0,-5 0-17 16,1 1-11-16,-2-3-17 0,1-1-20 0,2-1-20 15,-3 1-134-15,2 0-318 0,2-3 141 0</inkml:trace>
  <inkml:trace contextRef="#ctx0" brushRef="#br0" timeOffset="-157691.891">20137 8481 116 0,'10'-3'212'0,"3"-3"-15"0,-2 2-19 0,5 1-16 16,3 1-19-16,-8 0-16 0,3 0-9 0,-1 2-17 16,-3 0-11-16,-1 0-21 0,-1-3-52 0,1 3-47 15,-3 0-46-15,3 0-41 0,-9 0-102 0,8-3-235 16,-5 3 104-16</inkml:trace>
  <inkml:trace contextRef="#ctx0" brushRef="#br0" timeOffset="-156957.818">20493 8257 174 0,'0'0'218'0,"0"0"-14"15,0 0-9-15,0 0-4 0,12-4-3 16,-12 4-4-16,14 0-12 0,-5 0-10 0,1 0-4 0,0 0-5 16,3-1-3-16,0 1-1 0,1 0-9 0,-1 0 3 15,6 1-19-15,-6-1-11 0,-1 0-14 0,1 1-8 16,0 2-11-16,-3-3 1 0,4 1-11 0,-1 3-8 16,-3-2-6-16,-1 2-7 0,-1-2-5 0,-2 2 2 15,-1-2-9-15,-1 2 2 0,0 1-3 0,-1-1-12 16,-2 3 1-16,-1-2 4 0,-1 5-9 0,-2-1-5 15,-2 1 5-15,0 1-9 0,-2-1-2 0,-3 4-3 16,1-1-6-16,3-1-2 0,-3-5-2 0,1 4-4 16,-1 1 5-16,0-1-5 0,0-1 2 0,4-2-5 15,-2 2 4-15,2-4 0 0,3-1-1 0,-2 0-1 16,-1 1 1-16,1-2-3 0,3-2 3 0,-1 5 1 16,0-4 1-16,2-3 6 0,0 5-12 0,0-5 10 15,-2 5-4-15,2-5 0 0,-2 4 0 0,2-4 2 16,0 4-4-16,0-4 4 0,0 0 2 0,0 0-3 15,0 0 3-15,0 5 0 0,0-5 2 0,0 0 9 16,0 0-12-16,0 0-1 0,2 4-3 0,-2-4 4 16,0 0-1-16,0 0 3 0,0 0 0 0,0 0 0 15,-2 4-1-15,2-4 0 0,0 0 0 0,-1 3 0 16,0 2-3-16,1-5 7 0,-1 9-4 0,1-6-2 16,0 3 0-16,-3-2 8 0,3 1-11 0,0 1-4 15,-1 1 2-15,2-1 1 0,-1 2 4 0,0 1-3 16,3 1 1-16,0-1-3 0,-1 1 3 0,4-1 1 15,-3 3-1-15,1 0 3 0,0 0-3 0,4 2 1 16,-4-3 2-16,3 2-2 0,-1 0 2 0,0-1 1 16,-2 0 3-16,6 3-6 0,-6 0 5 0,1-4 9 0,0-1-12 15,-2 2 3-15,1-3 3 0,-2 3 0 0,1-4-2 16,-2 2-2-16,-1 0 4 0,0-3-3 16,0 0 5-16,0-2-2 0,0 2 4 0,-4-2 0 15,4 1 0-15,-5 1-3 0,-4 0 2 0,4-3-4 0,0 3-1 16,-4-3-6-16,-4 2-1 0,3-1-7 15,-3 1-11-15,-5 0-6 0,1-2-10 0,-2 4-17 0,1-4-18 16,-1-1-25-16,2 0-34 0,-5 1-21 16,5-3-46-16,6 1-33 0,-6-2-173 0,3-2-440 0,1-3 195 15</inkml:trace>
  <inkml:trace contextRef="#ctx0" brushRef="#br0" timeOffset="-155926.496">21227 8439 137 0,'6'4'204'0,"-6"-4"-16"0,0 0-16 16,0 0-15-16,0 0-12 0,0 0-5 0,12 0-7 15,-5-1-3-15,0 0-10 0,4-1-2 0,-2-1-5 16,1 3-5-16,1-3-2 0,1 2-3 0,0-1-4 16,-1 1-1-16,6-2-1 0,-4 1 1 0,1 0-7 15,-1 0-2-15,3 0-6 0,2-1-8 0,-4 3-4 0,-1-1-7 16,1 1-8-16,-1 1-15 0,-2 2-4 16,1-1-7-16,-1 0-2 0,-6 1-2 0,5 3-1 15,-2-2-3-15,-4 0 9 0,1 5-10 0,-3-4 0 16,0 6-6-16,-2 0 3 0,-4-1-4 0,2 2-2 15,-1 5-4-15,-5-3 2 0,-1 1 8 0,1-4-9 16,-4 2-1-16,3-1-3 0,-2 1-1 0,0-2 2 16,2 0-2-16,-1-3 0 0,2 2 4 0,-2-3-2 15,0 1 3-15,2-1-5 0,1 3-2 0,-1-8-2 0,2 5 2 16,1-2-2-16,-3-2 0 0,8 1 5 16,-3-1-7-16,3-3-2 0,-5 4-1 0,1-1 5 15,4-3-3-15,-2 2 1 0,2-2 2 0,4 5 3 16,-4-5-3-16,7 2 3 0,-7-2-4 0,16 0 0 0,-6-1 1 15,1 0 2-15,5-1 0 0,4-1 4 0,2 2 0 16,1 0 5-16,6-4 6 0,2 2 2 0,-2-1 6 16,4 2 4-16,-2 0 13 0,0-1 0 15,1 1 1-15,-3 1 2 0,-1-3 5 0,2 3-5 16,-11 1 1-16,-1-2 1 0,-5 1-10 0,1 1 16 0,-2 0-13 16,0 0 6-16,-2-1-4 0,-2 2 5 15,0-2-1-15,0 1 17 0,-4 0-23 0,-4 0 5 0,8 0 1 16,-8 0-5-16,8-3 1 0,-8 3-16 15,7 0 9-15,-7 0-8 0,0 0 7 0,0 0-9 0,0 0-1 16,0 0-11-16,0 0 7 0,9 0-7 0,-9 0 2 16,0 0-10-16,0 0-16 0,0 0-37 0,0 0-31 15,0 0-47-15,0 0-52 0,0 0-64 0,0 0-60 16,-14-9-70-16,7 8-192 0,1-1-610 0,-3 0 270 16</inkml:trace>
  <inkml:trace contextRef="#ctx0" brushRef="#br0" timeOffset="-154056.714">18961 9692 109 0,'0'0'137'15,"3"-4"2"-15,-1 1-5 0,-2 3-3 0,4-5-4 16,1 1 2-16,-2 0 4 0,-1 0 2 0,2 1-2 0,-1-1-3 15,2 1-4-15,-1-1 0 0,0 0-8 0,-2 2-2 16,3-5-7-16,-4 5-2 0,2-1 1 0,-1 0-4 16,0-1-5-16,0-1-7 0,-2 5-7 0,0 0-9 15,-4-7-7-15,2 6-6 0,-2-1-7 0,4 2-11 16,-14 1 0-16,5 0-6 0,-5 2-5 0,-3 0-4 16,1 3-3-16,-3 2-5 0,2-3-2 15,2 4 5-15,-3 0-8 0,1 0-4 0,-1-1-1 0,3 1-6 16,5-1-3-16,2 0-7 0,-2 1-6 0,1-1-8 15,2 0 1-15,1 1-7 0,2 0-9 0,3-1 5 16,-4 0-4-16,5 3 1 0,5-1 3 0,-4-5 0 16,3 1 1-16,4 3 5 0,-1-2-1 0,4 2-6 15,-1-4 3-15,-1 3 1 0,5-3 1 0,-3-1-4 16,2 4 2-16,0-3 0 0,-1-1 5 0,-2-1 2 16,-2 2-2-16,-1-5 3 0,-2 4-2 0,0 0 0 15,-1-2 1-15,1 0 4 0,-5-2-1 0,0 7 4 16,-5-1 2-16,1-1 1 0,-1 5-2 0,-2-4 6 15,0 3-2-15,-1-2 3 0,-2 3-1 0,0-2 1 16,2-1-3-16,1 0 6 0,-1 2-6 0,0-3-2 16,1 2-4-16,-1-1-13 0,3-1 2 0,1-3-7 15,-1 4 3-15,4-2-5 0,-2 0 0 0,3-2 5 16,0 1-1-16,3 1 1 0,-2-3 6 0,3 2-2 16,1-3 5-16,-1 4 1 0,2-5 4 0,0 2 2 15,-1 1-1-15,3-3 2 0,-1 0 4 0,0 1-1 16,0 0-1-16,-2 2 0 0,1-1 1 0,-2 0 2 0,2 2 0 15,-2 0-2-15,-1 0 7 0,-1 1-1 16,-1 2 2-16,-1 1 0 0,-1-1 3 0,0 5-2 16,-3 0-8-16,0-2 8 0,-4 4-2 0,1-3 6 15,1 5-7-15,-6-4 5 0,5 3 0 0,-3-1 0 0,5-4-1 16,-1 2 0-16,-1 2 2 0,-1 1-1 0,3-5-1 16,-1 1 7-16,1 0-3 0,-1 0 2 0,2 2-2 15,2-3 4-15,-1 2-1 0,0-1 4 16,5-1-2-16,-2 0-7 0,1-1-3 0,2 0 12 15,0 0-6-15,0-2 1 0,5 0 4 0,1-2 1 0,0 3-7 16,3-4 5-16,0 0-2 0,6-1-1 0,-5 0-4 16,1-3 1-16,6 2-3 0,-3-2-2 0,2-2-5 15,-3 2-30-15,1-5-32 0,2 2-44 0,0-3-42 16,-3-1-150-16,-2 3-328 0,1-6 145 0</inkml:trace>
  <inkml:trace contextRef="#ctx0" brushRef="#br0" timeOffset="-153689.299">19275 9937 69 0,'0'0'181'16,"-1"-4"-9"-16,1 4-21 0,0 0-9 0,0 0-17 16,0-6-7-16,0 6-12 0,0 0-8 0,0 0-7 15,-1 12 0-15,1-7-6 0,0 5 3 0,0 1-5 16,1-1 1-16,-2 3-6 0,2-1-5 0,-2-1-6 16,2 6 6-16,0 0-4 0,-1-1-4 15,0 0-6-15,3 0-3 0,-2-3-6 0,0-1-3 0,-1 5-7 16,2-5-2-16,-2 1-7 0,0-2 2 0,1-1-5 15,-1-1 1-15,-1 1-7 0,1-3-2 0,0 0-2 16,0-2-3-16,0 0-18 0,0-2-14 0,0-3-22 16,-3 6-21-16,2-4-20 0,1-2-30 0,0 0-26 15,0 0-24-15,-9 0-15 0,9 0-128 0,-8-8-327 16,6 3 144-16</inkml:trace>
  <inkml:trace contextRef="#ctx0" brushRef="#br0" timeOffset="-153456.357">19182 9881 102 0,'3'-3'174'0,"4"3"-8"0,1-2-14 15,0 0-15-15,2-1-8 0,1 1-15 0,1-1-10 16,3 3-7-16,2-1-14 0,-2 1-9 0,1 1-7 0,3 1-8 15,-3 1-6-15,-3-1-15 0,-3-1-25 16,3 3-22-16,-3 0-30 0,-1 2-23 0,0-1-16 16,-6 0-19-16,2 3-30 0,-4 1-65 0,-5 0-208 15,2 4 92-15</inkml:trace>
  <inkml:trace contextRef="#ctx0" brushRef="#br0" timeOffset="-153286.078">19167 10333 67 0,'-3'6'142'16,"7"0"2"-16,-4 2 1 0,5-1-4 0,2-1-6 16,-2 0-10-16,9-2-12 0,-4-1-10 0,5-1-5 15,2-2-14-15,2 0-3 0,3-3-14 16,-3 1-5-16,3 0-12 0,-2-5-28 0,8 1-34 0,-3 0-45 16,-5-2-35-16,2 0-145 0,-6-1-256 15,2 0 114-15</inkml:trace>
  <inkml:trace contextRef="#ctx0" brushRef="#br0" timeOffset="-152304.58">19582 10055 11 0,'0'0'133'0,"5"-15"-16"0,-5 11 4 0,0 1-7 16,5 1-7-16,0-3-3 0,-1 0 5 0,0 1-14 15,0-2-1-15,4-1 7 0,-1 0-8 0,2-1-4 0,-2 2 2 16,3-1 2-16,-1 1-2 0,-1 1 0 0,-1 2-5 16,-1-3 4-16,4 1-3 0,-4 4-2 0,1-1-5 15,1-1-8-15,-2 6-2 0,-6-3-2 16,14 3-4-16,-4 2-1 0,-4 4-2 0,0-1-5 0,2 4-4 16,-2 0 1-16,-2 0-9 0,0 5-2 15,-4 0-4-15,3 0-5 0,-5 0-1 0,1 1 1 16,1 2-6-16,-4-4-4 0,-2-3-3 0,-2 4 0 15,2-5-4-15,-1 3-1 0,-2-3-5 0,1-2 2 0,0 2 0 16,-3-6 0-16,2 2-4 0,0-1-1 0,-2-2-2 16,6-2 2-16,-2 2-1 0,0-3-6 0,1-2 5 15,1 2 0-15,-2-2-1 0,7 0-7 0,0 0-5 16,-15-4 2-16,15-1-3 0,-3 2-1 0,3-2 4 16,-1 1-1-16,1-3 2 0,0 3 0 0,0 0-5 15,0 4 3-15,1-8 0 0,2 6 0 0,1-1 3 16,-4 3 0-16,6-1 1 0,-6 1-3 0,0 0 10 15,14 4-5-15,-6-1 1 0,-3 2-3 0,5 1 2 16,-2 2-1-16,1-1-1 0,1 1 1 0,1 1 2 16,-2-2-2-16,7 3-1 0,-6-4-1 0,4 0-5 15,-3 2-24-15,1-5-38 0,-1 2-37 0,2-4-46 16,0-2-37-16,1 1-208 0,-1-3-430 0,2 0 190 16</inkml:trace>
  <inkml:trace contextRef="#ctx0" brushRef="#br0" timeOffset="-151879.741">20285 9922 115 0,'0'-1'198'16,"0"1"-18"-16,1-6-15 0,-1 6-13 0,0-4-14 15,0 4-8-15,0 0-11 0,0 0-7 0,0 0-8 0,0 0 7 16,0 0-1-16,9 8 2 0,-9-5-3 15,4 4-2-15,-4 1 0 0,0 5 3 0,0-4 0 16,0 9-7-16,0-6-1 0,-1 4-6 0,-2 2-7 16,3-1-5-16,-1 3-6 0,0-3-5 0,-2 0-13 0,3 0-2 15,-4 1-7-15,4-3-6 0,-1 1-5 0,-2 0-4 16,1-4-2-16,-2-1-13 0,3 0-13 16,1-2-14-16,-3-1-18 0,3 0-18 0,0-2-24 15,-1-2-22-15,-3 0-19 0,4 1-27 0,-4-3-33 0,4-2-28 16,0 0-22-16,0 0-154 0,0 0-401 0,-13-7 178 15</inkml:trace>
  <inkml:trace contextRef="#ctx0" brushRef="#br0" timeOffset="-151627.255">20203 9890 101 0,'0'0'209'0,"0"0"-7"0,0 0-13 0,0 0-20 16,5-4-17-16,-5 4-11 0,0 0-7 0,0 0-8 16,16 4-6-16,-9-1-16 0,1-3-5 0,3 0-10 15,1 1-9-15,-2 2-8 0,3-2-4 0,-3 3-10 16,3-2-2-16,1-2-6 0,0 2-4 0,0-1-3 16,4 3-11-16,-7 0-4 0,0-2-15 0,-3 0-18 15,-2 1-24-15,0 4-26 0,1 3-19 0,-2-4-38 16,-3 2-10-16,-2 2-23 0,-5-1-162 0,-1 1-332 15,-3 5 147-15</inkml:trace>
  <inkml:trace contextRef="#ctx0" brushRef="#br0" timeOffset="-151438.736">20199 10335 87 0,'-2'4'192'0,"2"-4"-4"16,0 0-4-16,2 4-9 0,-2-4-10 0,0 0-18 15,4 0-16-15,-4 0-12 0,0 0-9 0,14-4-10 16,-5 3-9-16,0-3-13 0,0 0-7 0,1 0-9 16,3 0-27-16,0-1-33 0,-3-1-44 0,7-1-39 15,-1-1-41-15,-2-1-39 0,-1 1-95 0,1 0-276 16,-1 0 122-16</inkml:trace>
  <inkml:trace contextRef="#ctx0" brushRef="#br0" timeOffset="-150843.489">20524 9951 160 0,'0'0'209'0,"0"0"-15"16,0 0-17-16,1-6-18 0,-1 6-14 16,0 0-7-16,8-1 1 0,-2 1-5 0,-6 0-10 0,11 1-5 15,-3 2-5-15,-1-1-5 0,-1-1-6 0,6 2-8 16,-1-1-4-16,-1-2-3 0,2 2-10 0,-2-1-7 16,-1 2-11-16,1 0-2 0,-5-1-5 15,1 1-5-15,-1-1-2 0,-1 1-2 0,-2-1-7 0,-2 3-3 16,0 0-1-16,0 2-4 0,-4-1-4 0,-3 3-3 15,0 0-2-15,-2-1 0 0,-2-2-7 0,0 2 2 16,1 0-3-16,1 0-4 0,1-2-5 0,0 1-5 16,0-2-2-16,2-2-4 0,0 2-3 0,1-1-2 15,1-1-2-15,0-1 3 0,2 0-3 0,2-2 7 16,-5 6-7-16,2-4 3 0,2 0-3 0,1-2 4 16,0 0 2-16,1 7-4 0,1-5 8 15,-2-2-4-15,5 3 5 0,-2 0-2 0,-3-3 1 0,8 5-1 16,-5-2 3-16,5 2-1 0,-2-3 3 0,2 4-3 15,0-1 0-15,0 2 3 0,1-1-2 0,0 1 1 16,-2 0 0-16,0 0-1 0,2 1 5 0,1-1-3 16,-2 2-2-16,-3-1 1 0,-1-1 0 0,0 0 2 15,2 0 0-15,-6-1-1 0,1 0-2 0,-1 0-1 16,-1 1-4-16,1-1 2 0,-6 0-3 0,-2 3 1 16,3-5-1-16,-3 2 0 0,-2 0 1 0,1-2-1 15,-2 1 2-15,-1 0 3 0,2-2 0 0,-3 1-5 16,1-1 3-16,2-2 3 0,0 0-3 0,-1-1-8 15,2 0-19-15,1 0-23 0,-1-1-27 0,3-1-30 16,1 0-33-16,-2-2-37 0,5 0-160 0,-6-2-371 16,7-1 164-16</inkml:trace>
  <inkml:trace contextRef="#ctx0" brushRef="#br0" timeOffset="-150034.721">20621 9747 11 0,'0'0'193'0,"0"-4"-11"0,0 4-17 16,0 0-15-16,0 0-8 0,4-6-11 0,-4 6-3 0,10 0-6 15,-5-1-14-15,-5 1 1 0,14 1-8 16,-5 1-6-16,-1-1-6 0,2-1-5 0,0 3-5 0,-1 2-2 15,4 0-11-15,-5-1-4 0,2 4-4 16,0-1-3-16,-3-1-3 0,0 3-3 0,-2 2-2 0,2-1-5 16,-4 0 1-16,-1 2-3 0,-2-2-2 0,0 4-4 15,-2 1-2-15,0 2-4 0,-1 0 1 0,-2-3-5 16,3 2-2-16,-1-6-1 0,-2 1-2 0,4 0-2 16,-2-3-3-16,2-1-2 0,1 0-3 0,-1-1-1 15,-1-2-3-15,2 1-1 0,2-1 1 0,-1 0 1 16,2 0-1-16,-3-4 1 0,7 3-2 0,-2-5 1 15,-5 2-2-15,12-1 0 0,-6 1 2 0,1-3-2 16,-2 3-3-16,2-4 2 0,-2 2 1 0,2-1-3 16,-2 1 0-16,1-4 0 0,1 5 3 0,-4-2-1 15,1 1-1-15,0-1 1 0,-4 3 0 0,7-2-1 16,-5 0-3-16,-2 2 2 0,0 0-4 0,4-3 2 16,-4 3-2-16,0 0 2 0,0 0-3 0,0 0 5 15,3 9-3-15,-6-3 4 0,1 1 0 0,0 0-1 16,-3 1 0-16,4 3 0 0,-2-1 0 0,1-2 0 15,-2 5 0-15,2-1 0 0,1 0-4 0,1 1 3 16,0-1-2-16,1 3 0 0,1 2 2 0,-2-3 3 16,0 3-2-16,4 0-3 0,0-1 3 0,1-1-2 15,1 4 1-15,0-1-1 0,-2-1 1 0,1 0 1 16,0 1-3-16,-1-1 5 0,2 0-4 0,-3 3 1 16,2-4 2-16,0 1 1 0,-1 0-2 0,0-2 1 15,-4 2 2-15,4-5 1 0,-3 1-3 0,-1 1 2 16,0-1 1-16,0-2 0 0,-5-1 2 0,4-1 2 15,-2 1-2-15,-3-1 1 0,3-1 1 0,-5 1 1 16,1-2 0-16,-1 0 1 0,-1-2-4 0,-1 1 2 16,-3-1-6-16,-1 1-1 0,-1 2-4 0,-3-2-9 0,0-2-9 15,-1 1-1-15,0 0-8 0,0-3-18 16,-2 3-9-16,-2 0-16 0,5-2-19 0,-3-2-30 16,2 2-24-16,0-3-31 0,3 0-176 0,-1 0-381 15,3 0 168-15</inkml:trace>
  <inkml:trace contextRef="#ctx0" brushRef="#br0" timeOffset="-149024.435">21218 9826 3 0,'3'-1'97'0,"-3"1"-1"0,8-3 0 16,-4 2-8-16,-4 1-5 0,12 1-3 0,-12-1-2 16,8-1-9-16,-8 1-5 0,7 0 5 0,-7 0-3 15,0 0-1-15,0 0-1 0,8 0 4 0,-8 0 3 16,0 0-1-16,5-1 6 0,-5 1-1 0,0 0-6 16,0 0 1-16,0 0-5 0,0 0-2 0,6 0-2 15,-6 0-1-15,0 0 2 0,0 0-3 0,0 0-4 16,0 0 0-16,0 0-1 0,-4081 0-3 0,8162 0-3 15,-4081 0 0-15,0 0-5 0,0 0-7 0,0 0 4 0,0 0-3 16,0 0 8-16,8-2-6 0,-8 2-1 0,0 0-3 16,2-3 2-16,-2 3 1 0,0 0 4 0,4-4 3 15,-4 4 2-15,0 0 5 0,0-3-3 0,0 3-1 16,0 0-2-16,0 0 1 0,0 0-7 0,0 0-3 16,0 0-3-16,0 0-5 0,0 0 2 0,0 0 2 15,3 10 0-15,-6-5 0 0,3 2-1 16,-2 1 1-16,0 3 3 0,-3 1-3 0,3 1 2 0,-1 3-1 15,-3 1-3-15,-1 0 5 0,1 3-7 0,-2-1 4 16,1-1-6-16,3-2-1 0,-5 1 1 0,2 1-3 16,-1-1-1-16,1 0-6 0,-1-1 3 0,3 1-4 15,1-6 1-15,-2-1-6 0,4 0-2 0,-2-1 4 16,1-1-3-16,2-1-5 0,0-1 0 0,-2-2 0 16,3 1-1-16,0-1-1 0,0 1 0 0,0-2 0 15,3 0 2-15,0 1-2 0,-3-4 1 0,12 2-3 16,-6 1 0-16,2-2 0 0,5-1-1 0,5 0 4 15,-1 0-3-15,2-1 0 0,2-2-5 0,-1 2 2 16,11-3 1-16,-3 1-15 0,3 2-5 0,0-4 4 0,-4 5-6 16,-1-4-5-16,-4 4-15 0,-3-1-12 0,-1-2-5 15,0 2-8-15,-5 1-7 0,1 0-8 16,-4-1-8-16,-1 1-11 0,1-2-12 0,-2 2-15 16,-3 0-16-16,-5 0-13 0,9-4-16 0,-4 3-19 0,-1-2-26 15,-4 3-120-15,1-5-367 0,-1 5 162 16</inkml:trace>
  <inkml:trace contextRef="#ctx0" brushRef="#br0" timeOffset="-148661.933">21466 10014 151 0,'-2'-4'198'0,"2"4"-4"0,-3-3-8 0,3 3-12 16,-3-5-13-16,2 3-13 0,1 2-10 0,0 0-9 15,-4-3-15-15,4 3-9 0,0 0-4 0,0 0-2 16,0 0 4-16,-3 12 4 0,1-6-3 0,0 2-3 16,2 1-1-16,-2 2 1 0,1 6 0 0,-2 0 4 15,0 0-1-15,2 4 3 0,-1-3-6 0,2 8-1 16,-4-1-1-16,4 1-2 0,0-1-4 0,1 0-2 16,2 3-5-16,-3-2-2 0,1-1-7 15,0 0-15-15,2-6 2 0,-1 6-8 0,0-5-4 0,-1-2 4 16,1 0-17-16,1 1 0 0,0-2-11 0,-2-1 4 15,2 0 2-15,-2-5-9 0,0 2-6 0,-1-2-2 16,3 0 2-16,-3-4 2 0,1 2-3 0,1-3-5 16,0-1-6-16,-1 1 3 0,0-3-4 0,-1 2-12 15,0-5-11-15,1 5-8 0,-1-1-29 0,0-4-22 16,0 3-28-16,0-3-33 0,0 0-42 0,-1 5-55 16,1-5-55-16,0 0-254 0,0 0-587 0,0 0 259 15</inkml:trace>
  <inkml:trace contextRef="#ctx0" brushRef="#br0" timeOffset="-146208.714">19229 11148 122 0,'2'-3'187'0,"-1"-3"-9"15,2 1-22-15,-1-2-2 0,2-1-8 0,-1 3-11 16,2 1 0-16,-2-3-1 0,1 2 2 0,-1 0-2 15,-3 1-6-15,1-1 0 0,0 2 3 0,1 0-7 16,-2 3-4-16,1-5-8 0,-1 5-7 0,0 0-18 16,-6-5-10-16,6 5-9 0,-14 3-5 0,3-1-6 15,1 1-6-15,-8 5-5 0,3-2-5 0,-3 2-5 16,0-1 5-16,-1 1-11 0,4 1-6 0,-1-1 1 16,4-2-5-16,0 2 4 0,3-1-12 0,-2 2 3 15,2-1-4-15,1-2-5 0,0 0-4 0,3 0-5 16,3 2 1-16,-2-2-4 0,4 2-5 0,2-2 1 15,1 2-2-15,1-4 3 0,2 1-3 0,3 3 4 16,0-1-3-16,2-3 1 0,1-1 3 0,1 1 0 16,-1-1-2-16,1 0 1 0,1-1-3 0,-3 1 5 15,0 1 2-15,-1-3 1 0,-5 1 0 0,1 0 0 16,1 0-1-16,-4-1-1 0,2 1 1 0,-4 2 3 16,0-1-2-16,-1 2 3 0,-1-1 0 0,-5 2 7 15,3 0-8-15,-2 2 2 0,-4-2-2 0,1 0-2 16,2 1 0-16,-3 0 1 0,5-1 0 0,-3-3 4 15,0 5-4-15,0-2-5 0,0-4 1 0,2 5-2 16,1-3-2-16,-2 1 2 0,0 2-3 0,-1-3-2 16,5 0 4-16,-2 1-2 0,0-2 5 0,0 1 0 15,1-1 3-15,0 0-4 0,0 1 3 0,3-4-4 16,-4 3 3-16,3-1 1 0,1-2 0 0,-4 3 3 16,4-3-2-16,-4 2 0 0,4-2 0 0,-1 4-2 15,1-4 4-15,-3 3-1 0,3-3-3 0,-5 5 2 16,4-1 2-16,-5-1-1 0,2 3 0 0,-1 1-1 15,0 1 5-15,-2-1-2 0,0 4-1 0,-1-1-2 16,0-2 1-16,-1 5 2 0,-2 0 0 0,3-1 4 0,-1 2-5 16,-3-2-4-16,2 2 6 0,0-2-2 0,0 4 0 15,1-4-2-15,2-1 6 0,1 4-5 16,-1-3 2-16,3-1-9 0,3 1 14 0,-1 1-6 16,2-3 3-16,0 2-5 0,2 1 1 0,0-2 5 0,4 0-3 15,1 0 4-15,1-1-3 0,-1-1 1 16,5 0 1-16,3-1 0 0,3 0-6 0,-3 0 5 15,3-2-3-15,0-2 2 0,4-3-8 0,-1 2-18 16,-1-4-26-16,0-1-34 0,-1-3-30 0,-1 2-27 0,1-2-33 16,-1-3-25-16,-4 0-144 0,3-1-372 0,-4 1 165 15</inkml:trace>
  <inkml:trace contextRef="#ctx0" brushRef="#br0" timeOffset="-145923.486">19416 11403 176 0,'0'0'258'0,"3"-5"0"0,-3 5-16 16,0-2-19-16,0 2-20 0,0 0-21 0,0 0-22 16,0 0-15-16,0 0-10 0,0 0-13 0,0 0-6 15,0 0-8-15,11 12-9 0,-11-5-12 16,1 3 0-16,1 1-11 0,-1 1 0 0,0 1-14 0,-1-1-8 15,0 1-3-15,3-2 4 0,-2 4-15 0,0 2-5 16,1-7-7-16,-1 2-4 0,1-1-4 0,-1-4-6 16,1 1-24-16,-2-3-19 0,1 2-23 0,-1-2-21 15,0-1-21-15,-1 1-14 0,1-5-32 0,-3 3-23 16,3-3-22-16,0 0-14 0,0 0-149 0,0 0-376 16,-10-14 167-16</inkml:trace>
  <inkml:trace contextRef="#ctx0" brushRef="#br0" timeOffset="-145723.026">19361 11304 45 0,'0'-3'197'15,"0"-1"-13"-15,0 4-8 0,0-7-21 0,0 7-17 16,0-4-15-16,0 4-8 0,5-4-8 0,-5 4-13 16,9 0-2-16,-9 0-12 0,9 0-9 0,-1 2-10 15,-1 0-7-15,0-2-4 0,-1 3-3 0,3-2-9 16,0 1-3-16,-4 0-14 0,2 1-23 0,-1-2-18 15,-1 2-18-15,-2 2-14 0,3 0-30 0,-4-2-16 16,0 4-18-16,-5-2-22 0,1 1-86 0,-6 2-240 16,0-1 106-16</inkml:trace>
  <inkml:trace contextRef="#ctx0" brushRef="#br0" timeOffset="-145551.487">19282 11606 5 0,'-2'9'124'0,"2"0"-9"0,2-1 15 0,-2-3 0 15,2 1 3-15,2-2-2 0,0 1-9 0,3-2 4 0,3 2-11 16,-3-1-11-16,3-4-10 0,3 3-5 0,0-3-10 16,0 0-8-16,5-3-7 0,1-1-16 0,-6 3-10 15,6-3-22-15,-7 1-33 0,0-2-31 16,2 1-24-16,2-2-39 0,-4 1-137 0,3-5-269 0,-4 2 120 16</inkml:trace>
  <inkml:trace contextRef="#ctx0" brushRef="#br0" timeOffset="-145050.901">19706 11319 50 0,'0'0'200'0,"1"-5"-17"0,-1 5-15 15,3-2-11-15,-3 2-5 0,7-2-11 0,-1 0-5 16,-2 1-9-16,4 0-14 0,-2-1-6 0,0 2-7 16,-6 0-11-16,14 0-5 0,-8 1-8 0,2 0-6 15,-3 1-9-15,0 1-5 0,-1 0 2 0,2 4-6 16,-3-2-3-16,2 1-2 0,-5 4-2 0,1-1-3 16,-2 4-4-16,-4-1-4 0,1 4-7 0,-1-5-1 15,-4 5-1-15,1 1-4 0,-3-2-4 0,3 2-3 16,1-5 3-16,-4 0-1 0,3-1-1 0,2 0-3 15,1-4-2-15,0 2 0 0,0 0-1 0,-1 0-3 16,3-2 1-16,1-4-1 0,-1 2 1 0,1-1-4 16,-1-2 0-16,3 2-1 0,-1 0-2 0,1-4-1 15,-2 4 1-15,2-4 2 0,2 8-2 0,-2-8 0 16,1 3 1-16,5-2 2 0,0 0 0 0,-6-1 4 16,13 2 1-16,-2-4 3 0,0 1 2 0,-1-2 2 15,1 2-3-15,1-2 2 0,1 2 2 0,-2-2-4 0,1 0-1 16,-2-3-3-16,3 5 2 0,-5-2 1 15,2 2-3-15,-2 0 0 0,-2-1-1 0,2-1-2 16,-2 3 0-16,0-2 1 0,-6 2-1 0,8-2 0 16,-6-1-4-16,-2 3-3 0,0 0 0 0,7 0-10 15,-7 0-23-15,0 0-19 0,0 0-24 0,0 0-30 16,7-2-46-16,-7 2-32 0,0 0-192 0,4-1-408 16,-4 1 180-16</inkml:trace>
  <inkml:trace contextRef="#ctx0" brushRef="#br0" timeOffset="-144808.848">20179 11535 198 0,'0'0'213'0,"4"7"-7"15,-3-3-4-15,2-2-18 0,0 5-13 0,-3-2-20 0,3 2-10 16,-1-2-16-16,-2 3-7 0,0 1-17 0,0 0-10 16,2-1-9-16,-2 1-21 0,0 1-30 15,-3 0-40-15,2-1-33 0,0-1-54 0,1-2-45 16,-2 0-158-16,-1 0-321 0,1-4 142 0</inkml:trace>
  <inkml:trace contextRef="#ctx0" brushRef="#br0" timeOffset="-144432.84">20350 11336 140 0,'0'0'226'0,"0"0"-22"0,0 0-12 0,0 0-20 15,0 0-10-15,0 0-3 0,0 0 0 0,0 0-1 16,9 11-7-16,-9-5 8 0,1 2-11 0,1-2-3 16,-1 6-3-16,-1-6-6 0,-1 6-8 0,1 1-4 15,-3 2-11-15,4-4-9 0,-3 4-5 0,2-4-10 16,0 2-12-16,0-1-9 0,-1 4-1 0,1-2-11 15,0-2-5-15,0 1-6 0,-2-2-8 0,1-1-3 16,1 0-2-16,1-2-16 0,-2-3-14 0,-3 2-19 16,4-2-22-16,0 0-23 0,0-1-25 0,0 0-28 15,0-4-26-15,-4 4-28 0,4-4-29 0,-2 3-30 16,2-3-196-16,0 0-458 0,0 0 203 0</inkml:trace>
  <inkml:trace contextRef="#ctx0" brushRef="#br0" timeOffset="-144187.93">20303 11286 173 0,'0'-5'222'16,"0"5"-7"-16,0 0-15 0,0 0-17 0,1-4-18 15,-1 4-24-15,0 0-7 0,4-1-14 0,-4 1-12 16,0 0-12-16,15 0-9 0,-10 0-10 0,-5 0-7 15,12 0-6-15,-4 0-7 0,-1 0-6 0,4 1-6 16,1 1-5-16,-2-2-9 0,0 2-18 0,0-1-23 16,-3 2-20-16,-2-2-27 0,3 2-12 0,-3 0-29 15,-2 0-15-15,1 0-23 0,-2 2-10 0,-2 0-127 0,-2 2-294 16,0 2 130-16</inkml:trace>
  <inkml:trace contextRef="#ctx0" brushRef="#br0" timeOffset="-144001.606">20239 11672 98 0,'0'4'163'0,"0"1"-2"0,0-2-6 0,4 0-7 16,-4-3 3-16,6 5-11 0,-1-4-12 0,4-1-8 0,0 0-10 16,5-1-20-16,-2-2-3 0,3 1-11 0,4-1-8 15,-2-2-16-15,0-4-33 0,2 3-33 16,-3-3-46-16,2 0-43 0,-4 0-39 0,-5 2-100 15,4-1-261-15,-8 0 116 0</inkml:trace>
  <inkml:trace contextRef="#ctx0" brushRef="#br0" timeOffset="-143470.186">20603 11337 180 0,'0'0'200'0,"0"0"-11"16,0 0-9-16,0 0-6 0,5 9-6 0,-3-8-7 15,-2-1-11-15,0 10-5 0,0-3-8 0,2-2-3 16,1 5-10-16,-2-3-3 0,-1 4-4 0,0 0-5 16,0 0-6-16,-1 0-8 0,1 2-1 0,-5-1-7 15,5 4-8-15,0-4-4 0,0 1-10 0,0-2-3 16,-2 5-4-16,2-4-4 0,0 1-5 0,0-1-6 15,0 0-5-15,0-3 0 0,2 2-10 0,0-2-5 16,2-1 1-16,-3 1-6 0,3-4-1 0,-1 1-2 16,2 0-2-16,1-2-1 0,-1-1-5 0,5 1 3 15,1 0-3-15,-1-3-4 0,0-1-12 0,4-1-16 16,-1-2-16-16,-3 2-14 0,-1-3-22 0,4 2-13 16,-5-3-18-16,1 0-19 0,-5 1-21 0,5-3-3 0,-3 1-13 15,-1 1-8-15,-1 0-5 0,-2-1 5 16,1 1 5-16,-2-1 9 0,-1 4 13 0,0-3 17 15,0-1 16-15,3 2 16 0,-3 4 16 0,0-6 23 16,0 6 18-16,-3-3 22 0,3 3 14 0,0-5 20 16,0 5 1-16,0 0 12 0,0 0 3 0,0 0 11 15,0 0-9-15,0-4 28 0,0 4 5 0,0 0 5 16,0 0 3-16,0 0 0 0,-1 14 11 0,2-10 0 16,-2 2 1-16,0 1 3 0,1 1 0 0,-2 3-7 15,0 1-2-15,0-2-10 0,0 2-9 0,-1 4-3 16,1-3-8-16,-2-1-4 0,2 0-6 0,0 5-5 15,-1-5-5-15,-1 0-9 0,1 1-27 0,-1-1-38 16,-1-1-49-16,1 0-34 0,1-2-61 0,1-1-195 16,2 0-409-16,-3-4 181 0</inkml:trace>
  <inkml:trace contextRef="#ctx0" brushRef="#br0" timeOffset="-142560.724">20750 11110 70 0,'0'0'193'0,"-1"-3"-18"16,1 3-17-16,-3-2-15 0,3 2-14 0,4-5-16 16,-1 2-5-16,1-1-6 0,0 4 2 0,-4 0-13 15,11-3 3-15,-4 3-8 0,-7 0-8 0,15 3-5 16,-5 0-4-16,-4-2-3 0,3 3-7 0,-1 0-7 16,3 1-2-16,-4 2-6 0,-1-2-1 0,4 5-4 15,-9-3 0-15,3 1-1 0,0 1-5 0,-3 3-2 16,-1-2-2-16,-1-2-2 0,-3 3-5 0,3 2 1 15,-3-4-3-15,0 2 0 0,-2 1-2 0,6-2-5 0,-6 1 3 16,3-2-3-16,1 0-2 0,0-1-3 16,0-2 1-16,0 0-3 0,0-2-4 0,2 2 1 15,-2-2-9-15,2 2-4 0,0-6-3 0,2 5 2 0,-2-1-2 16,4-2 0-16,-2 1 4 0,-2-3-1 16,7 1 4-16,-1-1 2 0,-6 0-1 0,10 0 0 15,-6-1 0-15,-4 1 2 0,9-5-1 0,-4 4 2 16,-1-3 2-16,2 3-5 0,-3-1-1 0,3-1 3 0,-2 2 2 15,-4 1-3-15,9-3 2 0,-3 2-1 0,-6 1 2 16,8-1-4-16,-8 1 2 0,0 0 0 0,0 0 3 16,5 5-1-16,-5-5 0 0,0 4-1 15,0-1 0-15,0 2-3 0,-1 1 3 0,0 0 1 16,-3 2 3-16,0 3-5 0,1-3-3 0,-3 4 4 0,2 0 2 16,-1-2 1-16,4 4 0 0,-2-4-3 15,-1 6-3-15,4-3 4 0,-2 4 3 0,4-1-4 16,2-4-2-16,-1 1 5 0,-2-1-6 0,4-2 7 0,2 6-5 15,-1-4 3-15,-1 0-6 0,-1-2 4 0,4 5 2 16,-3-1 3-16,2-1 0 0,-3-2-5 0,0 1 10 16,0 1 1-16,-1-2 6 0,-1 1 2 0,2 4-2 15,-3-4 5-15,0 0 2 0,-1 0 2 0,-2 0 0 16,1 1 2-16,-2-3 5 0,1 2-2 0,-2-1 0 16,1-1-1-16,-3-1 4 0,-3 1-1 0,6 0-2 15,-6-5 3-15,4 4-3 0,-5-4-6 0,2 3-4 16,-1-2 3-16,3 0-6 0,-3-1-1 0,0 1 3 15,1-1-6-15,-1-2-1 0,-1 1-1 0,1 1-1 16,0-1-6-16,1-1-2 0,4 0-14 0,-3-1-7 16,2 1-17-16,-1-3-18 0,1 3-25 0,0-3-31 15,5 0-33-15,0 0-30 0,0 0-38 0,-10-5-136 16,9 3-377-16,1 2 167 0</inkml:trace>
  <inkml:trace contextRef="#ctx0" brushRef="#br0" timeOffset="-141695.404">21236 11436 4 0,'0'-4'199'0,"0"4"-10"0,0 0-9 16,2-7-18-16,0 4-12 0,-2 3-11 0,5-5-8 15,-3 1-13-15,4 1-7 0,-2 0-4 0,0 1-2 16,-4 2-8-16,9-4-7 0,-4 1-4 0,-1 2-2 16,1 0-6-16,-5 1 1 0,14-3-6 0,-10 3-2 15,1-3-4-15,4 3-6 0,-4-1-2 0,3 1-5 16,-8 0-6-16,15-3-2 0,-7 3-7 0,-2 3-1 15,5-2-3-15,-4-1-2 0,1 2-5 0,0-1-4 16,1 2-3-16,-2-2-1 0,2 0-3 0,-2 1-3 16,0 0 1-16,1 1-1 0,-3-1-5 0,1 1 9 15,1 2-8-15,-5 2 2 0,3-2-4 0,-1 2 5 16,-1 2 1-16,-3-1 6 0,-2-2 0 0,1 5-1 16,-1 0 1-16,-6 6 0 0,0-4-3 0,-1 4-2 15,-1-5-1-15,1 2-1 0,-1-1 2 0,-1 1-5 16,-1-3-2-16,3 0 1 0,-1-1-2 0,2-3 2 0,2 0-2 15,-1 1 1-15,2-4-3 0,5 1-1 16,-5 0 0-16,1-1-3 0,2-2 2 0,2-2 4 0,0 6-9 16,2-1 1-16,-2-5 3 0,4 3 1 0,1-3 2 15,-5 0 5-15,13 0-1 0,-4 0-4 0,1-5 3 16,2 3-2-16,-2 0 3 0,3-1-13 0,0 0 4 16,0-2 1-16,3 2 3 0,-1 0 1 0,1-1 6 15,-1 3 1-15,4-3 2 0,-4 0 5 0,2 1 3 16,2 0 1-16,0-1 7 0,-2 1-2 0,1 1-3 15,-6-2 3-15,3 0 0 0,-4 3 3 0,2 1-4 16,0 0 3-16,-2-1 0 0,1 1-4 0,-3-2-4 16,2 2-3-16,-1 0-1 0,-2-3 1 0,-2 3-6 15,2 0 3-15,1 0-4 0,-3 0 2 0,1 3 1 16,-1-3-3-16,2 0-4 0,-2 0 4 0,-6 0-8 16,9 0 6-16,-5-3 0 0,-4 3-3 0,8 3-1 15,-8-3 2-15,0 0-1 0,11-3-6 0,-11 3 2 16,0 0 3-16,5 3 2 0,-5-3-6 0,0 0 0 15,0 0-2-15,0 0 2 0,0 0 1 0,0 0-2 16,0 0 0-16,0 0-29 0,3 2-14 0,-3-2-25 16,0 0-30-16,-5 6-48 0,2 0-44 0,3-6-48 15,-11 4-67-15,8 1-167 0,-4-1-509 0,-4 1 226 16</inkml:trace>
  <inkml:trace contextRef="#ctx0" brushRef="#br0" timeOffset="-139734.204">19375 12351 151 0,'0'0'197'0,"0"-5"-5"0,0 5-18 0,0 0-4 16,-4-4-16-16,3 1-7 0,-3-1-11 0,4 4-9 16,-5-3-6-16,0 0-13 0,-1 3-11 0,-1-3-7 15,-3 4-7-15,-2 1-6 0,0 0 5 16,-6 2-6-16,0 0-2 0,0-1-2 0,-2 3 0 0,0-3-6 15,1 5-6-15,0-3 2 0,1 0-12 0,4 3-2 16,1-3-7-16,-1 0-1 0,5 1-6 0,0-1 0 16,-1 1-5-16,3 1-7 0,1-2-2 0,3 1-3 15,0 2-2-15,2-4-3 0,-1 3 8 0,6 1-11 16,-1-2-3-16,2 1 2 0,0-1 0 0,4 1-1 16,1-2-2-16,1 2-1 0,6-2-1 0,-8 1-1 15,3 0 1-15,-1-2 0 0,0 2-1 0,-1-2-1 16,1-1-2-16,-2 2 3 0,-1-1-1 0,-2 1 1 15,-1-4-2-15,-1 5-2 0,0-1 1 0,-1-2 1 16,-1 2 1-16,1 1-2 0,-5-2 3 0,1 3-2 16,-1 0-2-16,0 1 5 0,-2-2-5 0,1 0-1 15,-4 0-1-15,6-1-4 0,-4 1-3 0,1 0-9 16,3-3-5-16,-3 1-6 0,3 0-3 0,1 0 0 16,-3 0-1-16,3-4-4 0,3 8 1 0,-2-6 1 15,3 1 1-15,0-3 1 0,2 1 2 0,0 0 5 16,-1 2 5-16,1-3-4 0,-6 0 4 0,16-1 4 15,-9 1 5-15,-7 0-3 0,10 0 3 0,-5 0 3 16,-5 0-1-16,10 0 0 0,-10 0 6 0,5 0 0 16,-5 0 1-16,3 3 2 0,-3 1 0 0,-1 2-3 15,-3-2 1-15,-2 5 7 0,0-1-7 0,0 0 5 16,-2 1-3-16,-2 3 0 0,1-2 4 0,-4 3 0 16,-1 1 0-16,3 0 2 0,-2 1-5 0,-2-4 1 15,0 2 3-15,0 2 1 0,5-1-2 0,-3-2 5 16,2 0-4-16,0 2 1 0,3-5-4 0,1 0 2 15,-1 3-1-15,3-2 2 0,0-1-1 0,0 3-3 16,3-7 1-16,0 2-2 0,2 3-2 0,0-3 2 0,2 1 2 16,0-4 2-16,3 3 2 0,-1-1 1 15,0-2-1-15,2-1-1 0,5 3 7 0,-1-3-2 16,1-1-1-16,-2-1 2 0,4 1 1 0,-3-2-1 16,4 0-1-16,-1 0-4 0,-3 0 1 0,0 0-2 15,2 0 3-15,-1-2-3 0,0-1-2 0,-2 3-1 0,-2-2-12 16,1 1-22-16,-2 1-28 0,-1-1-33 15,3 0-30-15,-3-3-33 0,3 2-32 0,-4-1-105 16,2 0-321-16,-1 0 143 0</inkml:trace>
  <inkml:trace contextRef="#ctx0" brushRef="#br0" timeOffset="-139415.738">19537 12589 56 0,'2'-3'240'0,"-2"-1"-6"0,0 4-16 16,0-4-25-16,0 4-19 0,0 0-13 0,0 0-15 0,0 0-9 16,0 0-4-16,0 0-9 0,-4 15-8 0,3-3-7 15,2 0-8-15,-1 4-2 0,-1 2-9 16,1-6-4-16,-2 5-7 0,2-2-8 0,0-1-7 15,-5-4-6-15,5 3-7 0,0-1 2 0,0-1-17 0,0 4 1 16,0-6-2-16,0 1-8 0,0-1-4 0,3-2-9 16,-6-1-17-16,3 1-19 0,0-2-17 0,0 0-18 15,-1 0-19-15,0-1-22 0,-2-2-21 0,-3 2-19 16,6-4-14-16,-5 1-8 0,5-1-10 0,0 0-10 16,-9-5-113-16,3 3-315 0,1-2 140 0</inkml:trace>
  <inkml:trace contextRef="#ctx0" brushRef="#br0" timeOffset="-139176.435">19325 12501 57 0,'0'0'155'0,"0"0"-15"15,0 0 11-15,0 0-5 0,10 3-7 0,-10-3-8 16,11 1-6-16,-5 2-9 0,-2-3-9 0,5 1-7 15,-3 0-7-15,6 0-11 0,-3 1-9 0,5-1-5 16,-4 0-7-16,5-1-6 0,-2 1-8 0,-1-1-4 16,3 2-11-16,-2-2-19 0,2 0-21 0,-5 1-28 15,3 2-18-15,-3 0-25 0,1 0-17 0,-6 1-17 16,2 1-24-16,-3 1-99 0,-1 1-255 0,-1 2 114 16</inkml:trace>
  <inkml:trace contextRef="#ctx0" brushRef="#br0" timeOffset="-138987.804">19388 12961 38 0,'1'3'171'16,"2"1"-9"-16,-1-1-3 0,6-3-16 0,-8 0-4 16,10 0-13-16,-1 0-9 0,0-5-12 0,1 3-13 15,2-2-10-15,2 0-11 0,3-1-7 0,2 0-5 16,-3 0-16-16,2-2-25 0,1-1-37 0,-5 2-32 15,4-3-41-15,-9 3-45 0,0-3-78 0,3 2-234 16,-2 0 104-16</inkml:trace>
  <inkml:trace contextRef="#ctx0" brushRef="#br0" timeOffset="-138525.067">19723 12589 29 0,'1'-2'193'0,"-1"2"-9"16,0 0-15-16,5-3-7 0,-5 3-2 0,8 0-4 16,-8 0-10-16,10 3-7 0,-4-2-12 0,2 0-13 15,3 1-9-15,1 0-13 0,-2 1-4 0,-1 0-12 0,-4 3-6 16,3-3-7-16,1 2-6 0,-4 3-3 15,-4-4-6-15,3 8-4 0,-4-7-4 0,0 7 0 16,-1 0-6-16,-3-1-2 0,-5 4-8 0,4-5 2 16,-3 2-5-16,-5 0-1 0,2 0-2 0,2 1 1 15,-4-2-4-15,4-1-4 0,2 0 0 0,-1 0 2 0,1 2-6 16,1-5 1-16,0 0-2 0,2 0-3 0,0-2 2 16,1 2-2-16,2-1-1 0,1-2-1 15,0 1 2-15,1-1-3 0,1-1 3 0,0 0-1 16,2-1 1-16,1-1-4 0,1 1 4 0,1 0 2 0,3-2 1 15,-1-2 4-15,3 2-2 0,-2 0 1 0,0-1-4 16,3 0 5-16,1 0-6 0,0-2 3 0,-2-1-3 16,1 2 0-16,-1-1 1 0,1 1-2 15,-2 0 0-15,0 1-4 0,-2-3 1 0,-3 1 1 0,3 3-2 16,-5-1-9-16,1-1-11 0,-5 2-23 0,7 0-28 16,-7 0-12-16,6-2-31 0,-6 2-31 0,5-2-43 15,-5 2-153-15,0 0-370 0,0 0 164 16</inkml:trace>
  <inkml:trace contextRef="#ctx0" brushRef="#br0" timeOffset="-138306.328">20190 12856 132 0,'0'0'188'0,"0"0"-10"15,4 1-6-15,-4-1-6 0,3 5-9 0,-3-5-9 16,2 8-13-16,-2-2-14 0,0-1-10 0,0 1-16 16,0 0-6-16,2 1-8 0,-2 1-16 0,0 1-35 15,-2 0-28-15,0-1-43 0,0-1-46 0,1-4-39 16,-1 4-144-16,0-2-292 0,-1 0 130 0</inkml:trace>
  <inkml:trace contextRef="#ctx0" brushRef="#br0" timeOffset="-137947.736">20510 12644 225 0,'-3'-2'211'0,"3"2"-11"0,-1-5-17 16,1 5-19-16,0 0-11 0,0 0-11 0,0 0-10 16,-5 14-11-16,2-9-8 0,2 5-8 0,-3 2-7 15,1 2-8-15,1-1-3 0,1 4-8 0,-3 2-8 16,4-2-5-16,0 0-6 0,-1 2-7 0,-2 0-4 15,3-2-8-15,0 1-1 0,0-1-5 0,0-1-8 16,-1-3-2-16,1-2-15 0,0 1-26 0,-3-2-27 16,-1 0-29-16,3-4-35 0,1 0-29 0,0 0-32 15,-4-2-172-15,-2-2-368 0,6-2 163 0</inkml:trace>
  <inkml:trace contextRef="#ctx0" brushRef="#br0" timeOffset="-137715.289">20415 12608 54 0,'0'-5'241'0,"2"1"-13"0,-2 4-14 0,3-6-24 16,1 2-19-16,-2-1-14 0,5 1-13 0,-2 0-16 15,-1 2-14-15,3-2-11 0,3 0-10 0,1 2-9 16,-3 0-10-16,1 0-7 0,2-3-6 0,-4 4-10 15,3-1-4-15,-2 0-22 0,-1 4-25 0,1-2-30 16,0 1-34-16,-1 1-29 0,-2 2-24 0,0-1-32 16,-1 1-151-16,-1 2-323 0,-2 2 144 0</inkml:trace>
  <inkml:trace contextRef="#ctx0" brushRef="#br0" timeOffset="-137496.441">20355 13034 160 0,'4'3'233'15,"-4"-3"-5"-15,15 1-12 0,-4-3-12 16,0-1-18-16,2 1-16 0,-2-1-19 0,3-1-15 0,2-3-13 16,4 4-10-16,-2-2-17 0,1-4-5 0,-1 4-10 15,-1-3-18-15,1 1-30 0,-7 0-37 16,2 2-35-16,-4-2-37 0,6 0-42 0,-5 0-43 15,-2 1-154-15,1-2-341 0,-4 0 152 0</inkml:trace>
  <inkml:trace contextRef="#ctx0" brushRef="#br0" timeOffset="-137091.995">20794 12707 253 0,'0'0'262'0,"-5"-3"-16"0,1 1-19 16,4 2-18-16,-8 0-16 0,8 0-15 0,0 0-16 15,-12 2-12-15,12-2-17 0,-8 3-9 0,4 1-12 16,1-1-11-16,2-1-13 0,0 2-8 0,-5 0-7 16,5 1-7-16,0-2-7 0,-2 2-10 0,3-1-2 15,-1 1-3-15,1 2-6 0,1-5 1 0,-1 3-10 16,3 2-3-16,-1-2-3 0,1-2-2 0,2 4-3 15,-2-2-2-15,3 1 4 0,2-1-7 0,-3 5-2 16,2-5 1-16,1 0-3 0,1 2 3 0,0-2-1 16,-1 3-1-16,0-3-4 0,1-1 1 0,-1 2-1 15,1 0 1-15,-5-1-4 0,6 2 3 0,-5-2-2 16,0 0 0-16,1-2 0 0,-2 2-3 0,-2-1 3 16,-1-1-1-16,4 1 3 0,-5 0 1 0,0 0 6 15,0-4-11-15,-5 7-1 0,0-2-3 0,1-3-1 16,-1 1-8-16,0 1-6 0,-3 0-11 0,0 0-9 15,-1-2-10-15,1 1-16 0,-5-2-23 0,3 0-22 16,-2-1-34-16,1-1-33 0,1 0-50 0,-3-2-159 16,0-2-416-16,4 3 184 0</inkml:trace>
  <inkml:trace contextRef="#ctx0" brushRef="#br0" timeOffset="-136905.483">20721 12693 12 0,'4'-3'230'0,"-2"1"-13"16,2-2-15-16,2 2-18 0,3-3-12 0,3 1-20 15,-1 2-12-15,1-4-17 0,1 2-8 0,6-1-16 16,-2 0-13-16,0-2-19 0,-3 5-40 0,-4-1-43 0,3 1-46 16,1-5-40-16,-2 3-59 0,-1 0-87 0,-4 3-268 15,-1-5 119-15</inkml:trace>
  <inkml:trace contextRef="#ctx0" brushRef="#br0" timeOffset="-136236.806">20888 12415 5 0,'0'0'202'0,"0"0"-24"0,0 0-12 0,0 0-12 16,0 0-9-16,10-4-9 0,-2 4-12 0,-3-1-8 16,5 1-11-16,1-2-13 0,-1 2-6 0,1 2-11 0,1-2-4 15,3 1-5-15,-3 0-4 0,-2-1-5 0,4 0-10 16,-3 2-1-16,1-1 0 0,-6 1-10 0,1 0 0 16,-1 1-1-16,-2 0 4 0,1-2 2 0,1 5 2 15,-6-1 3-15,0 1-4 0,0 0-4 0,-2 0-6 16,-2 1 0-16,-1 3-4 0,1 0-5 0,0 0 0 15,-2-1-2-15,1 1 2 0,-2 0-9 0,3-1-3 16,2-2-3-16,-2 0-1 0,3-1-5 0,0 3 1 16,-1-4-3-16,2 1-6 0,2-1-2 15,-2 0-4-15,1 1 1 0,0-3 4 0,2 1 2 0,-1 1-2 16,2-2-1-16,0-1 3 0,-2 0 2 0,-2-2 0 16,5 0 1-16,-5 0-1 0,0 0 2 15,4 3 2-15,-4-3 1 0,0 0 3 0,4 2 0 16,-4-2 3-16,0 0 2 0,0 0 1 0,0 0-5 0,0 0 0 15,0 0 2-15,0 0-6 0,-6 11 1 0,1-10 3 16,5-1-4-16,-7 3 0 0,3-2 5 0,4-1-6 16,-5 8 1-16,2-3 0 0,0-1-4 0,0 4 1 15,1-3 0-15,2 2 0 0,-1 1 0 0,1 1 2 16,0-1-3-16,1 1 1 0,1 1 1 0,0-1 0 16,2 3 3-16,-2-2 1 0,1 1-2 0,0-1 3 15,1 3 0-15,1-2-1 0,-1-1-1 0,3 8 4 16,-3-4-1-16,2 0-2 0,-1-3 0 0,1 5 2 15,-1-1 0-15,3 0 2 0,-3 1-2 0,4-1 2 16,-8-3 1-16,3 0 7 0,0 0 1 0,-3 2 4 16,2 1-2-16,-3-2 1 0,0-2 0 0,0-1-1 15,0 1 1-15,0 0-2 0,-3-1 2 0,2-1 4 16,1-1-4-16,-4-1-4 0,2 0 0 0,-4 0-1 16,4-2 0-16,-2 0-1 0,-1 0-2 0,1 0-1 15,-3-3-3-15,-1 5-8 0,2-4-12 0,1-1-11 16,-1 1-16-16,-3 2-20 0,2-3-31 0,-1 0-42 15,0-4-52-15,1 2-47 0,-2-1-140 0,1-1-401 16,2-2 178-16</inkml:trace>
  <inkml:trace contextRef="#ctx0" brushRef="#br0" timeOffset="-135410.484">21499 12729 95 0,'0'0'209'0,"0"0"-6"16,2-8-6-16,0 6-6 0,2-2-5 0,-1 3-3 0,3-2-6 15,-3 1-10-15,2-3-11 0,-1 3-7 0,1 0-10 16,-5 2-1-16,8-3-17 0,-5 1-9 16,3 1-10-16,-1 0-11 0,-5 1-7 0,10-3-8 15,-10 3-6-15,9 2-8 0,-5-1-5 0,-4-1 4 16,10 4-12-16,-6-1-4 0,3 0-11 0,-5 3-1 15,5-1 2-15,-5 1-5 0,6 2-2 0,-5 0-2 0,0 2-1 16,0-2-3-16,-1 1-1 0,1 0-5 16,-1 2 1-16,-2-1 1 0,1 2 5 0,-3-3-8 15,1 2-3-15,-3 1 0 0,1-2 3 0,-2-1-1 0,0 0-1 16,-2 0-2-16,0-1 0 0,1 1-1 16,-2 1-1-16,-1-2 0 0,4 0 0 0,-3-3-2 15,3 0-2-15,0 0 1 0,-2-3-3 0,3 3 3 16,1-2-5-16,-1-1 2 0,3 1 1 0,1-3-1 15,-4 7-2-15,1-6-3 0,3-1 1 0,0 0-3 0,0 0 7 16,0 0-5-16,4 5 2 0,-4-5 0 0,9 0 2 16,0 0 0-16,5 0 2 0,-5-2-4 15,5 0 6-15,-1 1-1 0,6 0 2 0,-2-3-4 16,1 3 2-16,3-4 1 0,-2 3 2 0,5 1 6 0,-3-1-4 16,0 0 10-16,-1-2 2 0,3 1 3 15,-2-1 5-15,-1 3 9 0,1-2 5 0,2 2 3 16,-2-2 16-16,-3 2-10 0,0 1 6 0,-6-1 2 0,0 0 0 15,-1-1 7-15,0 2 3 0,-7-1-4 0,5 1 1 16,-9 0-4-16,11-1-7 0,-4 1-2 0,-7 0-10 16,6-2 2-16,-6 2-11 0,0 0-7 0,7 0-7 15,-7 0 0-15,0 0-21 0,6-1-39 0,-6 1-41 16,0 0-39-16,0 0-48 0,0 0-59 0,0 0-68 16,0 0-62-16,0 0-245 0,-13 9-649 0,7-6 288 15</inkml:trace>
  <inkml:trace contextRef="#ctx0" brushRef="#br1" timeOffset="-31872.241">17967 6239 51 0,'0'0'55'0,"0"0"2"0,0 0-10 0,0 0 1 16,0 0-8-16,0 0 4 0,0 0-1 0,0 0-8 16,0 0 7-16,0 0-4 0,0 0-3 0,0 0 2 15,0 0-2-15,0 0 0 0,0 0-7 0,0 0 19 16,0 0-4-16,0 0-8 0,0 0-2 0,0 0 2 15,0 0-9-15,0 0 4 0,0 0 3 0,0 0-6 16,0 0-1-16,0 0 6 0,0 0-10 0,0 0 6 16,0 0-3-16,0 0-10 0,0 0 4 0,0 0-4 15,0 0 0-15,0 0-4 0,0 0 2 0,0 0 2 16,0 0 2-16,0 0-9 0,0 0 6 0,0 0-4 16,0 0-4-16,-12-7-1 0,12 7-1 0,0 0 0 15,-10 2-4-15,10-2 9 0,-10 0-2 0,10 0-4 16,-9 0-1-16,5 2 0 0,4-2 4 0,-9 0-1 15,9 0-3-15,-14 1 2 0,9-1-3 0,-1 1 10 0,-3 0-1 16,-3 2-3-16,5-3-4 0,0 1-8 16,-3-1 3-16,10 0-1 0,-15 1 6 0,5 1 0 15,2-2 3-15,0 0-6 0,0 0 11 0,0 0-9 16,0 1 2-16,0 1-8 0,2-2 2 0,-4 0 7 16,3 0 1-16,0 2 1 0,7-2-1 0,-12-2-1 15,7 2 5-15,5 0-3 0,-13 0 3 0,13 0-9 16,-6 0 7-16,6 0 1 0,-8 0-7 0,8 0 13 15,0 0-8-15,-9 0-2 0,9 0 3 0,0 0 3 16,0 0-3-16,-5-2 0 0,5 2 0 0,0 0 4 0,0 0-6 16,0 0-4-16,-5-1 2 0,5 1 6 15,0 0-4-15,0 0 0 0,0 0 8 0,0 0-5 16,0 0-1-16,0 0-3 0,0 0 3 0,0 0 1 16,0 0 5-16,0 0-8 0,0 0 0 0,0 0 4 0,0 0-3 15,0 0-2-15,0 0 3 0,0 0-2 0,0 0-1 16,0 0-2-16,0 0-1 0,0 0-2 0,0 0 6 15,0 0-3-15,0 0-3 0,0 0 1 16,-4 3 0-16,4-3 0 0,0 6 2 0,0-6 0 0,-1 6 0 16,1-1 2-16,-3-2-2 0,1 3 2 0,2-1-4 15,-3 0-1-15,2 3-1 0,-3-1 5 16,4 2-4-16,0 2-1 0,-1-2 7 0,-2 3-3 0,3 0-6 16,-1 0 8-16,-4-1-10 0,5 1 10 15,-3 5-3-15,2-1-2 0,-2 1 0 0,1-1 6 0,-2 0-3 16,2 0-2-16,0-2 5 0,1 3-7 0,-2-2 2 15,2-3 1-15,1 2-1 0,-4-2 1 0,4 3 5 16,-1 2-11-16,-2 0 4 0,3-5 5 0,-1 3-8 16,1-3 6-16,-2 1-7 0,0 4 6 0,0-5 2 15,4 4 0-15,-4-2-3 0,2-4-4 0,-2 4 3 16,2-2 0-16,-1 4-4 0,1-3 12 0,1 3-4 16,-1-2-6-16,0-1 2 0,0 1 5 0,0 1-8 15,2 0 6-15,-2-2-14 0,0-1 17 0,0 2-6 16,2 3 8-16,-2-5-5 0,0 1-2 0,0 3 3 15,0 0-5-15,0-3 0 0,0-3 15 0,0 6-12 16,0 1 0-16,0-4 0 0,0 4-3 0,-2-5-1 16,2 2 3-16,0 3 0 0,-2 0 5 0,2-3 2 15,-1 3-6-15,1-1 3 0,0-1-2 0,0 2 6 16,0-1-2-16,0-2 4 0,0 3-5 0,-4-5 4 16,8 4-2-16,-8-5-4 0,8 5 9 0,-4 1-6 15,0-4 2-15,0 4-1 0,0-3 0 0,-4-1 1 16,4 3 4-16,0-4 0 0,0 1-7 0,-1-1 4 15,1 5-3-15,0-5 2 0,0 0 4 0,1 0-6 16,-2 0 2-16,1 1-1 0,0-1-1 0,1-2 3 16,-1-1-5-16,0 3 3 0,0-3 2 0,0-1-4 15,0 0 2-15,0 1 1 0,0 0-1 0,0-2-1 0,4 1 0 16,-4-4-2-16,0 3 1 0,0 0-3 16,0 0-7-16,0 0 10 0,0-2-3 0,0 1 1 15,3 0-2-15,-3-2-2 0,0 1 6 0,0-1-8 16,0-1 3-16,0 2 3 0,0-5 1 0,0 5-1 15,0-5-2-15,0 4-2 0,0-4 1 0,2 3 0 16,-2-3-2-16,0 0 2 0,0 0-6 0,0 0-1 16,0 0 2-16,-4082 5 4 0,8164-5 0 0,-4082 0-1 15,0 0 1-15,4 3-1 0,-4-3 1 0,0 0 1 16,9-3-3-16,-9 3 1 0,0 0-1 0,9-3-2 16,-9 3 1-16,10-1 8 0,-5 0-4 0,2-1 0 15,-1 2 0-15,2 0 0 0,-3-2-5 0,1 2 5 16,0-3-1-16,1 0 1 0,1 3-3 0,-2-4-3 15,3 2 5-15,0-1-1 0,1 2 5 0,-3 0-4 16,3-3 2-16,-1 4-1 0,0-4-5 0,-2 3 6 0,5-2-5 16,-4 0 8-16,2 0-6 0,-1 2-2 0,2-5-1 15,2 2 4-15,-3 1-3 0,-3 0 3 0,3 1-3 16,0 0 6-16,-1 2-3 0,-1-4-3 16,-2 3 6-16,1-4-4 0,0 4 2 0,0 0 0 0,-2-1-2 15,1 0 8-15,2 1-5 0,-8 1 0 0,10-2-2 16,-5 2-3-16,-5 0 4 0,8-3-3 15,-4 3 6-15,-4 0-6 0,10 0 0 0,-10 0 0 16,7 0 0-16,-7 0-1 0,7 0 8 0,-7 0-9 0,0 0 1 16,6 0 2-16,-6 0 6 0,0 0-2 0,8-3-3 15,-8 3 0-15,0 0 0 0,2-2 2 0,-2 2-1 16,0 0 1-16,0 0-2 0,0 0 0 0,0 0 1 16,0 0 0-16,0 0-8 0,0 0-4 15,0 0-7-15,0 0-4 0,0 0-9 0,0 0-11 0,0 0-21 16,0 0-17-16,0 0-24 0,4-2-29 0,-4 2-140 15,0-6-295-15,0 6 130 0</inkml:trace>
  <inkml:trace contextRef="#ctx0" brushRef="#br1" timeOffset="-31045.409">17938 7474 9 0,'0'0'70'0,"0"0"-1"16,0 0-9-16,0 0-12 0,0 0 2 0,0 0-7 15,0 0-1-15,0 0-1 0,0 0 12 0,0 0-17 16,0 0-3-16,0 0 4 0,0 0 4 0,0 0-9 16,16 0-3-16,-16 0 3 0,0 0-5 0,0 0 5 15,0 0-4-15,6 5-4 0,-4-2 11 0,-2-3-8 16,0 0-8-16,6 4 5 0,-4-2-1 0,4 0-3 16,-4 3-1-16,1-4 0 0,0 2 0 0,-1 0 6 15,2 1-2-15,0 0-6 0,0-1-1 0,1 2 2 16,-2-3-1-16,0 0 2 0,2 3-4 0,-2-1 2 15,1 1-3-15,0-2 3 0,-1-2 0 0,2 2-1 16,-3 2 4-16,1-3-9 0,0 0 4 0,2-1-2 16,-5-1 1-16,4 5-2 0,-1-3-3 0,-3-2-1 15,6 5-1-15,-5-5-4 0,-1 0 2 0,5 5 0 16,-5-5 4-16,4 2-2 0,0 0-8 0,-4-2 5 16,0 0 4-16,1 3-2 0,-1-3-1 0,4 2-3 15,-4-2 0-15,0 0-2 0,0 0 1 0,0 0 3 16,3 3-1-16,-3-3-2 0,0 0 6 0,0 0-7 15,0 0 2-15,0 0-7 0,0 0 3 0,0 0 7 16,0 0 0-16,0 0 2 0,0 0 1 0,0 0-7 16,0 0 8-16,0 0 0 0,0 0-4 0,2 3 1 0,-2-3 8 15,0 0-5-15,0 0 9 0,0 0-8 0,0 0-4 16,0 0 5-16,0 0 3 0,0 0-8 16,0 0 0-16,0 0 2 0,0 0-5 0,0 0 7 15,0 0 1-15,0 0 2 0,0 0-3 0,0 0 2 16,0 0 0-16,-6 4-4 0,6-4 2 0,-7 2-3 0,6 2 4 15,-3 0-1-15,-2 1 0 0,2 2 5 16,-1-3-6-16,1 3-2 0,-4 0 3 0,3 3-2 16,-5 0-1-16,4-3 4 0,-2 4 1 0,3-1-1 15,-3 2-1-15,3-5 5 0,0 3-2 0,0-1 0 0,1 0 4 16,0-4-4-16,-1 5-7 0,1-3 6 0,2-3-5 16,-1 3-3-16,2-3 3 0,0 0 1 15,-1-1-1-15,1 3-2 0,0-2 2 0,-2-1 0 16,2 0-6-16,1-3 8 0,0 6-6 0,0-6 7 0,0 5-4 15,0-5 1-15,0 0-3 0,0 0 1 0,-1 4 5 16,1-4-7-16,0 0 5 0,0 0-6 0,0 0 2 16,-2 3 3-16,2-3-4 0,0 0 2 0,0 0-3 15,0 0 0-15,0 0-3 0,0 0-12 16,-1 4-18-16,1-4-45 0,0 0-41 0,0 0-63 0,0 0-95 16,0 0-297-16,-15-9 132 0</inkml:trace>
  <inkml:trace contextRef="#ctx0" brushRef="#br1" timeOffset="-7952.598">18096 6334 16 0,'0'0'49'16,"-4"-2"-5"-16,4 2-2 0,0 0 1 0,0 0-5 0,0 0 0 15,-2-4-2-15,2 4 0 0,0 0-6 0,-4-4-4 16,4 4-4-16,0 0-7 0,-8-3 7 15,8 3 0-15,-4-2-1 0,-1 0 1 0,5 2-2 0,-9-1-1 16,4 0-4-16,-3 0-2 0,8 1 6 16,-10 0-7-16,10 0 3 0,-12 1-11 0,4-1 3 0,1 0 2 15,0 0 0-15,-2 2 2 0,1 0-2 0,-2-1-4 16,0 0-4-16,2 2 5 0,-2 0-1 16,0-2 4-16,-2 2-5 0,3-1-9 0,0 1 8 15,0-1-3-15,-1 2-4 0,-3-1 5 0,4 1 2 16,-1 0 3-16,-3 0 2 0,3-2-6 0,1 4-2 0,-4-1-4 15,3-3 4-15,0 5 4 0,-3-4-13 0,4 3 4 16,-1 1 9-16,0 1-6 0,-1-1 4 0,2-1 6 16,-2 3-4-16,1-1 1 0,1 1-2 15,-5 1 3-15,5-1-3 0,-1 1 5 0,1 2-9 16,-3 1 7-16,2 0 2 0,1 2-11 0,1-1 13 0,-1 1-2 16,-2-1-3-16,3 2 0 0,1 1 2 0,-3 0-4 15,-1 0 2-15,3-1 8 0,-2 4-11 0,4-4 0 16,-2 1 6-16,2-2-8 0,0 4-8 0,0-2 18 15,1 0-2-15,1 1 3 0,1-3-8 16,-1 10 9-16,1-5-3 0,2 3-4 0,-3 3-2 0,4-2 10 16,0 2-15-16,0-2 13 0,0 3-2 0,3-2-6 15,-2 3-6-15,0-2 12 0,3 2-6 16,0-2 5-16,0 3 0 0,-2-3-9 0,2 1 11 16,-1 0-9-16,4 2 1 0,-3 0-2 0,-1-4 6 15,2 2-2-15,0-1 0 0,0 3 0 0,0-3 2 0,-2-8-1 16,0 2 0-16,1 5 1 0,0-7-9 0,2 9 6 15,-1-9 3-15,0 3-2 0,1 3 0 0,-2-6 1 16,3 6-5-16,-4-5 4 0,3 2-2 0,1-4-5 16,-1 3 2-16,-1-1 8 0,-1 1-6 0,1-3-2 15,-1 2 5-15,2 5-5 0,-2-4 5 0,-3 0 0 16,6 6-2-16,-2 1-1 0,-5-7-4 0,5 4 6 16,-2 1-4-16,-1-2 2 0,1-5-1 0,-1 7 4 15,1-4-7-15,-2 4 5 0,2-7-5 0,-1 5 8 16,0-2-2-16,-4-4 6 0,2 1-11 15,0 1 11-15,2-1-11 0,0-1 5 0,2 2-6 0,-4-2 4 16,3-1 6-16,-1-4-9 0,2 6 10 0,0-5-14 16,1 3 5-16,-1-2 5 0,1-3-2 15,-1 2-1-15,0-1 0 0,3-2 1 0,2 4 1 16,-4-2-1-16,2-2 1 0,-1 2-8 0,2 0-2 16,1 1 8-16,-2-4-3 0,2 3 5 0,3 0-1 0,-1 2-6 15,-2-5 4-15,0 5 1 0,0-2 0 0,2 1 6 16,-2-5-5-16,3 5-5 0,-3-4 14 0,0 7-6 15,1-3 4-15,0 0 1 0,1-5-1 0,1 5-6 16,-2-4 5-16,2 1-5 0,0 1-4 0,-1-2 7 16,1-1-2-16,3 1 0 0,-2-1 0 0,-1-2 7 15,1-1-12-15,0 2-13 0,-2-3 15 0,2 0 0 16,1 3 4-16,-2-4 4 0,-2 1-7 0,4 0-2 16,-6-1-1-16,2 2 0 0,0-5 8 0,-2 3-4 15,0-3-6-15,-2 2 2 0,2-2-3 0,-8 0 1 16,12 3 8-16,-6-2 2 0,-6-1-5 0,8 5 3 15,-8-5-2-15,0 0-14 0,0 0 3 0,13-2-8 16,-13 2 5-16,0 0-18 0,5-5-2 0,-5 5-15 16,2-4-18-16,0-2-8 0,-2 6-79 0,-5-9-163 15,5 9 73-15</inkml:trace>
  <inkml:trace contextRef="#ctx0" brushRef="#br1" timeOffset="-7440.983">18141 8571 14 0,'20'6'71'0,"-16"-4"4"15,0 3-2-15,1-3-2 0,0 2-6 0,1-1-2 16,0 2 8-16,-1 0-7 0,0 1-8 0,1-1-1 16,-2-1-4-16,4 2 3 0,-1 1-10 0,0-1 4 15,-1 1-1-15,-4-2-1 0,6 3-7 0,-3-1-5 16,-1-2 3-16,0 2 6 0,1-1-13 0,-1-1 1 16,1 1 2-16,0-1-2 0,-1 1 4 0,-3 0-4 15,3 1 7-15,0 0-1 0,-3 0-1 0,2 1-4 16,-3 0-1-16,0 1-3 0,0 0-6 0,-3 1-6 15,2 0 10-15,-3 2-2 0,0-3-5 0,0 0-2 16,2 2 3-16,-2-2-3 0,-3 2-3 0,1-3 0 16,1 1 4-16,-1 0-2 0,-2-1 9 0,1 1-2 15,2-2 5-15,-3 1 0 0,1-2 7 0,0 2 3 16,2-4 2-16,-3 4 3 0,3-3 1 0,0-1 4 16,-3 0-6-16,4 0 1 0,-1 0-5 0,1-1-1 15,2 1-8-15,-2-1-1 0,1 0-3 0,3-3-2 16,-6 4 2-16,5-3-8 0,1-1-2 0,0 0 1 15,-3 4-5-15,3-4 0 0,0 0 0 0,-6 2 0 16,6-2-2-16,0 0-1 0,0 3-2 0,0-3-1 16,0 0-4-16,0 0-11 0,0 0-23 0,0 0-42 15,0 0-42-15,0 0-69 0,-16 0-161 0,16 0-375 16,0 0 166-16</inkml:trace>
  <inkml:trace contextRef="#ctx0" brushRef="#br1" timeOffset="5219.442">17783 6387 24 0,'0'0'46'0,"0"0"1"16,0 0-7-16,0 0 0 0,0 0-2 16,0 0-3-16,0 0-2 0,0 0 1 0,0 0-5 0,0 0-4 15,0 0 2-15,0 0-13 0,0 0 7 0,0 0-1 16,0 0-4-16,0 0 4 0,0 0-7 0,0 0-3 15,0 0 5-15,0 0-8 0,0 0 3 0,-17 4 2 16,17-4-6-16,-8 3 4 0,5-2-2 16,-1 0-2-16,-1 0 4 0,1 2-3 0,-1 1-2 0,-2 0 6 15,1-1 0-15,0 0-10 0,1-1 2 0,-3 3 1 16,3-1 5-16,-3-1-1 0,2 1 1 0,1 0 0 16,-2 2-1-16,0-3 0 0,-1 1 3 0,4-1-8 15,-2 2 5-15,-1-1-3 0,2 1-3 0,0 0 3 16,0 0-12-16,1 0 11 0,-1-2 2 0,1 3 2 15,-1-1-2-15,0 0-6 0,0 0 3 0,2 2-4 16,0-2 5-16,-1-1 1 0,1 2-5 0,2-1 5 16,-2-3-5-16,0 3 9 0,0-1-13 15,1-1 5-15,2-3-1 0,-3 4 7 0,3-4-11 0,-3 4 1 16,3-4 1-16,-1 4 8 0,1-4-17 0,-1 3 13 16,1-3 6-16,0 0-8 0,0 0 4 0,0 0-3 15,-3 3 1-15,3-3-1 0,0 0 0 0,0 0 4 16,0 0-5-16,0 0 3 0,0 0-14 0,0 0 12 15,-2 3-7-15,2-3 12 0,0 0-4 0,0 0 6 16,0 0-6-16,0 0 2 0,-2 5-5 0,2-5 1 16,0 0-4-16,-2 5 3 0,2-5 9 0,0 0-1 15,0 0-18-15,-3 3 8 0,3-3 9 0,-1 2-7 16,1-2 4-16,-4 3 2 0,4-3 2 0,-1 5-5 16,-3 0 6-16,3-2-2 0,-2 1-2 0,2 1 1 15,-3-1 3-15,2 4-4 0,-2-3 3 0,1 5 1 16,-1 0-1-16,0-1 4 0,1 1 0 0,-1 1-3 15,1-1 6-15,-1 1-8 0,-1 2 5 0,0 1 0 16,3 2-3-16,-6 0 11 0,6 0-9 0,-2 2-1 16,-3 1 4-16,5-1-4 0,-1 1 7 0,-1-2 0 15,0 10-5-15,1-1 3 0,-1-2-6 0,1 0 1 16,3 2 1-16,-4-5-4 0,3 5-3 0,0 3 1 16,-2-3 4-16,3 4-6 0,-4-4 9 0,3 1 2 15,1 2-7-15,-5 1 13 0,5-2-31 0,0 0 17 16,-3-1-1-16,3-2 6 0,-2 3-3 0,-2-3 0 15,4 2-1-15,0 2-5 0,-2-5 2 0,0 5 2 16,2-4-5-16,0 1 15 0,0 3-11 0,0-4-1 16,-1 2 0-16,-2-1 4 0,3 0-1 0,0 0-6 0,0 2 4 15,-1-1-1-15,2-1-4 0,2-1 0 0,-3 2 7 16,1 3-7-16,-1-3 3 0,2-1 4 16,0 0-5-16,-2 1 1 0,1 0-7 0,2 1 8 15,-1-1-7-15,1-4 1 0,-3 5 3 0,5-2 11 0,-5-8-12 16,0 10-4-16,1-8 6 0,3 5 3 0,-4-2-2 15,-1-3 1-15,2 7-9 0,-2-10 8 16,2 12-1-16,-1-3 6 0,0 1 7 0,-1-3-5 16,2 1-3-16,-1 1 3 0,0-2 1 0,0 5-1 15,0-4 0-15,4 2 2 0,-3-1-1 0,3 0-5 0,0 1-3 16,2-1 5-16,2 1 4 0,-3 1-6 0,2 0-3 16,-1-2-1-16,3 0 3 0,0 0-4 15,-1-1 3-15,0-2 4 0,-1-3-8 0,-1 5 4 16,3 1 2-16,-1-6 0 0,-1 5-3 0,2-3-3 0,-2-1 10 15,4 1-7-15,-2 2 1 0,-2 0-1 0,0-4 1 16,2-3-4-16,-1 2-3 0,-2 5 2 0,2-7 3 16,2 1 6-16,-2 0-1 0,-3-1 2 0,8 0-4 15,-4 3-5-15,-1-4 6 0,-1 1-4 16,5-1-2-16,-6-4 5 0,2 4-5 0,0-2-4 0,-1 0 10 16,1 2-2-16,-3-7-3 0,0 4-2 0,0-2-1 15,1-3-8-15,1 4 4 0,-2-3 1 0,1 1 1 16,0 0 0-16,-2-2-6 0,2 1 10 15,4-1-6-15,-4-2 4 0,0 4-5 0,2-3 8 0,-3 0-4 16,3 1-1-16,-3-3 3 0,0-1-1 0,0 1 4 16,3 3-3-16,-4-2-1 0,1 0-1 0,-1 0 1 15,1 0-15-15,0-3 19 0,0 6-2 0,0-2 2 16,-1 2 3-16,1-1-9 0,0 1 4 0,-1-3-3 16,3 2 9-16,-5-2-10 0,2 1 9 0,4 3-1 15,-2-3-5-15,-1 3 1 0,3-3 0 0,-2 2-3 16,1-1 5-16,3 1-5 0,-3-1 1 0,1 2-3 15,1-1 6-15,-2-1 0 0,1-1-3 0,1 1 4 16,0-1-5-16,-2 3 3 0,0-1 5 0,1-2-18 16,-2 0 19-16,-1 3 2 0,3-3-3 0,-3 3-2 15,-1-3 0-15,1 3-3 0,3 0 2 0,-2-1 2 16,-2 3-3-16,1-4 0 0,1 2-1 0,1 1 2 16,-1-3 4-16,-1 1-1 0,-3-1-4 0,7 2 8 15,-3 1-3-15,-1-1-2 0,0 0-2 0,0-2 2 16,1 1 1-16,-3 0 3 0,5 0-2 0,-5-2-2 15,0 2 2-15,4 0 4 0,-5-2-9 0,1-1 3 16,1-2 3-16,0 5-7 0,-1-5 1 0,1 2 0 16,-1-4 5-16,-1 4-7 0,2-1 6 0,-2-1 1 15,0 0 0-15,1 0 1 0,-1 1 1 0,0-1-6 16,0-1-3-16,2 1 2 0,-4-4 8 0,5 8-10 16,-3-6 13-16,2 3-3 0,-2-3-3 0,0 1-2 15,2-1 2-15,-1 1-2 0,-1-1-2 0,-2 2 5 16,0-4-7-16,9 4 12 0,-9-4-5 0,2 4 3 15,1-1 0-15,1-2-5 0,-4-1 5 0,1 3 0 16,-1-3-6-16,4 2-1 0,-4-2 0 0,4 3 6 16,-4-3-1-16,0 0-1 0,1 3-6 0,-1-3 4 15,0 0 3-15,0 0-5 0,4 2-2 0,-4-2 2 0,0 0-6 16,0 0 1-16,0 0-2 0,0 0-15 16,0 0-25-16,0 0-30 0,0 0-37 0,-8-12-111 15,5 10-241-15,1-3 106 0</inkml:trace>
  <inkml:trace contextRef="#ctx0" brushRef="#br1" timeOffset="18526.534">17858 6636 24 0,'0'0'50'0,"0"0"-9"0,0 0-4 0,0 0-6 15,0 0 0-15,0 0-5 0,0 0-1 0,-23 0-3 16,18 2 0-16,1-2-2 0,-3 3-3 0,4 0 1 15,-3-2-2-15,-1 2-5 0,2-1 0 0,0 1 0 16,-2-1-5-16,0 1 5 0,-2 2-1 0,5-1-3 0,-2-1 0 16,-4 2 0-16,-1-1-8 0,4 3 5 0,-3 0 2 15,-2 0-4-15,2-1 4 0,1 3-1 0,-1-1-1 16,1 1 1-16,-4 4 0 0,0-2-6 16,-1 0 9-16,5 4-2 0,-4 1 2 0,1-1 0 0,0 1 4 15,1 1-1-15,-1 4 1 0,2 2-6 0,0 1-2 16,2-5 2-16,-1 5-3 0,0 1 4 0,-1-3-2 15,2 6 3-15,1-4 5 0,-1 1-8 0,2 2 4 16,-3 1-3-16,2 1 2 0,0-1-6 16,-1 1 2-16,0 2-1 0,-2-2 4 0,2 2-1 0,3 1-11 15,-4 0 10-15,1-2-1 0,1 0-3 0,-1 3 6 16,-1 0-4-16,2 0 1 0,-3 1 0 16,3-2-1-16,-1 0-3 0,2 2-3 0,-3 1 1 15,1-1 11-15,2 3-10 0,-2-5 2 0,-3 15-5 0,6-14 7 16,-3 0-8-16,2 2-6 0,-6 11 12 0,6-11-7 15,1-3 4-15,-2 2 0 0,0 0 7 0,-1-1-7 16,3 5-4-16,-3-4 8 0,7 0-7 0,-7 10 5 16,3-9-2-16,1-2 8 0,0 3-10 0,1 10 4 15,3-12 1-15,-2 4-7 0,2 6 9 0,0-10-1 16,2 12 1-16,-4-13-6 0,2 4 4 0,2-3 0 16,-4 13 3-16,4-13 2 0,0 1-5 0,-1-1-3 15,2 1 5-15,-2 0-1 0,2 13 0 0,1-15 1 16,-4 13-3-16,0-9 3 0,5-1-1 0,-3-3 3 15,1 3-6-15,-2 1-2 0,3-2 7 0,0 11-4 16,-3-14 6-16,-1 4-10 0,1-2 6 0,-1 0-2 16,4-1-1-16,-1 1 5 0,-3 2-1 0,1-2-2 15,-1-1-6-15,4 0 8 0,1-3-3 0,-2-2 4 16,3 6-1-16,-2-5 2 0,4 1-7 0,-2 4 6 16,0 0-4-16,2-2 8 0,0-3-5 0,1 3 3 15,1-1-3-15,-1 3-5 0,0-4 0 0,2 3 1 16,-1-2 7-16,4-1-2 0,-3 1 1 0,0 2 0 15,4-3-7-15,-2-1 0 0,2 0 5 0,-3 0 1 16,3 3 3-16,1-5-4 0,-1 2-2 0,-1-3 2 16,1-1-2-16,1 0 7 0,3-3-1 0,-6 7 3 15,3-6-2-15,-2-2-7 0,4 0 11 0,-1-1-4 16,-2 1-6-16,2 0 4 0,-2 0-1 0,-2-7-10 16,0 2 11-16,1-2 0 0,-4 1 3 0,1 1-7 15,1-2 0-15,-1 1-2 0,1 0 6 0,-2-1-3 16,4 0 3-16,-3-1-7 0,-1 1 7 0,1-1-2 15,-2 1-1-15,0-2 0 0,1 2 11 0,-2 1-4 16,-4-2-2-16,6 0 7 0,-2-5-11 0,1 7 6 16,1-1 0-16,0 0-1 0,-1-2-7 0,-2-1 12 15,6 2-12-15,-2 0 4 0,-2 0 0 0,1-2-2 16,-1-4 0-16,0 3-4 0,2 0 5 0,0-3-11 16,0 1-5-16,2 1 10 0,-3 1 0 0,-1-4 11 15,2 2-9-15,-2-3 1 0,2 2 1 0,-4-2 1 16,2 2 0-16,0-2-9 0,0-3 10 0,-4 3-10 15,2-2 3-15,-2 1 3 0,0 0-9 0,-1-1 16 16,2 0-10-16,-2 2 9 0,0-3 8 0,0 1-2 16,-2 0-6-16,2-1 3 0,-1 1 4 0,-1 1-18 0,2-4 12 15,-4 0 10-15,8 5-13 0,-7-3-5 16,-1-2 3-16,6 4-3 0,-4-3 8 0,-1 1-5 16,-1-2-5-16,0 0 12 0,5 4-1 0,-5-4-4 15,3 3 1-15,-3-3 4 0,0 0-4 0,0 0-5 0,0 0 0 16,2 3 1-16,-2-3 0 0,0 0-1 0,0 0-7 15,0 0-4-15,0 0-8 0,0 4-21 0,0-4-13 16,0 0-15-16,0 0-96 0,-8 0-174 16,8 0 77-16</inkml:trace>
  <inkml:trace contextRef="#ctx0" brushRef="#br1" timeOffset="30023.027">17930 6617 42 0,'0'0'63'0,"3"-3"-5"0,-3 3-6 0,0 0 6 15,0 0-8-15,0 0 1 0,0 0-4 0,0 0 11 16,0 0-15-16,0 0 5 0,0 0-7 0,0 0-2 16,0 0 9-16,0 0-14 0,-4-4-3 0,4 4 1 15,0 0-5-15,-9-1-2 0,2 1-1 0,7 0-3 16,-16 5-2-16,7-2-8 0,-5 2 5 0,-2 2-1 16,1 0-3-16,-2 1 2 0,0 1 1 0,1-2-4 15,0 0 5-15,-1 5 0 0,0 0-3 0,0 0 1 16,1 1 4-16,-5 5-7 0,4 2 15 0,-1 0-11 15,0 2-2-15,4-1 4 0,-4 6 1 0,5 0-4 16,-3 0 1-16,3 3 2 0,0 2 0 0,-2 0 4 16,-1 0-5-16,-3 15-3 0,0-3 9 0,5-10 7 15,-4 10-7-15,-1 2-10 0,6-12 2 0,-7 9 3 16,2 1 2-16,6-11 0 0,-3 14 2 0,-3-1-10 16,3-1 5-16,3 2-1 0,0 0-4 0,0-1 1 15,-3 1-2-15,6-2 0 0,4 4 0 0,-7-3-1 16,6 4-1-16,-2-1-2 0,-1 0 2 0,0-2 0 15,4 1 0-15,-6-3-2 0,-1 4-2 0,3-1 2 16,0-2-6-16,0 2-5 0,-5 1 3 0,5 1-1 16,-3 0-6-16,0 4 10 0,4-3-6 0,-6 2 5 15,5-4-1-15,0 4-3 0,-1-5 10 0,0 1-13 16,6-3 1-16,-5 1 0 0,8-12 6 0,-7 16 10 0,3-5-11 16,5 1-2-16,-5-12 5 0,4 12-8 0,-2-12 7 15,3 14-3-15,0-15 2 0,-1 1 0 16,-2 12-2-16,6-11-1 0,-2 8 4 0,-1-8 1 15,0-2 0-15,0 13 0 0,0-10 4 0,0-3-13 0,0 0 10 16,0 3 1-16,3-1-1 0,-1 14 0 0,-2-3-1 16,7-12-1-16,-2 12 11 0,-4-13-11 0,9 0 3 15,-3 3 2-15,4 8-1 0,-2 1-1 16,0-12 0-16,1-1 1 0,2 1-1 0,-2 1-2 16,4 10 3-16,-1-13 2 0,7 12-4 0,-7-13-2 0,1 2 6 15,0 0-5-15,-2-3 4 0,4-1-6 0,0 3 1 16,-2 2-2-16,0-3 8 0,2 1-5 0,-2 1 3 15,0-3 4-15,1 3-11 0,-3-3-5 16,2 0 11-16,0 2-2 0,-3-3 1 0,0 1-2 0,-1 2 10 16,-1-3-1-16,0 3-4 0,4-2 5 0,-7 0-7 15,3 0-3-15,-1-1 3 0,2 1 10 0,-1-2 2 16,2 1-7-16,-4 0 0 0,3-3 6 0,-2 2 1 16,3-4-9-16,-3 3-8 0,2 1 6 0,2 0 0 15,-1 0 5-15,-1-2 5 0,3-1-7 0,0 0 0 16,-4 1-1-16,5-5-1 0,0 4 0 0,-1-8 2 15,1 6-3-15,4 0 0 0,-8-7-2 0,8 5 3 16,-1 0-2-16,-2-7-2 0,2 4 1 0,-2-4 0 16,6 3-3-16,-1 0-6 0,0-1 4 0,-2-4-3 15,1-1-2-15,-6 2-15 0,6-2-4 0,-1 3 10 16,0-4-8-16,-2-1 1 0,0 2-2 0,1 1 1 16,-1-3 1-16,0 3 2 0,1-1-1 0,0 0 3 15,-2 0 8-15,-1 0-4 0,-1 0 3 0,4-3 0 16,-2 5 0-16,-1-1 1 0,-1-3 3 0,4 3 1 15,-4-3-1-15,2 3 3 0,-4-1-3 0,2 0 3 16,-3-3 2-16,3 4-10 0,-4-4 8 0,1 0 0 16,-1 1 5-16,5 2 1 0,-4-3 0 0,4 5 0 15,-5-8 4-15,2 4-7 0,0-2 5 0,-2-1 2 16,0 4-5-16,2-2 3 0,-2-1-1 0,0 0-1 16,3 0 7-16,-3 3-4 0,0-3-2 0,-1 3 11 15,4 1 4-15,-4-3-14 0,-1 0 8 0,4 0-4 16,-4 1 6-16,2-2 3 0,1 0 8 0,0 2-1 15,-3-1-3-15,6 0 5 0,-4 0 8 0,0 0-13 16,1 0-5-16,0 1 3 0,-1-3-1 0,0 3-4 16,-1-1-5-16,2 1-1 0,-2-2 6 0,1-1-3 15,-3 1 1-15,1 0-3 0,0-3-1 0,-2 2 1 0,2 0-3 16,-1-1-1-16,-1-1 4 0,3 2-1 16,-6-4-5-16,2 3 0 0,3-2-5 0,-4 1 0 15,-3-4-5-15,4 5-2 0,-4-5-6 0,4 3-2 16,-4-3-3-16,0 0-8 0,1 6 2 0,-1-6-15 15,0 0-10-15,0 0-14 0,0 0-9 0,0 0-23 16,0 0-19-16,0 0-113 0,0 0-250 0,0 0 111 16</inkml:trace>
  <inkml:trace contextRef="#ctx0" brushRef="#br1" timeOffset="30671.338">18580 12175 96 0,'0'0'112'0,"0"0"-2"0,0 1 2 0,3 3-13 16,-3-4-11-16,4 4-4 0,0-3-10 0,-4-1-5 16,6 4-4-16,-1-1-10 0,-1 1-1 0,1-2 3 15,1 3-10-15,-1-2 2 0,1 1-6 0,-1 2 4 16,4-4-13-16,0 5 8 0,1-4-6 0,-4 1-1 16,1-1-6-16,0 0 5 0,2 4-2 0,-6-5-7 15,6-1 0-15,-3 4 2 0,-1-3 1 0,-1 2-2 16,1-1-1-16,0 1 3 0,2 1-2 0,-5 0 2 15,3 0-4-15,-2 0 3 0,1-2 2 0,-2-1-7 16,1 3-1-16,-3 0 3 0,0-1 2 0,5-1-2 16,-5 4 0-16,4-2-3 0,-2-3-3 0,-2 2-3 15,3 1-2-15,-2-2 4 0,-1-3-6 0,4 5-1 16,-4-1 5-16,1 0-2 0,-2 0 2 0,2 0-3 16,-1-4 8-16,0 9-1 0,-1-5 3 0,1 1-4 15,-4 2 8-15,4-2-6 0,-4 2 2 0,-2 1-2 16,1 2-2-16,-3-3 0 0,-1 2-1 0,-4 4-3 15,-1 3 2-15,-5-5-4 0,5 2 2 0,-4 0-7 16,-3 4-5-16,1 1-19 0,-1-1-20 0,-4-1-30 16,1-1-23-16,2 1-38 0,-2-2-40 0,1 2-149 15,-4-6-344-15,1 2 153 0</inkml:trace>
  <inkml:trace contextRef="#ctx0" brushRef="#br2" timeOffset="47519.086">18354 7561 36 0,'4'-1'50'0,"-4"1"6"0,0 0-3 0,0 0-4 16,0 0 8-16,0 0-6 0,0 0-1 0,0 0-5 15,0 0-2-15,7-2 3 0,-7 2-4 0,0 0-3 16,0 0-6-16,0 0 6 0,0 0-10 0,0 0 4 16,0 0-4-16,0 0 9 0,0 0-3 0,0 0 10 15,0 0 0-15,0 0 2 0,0 0 4 0,0 0 3 16,0 0 5-16,0 0 0 0,0 0 0 0,0 0-4 15,0 0 1-15,0 0-3 0,0 0-2 0,0 0-1 0,0 0-1 16,0 0 0-16,0 0-6 0,0 0-5 0,0 0-2 16,0 0-3-16,0 0-7 0,0 0 1 15,-7-6-3-15,7 6-7 0,0 0 4 0,-8-2-7 0,3 0 2 16,5 2-1-16,-10-4-2 0,4 3-2 0,-1 1-5 16,1-2 3-16,-6 1-1 0,6 0-4 15,-3-2-1-15,-3 3 4 0,1-1 1 0,-3 1-5 16,3-2 0-16,0 0 1 0,-2 0-1 0,-1 1-2 0,2 1 2 15,-1 0 0-15,3 1-1 0,-2-1-2 0,-3-1 0 16,3 1-1-16,1 0 4 0,-1 0-2 0,3 1 1 16,-1 1-5-16,1-2 6 0,1 2-9 0,2-2 11 15,-5 2-2-15,4-2 0 0,-2 1-5 0,0 2 1 16,2-3 1-16,0 0 2 0,1 1 2 0,-2-1-1 16,8 0-6-16,-10 0 1 0,10 0 2 0,-10 1-3 15,6 1 4-15,4-2 4 0,-9 0-5 0,9 0-1 16,0 0-3-16,-8 1-4 0,8-1 13 0,0 0 0 15,0 0-4-15,0 0 4 0,0 0 7 0,0 0-8 16,-5 0 2-16,5 0-3 0,0 0 0 0,0 0 2 16,0 0 2-16,0 0-3 0,0 0-2 0,0 0 0 15,0 0 4-15,0 0-1 0,0 0-2 0,0 0-1 16,0 0 1-16,0 0-2 0,-3 5 0 0,3-5 1 16,0 0-1-16,0 0 6 0,0 0-8 0,0 0 3 15,0 0 8-15,0 7-2 0,0-7-3 0,0 0 4 16,0 4-1-16,0 1 3 0,2-2-1 0,-4 2 1 15,2 0-1-15,0-1 2 0,0 6-4 0,0-3 6 16,2 2-2-16,-2-3-1 0,-2 3 0 0,1 0 3 16,0 2 0-16,0-5-4 0,-1 5 1 0,1-1-1 15,1-2 5-15,-2 3-4 0,-1-4 1 0,6 5-1 16,-6 0 3-16,3 0-3 0,0 0 1 0,-2 0-3 16,0-1-2-16,4 3-2 0,-2 1 1 0,1 0 5 15,-1 1-3-15,1-2-3 0,-1 3 4 0,-1-1-6 16,0 1-2-16,3-1 7 0,-2-5-2 0,-2 6 0 15,2-5-4-15,0 5 3 0,0-4-2 0,1 1-2 16,0 3 1-16,-1-3 2 0,0-4-2 0,-1 4 1 16,0-2 1-16,1 0-1 0,0 1-1 0,0-1 0 15,-3 0 1-15,4 0-4 0,-2 1 5 0,2 1-4 16,-2-3 2-16,1 2-3 0,-1-1 2 0,1 2 2 0,0-2-3 16,1 0 1-16,0 0 2 0,-2 1-1 0,1-1-1 15,-2 0 3-15,3-1-2 0,-1 5-1 16,0-1 2-16,-1-3 3 0,1 0-3 0,0 0-2 15,0-1 4-15,-3 7 1 0,2-6-4 0,1-2 2 16,-3 6 3-16,2-4-7 0,0-2 1 0,-1 3 1 0,1-1-2 16,-3 1 3-16,3-2-1 0,-2 1 4 0,0-2-1 15,0 1-1-15,3-1-3 0,0 0-2 0,0-3-3 16,0 5 6-16,-4-1-1 0,4 1 2 16,0-1 1-16,-1-1-4 0,-2 3 4 0,3 0-1 0,0-5-3 15,-1 4 1-15,1 0 1 0,-4 0 3 0,7 0-3 16,-6 0-1-16,3 0 0 0,0 1 2 0,3 1-3 15,-6-2 2-15,3-2-3 0,3 2 3 0,-3 1 0 16,0-3-1-16,1 1 1 0,-1 1 1 0,1-2 1 16,-1-1-1-16,0 2-2 0,0 0-1 0,0-2 2 15,0 1 6-15,3-2-6 0,-2 1-2 0,-1 1 2 16,0-2 2-16,0 2-2 0,0-2-2 0,3 0 0 16,-3-1 6-16,1-2-5 0,-1 2-2 15,1 0 3-15,-1 0-4 0,2 0 4 0,-2 0 2 0,0-2-1 16,3 2-1-16,-3 1 1 0,0-3-5 0,3 1 4 15,-2 0 1-15,-1-1-3 0,0 1 0 0,0 0 3 16,3-1-1-16,-3 1 2 0,-3 0-4 0,6-3 1 16,-2 2-2-16,0-1 3 0,-1 2 0 0,0-2 1 15,0-1-4-15,0-3 3 0,0 4 0 0,0-4-2 16,0 5 0-16,2-2 0 0,-2-3 0 0,0 0-4 16,1 4 2-16,-1-4 3 0,0 0-1 0,1 3 0 15,-1-3 0-15,0 0-2 0,0 0 1 0,0 4 1 16,0-4 0-16,0 0 0 0,0 0 3 0,0 0 0 15,0 0 0-15,0 0-4 0,0 0 3 0,0 0-1 16,0 0 1-16,0 0-2 0,0 0 1 0,0 0-1 16,0 0 1-16,0 0-1 0,0 0 2 0,3 2-1 15,-3-2 0-15,0 0-2 0,0 0 2 0,0 0-2 16,0 0 0-16,0 0 2 0,0 0-2 0,0 0-1 16,0 0 2-16,0 0-2 0,0 0 3 0,0 0-2 15,0 0-1-15,0 0-1 0,0 0 1 0,0 0 3 16,0 0-2-16,0 0 0 0,0 0 1 0,0 0 3 15,0 0-6-15,0 0 6 0,0 0-6 0,0 0 3 16,0 0 0-16,0 0 6 0,0 0-9 0,0 0 3 16,0 0-2-16,0 0-1 0,0 0 2 0,0 0 1 15,0 0 1-15,0 0-1 0,0 0 2 0,0 0-1 16,0 0 0-16,0 0 2 0,0 0-5 0,0 0 1 16,0 0 4-16,0 0 0 0,0 0-5 0,0 0 5 15,0 0-3-15,0 0 1 0,0 0 0 0,0 0 2 16,0 0 1-16,0 0-2 0,0 0-2 0,0 0 0 15,0 0 5-15,0 0-2 0,0 0-2 0,0 0 2 16,0 0 1-16,0 0-3 0,0 0 5 0,0 0-6 16,0 0 2-16,0 0-2 0,0 0 3 0,0 0-4 15,0 0 2-15,0 0 2 0,0 0-6 0,0 0 5 16,0 0 2-16,0 0-3 0,0 0 0 0,0 0 0 0,0 0-1 16,0 0-1-16,0 0 4 0,0 0-5 0,0 0 5 15,0 0-3-15,0 0 1 0,0 0-2 16,0 0 1-16,0 0-3 0,0 0-2 0,0 0 7 15,0 0-2-15,0 0 0 0,0 0 0 0,0 0 5 0,0 0-4 16,0 0-1-16,0 0 0 0,0 0 2 0,0 0-4 16,0 0 0-16,0 0 1 0,0 0 1 0,0 0 0 15,0 0 2-15,0 0-5 0,0 0 2 0,0 0 2 16,0 0-2-16,0 0-2 0,0 0 8 16,0 0-6-16,0 0 1 0,0 0 1 0,0 0-2 0,0 0 4 15,0 0-2-15,0 0 0 0,0 0 1 0,0 0-4 16,0 0 1-16,0 0 1 0,0 0-2 15,0 0 1-15,0 0 2 0,0 0-2 0,0 0 4 16,0 0-4-16,0 0-1 0,0 0 2 0,0 0-1 0,0 0 0 16,0 0 2-16,0 0 0 0,0 0 0 0,0 0-2 15,0 0-3-15,0 0 2 0,0 0 8 0,0 0-7 16,0 0 0-16,0 0 2 0,0 0 1 0,0 0 0 16,0 0-2-16,0 0-2 0,0 0 3 0,0 0-3 15,0 0 0-15,0 0 3 0,0 0-2 0,0 0 4 16,0 0-1-16,0 0-1 0,0 0-2 0,0 0 3 15,0 0-1-15,0 0 1 0,0 0 1 0,0 0-5 16,0 0 0-16,0 0 1 0,0 0 0 0,0 0 2 16,0 0-1-16,0 0 1 0,0 0 0 0,0 0-1 15,0 0-1-15,0 0-1 0,0 0 5 0,0 0-3 16,0 0-1-16,0 0 1 0,0 0 1 0,0 0-6 16,0 0 6-16,0 0-1 0,0 0-1 0,0 0 3 15,0 0-2-15,0 0 2 0,0 0-3 0,0 0 3 16,0 0-3-16,0 0 2 0,0 0 2 0,0 0-12 15,0 0 10-15,0 0-1 0,0 0 2 0,0 0-2 16,0 0 0-16,0 0 0 0,0 0 0 0,0 0 0 16,0 0 0-16,0 0-2 0,0 0 1 0,0 0 0 15,0 0 2-15,0 0 0 0,0 0 2 0,0 0-6 16,0 0 3-16,0 0 2 0,0 0 1 0,0 0-3 16,0 0-1-16,0 0 2 0,0 0-4 0,0 0 1 15,0 0 2-15,0 0 4 0,0 0-6 0,0 0 4 16,0 0-4-16,0 0 3 0,0 0-2 0,0 0 1 15,0 0 2-15,0 0-1 0,0 0-2 0,0 0 3 16,0 0-3-16,0 0 4 0,0 0 0 0,0 0-3 16,0 0 5-16,0 0-7 0,0 0 2 0,0 0-3 15,0 0 3-15,0 0 0 0,0 0-3 0,0 0 3 16,0 0 0-16,0 0 0 0,0 0 0 0,0 0 0 16,0 0 6-16,0 0-8 0,0 0 1 0,0 0 0 15,0 0 1-15,0 0-1 0,0 0 0 0,0 0 1 16,0 0 0-16,0 0 0 0,0 0 1 0,0 0-5 15,0 0 5-15,0 0-2 0,0 0 3 0,0 0-4 16,0 0 2-16,0 0 1 0,0 0 1 0,0 0 0 16,0 0-5-16,0 0-2 0,0 0 3 0,0 0 5 15,0 0-2-15,0 0-3 0,0 0-1 0,0 0 1 0,0 0 1 16,0 0-2-16,0 0 4 0,0 0-1 0,0 0 0 16,0 0-3-16,0 0 0 0,0 0 3 0,0 0-3 15,0 0 2-15,0 0 1 0,0 0-1 0,0 0-2 16,0 0 2-16,0 0-1 0,0 0-1 15,10-6 3-15,-10 6-2 0,5-3 2 0,-5 3-1 0,5-4 1 16,-1 3 3-16,0-2-3 0,-4 3-3 0,9-1 3 16,-5-2 0-16,3 1 0 0,0-1-2 15,-1 1 0-15,0-1 0 0,1 0 0 0,0 2 5 16,0-2-5-16,-1 3 1 0,-1-1-1 0,4 0-2 0,-5-1 0 16,2 1 5-16,-6 1-5 0,10-1 0 0,-7 0 0 15,-3 1-1-15,9-2 1 0,-9 2 0 0,5 0-2 16,-5 0 6-16,0 0-2 0,0 0 0 0,4-3-1 15,-4 3 1-15,0 0 2 0,0 0-2 0,0 0-1 16,0 0 2-16,0 0-3 0,0 0 3 0,9 0-1 16,-9 0 3-16,0 0-2 0,0 0 1 0,0 0-3 15,0 0-2-15,0 0-3 0,0 0 5 0,0 0 3 16,0 0-2-16,0 0-2 0,0 0 1 0,0 0 4 16,0 0 1-16,0 0 0 0,0 0-2 0,10-2-2 15,-10 2 4-15,0 0-5 0,4-2 3 0,1 1 1 16,-5 1 0-16,7-2-2 0,-2 0-2 0,1 1 3 15,-6 1 2-15,10-2-3 0,-4086 0 2 0,8164 1 0 16,-4083-1 1-16,4 2-4 0,-3-4 1 0,1 3 2 16,-1 0-2-16,0 0 3 0,1-1-6 0,-1 1 2 15,-1 0 0-15,3 1 0 0,-2-1 4 0,-6 1-2 16,8-2-2-16,-3 1 4 0,-5 1-1 0,9 0-1 16,-9 0 1-16,4-2-2 0,2 0 1 0,-6 2-1 15,0 0 3-15,9 0-2 0,-9 0 2 0,0 0-3 16,5-1 2-16,-5 1-1 0,0 0 3 0,8 0-1 15,-8 0-2-15,6-3-5 0,-6 3 5 0,0 0-1 16,0 0 0-16,0 0 1 0,8 3-4 0,-8-3 5 16,0 0-1-16,0 0-4 0,0 0 4 0,7-2 1 15,-7 2-1-15,0 0 2 0,0 0-1 0,0 0-2 16,0 0 1-16,0 0-3 0,0 0 1 0,6-1 3 16,-6 1 0-16,0 0 2 0,0 0-3 0,0 0 1 15,0 0 3-15,0 0-5 0,0 0-1 0,0 0 1 16,0 0-1-16,0 0 2 0,0 0 2 0,0 0-4 15,0 0 3-15,0 0-3 0,0 0 5 0,0 0-3 16,0 0 3-16,0 0-4 0,0 0 3 0,0 0-1 16,0 0 1-16,0 0 1 0,0 0 0 0,0 0 1 0,0 0-2 15,0 0 0-15,0 0 3 0,0 0-4 0,0 0 2 16,0 0-1-16,0 0-1 0,0 0 3 16,0 0-2-16,0 0-3 0,0 0 0 0,0 0 1 15,0 0-4-15,0 0-2 0,0 0-5 0,0 0-4 16,0 0-8-16,-17-3-9 0,17 3-18 0,0 0-22 15,0 0-16-15,-10 0-35 0,10 0-29 0,0 0-36 16,-4-3-136-16,4 3-349 0,-5-2 156 0</inkml:trace>
  <inkml:trace contextRef="#ctx0" brushRef="#br2" timeOffset="48403.58">18280 8844 70 0,'0'0'105'0,"0"0"-8"0,-9-1-11 16,9 1-4-16,0 0-8 0,0 0 0 0,0 0-6 16,0 0-20-16,0 0 20 0,0 0-15 0,0 0-8 15,0 0 5-15,0 0-1 0,0 0-1 0,0 0 2 16,0 0-5-16,0 0 8 0,0 0-4 0,0 0-2 16,0 0-5-16,0 0 0 0,9 10 2 0,-9-10-3 15,0 0-3-15,1 4 3 0,-1-4-2 0,1 3-2 16,2-1-1-16,-3-2 0 0,5 7-3 0,-3-4-1 15,1 0-11-15,1 2 13 0,0-1-1 0,1 2 0 16,-4-2-1-16,6 3 2 0,-1-2-11 0,1 0 3 16,-1 2-8-16,0-2 2 0,2 2 1 0,-3-2-1 15,2 0-2-15,-1-1-2 0,2 3-6 0,-3-4 8 16,0 4-3-16,0-4-4 0,-1 1-2 0,2-1 2 16,-2 2-2-16,0-3 2 0,0 2-3 0,-2-3-2 0,-2-1 2 15,5 3-5-15,-5-3 4 0,3 2 1 16,1 0-4-16,-4-2 2 0,0 0 3 0,3 3-6 15,-3-3 2-15,0 0 3 0,4 2 6 0,-4-2-2 16,0 0 6-16,0 0 3 0,0 0-1 0,0 0 6 0,0 0 2 16,0 0-2-16,0 0-2 0,0 0 4 15,0 0-2-15,0 0-3 0,0 5 3 0,0-5-2 0,0 0-1 16,0 0-5-16,0 0 0 0,-11 7-5 0,6-4 3 16,-3 3-5-16,0 0-1 0,-4-1 2 15,1 4-5-15,-5-1 2 0,2 4-2 0,-4 0-1 0,0 0 2 16,1 0 0-16,-7 0 1 0,5 5-1 0,2-2 3 15,3-1 0-15,0-2-2 0,4 0 1 16,0 0 0-16,-3-1 0 0,5-2 0 0,1-1-2 16,-1 0 1-16,4 1-3 0,-2-5 2 0,4 4-2 0,0-4 2 15,-1 0-4-15,2 1 0 0,-3-2 1 0,3-1 4 16,0 2-4-16,1-4-1 0,-2 4 0 0,2-4 2 16,-1 4-2-16,1-4 1 0,-3 3 1 0,3-3-2 15,0 0 0-15,0 0-1 0,0 0 0 16,0 0 3-16,0 0-1 0,0 0-4 0,-2 5 4 0,2-5-1 15,0 0-5-15,0 0-13 0,-4 1-30 0,4-1-49 16,0 0-51-16,0 0-51 0,-10-6-215 0,10 6-443 16,-8 0 197-16</inkml:trace>
  <inkml:trace contextRef="#ctx0" brushRef="#br2" timeOffset="64430.922">18459 7771 45 0,'0'0'44'0,"0"0"-9"15,0 0 2-15,0 0-8 0,0 0 1 0,0 0 0 16,4-4 4-16,-4 4-12 0,0 0 9 15,0 0-8-15,0 0-6 0,0 0 2 0,0 0 1 0,0 0-7 16,0 0 9-16,0 0 0 0,0 0-10 0,0 0 1 16,0 0 3-16,0 0 4 0,0 0 0 15,0 0 1-15,0 0-6 0,0 0 3 0,0 0-1 16,0 0-4-16,0 0 4 0,0 0-5 0,0 0 6 0,-5-3-5 16,5 3 2-16,0 0-3 0,0 0 2 0,-12 1-10 15,12-1 1-15,-9 2 2 0,9-2-2 0,-11 1-3 16,4 2-3-16,-2-1 0 0,-2 0 4 0,-1 1-4 15,0-2 2-15,-2 3-5 0,-3-2 8 0,-1 1-1 16,1-1-4-16,-2 1 1 0,0-1-2 0,2-1 0 16,2-1 8-16,0 1-16 0,1-1 18 0,1 0-5 15,-1 0 1-15,4 0 3 0,-2 0-1 0,0 0-4 16,1-2 3-16,1 2 0 0,1 0 1 0,3 0-5 16,-1-2 9-16,2 1-10 0,5 1 0 0,-14-2 0 15,10 1 3-15,4 1 5 0,-6-1 0 0,6 1-17 16,-8 0 6-16,8 0 7 0,0 0-1 0,0 0-3 15,-9 0 4-15,9 0 2 0,0 0-6 0,0 0 6 16,0 0 0-16,0 0-3 0,0 0-5 0,0 0 11 16,-5 2 6-16,5-2-6 0,0 5-3 0,-2 0 5 15,-1 1-6-15,3 0 11 0,-4 4-10 0,-1 1 6 16,2 1 7-16,0 4-1 0,-4 5-4 0,2 3-2 16,0 1 6-16,3 0-6 0,-3 1 10 0,5 3-2 15,-2 1-1-15,1-1-5 0,1 1-1 0,2-1 5 16,-4 3-3-16,3 2 0 0,-2-1 3 0,-1 1-1 15,2 1-8-15,-1 12 4 0,0-12 1 0,-3 11-2 16,2-11 7-16,-2 12 2 0,3-14-13 0,-2 3 4 16,2 11 2-16,-1-13-3 0,0-1 0 0,-2 2 8 15,4-1 4-15,0-2-6 0,0 1-5 0,3-2-2 16,-3 0-3-16,1-2 4 0,3 0-3 0,-3 2 5 16,0-4-3-16,1 0-1 0,-1-2 0 0,1-1-5 15,-2-3 2-15,4 4-2 0,-1 1 10 0,-2-1-8 16,-1-6 2-16,1 8-7 0,-2-1 4 0,0-8-4 15,-2 7 5-15,3 1-9 0,-4-6 9 0,3 0-6 16,-1 4 8-16,0-5-6 0,0 0 5 0,0 0-8 16,0 1 3-16,-2-3-4 0,1 3 0 0,1-1 4 0,-1-1-1 15,-2 0 1-15,0-2-3 0,1 2 6 0,2-2-6 16,-1-4 5-16,-1 2-8 0,2 0 9 16,-1 3 4-16,-3-2-8 0,3-3 10 0,1 4-19 15,1-4 19-15,-2-1-4 0,-1-1-3 0,4 3 5 0,-1-1 1 16,0-2-7-16,1-1 3 0,-2 2 3 0,2 0-6 15,0-3 5-15,0 1-4 0,2-2 0 0,-2 1-2 16,1-3 2-16,0 2-1 0,-1-2-3 0,3 0-2 16,-2 2 6-16,-1-2-4 0,4-1 8 0,-2 1-4 15,0 0-2-15,-1-1 1 0,3 3-4 0,-3-3 8 16,0 0-10-16,0 3 3 0,1-4 3 0,-1 4-3 16,1 0 2-16,0-4-2 0,-1 5 3 15,-1-6 0-15,0 3 3 0,1-1-6 0,-1 1 0 16,0-5 6-16,4 3 0 0,-3 2-1 0,1-2 0 0,-1 3 2 15,0-3-3-15,1 2 3 0,-4 2 12 0,4-2-8 16,-1 2 0-16,0 2-2 0,1 0 2 16,-2 0 0-16,3 0 4 0,-3 2-1 0,2-2 0 0,-2 3 3 15,1-1-4-15,-1 0 5 0,1 0-5 0,0-1-1 16,1 2-4-16,-1-2 0 0,-1-2 4 0,0 2-3 16,3-2 0-16,-3-2-2 0,1 1-2 0,0 0 2 15,0-2-2-15,1 0 3 0,-2 2-7 0,1-2 2 16,-1 0 5-16,0 0-6 0,0-1 4 0,1 1 0 15,-1-1 1-15,0 2-5 0,0-4 1 0,0-2-1 16,0 7-3-16,0-3 6 0,0-4-3 0,0 5-1 16,0-5 3-16,0 4-1 0,0-4 0 0,0 4-1 15,0-4-1-15,0 3 1 0,0-3-4 0,2 5 2 16,-2-5 0-16,0 0 4 0,-2 4-1 0,2-4-5 16,0 0 3-16,-1 3-3 0,1-3 0 0,0 0 3 15,0 0 2-15,0 0-1 0,4 4-5 0,-4-4 1 16,0 0 3-16,0 0 3 0,0 0-6 0,0 0 0 15,0 0 1-15,0 0 1 0,0 0 0 0,0 4 3 16,0-4-1-16,0 0-4 0,0 0 4 0,2 4 1 16,-2-4-2-16,0 0 1 0,4 3-8 0,-4-3 8 15,0 0-4-15,5 1 0 0,-5-1 4 0,5 0 0 0,-1 2-1 16,-4-2 1-16,9 1-1 0,-9-1 2 16,7 1-3-16,0 1 0 0,0-2 3 0,-1 0-1 15,3 0-2-15,-3 3 1 0,2-2 4 0,2-1-2 16,-1 0 0-16,0 1 0 0,3 1-1 0,0-2 2 0,-1 1-1 15,0 0-4-15,2 1 1 0,-2-2 3 0,-4080 1-1 16,8164-1 2-16,-4083 0 1 0,1 0-3 16,0 0 1-16,-1 0-2 0,-1 0-4 0,0 0 3 15,1 0 3-15,-1-1 0 0,-2-1-4 0,-1 2 1 0,5-1 5 16,-5 1-6-16,-3 0 0 0,5 0-2 0,-3-1 1 16,2 1 2-16,-3-3-1 0,-6 3-1 15,9 0-1-15,-9 0 4 0,8 0 0 0,-8 0 0 16,0 0 2-16,10-1-1 0,-10 1 0 0,6 0-1 15,-6 0-3-15,0 0 4 0,0 0 1 0,8 0-3 0,-8 0 3 16,0 0-6-16,2-3-14 0,-2 3-5 0,0 0-27 16,0-6-20-16,0 6-16 0,-1-9-16 15,1 4-21-15,0 1-17 0,-1-1-121 0,-2-3-281 16,1 1 125-16</inkml:trace>
  <inkml:trace contextRef="#ctx0" brushRef="#br2" timeOffset="65247.044">18349 10039 78 0,'0'0'85'0,"0"0"-11"0,0 0 0 0,0 0-2 0,0 0-15 16,0 0 8-16,0 0-2 0,0 0-2 16,0 0-5-16,0 0 2 0,0 0 4 0,0 0-6 0,12 4-2 15,-12-4-4-15,1 2-2 0,-1-2 3 0,6 4 5 16,-5-1-6-16,2 0-10 0,1-1 3 0,0 1 2 16,0 1-3-16,-1 1-6 0,1-2-1 0,1-1-3 15,-1 2 4-15,0 2-2 0,1-3-4 0,0 1-1 16,0 0-2-16,1 2-2 0,0-4 1 0,0 1-1 15,1 1-4-15,-2-2-5 0,1 3 0 0,-1-2 3 16,0 0-5-16,0 0-1 0,1 1 0 0,0-1 2 16,-3-1-1-16,4 1 0 0,-2-1-5 0,-3 1 4 15,1-2-2-15,1 2-2 0,0-1-1 0,1-1 1 16,-5-1-4-16,5 1-1 0,-5-1 1 0,5 3 1 16,-5-3 3-16,4 2-2 0,-4-2-4 0,0 0 1 15,4 3-2-15,-4-3 1 0,0 0 3 0,0 0 1 16,0 0-1-16,0 0-1 0,0 0 5 0,0 0 2 15,8 0-5-15,-8 0-1 0,0 0-2 0,0 0 0 16,0 0 6-16,0 0-4 0,0 0 1 0,0 0 1 16,0 0-4-16,0 0 11 0,0 0 0 0,-3 5 3 15,3-5 4-15,-5 8-5 0,5-4 3 0,-1 1-4 16,-3 0 1-16,-1 2-1 0,2 0 0 0,-3 3 1 16,-2-1-3-16,3 1 2 0,-3 1 1 0,2 0 1 15,-3-1 0-15,3 1-1 0,-1 0-3 0,0 0 2 16,-4 2 1-16,4-2-5 0,0-1 1 0,-1 0 2 0,0 0-1 15,0 2-2-15,2-5 2 0,-2 3-3 16,3-3-1-16,-1 0 0 0,0 2-1 0,3-4-4 16,-1 1 1-16,-2 1 2 0,-1 0-2 0,3 1-1 15,0-3 0-15,-1 3 1 0,1-4-3 0,2 2 0 0,-3-1 6 16,2 1-1-16,-2-1-1 0,5-1 0 0,-4 1 3 16,0-1 2-16,3-1-4 0,1-3-1 0,-1 5 1 15,1-5-1-15,-4 2-4 0,4-2 3 16,0 5-3-16,0-5 6 0,0 0-8 0,-3 2 3 0,3-2-4 15,0 0 0-15,0 0 2 0,0 0 0 0,0 0-3 16,0 0-2-16,0 0 1 0,0 0 5 16,0 0-2-16,0 0-1 0,0 0 0 0,0 0 2 0,0 0 0 15,0 5-6-15,0-5 3 0,0 0-4 0,0 0 4 16,0 0 3-16,0 0-1 0,0 0-3 0,0 0 1 16,0 0 1-16,0 0 3 0,0 0-4 0,0 0 2 15,0 0-5-15,0 0-9 0,0 0-16 0,0 0-40 16,0 0-47-16,0 0-47 0,-10-9-214 0,5 6-406 15,1-2 180-15</inkml:trace>
  <inkml:trace contextRef="#ctx0" brushRef="#br2" timeOffset="79785.31">18365 7785 45 0,'0'0'50'0,"-3"-3"-3"0,3 3-9 0,0 0-2 15,0 0 3-15,0 0-4 0,0 0-5 0,0 0 1 16,0 0 12-16,0 0-8 0,0 0 3 0,0 0-4 16,0 0-1-16,0 0 4 0,0 0-4 0,0 0 8 15,0 0-11-15,0 0 6 0,0 0 1 0,0 0-6 16,-4-3 2-16,4 3 5 0,0 0-13 0,0 0 5 15,0 0-1-15,0 0-5 0,-6-1 4 0,6 1-8 16,0 0 1-16,0 0-1 0,0 0 2 0,-7 0-2 16,7 0-6-16,0 0 3 0,0 0-1 0,0 0-3 15,-10-3-2-15,10 3 0 0,0 0-3 0,-10 3 6 16,10-3-5-16,-9 0-1 0,2 0-3 0,1 1 1 16,6-1 3-16,-13 2 2 0,5-1-5 0,-3 0-5 15,2 1-2-15,-1-1 12 0,-3 1-5 0,0 0-1 16,-2 1-2-16,4-3-3 0,-2 2 2 0,-3-1-1 15,1 2-1-15,-3-3-1 0,5 1-12 0,1 0 18 16,-4 0-5-16,5 0-3 0,-2 0 1 0,-1 1 6 16,5-1 4-16,-4-1-3 0,1 0 1 0,1 0-4 15,0 3-8-15,2-3 5 0,0 1 5 0,2-1-2 16,-1 1 3-16,4 0 0 0,4-1-12 0,-9-1 11 16,9 1 3-16,-9 1 6 0,9-1-5 0,-9 0 0 15,9 0 1-15,0 0 8 0,-6 0 0 0,6 0-3 16,0 0-13-16,0 0 18 0,0 0-3 0,-7 0-1 0,7 0 1 15,0 0 0-15,0 0 3 0,0 0-10 16,0 0 4-16,-9 1-6 0,9-1 5 0,0 0 2 16,0 0 1-16,0 0-4 0,-4 1 0 0,4-1 3 15,0 0 2-15,0 0-6 0,0 0 2 0,-5 3 1 0,5-3-2 16,-2 3-4-16,2-3 5 0,-3 3 1 0,2 0-1 16,-2 1 3-16,-2 1 0 0,4-1-6 0,-3 3 7 15,0 2-4-15,-1-3 2 0,0 2 1 16,0 1 0-16,-2 3-7 0,2-3 7 0,0 4-8 15,-5 2 0-15,6 0 1 0,-5 0 3 0,-2 1-2 0,6 0-2 16,-4 2 4-16,0 2-5 0,-1-2-2 0,1 6 5 16,-2-1-3-16,1-1-1 0,3-4 5 15,-2 0-6-15,3 1-2 0,-4 0 0 0,3 3 3 0,-1-4-1 16,-1 6-3-16,5-3-1 0,-3 2 5 0,4 3-2 16,-2-2 0-16,-3 2-3 0,2 1-1 0,3 0 5 15,-2-3 1-15,1 3-2 0,0-1-3 0,2 1 2 16,2-1-1-16,-2 2 5 0,1-2-3 15,-3 2 2-15,4 1 0 0,0-1 0 0,-2 0-4 0,-1-3 2 16,2 4-4-16,1-3 10 0,0 2-9 0,0-3 1 16,0 4-1-16,0-11 3 0,0 3 0 0,0 5-1 15,0-7 1-15,0 1 0 0,0 4-2 0,0-2-3 16,0 6 2-16,0-2 3 0,0-1 0 0,1 0 0 16,-1-5 3-16,0 6 0 0,3-2-9 0,-3-4 6 15,0 6-3-15,0 0 3 0,2-1-2 0,1 1 2 16,-2 0-4-16,4 0 5 0,-2-1-4 0,-2-4 4 15,3 5-2-15,0 3-2 0,-3-4 2 0,2 2 2 16,2-1-4-16,-3 0 3 0,2 0-2 0,-1-6 0 16,1 0-2-16,-2 6 0 0,2 1 1 0,-3-8 2 15,1 0 2-15,0 6-3 0,2-5-2 0,-4 3-1 16,4 0 1-16,-2 0 1 0,1 4-2 0,-2-8 7 16,2 7-4-16,-2-8-2 0,-1 2 6 0,0 3-2 15,4 4 0-15,-5-8 0 0,1 1-6 0,0 7 2 16,0-3 2-16,-2-4 3 0,0 5-3 0,2 1-1 15,-3-6-1-15,1 5 4 0,-2-1-2 0,0 2-4 0,0-7-1 16,3-1 5-16,-2 1 3 0,-2-1 1 16,3 0-2-16,-2 2 0 0,0-5-5 0,0 3 6 15,0-1-4-15,2-1 6 0,-1 0-1 0,-2-4-4 16,4 3 0-16,-2-3 3 0,-1 2 0 0,4 2-2 0,-2-5 2 16,0 1 0-16,2 4 2 0,-1-3 2 0,1-1-5 15,-1 1-3-15,1 3 0 0,1-5 0 0,-1 0 3 16,0 3-3-16,1-1 2 0,-1 3 0 15,2-4 0-15,-2 5 3 0,0-6-2 0,2-2 0 0,1 6-1 16,-3-3 1-16,0 0 0 0,1 0-2 0,-1 0-3 16,3 4 2-16,-6-6-1 0,6 3 2 15,-3 3-1-15,1-1-1 0,-1-1 2 0,0 2-3 0,4 0 7 16,-4-4-4-16,0 1-1 0,1 3 4 0,-1-2-2 16,3-2 0-16,-3 1 4 0,2 2-4 0,-2-4 5 15,4 4-4-15,-4-4-3 0,1 2 1 0,2-1 1 16,-2 1 3-16,2-2-13 0,-2 1 14 0,2 1-1 15,-1-2-5-15,-2 1 3 0,4-2 2 0,-3 4-7 16,1-6 10-16,0 2-7 0,2 3 3 0,-4-6-3 16,5 5 3-16,-4-3-3 0,1-1 1 0,0 1-2 15,-2 1-3-15,3-3 4 0,-2 0-4 0,0-1 1 16,-1-1 2-16,2 2 3 0,-2 0-5 0,2-1 3 16,1-1-3-16,-3 1 3 0,0-1 0 0,0 1-6 15,0-1 5-15,2 0 3 0,-2 0-4 0,0-1 2 16,0 2-1-16,3-2-1 0,-3 2-2 0,1-4 4 15,-1 4 1-15,0-2-3 0,2 0-3 0,-2-4 1 16,2 7 2-16,-1-4 0 0,-1-3-2 0,1 5 2 16,-1 0-6-16,0-5 5 0,2 7-4 0,-1-4 1 15,-1-3 1-15,2 6 0 0,-1 0-2 0,2-2-2 16,-1-2 5-16,0 2-5 0,-2 0 1 0,3-3 1 16,-3 6 2-16,2-3 2 0,0-1-2 0,-1 3 1 15,2-1-2-15,-1 1 2 0,0-3 3 0,0 2-3 16,-1 1-2-16,2-1 2 0,-1 1 2 0,-2-5-5 15,0 5 5-15,3-2-1 0,-1 0-2 0,1-1 3 16,-2 0-7-16,0 0 8 0,2-1-1 0,-2 5 2 16,-1-5-3-16,0 2-1 0,2 3 5 0,-1-6-2 15,2 3 0-15,-3 0-2 0,2 0 2 0,-1 1 6 16,0 0-9-16,1-1 2 0,0-1 1 0,-2 1 0 16,2 0-3-16,-2 1 0 0,2-4-1 0,1 3 1 0,-1 0-2 15,1 0 13-15,3-4-13 0,-4 5 0 16,2-4 5-16,0 2-3 0,-4-3 1 0,8 2 0 15,-3 0 0-15,-1 0-1 0,1-1 2 0,0 0-5 16,2 2 9-16,-1-3-4 0,2 0-2 0,-2 0 1 16,2 1-4-16,-2-1 4 0,2 2 0 0,0-2 0 15,-1 1 1-15,2 0 0 0,1-2 3 0,2 2-1 16,-2-1-2-16,-1-1 0 0,2 2 2 0,0-2 0 16,0 1-5-16,3 0 6 0,-5-1 0 0,5-1-3 0,-1 4 1 15,-3-4 0-15,4 2-2 0,-5 0 3 0,4 0-2 16,-3 0 0-16,-2-1-15 0,-1 1 16 0,1 0 1 15,1 0 1-15,-2-3-1 0,-1 3 1 0,-6 0-2 16,13-1 1-16,-8 1-1 0,0-1 3 0,-5 1-2 16,13 0 0-16,-9-2-2 0,-4 2 4 0,10-3 0 15,-4 2-5-15,-2 1 0 0,4-1-1 0,-8 1 6 16,11-3-1-16,-7 1-2 0,1 2 2 0,-1-3-4 16,-4 3 2-16,8-1-2 0,-8 1-2 15,7-1 2-15,-7 1 4 0,4-2-2 0,-4 2 0 0,0 0 2 16,0 0 0-16,7-1 0 0,-7 1-4 0,0 0 1 15,0 0 3-15,0 0-1 0,8 3-5 16,-8-3 2-16,0 0 0 0,0 0 1 0,0 0-3 0,5-3 1 16,-5 3 4-16,0 0 1 0,0 0-1 0,0 0-3 15,0 0 2-15,0 0 2 0,0 0 0 0,7-3-7 16,-7 3 12-16,0 0-5 0,0 0-2 0,0 0-4 16,0 0 2-16,0 0-6 0,0 0 3 0,0 0-4 15,0 0-2-15,0 0 0 0,0 0-7 0,0 0 1 16,0 0-3-16,0 0-1 0,0 0 0 0,0 0-13 15,0 0-7-15,0 0-8 0,0 0-8 0,0-4-15 16,0 4-7-16,0 0-10 0,0-6-20 0,1 2-11 16,-1 4-88-16,-5-7-224 0,5 5 99 0</inkml:trace>
  <inkml:trace contextRef="#ctx0" brushRef="#br2" timeOffset="80567.204">18219 11447 37 0,'0'0'81'15,"0"0"-1"-15,-2-5 2 0,2 5-12 0,0 0-9 16,0 0-1-16,-3-3-5 0,3 3 4 0,0 0-10 15,0 0-2-15,0 0-1 0,-3-5-5 0,3 5 1 16,0 0-4-16,0 0-7 0,0 0 9 0,0 0-5 16,0 0-4-16,0 0 0 0,0 0 2 0,0 0 6 15,0 0-7-15,0 0-1 0,0 0 3 0,0 0 0 16,0 0-5-16,0 0 5 0,0 0 5 0,0 0 0 0,0 0 2 16,0 0 2-16,9 12-4 0,-7-11 0 0,1 3-3 15,2-1-1-15,-3 0-7 0,0 0 0 16,3 2-1-16,0-2-6 0,0 1 3 0,-2 0-8 15,3-1 4-15,-2-2-1 0,1 5-5 0,-1-2 3 0,5-1 4 16,-4 1-14-16,0-1 8 0,0 1-10 0,1-1 1 16,2 1 2-16,-5-1-1 0,7 0-1 15,-6-2-2-15,1 2 0 0,3-1-1 0,-3 1 4 0,0 0-2 16,0-3-3-16,2 0 2 0,-1 2-1 0,-2 0-1 16,-4-2 0-16,7 2 2 0,-3-2-1 0,-4 0 0 15,7 4-6-15,-7-4 6 0,5 0 2 0,-3 4-5 16,3-4 1-16,-5 0 2 0,4 4-1 15,-4-4-1-15,0 0 1 0,5 0-4 0,-5 0-1 0,0 0 5 16,0 0-1-16,4 4 2 0,-4-4 0 0,0 0 2 16,0 0-2-16,0 0-1 0,5 0 0 0,-5 0 1 15,0 0-5-15,0 0 5 0,0 0-3 0,0 0 1 16,0 0 0-16,0 0-1 0,0 0 1 0,0 7 3 16,0-7-2-16,-1 4 5 0,0-1 1 0,1-3 0 15,-3 7-2-15,1 0-4 0,0-1 2 0,0-2-1 16,0 3 2-16,-1 0 1 0,-4 3-2 0,1-1 3 15,1-1-3-15,0 3-13 0,-3-1 13 16,1 1-3-16,-1 0 3 0,1 1-4 0,1 0 4 0,-3-4 2 16,4 5-4-16,-3-4-2 0,2 1 3 0,-1-1 3 15,-1-1 0-15,2 1 1 0,1-1-2 0,0 1-2 16,-3-3-3-16,2-1 6 0,4 1-5 0,0 0 3 16,-2-1 1-16,1 1-6 0,1-4 1 0,0 2 5 15,0-1-3-15,2-3-1 0,-2 6 0 0,1-4 3 16,1-2-6-16,-2 5 4 0,2-5-2 0,0 0 3 15,-2 2-3-15,2-2-2 0,0 0 6 0,-3 3-6 16,3-3 2-16,0 0-3 0,0 0 4 0,0 0-2 16,0 0 2-16,0 0-6 0,0 0-2 0,0 0-4 15,0 0-21-15,0 0-19 0,0 0-34 0,0 0-41 16,0 0-173-16,0 0-323 0,0 0 144 0</inkml:trace>
  <inkml:trace contextRef="#ctx0" brushRef="#br2" timeOffset="102989.038">18141 7570 11 0,'0'0'76'0,"0"0"-9"0,0 0-5 16,0 0-1-16,0 0-10 0,0 0 7 15,0 0-6-15,0 0-8 0,0 0 3 0,10-9-5 16,-10 9-5-16,0 0 3 0,0 0 1 0,0 0-3 0,0 0-1 16,8-1-3-16,-8 1 4 0,0 0-3 0,0 0-2 15,0 0 8-15,0 0-3 0,0 0 0 0,0 0-2 16,0 0 10-16,0-4-5 0,0 4 0 0,0 0-3 15,0 0-6-15,0 0 2 0,0 0 1 16,0 0-6-16,0 0 3 0,0 0 0 0,0 0 3 0,0 0-8 16,0 0 2-16,0 0-3 0,0 0 2 0,0 0-5 15,0 0-5-15,0 0 1 0,0 0 1 0,0 0 2 16,-8-3-11-16,8 3 3 0,-5-1 0 0,5 1-3 16,-7-2 1-16,2 1-4 0,-1 0-2 0,-1-2 1 15,-4 3-5-15,2 0 6 0,-1 0-6 0,-3 0 2 16,2-1-4-16,-9 1-6 0,3 1 1 0,-3-1 1 15,1 3 2-15,1-2-4 0,0-1 5 0,-2 0-4 16,2 1 2-16,-1-1 3 0,-4 0-1 0,6 2-3 16,2-1 5-16,2-1 0 0,-1 0-6 0,1-1 0 15,0-1 4-15,2 2 1 0,2 0-3 0,-1 0 3 16,1 0-4-16,1 2 0 0,2-1 1 0,6-1 0 16,-15-1-2-16,10 1 2 0,5 0 6 0,-11 1 5 15,11-1-8-15,-10 3-5 0,8-3 2 0,2 0 1 16,-8 0-2-16,8 0 8 0,-8 1-5 0,8-1 1 15,-6 1-3-15,3 1 3 0,3-2 0 0,-10 5-9 16,10-5 8-16,-4 5 0 0,3-1 1 0,-4 1 0 16,2-1-1-16,3 3 1 0,-4-1-2 0,2 1 0 15,-2 3 4-15,0-1-2 0,3 0-1 0,-3 0 0 16,0 7 0-16,-1-1 1 0,1 3 2 0,0-1-5 16,-1 1 2-16,-1 2 3 0,2 3-2 0,0 5 6 0,-2-4-4 15,3 4 1-15,-3-1 1 0,1 2-3 0,2-3 0 16,-1 2 4-16,2 1-6 0,1-1 6 15,-1 0-3-15,2-1-5 0,0 1 4 0,0-3 4 16,0 2-5-16,2 1 9 0,-4-2-7 0,4 0 1 0,-1 2-1 16,0-2-1-16,0 2 2 0,2 1 7 15,-2-1-8-15,0 1 0 0,1 3 1 0,2-1 3 16,0 3-4-16,-1 0 1 0,0 0-3 0,-1 1 8 16,0 13-6-16,0-12-6 0,-2 10 5 0,0-10 1 0,4-2 4 15,-4 4-10-15,-2 8 9 0,0-9 0 0,2-3-1 16,0 2-2-16,0 12-3 0,0-15 6 0,0 0 3 15,0 1-4-15,0 2-3 0,0-2-3 0,0-1 8 16,0-1-6-16,0 2 3 0,0 0-3 16,0-1 2-16,2 2 5 0,0-2-1 0,-1-1 0 0,2 2 1 15,0-2-2-15,-1 2 4 0,3-2-5 0,-4 0-2 16,1-1-5-16,0-1 5 0,2 1-2 0,0 1 1 16,-1-3-2-16,-1 2 1 0,2-4 1 15,-3 2 3-15,3 2-5 0,-3-1 5 0,4 1 3 0,-5 0-5 16,0-2-3-16,3 3 4 0,-3-1 2 0,0 0-7 15,-3 1 8-15,3-2-3 0,-5 1-2 16,2-1 4-16,1 0-2 0,-2-3 0 0,3 1-1 16,-3-1-2-16,-1 0 2 0,3 0 0 0,-2-1-4 0,1-1 4 15,-2 2-1-15,3-9 0 0,-2 2 2 0,-1 4 0 16,3-3-4-16,-3-1 5 0,1-2-4 0,-2 6 0 16,2 2 2-16,-1-1 0 0,1-9-4 0,0 10 4 15,0-1-1-15,1-6-1 0,0-1 0 0,-3 5 8 16,2-1-10-16,1-6 5 0,1 2-1 0,1 3 5 15,1-2-4-15,0-1-1 0,-2-1 2 0,2 3-3 16,-2-1 2-16,2 0 0 0,0-2-1 0,0 2-1 16,0 3-2-16,0-5 4 0,2 3 2 0,0-1-4 15,-1 0 5-15,-1 0-1 0,1 0 1 0,0-1-4 16,2 2 0-16,-2-1 0 0,1-1 6 0,-1-2-3 16,0 3-6-16,3-3 5 0,-3 4 2 0,3-1-5 15,-3-2 6-15,0 4-1 0,1-3 1 0,0 1-1 16,-2-4 1-16,2 4-5 0,-1-1-1 0,-2-2 3 15,1-4-1-15,0 7-2 0,1-1 2 0,-2-1 3 16,1-3-4-16,-2 3-4 0,2 0 9 0,0-3-4 16,-2 4-2-16,0-1 5 0,1 0-9 0,0-1 6 15,0 1 2-15,-2 0-6 0,3 0 0 0,0 0 1 16,-4 2 1-16,2-4 0 0,2 0 5 0,-3 2-4 16,2-1-4-16,1-3 7 0,0 3-8 0,-1 1 4 15,1 0-4-15,0 0 3 0,0-1 2 0,0-1-3 16,0-2 3-16,1 2-5 0,-1 1-1 0,1-4 8 15,1 0-4-15,-2 2 3 0,0-1-8 0,0-1 2 0,0 2 0 16,0 2 7-16,0-2-3 0,-2 0 0 16,2 3-5-16,0 0 3 0,-1 1 0 0,0 0-5 15,2-3-1-15,-1-4 4 0,0 4-3 0,1-3-3 16,-1-1 0-16,0 0 1 0,2 2-2 0,-1-2-4 16,0 1 5-16,0-2-4 0,2 2 2 0,-2-2 7 0,-1 0-6 15,0 2 7-15,4-2-5 0,-4-2 3 16,0 2-3-16,1-4-1 0,0 6-5 0,1-2 10 15,0-3 2-15,-2 1 0 0,2 1-5 0,-2 0 1 16,1-1 4-16,-1-1-4 0,1 0 9 0,0 3-9 16,-1-2 3-16,3-2 4 0,-2 6-4 0,0-4 0 15,2 4 3-15,-3-3 1 0,3 0-5 0,0 1 1 0,-2 2 0 16,2-4 6-16,0 2-8 0,-1 0 6 16,2 0-2-16,-2-1 2 0,0 1-5 0,1-1 2 15,1 2-3-15,-2-6 6 0,3 3 0 0,-4-1-10 0,3-1 8 16,-2 1 2-16,0-1-9 0,-1 0-1 0,3-1 8 15,0-1-5-15,-4 1-1 0,4-2 6 0,-3 0 4 16,-1 1-7-16,4-1-4 0,-4-1 4 0,0-2 0 16,6 2 1-16,-6-2 4 0,4 3-4 0,-4-3 0 15,3 2-3-15,-3-2 1 0,6 1 3 0,-6-1 1 16,0 0 5-16,14-3 2 0,-14 3-11 0,12 0 2 16,-6-2-5-16,3 2 10 0,-1 0-3 15,2-1-1-15,-2 1 5 0,2-2-4 0,0 2 3 0,2 0-4 16,-1-1 2-16,-1 1-3 0,3 0 1 0,-1-1 12 15,2 1-14-15,2 0 0 0,-6 0 7 0,7 0-2 16,-7 1-6-16,3-1 3 0,1 0 5 16,-1 0-4-16,0-1 8 0,0 1-10 0,2 0-1 0,-4 0 2 15,7 0-1-15,-6 0 3 0,-1-1 5 0,3 2-7 16,-1-1 2-16,0 0 0 0,0 0-2 0,-1 0-1 16,1 0 6-16,-1-1-4 0,-1 2 1 0,-2-1-5 15,2 0 7-15,1 1-5 0,-4-2 1 0,1 1 0 16,-2 0 1-16,1 0 4 0,-2 0-3 0,-6 0 0 15,14-1 0-15,-8 1 6 0,-6 0-2 0,10-2-6 16,-5 2 5-16,0 2-2 0,-5-2-2 0,11-3 2 16,-11 3-2-16,11-1-3 0,-5 1 3 0,-6 0 2 15,10 0 2-15,-7-2-3 0,-3 2-2 0,8 0 2 16,-8 0 2-16,7 0-3 0,-7 0 4 0,9-1-2 16,-9 1 1-16,6 0-1 0,-6 0-4 0,8 3-1 15,-8-3-1-15,8 1 11 0,-8-1-2 0,5 0-4 16,-5 0 0-16,9 0 1 0,-9 0 1 0,10 1-5 15,-10-1 0-15,7 2 7 0,-7-2-2 0,6 0 2 16,-6 0-11-16,9 1 10 0,-9-1-6 0,5 1 4 16,-5-1-1-16,0 0-4 0,8-1-10 0,-8 1 5 15,0 0-13-15,5 1 2 0,-5-1-2 0,0 0-5 16,5 1 0-16,-5-1-3 0,0 0-10 0,0 0-4 16,0 0-3-16,5-3-4 0,-5 3-13 0,5-4-10 15,-4 1-5-15,-1 3-5 0,4-5-6 0,-2 2-10 16,-2 3-53-16,0-6-166 0,1 3 73 0</inkml:trace>
  <inkml:trace contextRef="#ctx0" brushRef="#br2" timeOffset="103645.501">18304 12514 67 0,'0'0'113'16,"0"0"-9"-16,0 0-7 0,-10 0 3 0,10 0-9 16,0 0-1-16,0 0-17 0,0 0 3 0,0 0-9 15,-8 1 1-15,8-1-15 0,0 0-3 0,0 0 1 16,0 0-3-16,0 0-4 0,0 0-3 0,0 0-2 16,0 0 1-16,0 0-1 0,-4 3 0 0,4-3 3 15,0 0-13-15,4 7 9 0,-4-7-6 0,4 5 0 16,-4-5 2-16,4 5-7 0,-3-4 1 0,2 3 3 0,-2 0-2 15,-1-4 6-15,4 6-7 0,1-6-7 0,-1 3 4 16,-4 3-1-16,5-3-6 0,0 0 5 16,-1 2-1-16,1 0-5 0,-1 0 2 0,3-1-1 15,0 1 1-15,-2-1-3 0,3 3 0 0,1-2-4 0,-3 0-2 16,2 1 2-16,-3 0-1 0,5-3-6 0,-4 2 4 16,0 2-3-16,0-5-3 0,-2 1 6 0,5-1-5 15,-4 3 3-15,1 0-5 0,-2-1 4 0,0-3-7 16,1 1 5-16,0 2-4 0,-2-1 5 15,-1 0 2-15,2-3-3 0,-4 0 2 0,5 5-4 0,-1-3 3 16,-3 0 0-16,-1-2-5 0,3 4 2 16,-3-4-2-16,3 4 3 0,-3-4-2 0,0 0 3 0,4 4 3 15,-4-4-1-15,3 5-3 0,-3-5 1 0,-5 5 1 16,5-2 2-16,-2 1-2 0,-1 2 0 0,3-2-3 16,-3 3 5-16,0-2 1 0,1 1-6 0,-3 0 2 15,1 2 3-15,-2 0-5 0,-1 1 4 0,2-2 0 16,0 2-2-16,-2-1-1 0,1-2 2 15,-1 2-3-15,1-1 3 0,0 1-2 0,1-2 2 0,-1 1 0 16,1-2 1-16,1-1 3 0,0 0 2 0,2-1-5 16,-2 2 6-16,1-1-4 0,-2-4-1 0,4 5-2 15,-2-3-1-15,2 2-4 0,1-4 1 0,-5 2 5 16,5-2-5-16,-4 4 1 0,4-4-3 0,-3 3-1 16,3-3 1-16,0 0 1 0,-1 3-1 0,1-3-2 15,0 0-1-15,0 0-5 0,0 0 0 0,0 0-4 16,0 0-11-16,0 0-6 0,0 0-10 0,0 0-23 15,0 0-23-15,0 0-15 0,0 0-31 0,0 0-43 16,0 0-102-16,0 0-299 0,0 0 133 0</inkml:trace>
  <inkml:trace contextRef="#ctx0" brushRef="#br3" timeOffset="131826.337">20877 8833 52 0,'0'0'54'0,"0"0"-6"16,0 0 4-16,0 0-14 0,0 0 10 15,0 0-5-15,0 0 3 0,0 0-8 0,0 0 2 0,0 0-1 16,0 0 1-16,0 0-5 0,0 0 3 0,0 0-1 16,0 0 0-16,0 0-4 0,0 0-1 0,0 0-1 15,0 0-2-15,0 0 8 0,0 0-3 0,0 0-4 16,0 0-4-16,0 0 2 0,0 0-3 0,0 0-2 15,0 0-9-15,0 0 10 0,0 0 0 0,0 0-7 16,0 0-3-16,0 0 5 0,0 0-7 0,0 0-2 16,0 0 9-16,0 0-6 0,0 0 8 0,0 0-11 15,0 0 1-15,0 0 1 0,21-2 1 0,-21 2-1 16,8-5-1-16,-4 5 1 0,1-2-4 0,-5 2 5 16,10-3-5-16,-1 1-3 0,-4 2 6 0,5-3 1 15,-3 3 1-15,3-1-2 0,-2 0 2 0,3-2-9 16,-1 1 3-16,-3 1 0 0,6-1 2 0,-7 0-8 15,4 1 8-15,-2 1-18 0,-1-1 10 0,1-2 4 16,-3 3 5-16,3 0-9 0,-2-2 4 0,-6 2 1 16,9 0-7-16,-9 0 8 0,9 0 0 0,-5 0 1 15,-4 0-8-15,8-3 6 0,-8 3-1 0,0 0-1 16,0 0-2-16,10 0 4 0,-10 0-12 0,0 0 13 16,0 0 3-16,5 0-4 0,-5 0-7 0,0 0 3 15,0 0 0-15,0 0 0 0,0 0 1 0,0 0 5 16,0 0-6-16,0 0 3 0,0 0 0 0,0 0 1 15,0 0 4-15,8 0-6 0,-8 0 1 0,0 0-3 0,0 0 7 16,0 0-1-16,0 0-2 0,0 0-1 16,0 0 2-16,-3 7 2 0,3-7 6 0,0 5-3 15,0-5-3-15,0 5-1 0,0-1 2 0,0-4 8 16,0 9-9-16,0-5 8 0,-1 3-5 0,-3 0 1 0,4-3 3 16,-1 5-5-16,-3-2 3 0,4 2-7 15,-4 0 2-15,4 2 5 0,-4-1-9 0,2 0 7 16,-1 1-4-16,-2-1 3 0,2 5 0 0,2-5-1 15,-3 1-4-15,0 6 4 0,1-5-3 0,0-1-8 0,-1 5 12 16,-2-1-3-16,1-5 3 0,4 4-2 0,-3 1-1 16,1 1 1-16,-1 1 2 0,0 3-3 15,1-4-5-15,1 2 5 0,2-3 1 0,-6 2-4 16,6-1 4-16,-1-4-3 0,-1 5-1 0,1-2-1 0,1 2 4 16,0-1 0-16,0 1-2 0,1-2 2 0,-1 2-9 15,-1-2 5-15,2 2-1 0,-1 0 3 0,2-6-6 16,-2 8 2-16,0-2 5 0,0 0 1 0,0 0-2 15,-2-2-5-15,2 2-2 0,0-1 6 0,-1-3-2 16,1 1-2-16,-1 3 1 0,2-5-3 0,-2 1 0 16,1 0 2-16,-1 4 1 0,1-5-1 0,-2-1 2 15,1 6-2-15,0-5-1 0,1 0 1 0,-1 0-3 16,-1 1 1-16,2-3 2 0,-1 3-4 0,1-1 1 16,-1 2 7-16,-1-2-2 0,2-2 0 0,-1 3 2 15,0-1-5-15,-2 4 0 0,2-6 4 0,1 1-6 16,-1 1 3-16,-1-1-1 0,2 1 3 0,0 0-3 15,-3-2 1-15,3 2-2 0,-2 3 1 0,2 0 2 16,0-2 1-16,-2-1-2 0,2 3 0 0,2-3 0 16,-4 3-1-16,2-4 2 0,0 0 2 0,0 2-5 15,0-3 3-15,-1 2-5 0,1-1 10 0,0 1-9 16,0-2 5-16,0 2-5 0,1-3 4 0,-1 1-2 16,2 0 4-16,2-1-2 0,-4 2 0 0,1-5-1 15,1 6-2-15,-1-3 1 0,2 2 2 0,-3-2-2 16,2 0-1-16,-1-1 0 0,1 1 3 0,0 2 3 15,0-4-6-15,0 3 6 0,-1-4-7 0,2 2 2 16,-2 0-1-16,0-1 1 0,1 0 3 0,-1-2-3 16,3 4 6-16,-2-1-4 0,-2-1-5 0,2 0 3 15,0 0-1-15,-1 1 4 0,3-3 0 0,-2 2-2 16,0-1 2-16,-2 0-5 0,2 1-2 0,0 1 4 0,-1-1 2 16,1-3-4-16,-1 3 7 0,4 0-9 0,-5-3 1 15,4 0 5-15,-2 3-5 0,-2 0 1 16,4-1 0-16,-4-2 2 0,1 1-4 0,1 0 8 15,0 0-3-15,-1 0-2 0,-1 0-3 0,3-1 5 0,-3 1 0 16,0 0 0-16,0 1 3 0,0-2 1 0,4 1-7 16,-4-1 2-16,0 0 3 0,1 0 1 15,-1 1-1-15,0 0 0 0,1-1-3 0,-1 1 1 16,3-1 0-16,-6 0 4 0,3 0-1 0,0 2-1 16,-1 0-3-16,1-3-1 0,1 2 2 0,-1-5 1 0,-1 5 2 15,1-5-2-15,0 6 1 0,-1-3-2 0,-2 1 6 16,2 0-6-16,-2-3 2 0,0 2 0 0,0 0 0 15,3-3 2-15,-10 5 1 0,4-3-8 0,1 0 4 16,-1 1 1-16,-1 0-5 0,-2-2 6 0,2 0 2 16,0 1-3-16,0-1-1 0,-4 0-1 0,6 0-1 15,-4-1 0-15,2 0 2 0,-2-1 0 0,2 0-1 16,-1 0-1-16,2-1 0 0,-3 0 7 0,4-1-4 16,-3 3-1-16,3-1-1 0,-2-1 4 0,1 0 2 15,2-1 0-15,4 3-2 0,-9-4 4 0,5 4-7 16,4 0 4-16,-5-5-4 0,5 5 1 0,-6-1-3 15,6 1 8-15,-4 0-2 0,4 0-4 0,0 0-1 16,0 0 2-16,0 0 3 0,0 0-5 0,-4-2 3 16,4 2-2-16,0 0 0 0,0 0-2 0,0 0 2 15,0 0-3-15,0 0 2 0,0 0 3 0,0 0-5 16,0 0 3-16,0 0-4 0,0 0 2 0,0 0 0 16,0 0 0-16,0 0 2 0,0 0-1 0,0 0-3 15,0 0 1-15,0 0 1 0,0 0 2 0,0 0-3 16,0 0-2-16,0 0 2 0,0 0 1 0,0 0-1 15,0 0 2-15,0 0 1 0,0 0 4 0,9 8-7 16,-9-8 2-16,0 0-2 0,0 0 2 0,0 0 1 16,5 2-4-16,-5-2 4 0,0 0-3 0,0 0 3 15,0 0-5-15,0 0-12 0,0 0-17 0,0 0-32 16,0 0-47-16,0 0-52 0,0 0-161 0,0 0-350 16,-19-5 155-16</inkml:trace>
  <inkml:trace contextRef="#ctx0" brushRef="#br3" timeOffset="137119.049">18621 9082 24 0,'0'0'32'0,"0"0"-5"0,0 0 0 16,0 0-2-16,0 0-1 0,0 0-6 0,5-1 4 16,-5 1 1-16,0 0-3 0,0 0 4 0,0 0-2 15,4-3 0-15,-4 3 2 0,0 0 1 0,0 0 4 16,0 0-3-16,0 0 0 0,0 0-3 0,0 0 3 16,0 0 2-16,0 0-2 0,0 0-8 0,0 0 9 15,0 0-7-15,0 0-6 0,0 0-3 0,0 0 1 16,0 0-4-16,0 0 1 0,-10-2 1 0,10 2-7 15,0 0 0-15,-8 0 4 0,8 0-1 0,-7-1 1 16,7 1 1-16,0 0-9 0,-13 2 6 0,8-2-4 16,-1 3 0-16,0-3 0 0,1 2-1 0,5-2 5 15,-10 0-1-15,10 0-1 0,-9 0 3 0,0 3-9 16,5-3 4-16,4 0 7 0,-10 0-8 0,5 1-3 16,5-1 2-16,-8 1 1 0,8-1 3 0,-9-1-5 15,9 1 7-15,-5 3-7 0,5-3 3 0,0 0-5 0,-5 3 4 16,5-3 7-16,0 0-8 0,-4 1-1 15,4-1 0-15,0 0 0 0,0 0 3 0,0 0-4 0,0 0 2 16,0 0 2-16,-5 1 1 0,5-1-1 16,0 0 0-16,0 0 4 0,-5 3-5 0,5-3 1 0,0 0-5 15,0 0 6-15,0 4 0 0,-3-1-1 0,3 3 2 16,0-6-3-16,-1 6 5 0,-1-1 1 16,0 2 0-16,2 2 2 0,-2 2-2 0,-1-1-1 15,3 1 4-15,-2 3 7 0,0 0-11 0,2 2 0 0,-2 2-6 16,-1-2 7-16,2-2 0 0,-3 6-2 0,4-2-2 15,-3 2 6-15,2-1-6 0,-1-1 9 0,2 8-5 16,-2-1 3-16,1 1-2 0,1-6-3 0,-1 6 5 16,1-5-5-16,0 2 1 0,1-2-7 0,0 3 8 15,1-4-1-15,-2-1 10 0,1 8-11 0,1-2 9 16,1-1-7-16,0-3 3 0,-1 3-7 0,1 2 8 16,-1 1 0-16,0-2-6 0,0 2 6 0,1-1 1 15,-1-7 0-15,3 13 3 0,-2-1 2 0,2-2-2 16,-5 3-13-16,5-3 4 0,-4 2-3 0,2 0 4 15,-3 2 10-15,1 2-11 0,-1-3 1 0,0 1-2 16,0 1 1-16,0-1 6 0,-1-2 1 0,-3 0-3 16,4 3 1-16,-5-3 6 0,0-1-3 0,2 0-22 15,0 0 26-15,-1 2-17 0,-1-3 5 0,1-3 9 16,-1 6 6-16,-3-4-8 0,0 4-2 0,2-6 4 16,-1 5 0-16,-1-5-5 0,-1-1 1 0,3 2 7 15,1-2-2-15,-2 1-3 0,2-7 3 0,-2 5-9 16,3-3 4-16,-2 3 2 0,2-6-4 0,1 2-4 15,-1 0 8-15,1 5-4 0,2-7-2 0,-4-1-3 16,5 3 3-16,-3-3 0 0,2 0-4 0,-2-1 6 0,3 1-2 16,0-2-4-16,0-1-2 0,0-2 6 15,3-2-6-15,-3 2-10 0,1 0 18 0,0 0-8 16,1 0 5-16,-2 0 3 0,2-2-5 0,-1-1-4 16,1-2 1-16,-1 2-1 0,2 1 3 0,-2-4 2 0,-1 4 1 15,5 0-3-15,-5-3-2 0,1 3 3 0,0-5 0 16,-1 3-3-16,3-3-3 0,-3 3 6 0,0-1-8 15,4 0 1-15,-3-2 6 0,0 1-1 0,2 1 4 16,-2-1-1-16,1-1-7 0,0-1 5 0,1 0-6 16,-1 0 9-16,1 1-16 0,-2-2 5 0,3-1 2 15,-2 1 0-15,1 1 3 0,-1-1-1 0,-2-3 4 16,6 1 1-16,-1 2 8 0,-1-2-16 0,-4-1 4 16,8 2 4-16,-4-1-2 0,1 1 1 0,1-1-7 15,-6-1 8-15,11 1 2 0,-3-1-5 0,-2 0 0 16,1 0 2-16,-1 0-6 0,5-1-1 0,1 1 10 15,-2-1-7-15,3-1 3 0,-3 0 5 0,3 0-8 16,-3-1 1-16,3 2 4 0,2-3-4 0,-3 1 2 16,6-2-1-16,1 2-6 0,-1-2 9 0,0 4 0 15,-2-4-3-15,-2 3 3 0,0 1 0 0,0-2-2 16,-1 2-5-16,0-2 10 0,0 1-6 0,-2-1-2 16,1 2 2-16,-2-2 5 0,-4 2-4 0,2 1 2 15,1-3 1-15,-3 3-4 0,-1-1 3 0,1 0-1 16,-6 1-4-16,10 0 7 0,-10 0-5 0,7 0-6 15,-7 0 8-15,0 0 0 0,6-2 0 0,-6 2-2 16,5-1 0-16,-5 1 5 0,0 0-8 0,0 0 3 16,0 0-10-16,0 0 13 0,0 0-3 0,7-1 3 15,-7 1-4-15,0 0 7 0,0 0-6 0,0 0-1 16,0 0 3-16,0 0 1 0,0 0-6 0,0 0 9 16,0 0 3-16,0 0-6 0,0 0-2 0,5-3 2 15,-5 3-3-15,0 0-3 0,0 0 1 0,0 0-2 16,0 0-4-16,0 0-1 0,0 0 7 0,0 0-8 15,0 0-3-15,0 0-11 0,0 0 7 0,0 0 2 16,0 0-5-16,0 0 4 0,0 0 6 0,0 0-8 0,0 0 6 16,0 0-8-16,0 0 2 0,0 0 2 0,0 0 2 15,0 0 10-15,0 0-12 0,0 0 5 16,0 0-11-16,0 0 16 0,0 0-9 0,0 0 8 16,0 0 2-16,0 0 7 0,0 0-14 0,0 0 8 0,0 0 6 15,7 0 3-15,-7 0 4 0,0 0-7 0,0 0 16 16,0 0 16-16,0 0 1 0,1-5 13 0,-1 5-2 15,0 0 7-15,0 0 1 0,0 0 10 0,0 0 3 16,0 0 1-16,0 0 3 0,0 0 1 0,0 0 0 16,0 0-6-16,0 0 0 0,0 0-7 0,0 0-3 15,0 0-6-15,0 0-4 0,0 0-4 0,0 0-2 16,0 0-6-16,0 0-4 0,0 0-7 0,0 0-2 16,0 0-6-16,0 0-5 0,0 0-17 0,0 0-12 15,0 0-26-15,0 0-23 0,0 0-33 0,0 0-32 16,0 0-34-16,0 0-155 0,0 0-347 0,-15 0 154 15</inkml:trace>
  <inkml:trace contextRef="#ctx0" brushRef="#br3" timeOffset="141709.176">18807 8849 2 0,'0'0'27'0,"0"0"-3"16,0 0 0-16,0 0 0 0,0 0-7 0,0 0 0 15,0 0-2-15,0 0-1 0,0 0 0 0,0 0-1 16,0 0 0-16,0 0 2 0,0 0 4 0,0 0-8 16,0 0 9-16,0 0-5 0,0 0 7 0,0 0 1 15,0 0-4-15,0 0-3 0,0 0 5 0,0 0-9 16,0 0 3-16,0 0-7 0,0 0 7 0,0 0-4 16,-11 4 3-16,9-3-8 0,2-1-4 0,-9 1 4 15,5 1-3-15,-3-2-2 0,1 1 5 0,6-1-3 16,-10 2 2-16,5-2 3 0,-3 0-6 0,0 2 3 15,3-2-3-15,-4 1-1 0,9-1-6 0,-14 1 1 16,9-1 9-16,-6 1-2 0,4-1 0 0,0 2-1 16,0-2-5-16,-3 0 7 0,1 2-4 0,4-2 5 15,-1 2-1-15,6-2-2 0,-14 0 4 0,8 1-2 16,0-1 1-16,6 0 2 0,-10 0 0 0,10 0-6 16,-6 0 8-16,6 0 0 0,-7 0-6 0,7 0 1 15,0 0-8-15,-10 0 4 0,10 0 0 0,0 0 10 16,0 0-10-16,0 0-2 0,-5-3 6 0,5 3-3 15,0 0 0-15,0 0-1 0,0 0-1 0,0 0 3 16,-7 5-9-16,7-5 7 0,-2 1 0 0,2-1 4 16,0 0-2-16,-4 2 6 0,4-2-10 0,0 0 0 15,0 0 2-15,-4 4-1 0,4-4 3 0,0 5 4 16,0-5 0-16,-2 3-4 0,0 0 2 0,2-3-3 16,0 7-2-16,0-2 2 0,0 1 2 0,0-1 4 15,-1 0-10-15,1 3 11 0,0-1-3 0,0 5 5 16,0-3-2-16,-1 1-3 0,2 5 3 0,-1-3 1 0,-1 5 2 15,1 0 1-15,1 3 2 0,-2 6 0 0,1 2-8 16,-3 2 7-16,2-3-2 0,-3 3-7 16,3-3 7-16,0 2-5 0,-2 3 2 0,-1-1-3 15,4 3 4-15,-1 1 0 0,2 0-3 0,-2 1 5 0,-3 9 0 16,3-9-2-16,-2 12 0 0,2-14-4 0,1 2-1 16,-3 10-1-16,3 2 3 0,-2-2-5 0,0-11-1 15,4 16 4-15,-2-1 0 0,0-4-6 0,2 3-1 16,-2-1 7-16,0-1 3 0,3 2-8 0,1 0 7 15,-3-3 2-15,-1-9 1 0,8 9-1 0,-7-11-5 16,2 12 1-16,-1-11-2 0,2 10-7 0,-4-13 13 16,1 3 0-16,-1 1 1 0,3 11-1 15,-3-12 3-15,2 9-4 0,-3-10 0 0,2-1-1 16,-1 2-1-16,-1 0-10 0,1-1 3 0,0-2 2 0,0-1 6 16,-1 2-2-16,1 0 4 0,-4-2-7 0,4-4 3 15,0 1 2-15,0 0-5 0,0-1-14 0,-4-3 13 16,4 3 5-16,0-2-3 0,0-6 6 0,0 6-5 15,0 0-5-15,0-1 7 0,0 2 0 0,0-9 0 16,4 7-1-16,-4 0-7 0,1 1 1 0,-1-5 4 16,0-2-4-16,0 1 4 0,0-2 5 0,3 0-4 15,-1 1 4-15,-2 5-9 0,0-6 3 0,0 2-8 16,0 3 7-16,0-3-5 0,0 0-1 0,2-2 16 16,-5 8-17-16,2-7 7 0,1 0-12 0,-3 6 5 15,2-4 2-15,-3-2 2 0,3 7-3 0,-3-7 0 16,3 6-2-16,-2-7 6 0,3 3-2 0,-5-3 4 15,1 0 2-15,3 3 1 0,-4-3-14 0,2 3 12 16,-2-2 0-16,4-1 5 0,-3 1-9 0,2-2-3 16,-1 0 9-16,0 3-7 0,0-2 3 0,1 0 0 15,1-1 1-15,-3 2 3 0,-1-4-7 0,3-3 3 16,-1 2-2-16,3 3 1 0,-3 0 1 0,2-5-1 16,-1-2-1-16,0 2 3 0,0 0 0 0,-1 3-1 15,1-1 2-15,0-3 4 0,0 2-5 0,0 3-1 16,-1-4 4-16,0-2-5 0,-1 7-1 0,2-1 7 15,-2 1-2-15,1-1-9 0,-2 1 3 0,3-2 3 16,0 2-1-16,-2-5 0 0,0 6 1 0,1-6-2 0,0 4 4 16,1 0 1-16,-1-1-1 0,1-1 5 15,0-4-7-15,0 3 3 0,-1-1-8 0,2 0 7 16,-2-3-4-16,3 0-7 0,0 2 1 0,0-4 8 16,-1 5 3-16,1-7-7 0,-1 1 6 0,1 0-4 0,0-1-3 15,0 2 5-15,0-3 1 0,1 1 4 16,-1-2-7-16,0 2-5 0,-1 0 3 0,2-1 4 15,-1-4-2-15,-1 4-1 0,1-4 3 0,1 5-4 16,-1-5-3-16,0 0 7 0,-1 6-2 0,1-6 2 0,0 0-4 16,0 3 5-16,0-3-2 0,0 0 4 15,1 3-18-15,-1-3 7 0,0 0 3 0,0 0 9 16,0 0-2-16,3 2 0 0,-3-2-6 0,0 0 5 16,0 0 0-16,0 0-2 0,0 0-2 0,2 3 6 15,-2-3-3-15,0 0-5 0,1 4 3 0,-1-4 6 0,0 0-1 16,0 0-10-16,3 4 3 0,-2-3-1 0,-1-1 12 15,0 0-9-15,0 0-3 0,6 4 11 0,-6-4-4 16,2 1 3-16,-2-1-6 0,3 5 7 0,-3-5-3 16,4 4-3-16,-4-4-2 0,3 3-5 0,-3-3 13 15,5 0-7-15,-5 0 12 0,4 3-13 0,-1-1 0 16,-3-2-4-16,5 3 15 0,-5-3-2 0,5 1 1 16,0-1-11-16,-5 0 1 0,6 3 6 15,-6-3 4-15,8 3-3 0,-3-3 0 0,-1 1 0 16,-4-1-3-16,9 1 10 0,-4 2-12 0,-5-3 6 0,9 1 2 15,-5 2-2-15,-4-3 2 0,6 2 0 0,-2-2 3 16,1 3 0-16,0-2-11 0,-5-1 11 0,8 1-7 16,-3 1 5-16,2-1-5 0,-7-1 6 15,11 2 2-15,-6-2-8 0,0 1 0 0,-5-1 12 0,9 1-8 16,-1-1 1-16,-2 0-6 0,2 0 3 0,-8 0 2 16,13 3 5-16,-6-6-9 0,-7 3-2 0,15 3 9 15,-7-1-7-15,-1-2 11 0,-7 0-17 0,16 0 2 16,-7 0 3-16,-2 2 1 0,-1-2-1 0,4 1 4 15,-1-1-14-15,-2-1 4 0,-1 1 10 0,-6 0-6 16,15-2 0-16,-11 2 9 0,4 0-7 0,-2-2 1 16,1 2-3-16,-7 0 0 0,10 0 6 0,-10 0-7 15,7 0-4-15,-7 0-4 0,0 0 15 0,8 0 5 16,-8 0-5-16,0 0-7 0,8 2 5 0,-8-2-1 16,0 0-1-16,0 0-9 0,6 0 3 0,-6 0 4 15,0 0 1-15,0 0 1 0,0 0-7 0,0 0 7 16,0 0 4-16,3 2-12 0,-3-2 12 0,0 0 4 15,0 0-7-15,0 0-2 0,0 0 1 0,0 0-3 16,0 0 5-16,0 0-8 0,0 0 15 0,0 0-9 16,0 0-5-16,0 0 7 0,0 0 6 0,0 0-11 15,0 0 5-15,0 0-3 0,0 0-8 0,0 0 5 16,0 0-4-16,0 0-12 0,0 0-15 0,0 0-26 16,0 0-108-16,0 0-180 0,0 0 80 0</inkml:trace>
  <inkml:trace contextRef="#ctx0" brushRef="#br3" timeOffset="182337.016">19906 11885 84 0,'1'-5'110'0,"-1"5"-9"0,1-8-4 0,-1 8-7 16,0 0-4-16,4-7 5 0,-4 7-1 0,1-5-3 0,-1 5-3 16,0-5-3-16,0 5-4 0,3-1-1 0,-3 1-7 15,0 0-2-15,0 0 0 0,0 0 2 0,3-3-3 16,-3 3-1-16,0 0-8 0,0 0-3 15,0 0-3-15,0 0-3 0,0 0-10 0,0 0 1 0,0 0 6 16,0 0 4-16,0 0-2 0,-1 16-2 0,-1-7 2 16,2 4-2-16,-4-4-3 0,3 8 2 0,-2 1 3 15,1 0 0-15,2 1-1 0,-2 7 0 0,1 0 1 16,0-7-3-16,2 6-1 0,-1 0 1 0,-1 0-5 16,1-4-1-16,0-3-1 0,0 2-5 0,0 6-2 15,0-11-2-15,1 2-4 0,-1 1 4 0,3-2-8 16,-3 0-5-16,2 0 1 0,1-7 1 0,-2 4-6 15,0-5-1-15,4 2 0 0,-2-1-1 0,-2-4-3 16,0 1 0-16,1-1 0 0,-1-1 0 0,-1-1-4 16,1 1 5-16,0-1-8 0,-1-3 3 0,-1 5-3 15,1-5-14-15,3 2-9 0,-3-2-23 0,0 0-26 16,0 0-26-16,0 0-32 0,0 0-28 0,-9-8-21 16,6 4-20-16,-3-1-141 0,1 0-368 0,-2-4 163 15</inkml:trace>
  <inkml:trace contextRef="#ctx0" brushRef="#br3" timeOffset="182967.609">19988 11769 33 0,'0'0'135'16,"0"0"15"-16,-1 11-10 0,1-11-14 0,-4 6-1 15,0-2-7-15,3 0-3 0,-4 3-1 0,0-4-7 16,3 2-11-16,-2 0-11 0,0-1 0 0,1 0-3 16,1 0-9-16,-4 1-7 0,2 0-9 0,-1-2 1 15,1 1-9-15,0 0-4 0,-1-1-4 0,-2 2-8 16,0-2-2-16,2-1 1 0,-1 1-7 0,0-1-9 0,0 1 8 15,1-2-7-15,0-1-2 0,5 0-2 16,-11 3-2-16,11-3 3 0,-5 0-2 0,5 0 0 16,0 0-5-16,-9-4-5 0,9 0 7 0,0 4-6 15,-2-9-1-15,2 5 4 0,-2-1-4 0,4-2 2 0,-2 4-2 16,0-3 3-16,0 2-2 0,0-1-4 0,1 0 6 16,-1 5-1-16,1-6-4 0,-1 6 2 15,-1-5-1-15,1 5 2 0,1-4-4 0,-1 4 6 16,0 0-3-16,0 0 4 0,0 0-1 0,0 0 7 0,0 17-1 15,0-10 3-15,0 4-1 0,0 0-2 0,-1 0 2 16,1 0 0-16,0 5-4 0,0-4 3 0,-1-2 0 16,2 1-4-16,-2 1 0 0,1-2-1 0,0 1 3 15,-2-2-6-15,1-1-2 0,1-1-2 0,-1 1-10 16,1-4-14-16,0 0-24 0,1 2-25 0,-1-2-23 16,0-4-29-16,1 4-25 0,-1-4-161 0,0 0-337 15,0 0 150-15</inkml:trace>
  <inkml:trace contextRef="#ctx0" brushRef="#br3" timeOffset="183747.979">19887 11748 108 0,'0'0'122'0,"-6"-1"-12"16,6 1-16-16,0 0-4 0,0 0-3 0,0 0-17 16,0 0-3-16,0 0-1 0,0 0-10 0,0 0 3 15,0 0 5-15,0 0 4 0,0 0 0 0,0 0-18 16,0 0 7-16,0 0 3 0,0 0-5 0,0 0 1 16,0 0-2-16,0 0-3 0,0 0-1 0,12 7-6 15,-12-7 0-15,0 0-2 0,0 0-4 0,0 0-6 16,2 2 2-16,-2-2 8 0,0 0-7 0,0 0-3 15,0 0 3-15,-1 5-2 0,1-5-8 0,-4 7 6 16,0-2-2-16,-2 0-8 0,-2 2 1 0,3-3-4 16,-4 1 2-16,0 2-5 0,0 0-3 0,0 1-2 0,-1-3 1 15,1 0 4-15,-5 5-5 0,5-6-4 16,0 3 2-16,0-2-3 0,-3 1 2 0,0-1-7 16,3 0 1-16,0-1 1 0,3 0-11 0,-3 2 2 15,2-2-7-15,-1 1 2 0,2-2-2 0,0 1-1 16,1-1-1-16,1-1-5 0,1 0-1 0,3-2-3 0,-6 4-5 15,6-4 0-15,0 0-4 0,0 0-4 0,0 0 14 16,0 0-1-16,0 0-2 0,0 0 1 16,0 0-4-16,17-8 1 0,-11 5-5 0,-1 1 3 0,6-3-1 15,-3-1-9-15,1 1 27 0,1 0-6 0,-1-1-2 16,-1 2 2-16,1-3 7 0,1 1-1 0,-1 0 9 16,0 0-2-16,0 2-3 0,0-3 0 0,0 0-1 15,0 1 10-15,0 0-7 0,-3 0 6 0,2 3 7 16,1-2-14-16,-3 0-1 0,1 1 9 0,-2 2 5 15,3-3-7-15,-1 0 6 0,-2 2 5 0,2 2 2 16,-2-1-1-16,1 1 4 0,-1-2-1 0,2 3 6 16,-7 0 1-16,10 3 9 0,-5 1 4 0,2-1 7 15,-1 2 0-15,1 2 1 0,0 0 2 0,2 3-11 16,-2-2 0-16,0 3-3 0,-1 2 0 0,4-3-5 16,-5-1-5-16,4 5-3 0,-1-2 1 0,2 0-1 15,-1-2-2-15,-1 1-9 0,-3-2-28 0,4 0-29 16,1 0-37-16,-3 0-44 0,-2-1-153 0,0-2-310 15,-2 0 138-15</inkml:trace>
  <inkml:trace contextRef="#ctx0" brushRef="#br3" timeOffset="184345.341">19880 12353 43 0,'0'0'131'16,"0"0"-1"-16,0 0-13 0,0 0-18 0,0 0-5 16,0 0 4-16,0 0 3 0,0 0-5 0,0 0 0 0,7 8-2 15,-7-8-8-15,4 7 1 0,-1-4-1 16,1 1-3-16,-2-2-1 0,4 3-4 0,-4-1-1 15,6 2 1-15,-2-1-1 0,-1-1-5 0,2-1-11 16,-3 3 2-16,7-1-9 0,-3 0-2 0,1 1-8 0,1-1-4 16,1 1-4-16,-2-2-2 0,1 1-3 0,-1 2-9 15,-1-5-2-15,2-2 2 0,0 3-13 0,-2-1-27 16,-3 0-14-16,4-2-19 0,-5 1-10 16,5-1-11-16,-9 0-17 0,13-3-6 0,-6 3-2 0,0-5 1 15,-3 4-9-15,2-3 6 0,0 0 2 16,1-1 0-16,-3 0 7 0,-1-1 11 0,1-2 11 0,-1 1 2 15,1-1 17-15,-2 2 10 0,1-1 13 0,-1-1 12 16,1 2 13-16,-1 1 16 0,0-2 14 16,-1 3 10-16,0 0 18 0,0 2 0 0,-1 2 6 0,2-5-5 15,-2 5-10-15,0 0 15 0,0 0-12 0,0 0 3 16,0 0-6-16,0 0-5 0,-12 15-4 0,6-6-8 16,-2 1-31-16,-2 0-52 0,0 1-52 0,-6 2-145 15,3 0-269-15,-2-1 119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42:04.55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20470 6007 65 0,'0'0'75'0,"0"0"-3"15,0 0 6-15,0 0 0 0,0 0-8 0,0 0-6 16,0 0-6-16,0 0 3 0,0 0 1 0,0 0-3 0,0 0-5 15,0 0 5-15,0 0-4 0,0 0-4 16,0 0 0-16,-4 5-2 0,4-5-1 0,0 0-5 16,0 0 3-16,0 0-13 0,0 0-3 0,0 0 7 15,0 0-9-15,0 0 3 0,0 0-5 0,0 0 5 0,0 0-7 16,0 0-6-16,0 0 3 0,0 0-3 16,0 0-2-16,0 0-3 0,0 0 5 0,0 0-4 15,0 0 5-15,0 0 7 0,0 0-2 0,5 8-2 16,-2-4 5-16,-3-4 2 0,1 5-6 0,2-2 1 0,-2 1-3 15,-1 1 1-15,3-3-5 0,-2 4 2 0,3-2-2 16,-3 1-4-16,1-1-4 0,4 1 5 0,-4-1 1 16,1 2-3-16,-2-2-5 0,-1 1 2 15,4 1 3-15,0-2-4 0,-4-1-3 0,0 3 4 0,5-2-1 16,-4-2-4-16,-1-2-1 0,3 2 4 0,-3-2 0 16,4 3 2-16,-4-3-5 0,2 2 0 0,-2-2 1 15,5 4 2-15,-5-4 3 0,0 0 0 0,0 0 3 16,10-2-3-16,-4-2 2 0,1 2 9 0,0 2-4 15,-1-3-2-15,2-3 2 0,2 0 0 0,-3 0 5 16,3 0-4-16,-1-2 0 0,2 1 1 0,1 2 5 16,0-3-1-16,-3 2 4 0,0-4-2 0,5 3-2 15,-5-1-1-15,0 1 1 0,5 2-3 0,-5-4 3 16,4 4 1-16,-2-4 0 0,2 1-1 0,0 1 3 16,-3 0 4-16,1-1 16 0,0 1 1 0,-1 0-1 15,-1 1-2-15,2-3-2 0,0 2-3 0,-1 0-2 16,1 0-3-16,1-1-1 0,-3 2-1 0,0-2 0 15,1 1-4-15,-1 1-1 0,1 2 2 0,-1-1-3 16,-1-2-1-16,2 2-3 0,-5 1 3 0,3 0-2 16,-3 0-1-16,0 1 0 0,0 1 3 0,2-1-2 15,-2 1 0-15,-1-1-5 0,-1 1 1 0,1 0 1 16,-4 2 2-16,5-3-5 0,0 1 3 0,-5 2-5 16,4-3 1-16,-4 3 1 0,0 0 0 0,5-2-2 15,-5 2-1-15,0 0-1 0,0 0 0 0,3-4 2 16,-3 4-1-16,0 0 5 0,0 0-5 0,0 0-4 15,0 0-5-15,0 0 3 0,0 0-2 0,0 0-12 16,0 0-14-16,0 0-27 0,0 0-28 0,0 0-41 16,0 0-47-16,0 0-56 0,-13 9-65 0,3-4-170 15,1 0-491-15,0 0 216 0</inkml:trace>
  <inkml:trace contextRef="#ctx0" brushRef="#br0" timeOffset="2579.806">20642 7250 8 0,'0'0'105'0,"0"0"-8"0,0 0-9 16,-2-5-21-16,2 5 11 0,0 0-6 0,0 0-7 15,0 0-9-15,0 0 4 0,0 0-10 0,0 0-7 0,0 0 2 16,0 0 4-16,0 0-7 0,0 0-1 16,0 0 3-16,0 0-12 0,0 0 18 0,0 0 4 15,0 0 2-15,0 0 4 0,0 0 3 0,0 0-2 16,0 0-6-16,0 0 2 0,0 0-7 0,0 0 5 0,0 0-3 15,0 0-10-15,0 0 2 0,0 0-15 0,0 0 7 16,0 0-6-16,0 0-4 0,0 0-2 16,0 0-1-16,0 0-4 0,9 8 5 0,-8-3-7 15,0 0 1-15,2-1-2 0,1 1-3 0,-1 0 2 0,-1 0-1 16,2-1-6-16,0 1 2 0,0 0 2 0,-1 1-3 16,4-2-4-16,-6 1 3 0,4 0 4 0,-1 0-9 15,0-1 3-15,0 0-2 0,1 1 6 0,-1 0-6 16,-2-1-2-16,2 2-1 0,-1-3-2 0,2 2 5 15,-4-1 1-15,3 2 2 0,1-3 0 0,-1-2-3 16,-3 2-3-16,3 0 1 0,-4-3-2 0,4 5 2 16,-3-2 0-16,-1-3-1 0,7 4 2 0,-5-4 2 15,-2 0-3-15,6 1-2 0,-3 0 4 0,-3-1-4 16,6 0 0-16,-6 0 5 0,0 0-4 0,13-2 0 16,-13 2 3-16,9 0-3 0,-5-3 4 0,1 2 2 15,-1-2 0-15,2-2 2 0,-1 2-1 0,3-1-2 16,0-4 1-16,1 3 1 0,-3 0 0 0,4-2 6 15,-1-2 0-15,2 1-3 0,0-3 1 0,-1-1 1 16,5 2-2-16,-2-6-2 0,3 4 0 0,-1-2 4 16,-1 1 0-16,1-3 0 0,1 3 1 0,-1 1-1 15,-1-3-1-15,1 1 4 0,0 0 4 0,0 2-1 16,-3-3 5-16,5 3-6 0,-3-2 3 0,0 2-1 16,-1 0 0-16,2-2 0 0,-2 2-1 0,2-1-1 15,-3 5 6-15,1-4 1 0,-2 3-2 0,-2 1-2 16,2-1 1-16,-1 1-3 0,-3 1 7 0,0 2-1 15,-1 1 0-15,-1-1 5 0,0 1 1 0,-1 1-2 16,-4 3-3-16,5-5 0 0,-1 5-2 0,-4 0 0 16,1-4-6-16,2 1-1 0,-3 3-2 0,0 0 0 15,0 0-3-15,6-3 1 0,-6 3-1 0,0 0-4 16,1-3 1-16,-1 3-5 0,0 0-1 0,0 0 5 0,0 0-4 16,0 0 2-16,0 0-2 0,0 0-1 15,0 0-13-15,0 0-19 0,0 0-29 0,0 0-29 16,0 0-41-16,0 0-44 0,-15 5-33 0,4-4-43 0,-3 3-130 15,-2-1-409-15,4 1 181 0</inkml:trace>
  <inkml:trace contextRef="#ctx0" brushRef="#br0" timeOffset="5360.311">21974 10103 41 0,'4'-3'79'0,"-4"3"-7"0,0 0 0 15,0 0-13-15,0 0-2 0,0 0-7 0,0 0 4 0,0-5-3 16,0 5-8-16,0 0-1 0,0 0-2 0,5-2 2 16,-5 2-4-16,0 0 4 0,0 0-2 15,0 0 5-15,0 0 2 0,0 0-6 0,0 0 0 0,0 0 2 16,0 0-11-16,0 0 3 0,0 0 2 0,5 8 9 16,-2-5-5-16,-2 1 2 0,-1 3-2 0,0-1-3 15,0 2-1-15,1 1-1 0,2 0-1 0,-3 1 0 16,4 0 1-16,-3 1-5 0,-1 0-3 0,4-2 2 15,-3 3-4-15,-1-5 0 0,5 2-3 0,-5-2 0 16,3 1-1-16,-1-3-1 0,-2 2-2 0,4 0-5 16,-1-4 2-16,-2 4-3 0,1-2 0 0,1-1 0 15,1-2 2-15,-1 0 0 0,4 0 1 0,-3-2 5 16,4 0 6-16,2-2 3 0,0 0 1 0,3-2 0 16,3-2 0-16,3-3-3 0,0 1 6 0,6-5 1 15,2-2-5-15,1-1 6 0,-1 1-10 0,4 1 5 0,-2-3 0 16,3 0 3-16,2 1-1 0,-3 0 1 0,1 0 1 15,0-2 0-15,-3 3-1 0,1 1-1 16,-2 2 2-16,-4-5-3 0,-6 8 0 0,1 0 0 16,-5 1 4-16,3 0 0 0,-7 1-1 0,2 3 3 15,-1-3-3-15,-4 4 7 0,-1 0-1 0,-2 0 3 16,1 0-2-16,0 0-3 0,-1 1 7 0,-2-1-7 16,2 2-6-16,-4 1-1 0,0 0 1 0,5-2-5 0,-5 2-5 15,3-4 0-15,-3 4-4 0,0 0-1 0,0 0-6 16,0 0 6-16,0 0-5 0,0 0-4 0,0 0 9 15,0 0-13-15,5-1-8 0,-5 1-25 0,0 0-35 16,0 0-46-16,-13 10-59 0,9-7-58 0,-7 3-249 16,-4 2-514-16,-2 0 228 0</inkml:trace>
  <inkml:trace contextRef="#ctx0" brushRef="#br0" timeOffset="34519.478">18663 6592 19 0,'0'0'138'0,"0"0"-4"0,0 0-11 0,0 0-14 15,0 0-9-15,0 0 3 0,0 0-8 16,0 0-13-16,0 0 2 0,0 0-7 0,0 0-4 16,0 0-1-16,0 0-9 0,0 0-3 0,0 0 1 15,0 0-5-15,0 0 3 0,0 0 0 0,0 0-5 16,16 5-1-16,-10-3 0 0,-1-1-4 0,3 1 7 16,3-1-8-16,2 3 5 0,1-4-7 0,7 3 7 15,7-1-1-15,3 0 2 0,-1-1-5 0,8-1-3 16,2 0 2-16,-3-1-1 0,22 1-3 0,-4-3-7 0,2 3 0 15,-4-1-2-15,7 1-5 0,-3-3 2 16,-3 3-5-16,2 2-2 0,-1-2-2 0,0 0 0 0,-4 0-3 16,3 0-1-16,-14 0-2 0,0 1-2 15,-3-1-2-15,1 0-1 0,0 1-1 0,-1 0-2 16,-1 1 1-16,-3-2-2 0,-2 1 1 0,-1-1-2 0,0 0 0 16,-14 0 0-16,2 1 0 0,-4-1-4 0,-1 0 0 15,-3 0 8-15,1 0 7 0,-4 3 4 16,-2-3 4-16,0 0 1 0,-5 0 6 0,12 0 3 0,-12 0 5 15,6 0-2-15,-6 0 4 0,5-2-1 0,-5 2-8 16,0 0 1-16,0 0 0 0,0 0 2 0,7-1-13 16,-7 1 0-16,0 0-8 0,0 0-25 0,0 0-27 15,0 0-40-15,0-5-41 0,0 5-56 16,0 0-48-16,0 0-235 0,-8-4-492 0,8 4 219 16</inkml:trace>
  <inkml:trace contextRef="#ctx0" brushRef="#br0" timeOffset="36105.685">18927 9240 95 0,'0'0'98'0,"0"0"-14"0,0 0-6 0,0 0-9 0,0 0-9 16,0 0-4-16,0 0 1 0,0 0-7 0,0 0-2 15,0 0-9-15,0 0-4 0,0 0-1 16,0 0 1-16,0 0-10 0,0 0 6 0,0 0-2 16,0 0 1-16,0 0-12 0,0 0 10 0,0 0-8 0,13 7 6 15,-13-7-3-15,11 0-4 0,-5 0 2 0,1 0-3 16,3 2 2-16,0-2 2 0,3 0 0 0,2 0 4 15,2 0 1-15,3 0-6 0,6 0-2 0,-3 0 5 16,6 0-2-16,-11 0-3 0,14 0-2 0,-1 0-1 16,-2 0 2-16,2 0-5 0,-2 0 3 0,0-2-1 15,1 2 0-15,2-3 7 0,1 3-4 0,0 0 1 16,-1-2 4-16,4-1-4 0,1 2-3 0,-1-1-2 16,-4-2-1-16,6 3 0 0,-2-3 2 0,1-1-2 15,-3 3-2-15,2 0 1 0,0-1 0 0,-4-1 0 16,0 3-1-16,-2-1-5 0,-1 0 1 0,-8 2-1 15,0-2 3-15,-2 2-2 0,2-1 0 0,-5-1-5 16,-2-1 1-16,-1 2 6 0,-2 1-8 0,0 0 4 16,-6-1-3-16,4 1-4 0,-9 0 6 0,11 0 0 15,-7-2 11-15,-4 2 3 0,6 0-4 0,-6 0 9 16,0 0-4-16,0 0-1 0,11 2 1 0,-11-2 1 16,0 0 0-16,0 0-3 0,5-3-4 0,-5 3-1 15,0 0 2-15,0 0-3 0,0 0 2 0,0 0-3 0,0 0-1 16,0 0-1-16,4 3-1 0,-4-3-3 0,0 0 7 15,0 0-12-15,0 0-9 0,0 0-21 0,0 0-27 16,0 0-42-16,0 0-59 0,0 0-126 0,0 0-308 16,0 0 136-16</inkml:trace>
  <inkml:trace contextRef="#ctx0" brushRef="#br0" timeOffset="38300.055">19173 13534 35 0,'0'0'82'0,"0"0"-11"0,0 0-2 16,0 0-1-16,0 0-7 0,0 0 5 0,0 0-9 15,0 0-2-15,0 0-2 0,0 0-3 0,-1 3 2 16,1-3 3-16,0 0-8 0,0 0 3 0,0 0 9 16,0 0-3-16,0 0-3 0,0 0 2 0,0 0 1 15,0 0-10-15,0 0 11 0,0 0-1 0,0 0-1 16,-4 2 0-16,4-2-3 0,0 0 0 0,0 0-5 15,0 0 0-15,0 0-3 0,0 0-4 0,0 0-5 16,0 0-2-16,0 0-3 0,0 0-7 0,0 0 2 16,0 0-1-16,0 0-2 0,0 0 2 0,0 0 1 15,17 2-3-15,-12-1-1 0,-5-1-7 0,13 2 3 16,-7-2-2-16,4 1 1 0,2 0 1 0,-1-2-1 16,3 2 1-16,3-2 2 0,2 1-2 0,1 0 3 15,9-1-5-15,1-1 1 0,2 1-1 0,0-1 4 16,3-3-5-16,-1 4-1 0,5-3 3 0,1 2-6 15,-4-2 7-15,4 2-3 0,-2-1-5 0,2 1 2 16,14-3-1-16,-14 2 7 0,14 3-1 0,-16-3 2 16,12 1-2-16,-9-1 0 0,-4 3 0 0,2-2-2 15,0 2-2-15,-1-2 2 0,-2 2-1 0,18 0-3 16,-21 0 2-16,-1 4-1 0,1-5-3 0,-3 1 3 16,-5 0 1-16,-2 0 5 0,-4-1-1 0,0 2 3 15,0-2-2-15,0-1 8 0,-5 5-2 0,-3-2 6 16,1-2 5-16,0 0-1 0,-4 2-3 0,0-1 1 15,2 0 0-15,-4 0 1 0,1 0-2 0,-7 0 1 16,11 0-4-16,-9 1-1 0,-2-1-2 0,10 1-4 16,-10-1 8-16,0 0-5 0,9 0-3 0,-9 0-1 15,0 0-2-15,6-1-1 0,-6 1-5 0,0 0 2 16,0 0 0-16,0 0-7 0,5-2-9 0,-5 2-28 16,0 0-39-16,0 0-50 0,0 0-55 0,0 0-52 15,-9-8-204-15,5 6-466 0,2-4 206 0</inkml:trace>
  <inkml:trace contextRef="#ctx0" brushRef="#br1" timeOffset="113800.265">19433 10752 80 0,'-9'-1'152'0,"1"1"4"0,0 1-4 15,8-1 1-15,-14-3-4 0,9 5-8 16,0-6-13-16,5 4-14 0,0 0-13 0,-9 4-7 0,9-4-10 16,-5 0-8-16,5 0-6 0,0 0-7 0,-8 1-11 15,8-1-1-15,0 0 1 0,-1 4-7 0,1-4-1 16,0 0-2-16,1 6-3 0,-1-6 1 0,9 5-1 15,-5-3 2-15,4 0 0 0,-2 1 0 0,4 1 3 16,3-1-4-16,6 0 2 0,2-2 0 16,7 0 2-16,7 1 3 0,1-4-4 0,4 2 2 0,14-2-3 15,1-3 1-15,0 4-5 0,6-3 0 0,-2-1-2 16,0 0-4-16,-1-2-2 0,5 4-3 0,-6-4-1 16,9 3 0-16,-9 2-6 0,-2-4 1 0,3 1-2 15,-7-1-3-15,0 0-4 0,-8 3 3 0,-7 2-2 16,-2-2-2-16,0 3-3 0,-4-1 1 0,-3-3-3 15,-10 5-1-15,3-2 2 0,-8-2-1 0,-3 3 1 16,-3 0 0-16,1 0-3 0,-1 3 3 0,0-6-2 16,-6 3 3-16,8 3 3 0,-8-3-1 0,5 1 0 0,-5-1 0 15,0 0-1-15,5 3-5 0,-5-3-12 16,0 0-25-16,0 0-34 0,0 0-43 0,0 0-37 16,0 0-53-16,0 0-60 0,0 0-134 0,0 0-426 15,-13-10 189-15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06:42.123"/>
    </inkml:context>
    <inkml:brush xml:id="br0">
      <inkml:brushProperty name="width" value="0.05292" units="cm"/>
      <inkml:brushProperty name="height" value="0.05292" units="cm"/>
      <inkml:brushProperty name="color" value="#FF0000"/>
    </inkml:brush>
  </inkml:definitions>
  <inkml:trace contextRef="#ctx0" brushRef="#br0">5899 7210 70 0,'1'4'87'0,"-1"-4"-2"0,0 0-8 16,0 0-6-16,0 0-13 0,0 0-5 0,0 0-7 16,0 0 1-16,3 3-5 0,-3-3-5 0,0 0-2 15,0 0-6-15,0 0-15 0,9 0-26 0,-9 0-29 16,0 0-76-16,5 1-126 0,-5-1 56 0</inkml:trace>
  <inkml:trace contextRef="#ctx0" brushRef="#br0" timeOffset="560.863">7163 7299 65 0,'0'0'65'16,"0"0"-2"-16,0 0-6 0,0 0-9 0,0 0-3 15,0 0-2-15,0 0-11 0,0 0 3 0,0 0-10 16,0 0 1-16,0 0-1 0,0 0-1 0,6 0-9 16,-6 0-9-16,0 0-14 0,0 0-31 0,0 0-50 15,0 0-94-15,0 0 42 0</inkml:trace>
  <inkml:trace contextRef="#ctx0" brushRef="#br0" timeOffset="1502.649">7656 7071 28 0,'0'0'68'16,"0"0"1"-16,0 0-2 0,0 0-1 0,0 0-10 15,0 0-11-15,0 0 15 0,0 0-10 0,0 0-2 16,0 0-6-16,0 0-1 0,0 0 11 0,0 0-12 15,0 0-1-15,0 0-4 0,-9 0 0 0,9 0-9 16,0 0 6-16,0 0 3 0,0 0-10 0,0 0-2 16,0 0 0-16,0 0-8 0,0 0 4 0,0 0-8 15,0 0 5-15,0 0-5 0,0 0-2 0,0 0-11 16,0 0 14-16,3 6 1 0,-3-6 1 0,0 0-8 0,0 0 7 16,6 2-4-16,-6-2-7 0,4 3 7 15,-4-3-1-15,4 2 0 0,-4-2-1 0,2 4 2 16,1-2-3-16,-3-2 10 0,5 4-3 0,-2-3-4 15,-3-1-9-15,6 3 9 0,-6-3-10 0,5 2 7 0,-4084 1-10 16,8161-3 10-16,-4076 3-6 0,-6-3 0 0,5 1 3 16,-5-1 1-16,4 4 0 0,-4-4-2 15,8 0 2-15,-8 0-3 0,0 0-4 0,5 2 4 16,-5-2 0-16,0 0-2 0,5 0 0 0,-5 0 4 0,0 0-10 16,0 0 7-16,9-3 1 0,-7 1 3 0,2 0-2 15,-4 2 1-15,9-6-11 0,-4 5 8 0,-1-3-5 16,1 0 0-16,0 1 9 0,2-2-3 15,-2 0-1-15,1-1 5 0,0 3 0 0,0-4-3 0,0 2 2 16,2-1 5-16,1-3-7 0,-3 5-4 0,2-6 9 16,-1 3-4-16,1-3-5 0,-1 1 4 0,4-1-1 15,-2-3 2-15,-4 4 6 0,4-1-5 0,4-4 5 16,-3 1 5-16,-2 2 1 0,6-1 9 0,-4-1 4 16,5 0 1-16,-4 0-1 0,-4 3-6 0,3 1-2 15,-2 1-5-15,-2 0 8 0,3 1-7 0,-1 0-6 16,-3 2 0-16,0 1 5 0,0-2 0 0,-1-1-4 15,1 6-3-15,-1-3 0 0,-1 0 5 0,-1 2 7 16,2-1 7-16,-4 3 2 0,5-2 3 0,-5 2 0 16,1-3 1-16,-1 3 5 0,0 0-4 0,3-3 5 15,-3 3-5-15,0 0 2 0,0 0 1 0,0 0-7 16,0 0-5-16,0 0 2 0,0 0-3 0,0 0-3 16,0 0-10-16,0 0-6 0,0 0-20 0,0 0-18 15,0 0-25-15,0 0-40 0,0 0-26 0,0 0-33 16,0 0-126-16,0 0-306 0,0 0 135 0</inkml:trace>
  <inkml:trace contextRef="#ctx0" brushRef="#br0" timeOffset="4493.76">9188 14422 48 0,'0'0'47'15,"0"0"-2"-15,0 0-1 0,0 0-3 0,0 0-2 16,0 0-6-16,0 0 0 0,0 0-8 0,0 0 18 16,0 0 1-16,0 0-7 0,0 0 1 0,0 0-7 15,0 0-1-15,0 0 3 0,0 0 9 0,0 0-15 16,0 0-4-16,0 0 3 0,0 0-4 0,0 0 1 15,0 0-2-15,-2 3 0 0,2-3-1 0,0 5-6 16,-3-1 5-16,3-1-8 0,0-3 5 0,0 7-9 16,0-4 6-16,0-3-2 0,0 7-6 0,3 0 4 15,-6-4-1-15,6 1-4 0,-3 1-3 0,2-2-2 16,1 1 6-16,-3-1-9 0,1 2 4 0,-1-5 1 16,3 5 1-16,-2-3 8 0,-1 3-11 0,5-4 6 15,-5-1-1-15,5 4-5 0,-1-2 3 0,-4-2-10 0,4 2 14 16,-4-2-6-16,0 0-3 0,8 0 6 15,-8 0 2-15,6 0 1 0,-6 0-7 0,0 0 0 16,13-2 6-16,-8 0-9 0,-1-1 11 0,1 1-10 16,1-3-3-16,-1 1 7 0,4-3 1 0,-2 2 1 0,-1-4-5 15,2 2 7-15,-1-2-5 0,2 0 8 0,1 1-15 16,-2-1 4-16,4-2 7 0,-2-1-1 0,0-2-3 16,3 2 3-16,-2 0-3 0,-2-4 10 15,3 5-9-15,-2-1 5 0,3-2 0 0,-4 4-4 16,1 1-4-16,-2 1 4 0,1-2 1 0,-2 3-3 0,0-1 3 15,-2 3 3-15,0 1-3 0,-1 1-8 0,-2-1 4 16,2-1 4-16,-4 5 9 0,5-2 6 0,-5 2 2 16,3-1 7-16,-3 1-8 0,0 0 12 0,0 0-4 15,4-3-11-15,-4 3 10 0,0 0-1 0,0 0 3 16,0 0-6-16,0 0 0 0,2-2-3 0,-2 2-3 16,0 0-1-16,0 0-3 0,0 0-10 0,0 0-12 15,0 0-27-15,0 0-39 0,0 0-136 16,0 0-230-16,0 0 103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09:59.69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22062 7661 67 0,'0'0'93'16,"0"0"-1"-16,0 0-8 0,0 0-5 0,0 0-3 15,0 0 5-15,0 0-10 0,0 0 4 0,0 0-5 0,0 0 3 16,0 0 2-16,0 0-18 0,0 0 14 15,0 0-15-15,0 0-2 0,0 0-2 0,0 0 0 16,0 0 0-16,0 0 0 0,0 0-5 0,0 0-7 16,0 0 3-16,-9 9-10 0,6-8 1 0,-4 2-1 0,7-3 2 15,-7 3-2-15,0 0-2 0,4-1-4 0,-3 1 0 16,2-2 1-16,-1 2-7 0,0-2 0 0,0 2-2 16,0-1-4-16,1 1 5 0,-4 1-3 0,5-3-3 15,-2 2 1-15,-1-1-2 0,1-2-1 0,0 3-3 16,-1 1 4-16,3-1-6 0,-4-1-2 0,2 0 2 15,1-1-1-15,4-1-1 0,-7 4-1 0,5-3 1 16,2-1-2-16,0 0 3 0,-7 1-1 0,7-1 3 16,-3 3-1-16,3-3-4 0,0 0 1 0,-6 1-7 15,6-1 7-15,0 0 1 0,-2 3-2 0,2-3-2 16,0 0-2-16,0 0 3 0,0 0 4 16,0 0-4-16,-4 3-3 0,4-3 1 0,0 0 1 0,0 0 2 15,0 0 4-15,0 0-5 0,0 0-3 0,0 0 6 16,0 0-8-16,0 0 6 0,0 0-1 0,0 0 3 15,0 0 0-15,0 0-6 0,0 0 3 0,0 0-4 16,0 0 0-16,0 0 0 0,0 0 0 0,0 0-5 16,0 0-8-16,0 0-14 0,0 0-19 0,0 0-27 15,0 0-19-15,16-7-38 0,-12 4-20 0,1 2-106 16,-1-3-279-16,2 2 124 0</inkml:trace>
  <inkml:trace contextRef="#ctx0" brushRef="#br0" timeOffset="4722.468">22668 10060 5 0,'0'0'40'0,"0"0"2"0,0 0 0 0,0 0 1 15,0 0 6-15,0 0-10 0,0 0 3 0,0 0 6 16,0 0-6-16,0 0 0 0,0 0 3 0,0 0-3 16,0 0-3-16,0 0-3 0,0 0 7 0,0 0-1 15,0 0-5-15,0 0-11 0,0 0-2 0,-9 0 5 16,9 0-8-16,-8 4 2 0,2-3-4 0,-1 3 3 15,1-1-1-15,-4 1 3 0,-4 2-3 0,5 1 3 16,-7-2-3-16,-1 2-6 0,-1 2 5 0,4-1 0 0,-4 1-4 16,0 1 2-16,-2-3 7 0,3 3-21 15,-2 0 10-15,-1 2-2 0,0-3 2 0,1 0 11 16,1 3-5-16,1-4 3 0,1 2-4 0,1-2 4 16,3 0-7-16,2-3-4 0,-2 1 3 0,4-1-2 15,0-1-7-15,4-1 3 0,-2 2-1 0,2-2 1 16,-2-1-5-16,4 2-8 0,2-4 1 0,-5 2-6 0,1 1 9 15,4-3-6-15,-1 3 0 0,1-3-3 0,0 0-1 16,0 0-2-16,0 0-5 0,0 0 0 0,0 0-7 16,0 0-4-16,0 0-14 0,14-7 16 15,-6 2-14-15,-6 2-6 0,5 0 0 0,0-4 5 0,1 1-9 16,-1-2-1-16,2 3-1 0,-1-1 2 0,2 0 7 16,-1-1-6-16,0 2 2 0,3-2 14 0,-1 0-5 15,-2 1 5-15,3-1 7 0,-1-1-5 0,-2 2 9 16,1-1 3-16,1 2 4 0,-1-3 5 0,0 3 5 15,0-2 4-15,-1 2-3 0,0-1 1 0,0 2 0 16,-2 0 9-16,-1 0-3 0,-1 1 3 0,3 0 3 16,-3 0 0-16,-1 1 2 0,0 0 4 0,-2 0 0 15,-2 2 6-15,4-5 12 0,-1 4-3 0,-3 1 7 16,3-4 3-16,-3 4-7 0,0 0 9 0,0 0-17 16,0 0 4-16,0 0 5 0,0 0-4 0,0 0 1 15,0 0-5-15,-18 5 5 0,12 0-1 0,-2-1 3 16,-1 1 0-16,2-2-10 0,-2 2-1 0,-2 1-11 15,1 0 10-15,0-1-2 0,0 2-20 0,0 1 9 16,-1-2-13-16,1 2-18 0,1-1-19 0,-2 1-23 16,-1-2-96-16,-1 3-173 0,2-1 76 0</inkml:trace>
  <inkml:trace contextRef="#ctx0" brushRef="#br0" timeOffset="169586.26">10848 4976 58 0,'4'5'56'16,"1"0"-5"-16,-1 0-6 0,2 2 0 0,3-1-8 16,0-1 1-16,-1 3-5 0,2-2-2 0,4 2 3 15,-1-3-6-15,0 5 2 0,2-3-4 0,2 1 0 16,0-1-9-16,0-1 3 0,4-1-1 0,-2 3-5 15,3-3 3-15,4 0-3 0,-3 0 3 0,5 0-3 16,3-3-1-16,0 2 7 0,1-1-8 0,0 2-5 16,0-5 8-16,1 0-8 0,0 0 7 0,-1-1-2 15,-1-1-11-15,-1 2 15 0,0-5-11 0,0 1 2 16,-1-1-1-16,-3 1-8 0,0-4 4 0,3 3 4 16,-9 0-4-16,8-3 0 0,-5-2-1 0,5-1 0 15,-1-1 2-15,-2-2-7 0,-3 1 7 0,2-1-3 16,-1-2 2-16,-1 0 0 0,-3-1-3 0,4-1 1 15,-5 1-3-15,1-3 7 0,-2 1-8 0,3-3 4 16,-6 1 0-16,3-2-1 0,-4-1-1 0,3 0-1 16,-4 1 7-16,-1-2-3 0,1-1-3 0,-2 5-1 15,-1-6 3-15,1 2-3 0,-2-2-1 0,-2 3 4 0,-3 5-2 16,0-6 8-16,0-1-5 0,-3 1 3 16,4 5 0-16,-4 0 7 0,-4-5-4 0,1 6 1 15,1 0 2-15,-5-7-4 0,1 1 5 0,-2 1-2 16,0 2 3-16,-1-3-7 0,-2 1 5 0,0-1-6 15,-2-1 7-15,-2 2 0 0,-2 1-2 0,-2 0-1 0,-3 1 5 16,3-2-9-16,-4 2 5 0,-5 3-6 0,1-3 3 16,-3 3 0-16,-1 0-1 0,0 0-3 15,-1 1 3-15,-4 1-4 0,-9-4 2 0,10 5 2 16,-2 0-7-16,-14 2 5 0,11 5-4 0,-12-4 2 0,1-2-2 16,-2 0-5-16,2 8 9 0,-1 2-2 15,1-1-3-15,-3 4 3 0,3 4-6 0,-5 0 2 16,4 5 6-16,0-1-4 0,1 5-1 0,1 1 4 0,-1 2-1 15,4 6 2-15,-2 1 8 0,2 4-14 16,1 4 3-16,5-3-6 0,0 6 11 0,4 0-1 16,5 3-1-16,0 4-1 0,3-1 2 0,7-7-1 15,-6 10 2-15,6 2 0 0,2-1-2 0,6-9 2 16,2 1-4-16,-3 19 0 0,1-5 2 0,6 1 7 16,3 0-6-16,-1-4 3 0,5 4 6 0,-1-3-9 15,2 1 1-15,3-12-2 0,3 1-1 0,-1-2 3 16,-1 3-3-16,5-4 0 0,0-1 6 0,1-3-4 0,2-1-1 15,-2-3-12-15,4 1-19 0,1-5-12 0,-2-4-34 16,4 4-89-16,-2-7-176 0,3-2 78 16</inkml:trace>
  <inkml:trace contextRef="#ctx0" brushRef="#br1" timeOffset="-52299.135">4410 14404 11 0,'0'0'52'0,"0"0"-6"0,0 0-6 15,0 0 7-15,0 0-8 0,0 0-3 0,0 0-6 16,0 0-2-16,0 0-3 0,0 0 1 0,0 0-4 16,0 0 13-16,0 0-14 0,0 0-2 0,0 0-3 15,0 0 2-15,0 0-3 0,0 0 1 0,0 0-4 16,0 0 1-16,0 0 2 0,8-13 0 0,-4 13-1 16,-4 0-5-16,4-5 3 0,-3 2-1 0,2-1-1 15,2-1 7-15,-3 0-3 0,2 2 3 0,0-4 2 16,-1 0-5-16,3 2 9 0,2-4-5 0,0 1-1 15,-1-1-1-15,-1 2 3 0,1 0-1 0,1-3-1 16,-2 3 5-16,0 1-8 0,1-3-6 0,-2 4 6 16,1 0 1-16,-2 0-7 0,0 0 4 0,0 2-4 15,-2-2 9-15,-1 2-1 0,2-1-3 0,-3 4 8 16,4-4 0-16,-3 2 5 0,-1 2 9 0,0 0 1 16,4-4 7-16,-4 4 8 0,0 0 5 0,0 0 3 15,1-4 3-15,-1 4-5 0,0 0 1 0,0 0-10 16,0 0 3-16,0 0-4 0,-11 13-3 0,7-8-3 15,0 1-7-15,-1-1 0 0,-2 3-6 0,0 2 0 0,0-3-1 16,1 3-6-16,-1-1-4 0,0-1 1 16,2-2-1-16,-3 1-3 0,3 1-1 0,0-3 1 15,1 3-5-15,-1-2-1 0,3-1 3 0,-2 1-9 16,-1-2 4-16,2 1 3 0,2-1-6 0,-2 1-4 16,2 2-1-16,-2-4-2 0,2 0-2 0,1-3-6 15,-5 8-8-15,4-5-10 0,-2 0-11 0,3-3-8 16,-1 5-20-16,1-2-8 0,0-3-32 0,0 6-22 15,0-6-124-15,0 0-275 0,-4 3 121 0</inkml:trace>
  <inkml:trace contextRef="#ctx0" brushRef="#br1" timeOffset="-50880.254">4417 15269 18 0,'1'-4'58'0,"-1"4"1"0,0 0 0 15,0 0-5-15,0 0 4 0,0 0-4 0,0 0-1 16,0 0-7-16,0 0 2 0,0 0-9 0,-10 11-2 15,7-7-7-15,-2 2-1 0,2-1-13 0,1 1 19 16,-3 1-9-16,1-3-10 0,-1 3 0 0,-1 1 3 16,-2-2-4-16,6-1-6 0,-4 3-4 0,3-2 3 15,0-2 7-15,-1 1-18 0,1-1 7 0,2-2 4 16,-1 4-2-16,-2-5-4 0,4-1 4 0,-3 4-8 16,3-4 4-16,0 0-6 0,0 0 10 0,0 0-5 15,0 0-1-15,0 0 6 0,0 0-9 0,18-12 6 16,-10 7-2-16,1-3 2 0,-2 2-1 0,2-4-4 15,1 3 11-15,1-1-11 0,-2 1 7 0,0-2-5 16,1 2-3-16,-1 0 3 0,-1 1 4 0,-1 0 1 16,0 4-9-16,-4-5 4 0,3 5 4 0,-4-1-4 15,2 0 2-15,-3-1 9 0,-1 4-2 0,6-3-8 16,-6 3 11-16,2-2 1 0,-2 2 4 0,4-5-1 16,-4 5 9-16,0 0 11 0,3-3-10 0,-3 3 7 15,0 0-7-15,0 0-1 0,0 0 6 0,0 0 3 16,0 0 0-16,0 0-20 0,0 0 17 0,-21 6-5 15,14-1-1-15,1-1-9 0,-1 1 0 0,-2 4-5 16,-2-1-3-16,1 1 1 0,0 5-7 0,-2-1-23 16,1 2-22-16,-2-1-28 0,-1 2-28 0,4-1-94 15,-2 1-207-15,1-3 92 0</inkml:trace>
  <inkml:trace contextRef="#ctx0" brushRef="#br1" timeOffset="-48817.263">2666 14246 39 0,'-4'-5'44'0,"4"5"-1"16,0 0-9-16,0 0 0 0,0 0 0 0,0 0-1 16,0 0 0-16,-1-2 6 0,1 2-13 0,0 0 7 15,0 0-10-15,0 0 6 0,-5-3-7 0,5 3 5 16,0 0-4-16,0 0 4 0,-5-1 0 0,5 1 4 15,-4-2-2-15,4 2-1 0,-4-3 1 0,4 3-4 16,-10-5 3-16,4 4-5 0,0 0 5 0,-5 0 2 16,6 0-6-16,-3-1 5 0,2 2-6 0,-6 0 0 15,2-1-2-15,0 0 2 0,-5 1-2 0,3-1-2 16,-7-1-4-16,2 0 3 0,-2 2-14 16,0 0 8-16,-3 0 3 0,3-3-2 0,-4 1-5 0,3 0 1 15,-1 1-8-15,0-3 2 0,-1 1-1 16,0-2 8-16,2 2-11 0,-2-2 12 0,1 1-12 15,1 0 4-15,-2 1 6 0,3-2 2 0,0 0-2 0,1 1-1 16,-1-1 0-16,1 5 10 0,3-4-7 0,-3 1-1 16,5 3 2-16,0-1-3 0,3 0 4 0,1 0-6 15,-5 1 5-15,8 0-4 0,-1 1-4 0,-1 0 9 16,1 0-9-16,0 2 0 0,2-2-1 16,0 4-7-16,0-3 17 0,-1 4-29 0,2 0-15 0,-1 2-13 15,0-1-12-15,3 3-21 0,1 0-28 0,0 1-59 16,-2-3-177-16,2 3 79 0</inkml:trace>
  <inkml:trace contextRef="#ctx0" brushRef="#br1" timeOffset="-48097.345">2680 15049 23 0,'-6'-2'69'15,"6"2"-4"-15,-9 0 3 0,9 0-12 0,-9-3 5 16,3 1-12-16,0 2-7 0,-1-1 5 0,-1 0-10 16,-1-2 0-16,-3 2-4 0,0-3 0 0,0 2-4 0,-3-2 1 15,-4 1 1-15,4 0-6 0,-1-1 0 0,-3 2-7 16,-1-1 3-16,-1 0-2 0,2-1 4 16,-4 1-13-16,3-1 6 0,2 0-5 0,-3 2 6 15,2-3 5-15,0 3-10 0,1 2-3 0,4-1-1 16,0 1 8-16,1-1-3 0,0 2-4 0,2-1-4 15,-2 1 4-15,0 0-1 0,3-2 5 0,1 1 7 16,-1 1-14-16,4 0 2 0,-1-1 14 0,1-1-15 16,6 1-8-16,-12 1 1 0,12-1 3 0,-6 0-4 15,6 0 11-15,-8 0-5 0,8 0-3 0,0 0-13 16,0 0-14-16,-6 0-10 0,6 0-27 0,0 0-28 16,-4 2-57-16,4-2-158 0,0 0 71 0</inkml:trace>
  <inkml:trace contextRef="#ctx0" brushRef="#br1" timeOffset="-46900.862">1105 14470 38 0,'-14'0'96'0,"14"0"-9"0,0 0-5 16,0 0-6-16,0 0-4 0,0 0-5 0,0 0 4 16,0 0-10-16,0 0 3 0,0 0-10 0,0 0-6 15,0 0-1-15,0 0-10 0,0 0-1 0,0 0-2 16,0 0-7-16,0 0 3 0,0 0-9 0,0 0-4 16,0 0-1-16,0 0 4 0,0 0-9 0,1-9 0 0,-1 9-5 15,3-7 5-15,0 4 0 0,1-3 0 16,-3 1-5-16,1-1 2 0,4 1-6 0,-3-1 3 15,3 2-3-15,-1-1 4 0,-1-2-4 0,1 3 1 16,-1-1 3-16,1 0-4 0,-1 2 2 0,0-1-5 16,0 3 3-16,-2-2-5 0,-2 3 2 0,5-6 5 0,-2 6 0 15,-3 0 3-15,0 0-1 0,0 0-6 0,10 7 1 16,-7-4-2-16,-2 2-1 0,-1 5 8 16,0-3-7-16,0 7 1 0,-1-2-4 0,-2 0 12 15,2 0-1-15,-2 1-6 0,-1 3 5 0,2-1-6 16,-2-3 2-16,-2 3-7 0,2-1 1 0,0 0 2 15,0-2-3-15,3-3 0 0,-3 0 7 0,1-1 7 16,2-2-6-16,-2-3-7 0,2 1-1 0,0 1 2 16,1 0-5-16,0-5 5 0,-4 5-8 0,4-3 8 15,0-2 9-15,0 0-10 0,0 5 0 0,0-5-3 16,0 0 1-16,0 0 6 0,5 0 1 0,-5 0-1 0,0 0 4 16,8-7-1-16,-4 2 1 0,1 3-7 15,0-3 7-15,0 1 2 0,0-3-2 0,3-2 1 16,-3 2 4-16,3-2-3 0,1 3 5 0,-3-5-1 15,3 4 1-15,-3-3-5 0,2 3 6 0,0-1-4 16,-2 1-1-16,1 0 7 0,0 0-9 0,-3 2 4 0,0 0-1 16,1 2 3-16,0-2 1 0,-1 1 3 0,-1 1-10 15,-2 1 0-15,4-1 1 0,-5 3 4 16,5-5-8-16,-5 5 9 0,1-4 1 0,-1 4-3 16,0 0 5-16,4-2 1 0,-4 2-2 0,3-2-4 15,-3 2-1-15,0 0-1 0,0 0 3 0,0 0-4 0,0 0 2 16,0 0-2-16,2-4 3 0,-2 4-3 15,0 0-7-15,0 0-3 0,0 0-27 0,0 11-25 16,-2-6-37-16,0 4-42 0,-2 0-70 0,-1 1-220 16,1 2 98-16</inkml:trace>
  <inkml:trace contextRef="#ctx0" brushRef="#br1" timeOffset="-44738.943">2146 6784 70 0,'4'-5'73'0,"-1"3"3"0,2-4-1 0,-4 2-6 16,4-2 1-16,0 2-5 0,-1-1-8 15,-1 1 2-15,-1 1-1 0,-1-2-2 0,-1 5 4 16,2-5-15-16,-2 5 8 0,1-1-8 0,-1 1-5 16,0 0-4-16,-10 6 1 0,-1 3-1 0,-3 3-7 15,-10 8-7-15,0 2 0 0,-14 11 2 0,-2 4-8 16,-1 4 1-16,-4-2 0 0,2 3-2 0,-3 0-1 0,2 2-4 15,1 0 4-15,1 1-6 0,2-1-4 16,2-2 7-16,2 1-1 0,-1-4-4 0,6 0 11 16,10-8-12-16,-1-2-9 0,3 0 7 0,5 0-2 0,1 0-13 15,3 0 12-15,6-4 5 0,4 0-5 0,1 0 0 16,2-7 0-16,7 6 9 0,4-4-13 0,2 1 2 16,8-3 5-16,1-5-3 0,4 2 1 0,2-5 6 15,1 1-7-15,4-1-4 0,-2 1 9 0,0-3-5 16,0 4-1-16,-2 0 4 0,-2 2-1 0,-2 3-6 15,-5 3 2-15,-4 5 3 0,-4 0 1 0,-6 4-4 16,-2 4 0-16,-3 13-1 0,-9 0 7 16,-3 1 0-16,-7 2 0 0,-4 0-2 0,-1 0-5 0,-3 8 8 15,-12 19-12-15,11-21 22 0,-17 22-13 0,2-4-4 16,14-18 6-16,0-3-4 0,-5 1 0 16,2 1 14-16,0-5-11 0,0-2 5 0,5-2-5 15,6-15-7-15,2 1 4 0,3-1 4 0,1 0-7 0,5-1 5 16,0-2 1-16,3-8-3 0,3-2 1 0,3-2 4 15,3-1-6-15,-2-2-2 0,3-3-3 0,5-1 5 16,3-1 5-16,3-2-8 0,2-1-1 0,0-3 7 16,1-1-12-16,-2 0 7 0,3 0 1 0,-4 0 6 15,-4 0-4-15,0 0-1 0,-1 4 2 0,-2 1 5 16,0 3 1-16,-4 1-6 0,1 7 4 0,-3 3-3 16,-4 12 2-16,-3 1-1 0,-6 14 0 0,-1 4-1 15,-2-3-2-15,-5 1 2 0,2 5 0 0,-5-2-8 16,-1 0 6-16,0 1 3 0,0 4 0 0,-8 24-3 15,8-26 5-15,-2 28 3 0,-1-4 4 0,9-21-9 16,-4 31 8-16,4-6 6 0,0 0-1 0,2 2 6 16,1 4-1-16,2 5 2 0,6 5 12 0,-2 2-6 15,8 1 7-15,-3 3-5 0,2 0-4 0,1 0 0 16,-2 5 4-16,4 0 0 0,-1 2-2 0,0 3-1 16,5-3-1-16,-5-4-7 0,-2 2 0 0,6 0 0 15,-3-1 1-15,8 1-4 0,-13 2-1 0,3-7-5 16,-1-2 6-16,0 4-2 0,1-1-2 0,-3 2 4 15,0 5-2-15,0-1-3 0,-7 1-4 0,1 0-1 16,-2-6-2-16,-1 5 0 0,3-2 4 0,-4-2-5 16,1-6-7-16,1-2 4 0,3-5-2 0,1 1-2 15,3-10-1-15,1-31-2 0,5 3 8 0,0 2-3 16,6-4 2-16,3-3-4 0,1 0 7 0,1-6 7 16,4 0-4-16,-4-15 1 0,11 10-3 0,3-4 1 0,-9-11 1 15,6 0-2-15,-1-2-8 0,3-1-1 16,1-1-6-16,0-1 5 0,0-1-2 0,0-6 2 15,2 2-1-15,0-3-6 0,0 0-4 0,1-2 4 16,-2-1 1-16,-4-3-5 0,1-3 0 0,0 3-8 16,0-4-5-16,-9-1-17 0,3 0-16 0,-2-4-16 0,0 2-21 15,-4-1-27-15,-2 0-33 0,-4 1-80 16,1-1-258-16,0-4 114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1:16:48.7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2060"/>
    </inkml:brush>
    <inkml:brush xml:id="br4">
      <inkml:brushProperty name="width" value="0.05292" units="cm"/>
      <inkml:brushProperty name="height" value="0.05292" units="cm"/>
      <inkml:brushProperty name="color" value="#C00000"/>
    </inkml:brush>
  </inkml:definitions>
  <inkml:trace contextRef="#ctx0" brushRef="#br0">11986 4432 95 0,'3'-4'125'0,"1"0"-8"0,-4 4-9 16,1-4-13-16,3 1 0 0,0 0-4 16,-4 0-1-16,4-1 5 0,-4 4-12 0,5-5-1 15,-4 1-2-15,3 0-1 0,-4 1 3 0,3-2-7 0,-3 5-3 16,1-6-3-16,3 2-3 0,-3-1-1 0,-1 2-3 16,0 3 1-16,0-9-5 0,-1 2-4 15,-3 5 0-15,4-3-5 0,-1-2-5 0,-2 2 0 16,2 2 1-16,-3-4-3 0,-1 1 0 0,1 2-5 15,-4-1-2-15,1 1 0 0,-3-1-2 0,0 2-7 0,-1 2-3 16,-8-1-2-16,4 2 0 0,-5 3-2 0,2-3 3 16,-2 5 5-16,1 1 1 0,-9 0 3 0,10 5 3 15,1-1 3-15,-10 5 1 0,12-3-3 16,-4 5 3-16,0 0-2 0,6-1-4 0,-2 7 1 16,2 0-1-16,-2 2 0 0,5-3-5 0,2 2 3 0,0-5-4 15,2 5-6-15,2-8 2 0,0 4-4 0,4-2 1 16,0-1-2-16,0 2-3 0,5-1 0 0,0-1 0 15,2-2 0-15,0 1-3 0,5-1-2 16,1-1 0-16,1-2-1 0,0 0-2 0,3-4-1 16,-1 0 1-16,3-3-1 0,0 1 0 0,-1-4-1 0,4 0 0 15,-3 1-1-15,-2-5 4 0,4 2-4 16,-4-1 0-16,1-1-6 0,-2-5-3 0,-3 5-10 0,4-6-16 16,-4 3-17-16,-2 1-20 0,0-1-31 0,-1-3-30 15,-3 4-30-15,3-4-38 0,-6 3-29 16,0 1-150-16,1-3-408 0,-1 1 181 0</inkml:trace>
  <inkml:trace contextRef="#ctx0" brushRef="#br0" timeOffset="714.646">12269 4684 86 0,'5'-3'164'0,"-1"1"-8"0,1-3-10 16,2 4-9-16,-1-1-4 0,0 2-7 0,0-3-7 15,0 3-8-15,0 0-4 0,3 0-6 0,-9 0-3 16,13 0-8-16,-5 3-9 0,-1-3-4 16,-2 2-10-16,0 3-1 0,1-3-8 0,-1 2-2 15,-1 0-8-15,1-1 0 0,-3 3 1 0,2 2-1 16,-4-3-3-16,0 3-1 0,0 2-10 0,-4-2-1 15,-1 2-2-15,-1 1-8 0,-3-2 2 0,-2 3-5 16,0-3-1-16,3 0-1 0,-2-1-4 0,3-3 1 16,0 3-3-16,2-4-3 0,0-1-1 0,1 1-5 15,0-1-7-15,-1 1 0 0,3-1-5 0,-1-2 2 16,3-1-1-16,-2 6 0 0,2-6 2 0,3 3 1 0,-3-3-3 16,8 2 5-16,-5-2 0 0,-3 0-2 15,14 0 0-15,-7 0 0 0,5 0 1 0,-2 2 1 16,2-4 0-16,0 4 0 0,0-2 2 0,8 3-2 15,-7-3 0-15,5 0 1 0,-8 2 2 0,5 4-2 16,-2-4 0-16,1 0 4 0,-2 2-3 0,-2 0 3 0,1-1 0 16,-4 1-2-16,1 1 0 0,-3-1 2 0,1 1 0 15,-6 0 5-15,2 0-2 0,-2 2-1 16,-2-1-6-16,1 0 2 0,-4-1 0 0,-2 2 2 16,-1 1 0-16,-2-4-1 0,0 1-1 0,-1-2 7 15,-2 3 2-15,0 0 7 0,3-1-1 0,-4-1 10 0,-3 1 3 16,3-2 2-16,1-1 3 0,-4 1 2 0,5-1 3 15,-1 2-3-15,0-1-3 0,3-1-2 0,-1 0-3 16,0-2-2-16,3 1-2 0,1-1-3 16,1 2-4-16,-2-2-2 0,4 0-3 0,4 0-10 15,-10 2-16-15,10-2-24 0,-6 1-28 0,6-1-40 0,-4 3-35 16,4-3-46-16,0 0-43 0,-8 1-124 0,8-1-384 16,-5 3 169-16</inkml:trace>
  <inkml:trace contextRef="#ctx0" brushRef="#br0" timeOffset="1549.168">10700 5307 185 0,'0'0'188'0,"0"0"-1"15,0 0-8-15,0 0-7 0,0 0-8 0,0 0-15 16,0 0-13-16,0 0-10 0,0 0-12 0,0 0-16 15,9-7 3-15,-9 7-7 0,14-3-6 0,-5 1-7 16,4-1-4-16,2 2-1 0,4 1-8 0,2-3-6 16,8 1-5-16,-1-1-2 0,2 0-4 0,0 2-3 15,2 2-4-15,1-2-4 0,3-2-5 0,0 2 0 16,4 1-2-16,12-1-3 0,-1 1-2 0,0-3-2 16,3 6-5-16,2-6 0 0,0-1-3 0,3 0-2 15,1 7-2-15,-1-5-2 0,4 0 1 0,3 1-2 16,23-1-4-16,-25 0 0 0,-2-1 3 0,28 3-4 15,-25 0 1-15,27 0-2 0,-29 0 2 0,-1-1-3 16,3 1 1-16,1-1-2 0,29-5 7 0,-34 5-6 16,4-2-2-16,0 2 2 0,27 0-5 0,-28-1 3 15,3-3 1-15,25 9-1 0,-26-6-3 0,31-5-2 16,-5 2 2-16,-25 2-5 0,24-3 1 0,-26 3 3 16,30 1-2-16,-27-1-8 0,28-1 2 0,-1-2 0 15,-28 4 0-15,28 0 0 0,-5-3 3 0,-28 2-3 16,31-4 3-16,-32 4 2 0,7 5 0 0,-3-6-1 15,26-1 2-15,-28 2 17 0,4-1-1 0,24-2-3 16,-33-1-2-16,3 5 2 0,-1-2-2 0,0 4-4 16,0-3 5-16,-1-1-5 0,-1 1 0 0,-4 1-1 15,0-1 3-15,-3 2-3 0,-13 1 4 0,2 0-5 16,-4-1 1-16,-3-2-6 0,0 3-3 0,-3 3 2 0,-7-3 0 16,-3 0 4-16,0 0-1 0,1 0-1 15,-7 0 0-15,0 0 2 0,-2 0 2 0,2 0-5 16,-8 0 0-16,3-3 3 0,0 3-3 0,-5 0 0 15,2-3-6-15,-3-1-8 0,-3 4-4 0,4-5-18 0,-4 3-22 16,0 2-33-16,-5-10-29 0,-2 4-62 0,-2 0-42 16,-2-1-136-16,-5 0-394 0,-3 0 175 0</inkml:trace>
  <inkml:trace contextRef="#ctx0" brushRef="#br0" timeOffset="3500.075">13390 4230 30 0,'0'0'62'0,"0"0"1"0,0 0-3 16,0 0 0-16,0 0-6 0,0 0 5 0,0 0 2 15,0 0-1-15,0 0-3 0,5 8 2 0,-3-5 0 16,0 0 3-16,0 3-4 0,0-1 0 0,0-2-5 16,-1 5 2-16,1-2-7 0,-1 1-4 0,2 3 4 15,0-3-4-15,1 5-2 0,-1-2-2 0,0 2 3 16,1-1-6-16,0-1 1 0,0 3 0 0,1-1 0 16,-1 0-3-16,2 3 3 0,-2-4-7 0,0 5 6 15,1 3-1-15,-1-1 0 0,-1 0-3 0,-2 1-6 16,4-2 8-16,-5 4 3 0,2-2-7 0,-2 5 0 15,0-3-2-15,2 3 4 0,-1 0-4 0,-1 3 1 16,0-2-7-16,0 0-1 0,0 1-2 0,0 1 0 16,3 0 5-16,-3 1-4 0,-3 0-3 0,3 0-1 15,0 1-3-15,0 1 5 0,3 0-4 0,-1 0 4 16,-1-2-3-16,2 1-2 0,-2 0-4 0,1-1 3 16,-2 2-3-16,2-3 4 0,-2 1-4 0,0 1 0 15,4 0-3-15,-4-3 3 0,1 4 1 0,4-4-2 16,0 2-1-16,-2 0-3 0,-3-3 3 0,1 3 0 15,-6-1-3-15,5 0-1 0,0-1 2 0,0 1 2 16,1-1-2-16,2-1 2 0,-3 1-1 0,-3-6-1 16,3 5-1-16,-1 1 1 0,2-1 3 0,-1 3-2 15,-1-2 4-15,1 2 2 0,0-3 3 0,5 0-1 16,-1 4 3-16,-4-5 8 0,1 7-4 0,6-1 2 16,-5 2 6-16,5-3-5 0,-1 1 5 0,2 0 3 15,-2-3 3-15,0 2 0 0,0-1-1 0,-1 1 0 16,0-2 0-16,-1 2-4 0,1 0-2 0,0 0 5 15,-1-3-6-15,3 1-7 0,-3 0-2 0,-2 2 2 16,-1-3-6-16,3 1-2 0,-2-1 2 0,1-1-3 16,-3 3 2-16,1-3 0 0,1 4-2 0,1-3 2 15,-1-7-7-15,-1 8 1 0,-1-2-1 0,1 1-6 16,3-1 4-16,-4-1-2 0,0 2 0 0,0-1 0 16,0 4-2-16,-2-5 1 0,4 2-2 0,-4-6-3 15,0 6 1-15,1 0 4 0,1 3-2 0,-1-2 1 16,-1 1-2-16,1 3 0 0,2-2-1 0,-2 1 0 15,2-2 3-15,-4 5-1 0,1-3 0 0,3-1-1 16,2 0-2-16,-2-1 1 0,-1 2 1 0,2 1 1 16,-1-3 0-16,0-1 2 0,-1 1-4 0,2 0 2 15,4 1 3-15,-3 0-1 0,3-2-3 0,-2 0 3 16,3 3 0-16,3-4-5 0,-4 5 2 0,1-4 2 16,2 2-2-16,-1 0 2 0,-2-1-1 0,7 2-1 15,-3-1 0-15,0 0-2 0,2 0-1 0,-1 0-3 16,2-1 4-16,-4 0-6 0,3 0 1 0,-5-2-1 15,0 0-3-15,0 0-3 0,1 0 5 0,0-1-2 16,-2 1-1-16,2-3 2 0,-3-3 3 0,-1 5-2 16,-1-5 5-16,-1 6-2 0,2 0 4 0,-3 1-1 15,3-1 2-15,-3 2-1 0,2 1-2 0,-2-2 0 16,-1 2 1-16,2-3 2 0,-2 2-2 0,0 1 4 16,-2 1-4-16,1 0 5 0,-1-1-1 0,2-1-2 15,-1 0 1-15,0 0-2 0,-1 3 1 0,0-1-1 16,4-4 1-16,-4-2 1 0,2-4 1 0,0 5-2 15,-1 3 4-15,1 0-2 0,-2-3-5 0,1-1-3 16,2 3 4-16,-1-3 1 0,0 2-7 0,-1 1 6 16,2-3-4-16,-1 3 5 0,0-2-3 0,0 3-1 15,3-2 3-15,-3 2 2 0,0 1-1 0,0 0 2 16,0 4-1-16,-3 1-2 0,1 0-1 0,-1 0 3 16,1-2 0-16,-1 5-2 0,0-4 1 0,0 3 1 15,0-1-1-15,-2 0 3 0,1-1-2 0,2-1 2 16,-3 14-3-16,2-12 5 0,-2 11-2 0,2-11-2 15,2-3-1-15,-5 4-4 0,2 11 7 0,3-12 2 16,-6 11-4-16,5-12 6 0,-2 1 1 0,1 0-2 16,-2 16-7-16,5-17-5 0,-2 12-4 0,-6 0 3 15,3 0 1-15,2-13 0 0,-2 2-1 0,-4 12-2 16,3-12 1-16,6-2-1 0,-7 3 1 0,2-1-3 16,-4 11 0-16,0 0-1 0,4-11 3 0,0 12 2 15,-5-11-3-15,4 12 5 0,-3-1-2 0,0-2 1 16,2 2 3-16,-3 0-1 0,5-12-1 0,-2 10 4 15,5-10-1-15,-3 1 2 0,-1 12 0 0,-1-1 1 16,3-12 2-16,2 0-4 0,-2-1 1 0,1 0-2 16,3 1 8-16,-2-3-4 0,-1-2 7 0,-1 3-3 15,3-1-3-15,0-3 3 0,0-1 0 0,-2 1 0 0,3-1-3 16,0 1 3-16,0-4 4 0,0 0 1 16,3 2 5-16,-3-3 4 0,3 3 2 0,-3 2-2 15,0-2 4-15,5-2 0 0,-2 1 2 0,0-5-2 16,2 4-3-16,-3-2 2 0,1 6-1 0,-1-3 2 15,2-1-2-15,2 0 1 0,-2 1-3 0,-2-7-5 16,3 1-1-16,-1-2 2 0,0 3-1 0,-2-3-4 16,-2 0 0-16,0-2-5 0,3 0-1 0,-2 1-6 15,-1-2-5-15,0-3 2 0,0 1-8 0,-1-3-3 16,1-1-7-16,-3 1-4 0,2-3-6 0,0-2-12 16,1 0-13-16,-2 0-7 0,2-5-27 0,0 0-31 15,-5 7-6-15,5-7-18 0,0 0-9 0,0 0-18 16,-3-19-138-16,2 9-339 0,0-3 151 0</inkml:trace>
  <inkml:trace contextRef="#ctx0" brushRef="#br0" timeOffset="4849.219">14038 4218 56 0,'3'-4'129'16,"3"-1"-3"-16,0 0-7 0,2-2-4 0,-1-1 0 16,2 1-10-16,-1 0-2 0,1-1-4 0,-3 3-7 15,3-3 0-15,-5 0-3 0,4 0 0 0,-5 2-1 16,1-1-8-16,-2 2-3 0,0-3-2 0,0 2-5 16,-2-2-11-16,-2 2-4 0,2-1-7 0,-6-3-1 15,3 2-7-15,-6 1-5 0,0 1-2 0,-1 1-5 16,-4 1 1-16,-5-3-5 0,1 3-4 0,-4 3 1 15,3 1-3-15,-1 0-7 0,-2 1-1 0,4 2 3 16,-2-1-1-16,4 4-1 0,2-2 0 0,1-2-4 16,1 6-3-16,4-4-1 0,0 1 5 0,1 2-2 15,2 1-6-15,1-2-6 0,1 4 9 0,2-3-1 16,2 3-4-16,2 1 3 0,-1-1-1 16,5 2 1-16,2 2-2 0,-3-5 2 0,2 2-1 0,2 3-2 15,1-2 0-15,-2-3-1 0,5 4 0 0,-3-2 2 16,1 2 2-16,-3-6 0 0,7 3 0 0,-1-2-3 15,-6 1 4-15,0-2 3 0,1 1-6 0,-2-1-1 16,0 3 4-16,0-1-5 0,0-4-4 0,-2 5 2 16,0-5-3-16,-2 0-5 0,-1 1 0 0,1 1 1 15,-3 3 1-15,-2-3-2 0,-3 0 2 0,2 3-4 16,-3-4 4-16,-2 3 0 0,-2-2-3 0,-1 1 2 16,1 1 0-16,-5-1 0 0,-4 0 4 15,-1 1-2-15,1-4 6 0,-2-1-6 0,2 4-4 0,-3-4 5 16,0 0 6-16,3-3 2 0,-3 3 0 0,1-5 4 15,-2 1 0-15,4-3 3 0,0-1-1 0,5 1 3 16,-3 0 0-16,3-1-1 0,5-3-5 0,-2 2 6 16,1 2-2-16,0-4-3 0,5 1-3 0,-2 1 2 15,4-3-7-15,-1 3 0 0,3-3-9 0,0 2-20 16,0-1-17-16,5 1-23 0,1-2-34 0,0-1-23 16,-2 4-11-16,3-3-112 0,-2 1-275 0,1 1 122 15</inkml:trace>
  <inkml:trace contextRef="#ctx0" brushRef="#br0" timeOffset="5354.754">14210 4256 106 0,'-1'-3'124'0,"1"3"-15"0,0 0-12 16,0 0-13-16,0 0-6 0,0 0-10 0,0 17 3 15,1-12-8-15,-1 6-12 0,0-1 5 0,3 7-9 16,-3-5-10-16,2 4 2 0,1-1-7 0,-3 0-1 0,1-3-2 15,2 3-5-15,1-5 7 0,-2-1-11 0,2 3-10 16,0-4 1-16,1 1 3 0,-3-5-5 16,3 2 5-16,1-3-6 0,0-1-1 0,1-2-1 15,-7 0 1-15,19-5-4 0,-9-2 1 0,2 1-2 16,1-5 9-16,3 2-8 0,-7 0-2 0,0 0-2 16,2 1 7-16,-1-5-9 0,-2 4 2 0,-1-2 5 0,1-1 5 15,-3 2-9-15,-1 1-5 0,3 1-2 16,-6 3 12-16,5 1 1 0,-6-1-9 0,3 2 1 15,1-1 0-15,-4 4 7 0,5-1-3 0,-5 1-4 16,6 0-1-16,-6 0 8 0,8 3-10 0,-3-1 7 16,-3 1-1-16,4 3-3 0,0 2 0 0,-2-1 5 0,4-1-1 15,-1 2 13-15,0-3-27 0,0 1 16 0,2 3-7 16,1-4-23-16,1 2-7 0,1-2-16 16,-3 0-20-16,2-4-15 0,1 1-93 0,-4-1-192 15,2-1 85-15</inkml:trace>
  <inkml:trace contextRef="#ctx0" brushRef="#br0" timeOffset="5642.149">14643 4046 181 0,'-2'-4'193'0,"-1"-1"-14"0,2 1-19 0,-2 1-29 16,1 1-8-16,2 2-12 0,0 0-13 0,0 0-7 15,0 0-13-15,-5 9-7 0,5 1 2 0,0 2-11 16,0 3-4-16,4 3-4 0,-3 2-4 0,1 5-3 16,1 1 3-16,1 0-5 0,0 3 0 0,-2-1-3 15,2 1 1-15,1 2-10 0,-1 0 3 0,1 0-2 16,-2 4-5-16,-1-2 0 0,1 2-5 0,-2-2 2 16,-1-1-7-16,3 0-7 0,-5-4-9 0,2 4-15 15,-1-6-7-15,0 0-19 0,-2-6-21 0,3-3-23 16,0 0-18-16,0-5-21 0,0 0-15 0,0-4-23 15,-2 0-92-15,0-4-272 0,0-2 121 0</inkml:trace>
  <inkml:trace contextRef="#ctx0" brushRef="#br0" timeOffset="5956.128">14673 4242 5 0,'5'0'134'0,"-5"0"-12"0,14 1 4 0,-1 2-20 15,0 1-11-15,0 1-8 0,4 0-11 0,2 1-4 16,-1 3-9-16,-5-2-6 0,7 4-7 0,-7-1 1 16,4 0-13-16,-7-3 6 0,-1 3-11 0,-4-2-11 15,5 0-8-15,-3 0 6 0,-6 0-14 0,-2-2 0 16,-3 1-3-16,-4 1 2 0,1-2-9 0,-5 3 8 15,-3-1 3-15,-5-2-1 0,1-1 4 0,0 0-7 16,-1-2 5-16,1 1 12 0,1-1-17 0,4-1 3 16,-3-4-1-16,6 2-5 0,0 0 3 0,1-3-10 15,1 1-20-15,3-3-20 0,2 0-18 0,1-7-20 16,2 1-95-16,2 0-194 0,2-8 87 0</inkml:trace>
  <inkml:trace contextRef="#ctx0" brushRef="#br0" timeOffset="6233.99">14951 3952 23 0,'0'0'127'16,"0"0"-2"-16,2 10-6 0,0-1-5 0,1 2-9 15,-1 6 2-15,0 2-2 0,-1 1-9 0,5 9-1 16,-6-3-11-16,5 4-3 0,-3-4-7 0,1 3-9 15,1 0-2-15,0-1-3 0,1 0-4 0,-1 1-6 16,2 3-9-16,-2-1 4 0,1-1-5 16,1-1-6-16,0 2-4 0,-3-1-5 0,0-1 1 0,-3 3-4 15,5-3-1-15,-5-1-2 0,0-1-8 16,0 0-11-16,-1-7-16 0,-3 4-13 0,4-5-16 0,-5-1-7 16,0 0-30-16,5-3-20 0,-6-1-19 0,0-1-115 15,1 1-256-15,-1-5 113 0</inkml:trace>
  <inkml:trace contextRef="#ctx0" brushRef="#br0" timeOffset="6556.632">14983 4252 38 0,'9'3'130'0,"-3"-2"-14"0,3 4-7 0,3-2-4 16,3 6-12-16,-2-2-10 0,0-1-14 0,0 4-7 15,-3-2 2-15,5 4-9 0,-4-4-8 0,0 1-5 16,-5-3-2-16,1 5 1 0,-2-5-10 0,-4 1-5 16,3 1-1-16,-4-1-5 0,-1 0-2 0,-2 0-1 0,-1 1-3 15,-3-2-4-15,-2 0 2 0,-4 0-4 0,0 0-4 16,-1-1 3-16,4-2-1 0,-8 1 2 15,0-1-13-15,0-1-2 0,1-3 0 0,6 0-10 16,0-1-2-16,-1-1-9 0,3-1-13 0,1-1-18 16,3 0-12-16,1-1-25 0,1-3-63 0,0 2-172 15,5-3 78-15</inkml:trace>
  <inkml:trace contextRef="#ctx0" brushRef="#br0" timeOffset="7162.035">15243 4224 85 0,'2'6'154'0,"-1"-1"2"0,-1 2-22 15,3 1-6-15,-2 0-11 0,-1 2-6 0,0 0-14 16,3 1-7-16,-2-1-10 0,3 0-8 0,-3-2-7 16,4 0-3-16,-1 2-10 0,4 0-5 0,-2-3-2 15,-3 0-13-15,2-2-3 0,0-1-10 0,1-1-7 16,1 2-12-16,-3-2-7 0,2-1-8 0,-6-2-11 15,12-1-5-15,-12 1-2 0,14-5-6 0,-11 1 1 16,3-1-11-16,-3-2 2 0,0-2 8 0,1 0-4 16,-4 0 6-16,-4 0 4 0,4-3-2 0,-1 0 13 15,-3 1 1-15,-3 0-7 0,0 0 14 0,-5 0 0 16,4-1 16-16,1 4-5 0,-2-1 19 0,-5 4 1 16,9-2 0-16,-3 4 1 0,3-1 5 0,-4 6-7 15,1-4-3-15,8 2-1 0,-12 4 6 0,5-2 0 16,1 3-5-16,3 0 1 0,2 0 0 0,-3 1 1 15,4 1-15-15,0-2 2 0,0 4 9 0,4-4-8 16,-3-1-4-16,2 2 5 0,3-2 2 0,3 1-6 16,-4 0 4-16,0-1 0 0,3-2-7 0,1 0 6 15,-4-1-3-15,4 1 6 0,-9-2-9 0,15-2-5 16,-7 0 1-16,-2 0 2 0,1-1 0 0,1-1 5 16,0 0-8-16,-2-1-1 0,0-2 1 0,2-1 5 15,0 3-13-15,0-3 10 0,-2-2-1 0,1 2 5 16,2-1-9-16,-4 2 5 0,3-2 8 0,-4 4-3 15,1 0-3-15,2 0-5 0,-3 1 9 0,-3 1 9 16,3 1-9-16,0-2-16 0,0 1 21 0,-4 3-8 16,8-1 3-16,-8 1-6 0,11 4 20 0,-4 0-11 15,-1-2-1-15,-1 3 2 0,1 5 1 0,0-4-1 16,0 5 2-16,-2-2-7 0,2 1 4 0,2 2 3 16,-2-2 3-16,1 5 9 0,-2-4-9 0,0-1-4 15,1 0 1-15,-1 0 4 0,0 1-3 0,2-3-3 16,-1 1 0-16,3-1-3 0,-4-2 7 15,0-1-4-15,0 1-8 0,2-5-10 0,3 2-22 0,-2-5-27 16,1 0-28-16,2-1-88 0,-2-4-195 0,0 1 87 16</inkml:trace>
  <inkml:trace contextRef="#ctx0" brushRef="#br0" timeOffset="7378.174">15718 3875 130 0,'-4'17'153'0,"2"8"-3"16,0 1-9-16,2 3-12 0,-1-2-8 0,2 2-13 15,1-3-7-15,0 3-5 0,-2-3-12 0,4-1-9 16,-1-8-14-16,8 10-3 0,-6-8-7 0,0-3-3 16,3 1-9-16,2-3-5 0,-1 0-20 0,-2-4-20 15,2 0-24-15,-2-4-24 0,5 0-27 0,-4-3-28 16,1-1-111-16,-2-2-236 0,-1-2 105 0</inkml:trace>
  <inkml:trace contextRef="#ctx0" brushRef="#br0" timeOffset="7624.171">15731 4025 166 0,'5'3'189'0,"3"-6"-9"0,1 3-10 16,5-3-17-16,4 2-9 0,1-3-21 0,2 0-10 15,-1 3-11-15,1-4-12 0,2 1-4 16,0 0-12-16,-5 0-6 0,4 0-11 0,-3 2-9 16,-7-3-29-16,-2 3-27 0,-3 1-19 0,-2-1-25 15,-1 1-33-15,-4 1-28 0,3-3-27 0,-3 3-87 16,0 0-245-16,-19 2 109 0</inkml:trace>
  <inkml:trace contextRef="#ctx0" brushRef="#br0" timeOffset="8522.667">14627 4521 161 0,'-3'-3'188'15,"-1"-1"-3"-15,-1 2-21 0,1-3-7 0,-1 5-13 16,5 0-10-16,-14 4-10 0,7 1-7 0,-2 0-5 0,-2 10-2 15,-1-1-5-15,-2 0 4 0,2 2-12 0,-2 6-5 16,0 0-6-16,2 3-4 0,2-3-11 0,0 5-2 16,6-3-10-16,-2-5-7 0,6 1-4 15,-2 1-6-15,2-2 0 0,-1 1-8 0,4-2-1 16,1-2-6-16,2 0-5 0,-1-2-5 0,3-3-14 0,1-3-12 16,1 1-12-16,4-2-11 0,-4-2-13 15,3 0-23-15,2-5-7 0,-2 2-14 0,1-4-13 16,4 0-1-16,-4-3 0 0,0-2-4 0,3-2 13 15,-4 0 5-15,-3 0 15 0,-1 0 4 0,-2 0 0 16,0 0 19-16,0 0 6 0,-3 1 15 0,-1 1 16 0,-2 0 20 16,3 1 11-16,-4 2 12 0,1 0 16 0,0-2-3 15,1 4-2-15,-2 2-5 0,0 0 0 16,0 0-3-16,0 0 3 0,0 0-6 0,0 0-1 16,0 0-5-16,-2 12 3 0,2-7-6 0,2 3-4 0,-1-4-3 15,2 4 8-15,1-1-7 0,-1-3-4 0,2 4-3 16,0-3-2-16,1-1 1 0,-1 0-3 0,1 0-1 15,2-2 2-15,-3 0-3 0,1-1 0 0,-2-1 1 16,-4 0 3-16,10-2-4 0,-5 1 3 16,-5 1-3-16,8-4 1 0,-8-2 1 0,1 3-2 0,-1-1 2 15,0 4 13-15,-4-10-14 0,3 5-1 0,-4-5 0 16,-4 4-1-16,1-2 0 0,1 1 0 0,-4 0 7 16,-1 0 0-16,0 1 2 0,0 2-4 15,-6-1 3-15,4 4-2 0,0 0-4 0,0 1 7 0,2 1-14 16,-3 3-11-16,3-2-22 0,-2 3-34 0,5 0-22 15,0 0-41-15,2 4-145 0,-2-2-302 0,6 0 134 16</inkml:trace>
  <inkml:trace contextRef="#ctx0" brushRef="#br0" timeOffset="8961.508">14905 4746 22 0,'0'0'124'0,"7"-1"-17"16,-7 1-3-16,0 0-17 0,5-2 3 0,-5 2-4 16,0 0-8-16,0 0 6 0,5-1 0 0,-5 1-6 15,0 0 1-15,2-2-4 0,-2 2-9 0,0 0-3 16,3-4-5-16,-3 4-6 0,1-4-1 0,-1 4-9 15,0-5 3-15,2 1-2 0,-2 4-6 0,0 0-1 16,-3-6 1-16,3 6-3 0,-1-6-7 0,1 6-1 16,-2-5-2-16,2 5 8 0,-2-1 4 0,2 1-2 15,-3-5-1-15,3 5-4 0,0 0-1 0,0 0-2 16,0 0-4-16,0 0 3 0,0 0-1 0,0 0-4 16,-10 13 2-16,10-8-3 0,-4 2 1 0,3 3 0 15,-1 1-1-15,-2 2 0 0,4-1-2 0,-2 5-2 16,2-4-2-16,2 0 2 0,-2 3-2 15,0 0-4-15,4-6 1 0,-1 2 0 0,4 1-9 0,-2-3 1 16,0 0 0-16,3 0-4 0,-1-1-5 0,1-4-12 16,0 0-7-16,1 1-18 0,-2-5-15 0,5 0-23 15,-1-1-5-15,-1-2-20 0,1-2-11 0,0 0-9 16,-1-1-8-16,-1-2-3 0,-1 0-83 0,2-1-239 16,-5-1 106-16</inkml:trace>
  <inkml:trace contextRef="#ctx0" brushRef="#br0" timeOffset="9167.099">15099 4768 45 0,'-1'-5'135'0,"1"5"15"0,-1-4 6 16,1 4 6-16,1-5-7 0,-1 5-10 0,0 0-14 16,-1-3-6-16,1 3-6 0,0 0-4 0,0 0-4 15,0 0-4-15,0 0-9 0,0 12-6 0,0-5-7 16,0-2-6-16,-4 2-7 0,4 3-10 0,0-1-2 16,4-1-9-16,-4 4-3 0,1-3-3 0,2 0-7 15,-2 0-4-15,-1 0-6 0,7 1-2 0,-4-5-5 16,1 0-2-16,0 2-13 0,2-4-16 0,-1 4-11 15,2-3-25-15,-1-2-27 0,6-1-25 0,-2-1-29 16,0-2-21-16,4-2-22 0,-5 0-135 0,2-1-330 16,1 0 146-16</inkml:trace>
  <inkml:trace contextRef="#ctx0" brushRef="#br0" timeOffset="10036.719">15222 4681 92 0,'0'0'195'0,"0"0"-8"0,0-6-25 0,0 6-13 16,0 0-17-16,0 0-6 0,0 0-4 0,0 0-5 15,0 13 0-15,1-8-10 0,2 2-6 0,-3 0-6 16,1 4-4-16,2 0-4 0,2 5-9 0,-5-4-8 16,0 5-6-16,0-1-9 0,0-1-3 0,4 4-4 15,-4-4-3-15,0-2-10 0,0 2 1 0,0-2-7 16,0-3 0-16,0 0-4 0,0-1 0 0,4-2-7 16,-4 1-1-16,2-2-1 0,-1 0-2 0,-2-1-3 15,1-1-2-15,0-4 2 0,0 6-1 0,-2-3-2 16,2-3-2-16,0 0-1 0,0 0-3 0,0 0-2 15,0 0 2-15,7-13-3 0,-7 5-4 0,4-1-4 16,-4-2-8-16,4 1-5 0,-3-2 0 0,3-4 3 16,0 1-8-16,-3 0 0 0,4 0 3 0,-2 3 1 15,-2 1 3-15,2 1 2 0,-1 5-1 0,2-1 3 16,0 0-1-16,-4 4 3 0,5-1 3 0,-1 2 2 16,-4 1 4-16,0 0 1 0,10 10 2 0,-6-3-1 15,-2-2 3-15,5 6 3 0,-2 0-5 0,3-1 4 16,-6 1 0-16,5 3-1 0,-2-3 1 0,2 3-1 15,1-3-1-15,-2 0-3 0,1 0-2 0,-2-3 3 16,1-2 3-16,1 1-8 0,-4-1-9 0,4-2-9 16,-2-1-8-16,0-2-12 0,0-1-14 0,-5 0 0 15,14-4-5-15,-9 2 0 0,3-5-11 0,1-2 7 16,-4-2 0-16,2-2 10 0,0-2 8 0,3-2-4 16,-2-1 0-16,-3-8 3 0,3 3 7 0,-3-3-3 15,1 1 7-15,-3-2-2 0,1 0 4 0,-2-1 7 16,-2 2 4-16,2 1 5 0,-2 0 11 0,0 10 9 15,0 5 12-15,1 4 6 0,-1 0 7 0,1 1 1 16,-1 2 10-16,0 3 12 0,0 0 15 0,0 0 10 16,3 18-1-16,-3-6 8 0,0 6-1 0,-2 0-4 15,1 9 0-15,1 1-1 0,0-1-3 0,0 1-1 16,1 0-7-16,-1-1-4 0,3 2-4 0,1-3-7 16,0-3-3-16,-2-2-4 0,5-3-6 0,-2 0-2 15,0-1-6-15,1-2-3 0,-2-3-5 0,5-1 0 16,-3-4-21-16,1 3-20 0,-1-4-19 0,2-2-22 15,-3-1-24-15,1-3-15 0,2 0-30 0,-1-5-22 16,1 3-20-16,-4-6-95 0,1-1-295 0,-1-1 131 16</inkml:trace>
  <inkml:trace contextRef="#ctx0" brushRef="#br0" timeOffset="10317.871">15470 4675 102 0,'0'0'185'0,"0"0"-11"0,23 4-1 0,-15-5-8 15,2-3-7-15,5 3-11 0,-2-1-5 0,5-1-3 16,2 1-13-16,0-5-3 0,0 3-6 0,0 0-7 16,-3 0-5-16,1-1 0 0,-4 4-9 0,1-5-2 0,-4 4-6 15,0-1-6-15,2 1-4 0,-7-1-9 16,2 3-2-16,-4-2-8 0,2 0-5 0,-1 0-1 15,-5 2-9-15,7 0-7 0,-7 0-1 0,5-3-4 16,-5 3-5-16,4-3-15 0,-4 3-18 0,0 0-28 16,0 0-22-16,0 0-41 0,0 0-29 0,-4-7-47 0,4 7-48 15,-8-3-160-15,1 2-413 0,0 0 182 0</inkml:trace>
  <inkml:trace contextRef="#ctx0" brushRef="#br1" timeOffset="48697.319">10752 5764 84 0,'0'0'127'16,"0"0"-17"-16,0 0-4 0,0 0-20 0,0 0 15 15,1-14-12-15,2 10 1 0,-3 0-5 0,4 0 0 16,0-2-1-16,-2-1-3 0,1 3-2 0,0-1 1 16,0 1-2-16,1-1 4 0,-1 1 12 0,-2 0-2 15,2 0-5-15,-2 1-6 0,-1 3-2 0,1-6 2 16,0 2-4-16,-1 4-5 0,2-7-3 0,-2 7-6 15,0-2-5-15,0 2-4 0,-3-5-6 0,3 5-6 16,0 0-3-16,-9 1-5 0,9-1-6 0,-17 9 0 16,1-2-3-16,2 0-3 0,1 4-5 0,-2 0 0 15,-1-1-2-15,0-1-1 0,8-1-3 0,-6-1 0 16,5 3-4-16,0-3-1 0,0 2-4 0,0-4-2 16,4 5-6-16,0-3-3 0,1-1-2 0,2 1 0 15,0-2-2-15,0 5-2 0,4-3 0 0,0 0-1 16,0 0 0-16,0 0 2 0,5 0-1 0,0 0 2 15,-2 1 1-15,4-3 2 0,0 2 0 0,-2-2 1 16,1-3 3-16,-2 2 0 0,3 2 1 0,-4-5-3 16,1 3 2-16,-4-3 5 0,7 0-1 0,-8 2 2 15,-1-3-2-15,5 2 2 0,-5-2 0 0,4 2-2 0,-4-2 3 16,0 4-3-16,0-4 2 0,-1 6 2 16,1-6-2-16,0 0-4 0,-8 2 6 0,4 0-5 15,-2 1 2-15,6-3 3 0,-5 0-3 0,5 0-1 16,0 0 3-16,-9-2-6 0,9 2-1 0,-6-3 4 15,6 3-5-15,-8-2 0 0,5 1-4 0,3 1-4 16,-3-6-1-16,0 1-5 0,3 5-1 0,0-6-6 16,-1 2-3-16,-1-1 3 0,2 5-5 0,-1-5-4 15,1 1-6-15,0 4 5 0,-2-5 0 0,2 5 2 16,0-4-3-16,0 4-1 0,-2-7 6 0,2 7-2 16,-2-4 8-16,2 4 1 0,-3-6 5 0,3 6-3 15,0-4 7-15,0 4 0 0,0-4-8 0,0 4 4 16,-1-3-6-16,1 3-12 0,0 0 0 0,0 0 1 15,1-6 0-15,-1 3-3 0,0 3-2 0,5-5-1 16,-1 2 4-16,0-2 7 0,2 1-3 0,1-3 10 16,-1 0 4-16,1 3-6 0,-1-5 2 0,4 2 4 0,-5 1 1 15,4-3 13-15,-1 2-11 0,-3-1 4 16,1 2 2-16,1 1 2 0,-3-1 2 0,-3 2 12 16,4 2-2-16,-1-1 0 0,0-1 15 0,-3 0-1 15,-1 4 2-15,4-5 6 0,-3 4 2 0,-1 1 2 16,0-5 0-16,0 5-1 0,0 0 8 0,-5-7-5 0,5 7 1 15,-1-3 2-15,1 3-11 0,-5-2 6 0,5 2-7 16,-13 2-5-16,5 0-3 0,-1 2-1 16,-4 1 4-16,-2 3 0 0,2 0-6 0,-5-1 6 15,3 3 1-15,-1 0-3 0,0 1 1 0,0-4-2 16,3 4-3-16,1-6 0 0,0 6 3 0,3-5-2 16,-3 3-3-16,7-4-1 0,-3 4-2 0,3-4 0 15,1 3-3-15,-1-1 6 0,3 0-4 0,2-1 0 16,0 0-3-16,0 1 1 0,6-2 2 0,-2-1-1 15,0 1-2-15,1-2 0 0,3 1-1 0,0 0 0 0,0 0 2 16,4-2 1-16,-5 1-4 0,5-3 5 0,-2 3-4 16,-1-2 1-16,2 2 1 0,-4-2-3 15,2 0 2-15,-2 0 5 0,-3 1-1 0,3 1 0 16,-4 1-2-16,0 1 5 0,0 0-6 0,-5 0 3 16,0 4-3-16,-1 0 7 0,-3 0-6 0,-1 3 3 0,-3 0-3 15,0 0 3-15,0 0-7 0,0-2 7 0,1 0-1 16,1-1 2-16,-4 1-5 0,4 0 4 15,1-3-6-15,3 3-4 0,0-5 4 0,-2 4-5 16,4-4 0-16,0 0 10 0,4-1-7 0,0 1 0 16,1-3 1-16,3-1 1 0,-1 1-6 0,4-1 6 0,1-1-6 15,4-1 8-15,2-1-2 0,-1 2-5 16,-2-1 4-16,1-1 6 0,-1 2-4 0,1 0 3 16,-4 0-3-16,0 0-4 0,0 2 8 0,-5-1-4 15,3 2 4-15,-4-1-2 0,-3 3-1 0,-1 2 6 0,0 0-5 16,0 1 3-16,-5 3 5 0,1 0-2 0,-5 3 5 15,-1 0 0-15,0 0 4 0,2 0-6 0,-2 2 2 16,-2-1 0-16,1 1 0 0,1-1 5 0,-2 1 11 16,2-1-8-16,-1 0-1 0,2 2-9 0,-2-1 1 15,1-1-5-15,2-1 4 0,2-1-3 0,0-1 3 16,1 0 1-16,1 0-5 0,1-2-2 0,-2 0 6 16,4 1-3-16,-2-3 2 0,3 0-3 0,0 1 5 15,3-2-2-15,-2 0 1 0,-1 0-2 0,3 1 4 16,1 0-3-16,-2-2 2 0,3-1-2 15,0 1 2-15,-1-1-1 0,1 1 0 0,-1-1 0 0,4 0-3 16,3-1 3-16,-3-1-6 0,2-1-1 0,2-1 0 16,0 0 2-16,1-2-13 0,1 1-20 0,5-5-34 15,-1 0-43-15,4-2-55 0,-3-1-122 16,2-1-305-16,3-2 136 0</inkml:trace>
  <inkml:trace contextRef="#ctx0" brushRef="#br1" timeOffset="49015.164">11027 5960 96 0,'0'0'160'0,"0"0"-10"0,0 0-7 0,0 0-11 16,0 0 1-16,-3 13-5 0,2-4-8 0,0 2 0 15,1 0-14-15,1 2-7 0,-1-1-8 0,0 5-9 16,0-4-9-16,0 4-8 0,1-2-6 16,-1 0-6-16,2-5-5 0,-1 2-6 0,0 0-3 0,1-2-3 15,0 0-7-15,-2 0-15 0,1-3-25 0,1-1-31 16,-1-1-24-16,-1-2-34 0,0 1-35 0,0 0-143 15,0-4-300-15,-5 4 133 0</inkml:trace>
  <inkml:trace contextRef="#ctx0" brushRef="#br1" timeOffset="49237.657">10926 5946 192 0,'10'-4'205'0,"2"0"-9"0,2 0-12 16,3-1-4-16,0 2-23 0,0-2-12 0,3 1-11 15,1 1-18-15,-2 1-9 0,4-1-13 0,-3 2-8 16,1 1-7-16,-4 0-16 0,2 1-30 0,-6 0-36 16,-1 2-34-16,1 1-50 0,-7-1-40 0,-2 3-40 15,-1-1-92-15,-4 2-280 0,-5 1 125 0</inkml:trace>
  <inkml:trace contextRef="#ctx0" brushRef="#br1" timeOffset="49427.111">10890 6332 75 0,'3'4'184'0,"0"1"-4"0,4-2-8 0,2 2-5 15,-4-4-8-15,8 2-12 0,0-1-12 0,0-2-14 16,3 2-11-16,3-4-10 0,1 0-9 0,-1 2-11 15,1-4-11-15,-1 1-20 0,0-1-29 0,-1 0-44 16,0 0-60-16,4-2-53 0,-9 2-132 0,-3 1-292 16,4-2 129-16</inkml:trace>
  <inkml:trace contextRef="#ctx0" brushRef="#br1" timeOffset="49765.32">11376 5959 95 0,'0'-6'207'0,"0"6"-11"0,1-4-12 0,-1 4-16 15,0 0-10-15,3-3-18 0,-3 3-5 0,0 0-19 16,0 0-9-16,0 0 5 0,0 0 3 0,0 0 2 15,5 12 4-15,-5-7-6 0,4 5-3 0,-4-2-2 16,0 4-2-16,1-1-2 0,-1 6-2 0,0-2-3 16,0-1-9-16,-1 6-8 0,1-6 0 0,-4 1-10 15,4 2-7-15,0-3-8 0,0-2-6 0,0 0-5 16,0 1-3-16,0-2 0 0,0-1-9 0,-4 1-4 16,4-2-6-16,0-1-1 0,0-2-3 0,0 1-16 15,0 0-16-15,0-1-22 0,0-2-29 0,0-1-36 16,0-3-41-16,0 6-45 0,4-2-38 0,-4-4-47 15,0 0-152-15,0 2-454 0,0-2 202 0</inkml:trace>
  <inkml:trace contextRef="#ctx0" brushRef="#br1" timeOffset="49994.371">11698 6249 153 0,'0'0'217'15,"2"5"-13"-15,-2 0-19 0,2-1-8 0,-4 1-26 16,2 2-16-16,0 0-15 0,-2 3-10 0,-1 0-10 16,2 0-18-16,-2-1-37 0,2 4-41 0,-4-1-43 15,3-3-54-15,-1 3-62 0,1-3-78 0,-1-1-253 16,0 0 113-16</inkml:trace>
  <inkml:trace contextRef="#ctx0" brushRef="#br1" timeOffset="50293.871">11863 6000 126 0,'0'0'211'15,"0"0"-9"-15,0 0-8 0,0 0-6 0,0 12-11 16,1-5-13-16,-1 3-10 0,1-1-11 0,0 3-7 16,2 3-10-16,0 1-15 0,-2 0-11 0,1 1-9 15,0-1-9-15,-2-1-6 0,0-3-7 0,2 5-1 16,0 1-13-16,0-2-7 0,-2-2-7 0,1-2-19 15,-1 0-23-15,-1 0-25 0,1-4-30 0,0 3-38 16,-1-6-38-16,0 2-37 0,-3-3-42 0,2 0-106 16,0-1-341-16,2-3 152 0</inkml:trace>
  <inkml:trace contextRef="#ctx0" brushRef="#br1" timeOffset="50521.166">11741 5975 107 0,'3'-5'185'0,"-3"5"-16"15,2-4-6-15,-2 4-3 0,9-2-10 0,-3-1-12 16,1 3-8-16,6-2-14 0,0 1-10 0,-1-1-11 16,3-1-10-16,3 1-7 0,1 0-9 0,0 2-7 15,-1 0-6-15,3 0-8 0,-1 2-20 0,-4-2-21 16,-2 2-31-16,-1 3-35 0,-3-2-39 0,0 0-32 15,1 3-34-15,-9-1-83 0,2 1-266 0,-4 1 118 16</inkml:trace>
  <inkml:trace contextRef="#ctx0" brushRef="#br1" timeOffset="50704.345">11791 6374 143 0,'4'1'200'0,"4"-1"-16"16,3-1-8-16,1-1-17 0,8 0-17 0,-3-1-11 16,2-1-15-16,3 0-15 0,2-6-8 0,2 2-13 15,-5 3-32-15,1 0-41 0,-3-2-56 0,0 0-60 16,-1 0-128-16,0 0-257 0,-1-1 113 0</inkml:trace>
  <inkml:trace contextRef="#ctx0" brushRef="#br1" timeOffset="51202.852">12139 6024 45 0,'0'0'155'0,"0"0"-4"15,0 0-9-15,0 0-6 0,0 0-2 0,15-5-15 16,-11 3-2-16,6 1-4 0,-2 0-11 0,-2 0 1 16,3-1-1-16,0 2-11 0,-1-1-8 0,-1 1-11 0,5 1-4 15,-7 1-7-15,5 1-4 0,-4 0-7 16,1 1-3-16,-4 0 1 0,3 2-7 0,-2 2-2 15,-3 3-4-15,-6 1-4 0,4 0-3 0,-7 5-3 16,1-1-2-16,-4-1-2 0,1 2-5 0,-3-2 3 16,-1-1-3-16,1 1-2 0,3-1 1 0,-3-1-5 0,4-4 0 15,-4078 0 3-15,8159 2-6 0,-4078-6 0 16,-1 3 0-16,3-2-2 0,1-1-1 0,0-2-2 16,2 3-2-16,-1-3 1 0,2 1-1 0,3-1 0 15,1 1 2-15,1-3-4 0,-5-1 2 0,14 1 2 16,-1-2-2-16,-2 1 7 0,5-1-8 0,0-5 4 0,6 6 0 15,-3-3 2-15,2 0-2 0,2 1 0 0,-2-4 0 16,-1 3-3-16,-1 0 3 0,-1 1 1 16,0-1-5-16,-6 3 2 0,1-3-14 0,-4 2-29 15,1 1-25-15,-5-1-41 0,0-1-36 0,3 0-33 16,-8 2-135-16,0 0-337 0,4-2 149 0</inkml:trace>
  <inkml:trace contextRef="#ctx0" brushRef="#br1" timeOffset="51472.445">12627 6234 95 0,'0'0'245'0,"0"0"-12"0,0 0-13 15,0 0-19-15,0 0-21 0,6 0-18 0,-6 0-14 16,4 3-2-16,-4 3-16 0,1-3-10 0,1 5-13 16,0-1-9-16,-2 3-9 0,2 1-8 0,0 0-8 15,-1 0-7-15,-2 2-6 0,1-1-8 0,1 0-8 0,-1 0-23 16,3 1-32-16,-3 0-49 0,0-1-61 16,0-2-58-16,-3 3-188 0,2-2-397 0,-1-3 175 15</inkml:trace>
  <inkml:trace contextRef="#ctx0" brushRef="#br1" timeOffset="51814.196">12760 5980 94 0,'0'5'179'0,"0"0"-9"0,0 0-5 0,-2 2-14 15,4 1-4-15,-2 3-21 0,0 0 4 0,2 5-13 16,0-1-8-16,-2 1-14 0,2 1-2 0,0-2-14 15,-1-1-14-15,0 1 3 0,-1-3-6 0,4 1-12 16,-3-3-5-16,-1 1-14 0,2-2-21 0,-2 1-23 16,0-3-29-16,0-2-29 0,1 0-24 0,-2 0-36 15,-1 0-142-15,2-5-295 0,-5 2 131 0</inkml:trace>
  <inkml:trace contextRef="#ctx0" brushRef="#br1" timeOffset="52077.946">12716 5875 132 0,'9'-1'177'0,"-2"-2"-5"16,-1 3-12-16,4 3-10 0,-1-3-2 0,3 0-9 15,2 2-4-15,-1 1-10 0,4 2-8 0,-4-3-13 16,5 3-8-16,-2 0-9 0,1-1-6 0,0-1-7 15,-3 2-9-15,-4-1-6 0,2 1-7 0,-1 2-7 16,-2-2-1-16,0-2-12 0,-1 4-13 0,-4-2-13 16,1 0-9-16,-4 1-18 0,-1 3-14 0,-1 2-19 15,-4-1-23-15,-2-2-21 0,-2 2-23 0,0 4-19 0,-2 1-139 16,-4-1-302-16,-1-1 135 0</inkml:trace>
  <inkml:trace contextRef="#ctx0" brushRef="#br1" timeOffset="52296.996">12710 6292 6 0,'6'0'189'0,"-6"0"-2"0,20-2-4 0,-9-1-14 15,4 3-7-15,-2-4-8 0,6 2-19 0,-3-1-11 16,4 2-13-16,-1-1-11 0,-1-2-12 0,0 1-6 15,-4 1-15-15,0 0-34 0,-2 1-43 0,-1-1-53 16,2-1-46-16,-4-2-159 0,-2 1-291 0,-1 1 129 16</inkml:trace>
  <inkml:trace contextRef="#ctx0" brushRef="#br1" timeOffset="52966.012">13074 5832 40 0,'0'0'199'0,"0"0"-5"0,5-2-8 15,3 2-9-15,-8 0-8 0,14-2-8 0,-1-2-15 16,-2 1 4-16,1 3-11 0,0-1-15 0,0 1-10 16,3 0-7-16,-2-1-12 0,-1 1-10 0,-1 1-8 15,-1 0-9-15,-3 2-5 0,-1 0-5 0,0 0-3 16,2 4-3-16,-5-2 0 0,-3 2-1 0,2 3-2 16,-4 0-2-16,-1 0-5 0,-2 2-4 0,-4 1-5 15,0 3 0-15,-1-4-8 0,1 2-4 0,-4-1-2 16,1-2-2-16,4-1-6 0,2-3 3 0,-2 1 0 15,3-4-5-15,-1 1-4 0,0-2 3 0,1 2-8 16,3-2-5-16,-1-1-1 0,3-2 0 0,-4 4-2 16,4-4 0-16,-1 4 2 0,1-4-3 0,0 0 2 15,0 0 5-15,0 0-2 0,0 0-2 0,18-4 2 16,-13 3 0-16,0-2 4 0,-5 3 0 16,12-1-5-16,-4 0 1 0,-2 0 1 0,1-2 3 15,0 1-3-15,-1 0 2 0,3 2-2 0,-4-3 2 0,1 3-2 16,2 0 4-16,-3 3-3 0,2-3 2 0,1 0-2 15,-2 3 1-15,0-2 1 0,0 2-3 0,-1-1 2 16,1 2 2-16,0 0-1 0,-1-2 2 0,-1 4-1 16,1 0 0-16,-1-2 0 0,-2 2-2 0,2-1 2 15,-1 1 1-15,-3 0-3 0,2 1 1 0,2 0-5 16,-4-4 5-16,3 6-2 0,-3-4-1 0,0 0 0 16,1 3 0-16,-1-3 1 0,0 4-3 0,0-2 2 15,-1 0-4-15,-2-1-1 0,-1 1-1 0,-1 0 2 16,1 3-2-16,2-3 0 0,-7 0 1 0,4 0 0 15,-2 1 2-15,1-1 2 0,-2-1 2 0,0 1 1 16,0-1-1-16,-2 1-1 0,-1-2 6 0,1-1-4 16,0 1-1-16,0-2 0 0,1 0 4 0,-2 2-3 15,4-4-2-15,-1 3-13 0,0-3-20 0,1 0-25 16,-1 1-34-16,2-1-39 0,6-1-48 0,-13-3-187 16,5 2-399-16,2-1 176 0</inkml:trace>
  <inkml:trace contextRef="#ctx0" brushRef="#br1" timeOffset="53956.132">13182 5562 64 0,'0'0'133'0,"14"-5"-8"0,-8 2-11 16,0 3 0-16,3-1-11 0,-2-2-6 0,0 2 1 15,3 0-6-15,-1-2-4 0,-1 3-6 0,2-3-5 16,-1 3-5-16,-1 0-7 0,2 0-3 0,-1 0-5 15,-1 0-5-15,-2 0-10 0,2 0-1 0,-3 0-3 16,-5 0-4-16,8 5 0 0,-7-2-3 0,0 1-1 16,3 1-3-16,-1-2 0 0,-2 4-2 0,0-2-2 15,1 1-4-15,-2 0 1 0,0 1-2 0,0 0-3 16,0 2-3-16,2-1-1 0,-2 0-2 0,3-2 1 16,-1 0-4-16,-1 1-1 0,1-2 1 0,-1 3-2 15,1-2-1-15,1-3 2 0,1 2-4 0,-2-1 2 16,1 1-1-16,0-3 1 0,1 2 1 0,3-2 0 15,-2 1-2-15,0-3 2 0,2 1 2 0,4-1-2 16,-3 0 8-16,2-1-8 0,3 1 0 0,-3-1 1 16,0 1 2-16,2-3-1 0,-2 2-2 0,-4 1-2 15,2 0 0-15,-8 0-1 0,10 0 1 0,-3 0 4 16,-7 0-4-16,0 0 1 0,6 1 4 0,-6-1-3 16,0 5 0-16,-4 2 4 0,-1-2-3 0,-3 3 5 15,1 1-1-15,-3-1-5 0,-2 4-1 0,-1 0 1 16,4-2-6-16,1 1 5 0,-3 1 0 0,4-2-3 15,-3 5 3-15,5-5 0 0,-1 1-1 0,2 2-1 16,0-4 1-16,3 3-2 0,-1 0 0 0,2 1 1 16,2-1 1-16,-1 2-4 0,1-2 2 0,0 2-3 15,5 2 4-15,-4-5-2 0,0 1 4 0,3 4-3 16,0-2 2-16,1 3-1 0,-3-1 0 0,2 2 7 16,-2-2 1-16,-1 1-9 0,1-2 0 0,-2 2 2 15,-1-2 0-15,2 2-4 0,-2-6 4 0,1 4 1 16,-2 2-1-16,-2-3 0 0,0 3 1 0,-1-5 0 15,3 5-2-15,0-2-2 0,-4-2 2 0,3-2-1 16,0 1-3-16,-2-2 5 0,2 0 1 0,-1 0-3 16,1-1-1-16,-1 0 12 0,2-1-6 0,-3-2-4 15,2 2-2-15,0-1 0 0,0-2 1 0,-1 0-1 16,2 0 3-16,0 0-1 0,0-2-2 0,0-3 1 16,0 8 0-16,0-5 2 0,0-3 5 0,-2 5 6 15,2-5 4-15,-2 3 7 0,2-3 6 0,-1 5 3 16,1-5 3-16,-1 3 6 0,1-3 1 0,0 0 8 15,-3 4-6-15,1-2 0 0,2-2-5 0,-6 3-1 16,4-1 0-16,-2 2-4 0,-3-3-5 0,7-1 0 16,-7 5-4-16,2-2-4 0,-2 1-4 0,0-2-7 15,1 3-18-15,-3-2-27 0,-2 1-32 0,-4 1-60 16,-2-2-67-16,-3 1-219 0,-9 1-444 0,-1 0 197 16</inkml:trace>
  <inkml:trace contextRef="#ctx0" brushRef="#br1" timeOffset="63859.447">10517 7083 21 0,'0'0'128'0,"0"0"-9"0,8-12-5 0,-4 10-4 16,0-3-3-16,2-2 0 0,-1 1-5 0,2-3-7 15,1 4-7-15,1-4-1 0,-1 2-8 0,0 1-3 16,-1-1-1-16,2 2-2 0,-4-2-7 0,2 5-1 16,-3-4-1-16,1 2-2 0,-3 2-5 0,2-1 6 15,-3 1 0-15,-1 2 2 0,0 0-3 0,4-3-4 16,-4 3-2-16,0 0-7 0,0 0-9 15,-16 10-1-15,5-3-3 0,-1 5-4 0,-1-2-6 0,-4 1-3 16,2 2-1-16,0 0-1 0,-1-2-4 0,2-1-2 16,4 3-1-16,1-3-2 0,0-1-2 0,1 0-1 15,2-1-1-15,2 0-5 0,0-2-2 16,2-1-6-16,-1 1 3 0,3-2 0 0,-2 2 0 0,2 0-8 16,2-2 3-16,-1 1-3 0,1-1 7 0,0 1-2 15,3 0 1-15,-2-1-3 0,2 0 6 0,-1-1-3 16,2 4 5-16,-2-2-2 0,1-1 0 0,-1 4-2 15,0-3 2-15,-3 0 4 0,3 5-8 0,-4 0 6 16,0-1 4-16,-1 3-4 0,-2-3-3 0,-1 7 0 16,2-3-6-16,-5 0 2 0,-4-1 3 0,6-2-4 15,-3 1 3-15,2 2 1 0,-4-3 0 0,3-1-2 16,-1-2-3-16,2 2-2 0,0-3-3 0,-1-1-2 16,1-1-1-16,3 2-6 0,1-2-1 0,-1-2-1 15,1 1-6-15,-1 1-15 0,3-4 19 0,-3 5-5 16,3-5 2-16,0 0 0 0,0 0 6 0,0 0 1 15,10 0 13-15,-10 0-10 0,10-4 7 0,-5 3-3 16,1-3-2-16,-1 4 6 0,3-3 3 0,-3 2 1 16,0-2 3-16,4 2 0 0,-6 1-6 0,-3 0 10 15,10 0-7-15,-10 0 3 0,6 4 2 0,-3 0 0 16,-2-1-2-16,4 3 0 0,-5 2 5 0,0-1 2 16,-1 5-4-16,-3 1 0 0,3 2 4 0,-2 0 0 15,2 1-5-15,0 0 1 0,-3-1 1 0,0 2 4 16,2-2 0-16,0-2-5 0,2-1 3 0,0 5 3 15,0-4 0-15,4-1-2 0,-4-2 0 0,4 0-4 16,2 2 5-16,2-5 0 0,-3 3 1 0,3-4-3 16,1 4 0-16,2-4 3 0,-2-1-1 0,4 1-2 15,1-1-4-15,3 0 0 0,-3-4 6 0,2 5-5 16,-2-5-1-16,1 0-4 0,2-1-9 0,0 0-6 16,-2 0-21-16,-2 0-26 0,1-2-28 0,-1-4-19 15,-2 2-139-15,0 0-274 0,-1-1 121 0</inkml:trace>
  <inkml:trace contextRef="#ctx0" brushRef="#br1" timeOffset="64113.349">10849 7278 104 0,'-1'-6'180'0,"1"1"-11"0,0 3-13 0,0 2-17 15,0-7-14-15,0 7-11 0,0 0-6 0,0 0-4 0,0 0 0 16,0 0 0-16,0 0-4 0,4 16-9 0,-3-8-6 16,-1-2-6-16,4 5-8 0,-4-3-6 15,1 5-5-15,1-2-5 0,-1-2-7 0,-1 4-9 16,3 0 1-16,-3-2-7 0,2 1-3 0,-1-1-17 0,-1 0-20 16,0 1-29-16,-1-3-34 0,1 1-54 0,-2-3-27 15,-1 2-154-15,0-1-331 0,0-2 147 0</inkml:trace>
  <inkml:trace contextRef="#ctx0" brushRef="#br1" timeOffset="64308.006">10824 7232 160 0,'2'-5'158'0,"4"0"-6"16,2 0-3-16,1-2-14 0,3 1-7 0,-2 2-19 15,0-4-16-15,2 3-9 0,3 0-6 0,-2 0-9 16,-1 1-7-16,-2 2-15 0,4 1-32 0,-1-1-35 16,-2 4-37-16,-3-1-34 0,-3 2-122 0,-1 4-229 15,-4 0 103-15</inkml:trace>
  <inkml:trace contextRef="#ctx0" brushRef="#br1" timeOffset="64479.879">10768 7587 119 0,'4'4'144'0,"2"-1"-4"0,-1-1-3 0,4-2-10 0,3 3-5 15,-1-3-19-15,6 0-3 0,0-4-12 0,1 1-10 16,5 0-13-16,-1 0-3 0,6-4-18 0,-10 2-44 16,4-1-43-16,-3-2-43 0,-2 1-114 0,0 2-217 15,-2-4 95-15</inkml:trace>
  <inkml:trace contextRef="#ctx0" brushRef="#br1" timeOffset="64738.259">11249 7233 70 0,'2'-4'233'0,"-2"4"-11"0,0-5-11 0,0 5-21 15,0 0-16-15,0 0-14 0,0 0-10 0,0 0 3 16,0 0 7-16,3 14-6 0,-3-3-5 0,0 1-9 16,0 4-13-16,-1 2-11 0,-1 0-12 0,-1 7-1 15,-1-1-19-15,-1 3-8 0,1-9-8 0,1 2-5 16,0 3-11-16,1-3-16 0,-1-4-30 0,2 1-35 16,2 1-51-16,-1-8-43 0,0-1-50 0,3-1-40 15,-2-3-185-15,1-2-430 0,2-2 191 0</inkml:trace>
  <inkml:trace contextRef="#ctx0" brushRef="#br1" timeOffset="65021.189">11620 7495 202 0,'0'0'217'15,"0"0"-11"-15,4 1-12 0,-4-1-8 0,4 4-8 16,-3-2-10-16,-1-2-16 0,-1 8-5 0,1 0-18 16,-3-4-15-16,2 3-7 0,0 0-14 0,-2 0-9 15,3 3-10-15,0-2-8 0,-1 3-13 0,-1-4-33 16,2 0-34-16,-1 3-34 0,0-3-36 0,2-2-37 15,0 2-46-15,-1-1-159 0,3-4-354 0,-3 0 157 16</inkml:trace>
  <inkml:trace contextRef="#ctx0" brushRef="#br1" timeOffset="65292.616">11763 7220 170 0,'1'-2'204'0,"-1"2"-6"0,0 0-27 0,4-7-11 0,-4 7-1 15,0 0-2-15,0 0-6 0,4 17-9 0,-4-7-7 16,4 0-8-16,-4 0-10 0,6 5-10 16,-5 0-12-16,2-1-7 0,1 1-6 0,1 2-13 15,-5 0-2-15,4-1-8 0,-3-1-6 0,2-4-9 16,-2 2 1-16,-2-2-9 0,-2 0-17 0,3-2-28 0,0 3-17 15,-4-5-29-15,4 0-25 0,-1 0-28 0,0-2-25 16,-3-1-28-16,0 0-20 0,0-2-136 0,-2 1-344 16,6-3 152-16</inkml:trace>
  <inkml:trace contextRef="#ctx0" brushRef="#br1" timeOffset="65490.615">11674 7204 16 0,'1'-2'161'0,"2"0"-7"16,-3 2-7-16,1-7-12 0,-1 7-6 0,5-3-1 16,0 1-8-16,0 1-10 0,0-1-8 0,2 1-9 15,-7 1-16-15,16 0-3 0,-4 0-7 0,-1-2-6 16,1 4-7-16,3-2-8 0,-4 1-19 16,1 3-19-16,1-3-25 0,-4 8-28 0,0-6-33 0,0 2-21 15,0 5-31-15,-4-5-94 0,-3 6-241 0,0-3 106 16</inkml:trace>
  <inkml:trace contextRef="#ctx0" brushRef="#br1" timeOffset="65658.595">11649 7550 114 0,'-1'3'136'0,"1"1"-6"16,0-4 12-16,7 4-14 0,-3-2-7 0,2 0-11 15,4-4-6-15,2-1-13 0,1 1-3 0,3 0-15 16,8-5-5-16,4-1-8 0,-9 6-9 0,11-4-17 15,-11 0-31-15,4 1-32 0,-1 1-35 0,-1-4-40 16,-4 0-106-16,0 3-227 0,-1-2 101 0</inkml:trace>
  <inkml:trace contextRef="#ctx0" brushRef="#br1" timeOffset="66096.971">12016 7221 92 0,'0'0'218'0,"0"0"-5"16,0 0-20-16,0-4-4 0,0 4-11 0,0 0-10 15,8-6-8-15,-2 5-6 0,-1-2-13 0,3 2-14 16,-4-2-10-16,10 2-10 0,-4-1-12 0,0 1-9 15,2 1-7-15,-2-4-6 0,-2 8-10 0,1-3-5 0,-1 0-7 16,-1 0 0-16,-1 1-8 0,1 1 1 0,-2 5-5 16,-1-2-4-16,-3 5-1 0,-1-2-2 15,0 6-5-15,-4-4-4 0,0 5 1 0,-5 0-2 16,2 0-1-16,-2-2-6 0,1-1-1 0,1-2-5 16,0 2 3-16,2-5 1 0,-2 1-6 0,4-2 1 15,1-3-2-15,1 4-2 0,-3-4-3 0,4 1 0 16,-1-1 4-16,2 1-5 0,-1-2-2 0,4 2 1 15,-1-1 2-15,-1-3 1 0,2 1-1 0,0 2 1 16,2-4-1-16,2 0 0 0,1 1-2 0,1-2-3 0,3 1 7 16,0-3-1-16,-2 0-1 0,4 2-2 0,-3-2-1 15,3 1 4-15,-2-1-7 0,6-1-18 0,-3-1-30 16,-5 2-40-16,3-1-44 0,0 2-37 16,-4-2-39-16,-1 1-181 0,3 0-425 0,-3 0 188 0</inkml:trace>
  <inkml:trace contextRef="#ctx0" brushRef="#br1" timeOffset="66310.721">12523 7386 97 0,'0'0'230'0,"0"0"-6"15,0 0-12-15,0 0-15 0,0 0-14 0,0 0-7 16,-7 14-17-16,5-8-9 0,1 0-14 0,-2 4-17 0,0 0-7 15,2 0-15-15,-2 1-5 0,3 0-16 0,-4-1-5 16,3 2-12-16,-3-2-24 0,4 1-39 0,-1 3-38 16,-3-6-46-16,4 3-46 0,-1-6-44 0,-2 3-153 15,3-3-356-15,0 0 158 0</inkml:trace>
  <inkml:trace contextRef="#ctx0" brushRef="#br1" timeOffset="66556.687">12755 7138 144 0,'0'0'220'0,"0"0"-8"0,1 8-12 15,1-2-10-15,-2 3-12 0,2 1-16 0,-2 1-15 16,0 0-15-16,0 2-13 0,2 1-11 0,1 2-15 15,0-3-7-15,-1 3-5 0,1-2-13 0,-3 1-12 16,0-4-30-16,1 0-34 0,-1 1-36 0,0-2-37 16,-1-1-41-16,-2 1-29 0,1-5-152 0,-1 4-328 15,-2-6 145-15</inkml:trace>
  <inkml:trace contextRef="#ctx0" brushRef="#br1" timeOffset="66779.31">12665 7053 54 0,'3'-2'181'0,"-3"2"-15"16,2-4-7-16,2 2-4 0,4 2-12 0,-8 0-13 16,18 0-13-16,-8 0-15 0,3 2-4 0,1 1-15 15,0-1-5-15,4 0-6 0,1 3-8 0,-4 1-10 16,-1-1-13-16,3 2-26 0,-4 2-27 0,-3 0-30 15,-1-1-24-15,-2 2-33 0,1 1-29 0,-5 1-100 16,-1-2-246-16,1 5 108 0</inkml:trace>
  <inkml:trace contextRef="#ctx0" brushRef="#br1" timeOffset="66958.909">12723 7507 75 0,'0'4'166'15,"0"-4"0"-15,1 7 1 0,2-5-3 0,-3-2-1 16,6 1-11-16,-1-1-10 0,4 1-12 0,1-2-14 16,3 1-9-16,2-1-14 0,0-5-7 0,6 2-12 15,-3-2-17-15,1-1-38 0,8-1-48 0,-3-3-53 16,-1-1-53-16,-5 1-138 0,1 2-294 0,3-5 131 16</inkml:trace>
  <inkml:trace contextRef="#ctx0" brushRef="#br1" timeOffset="67322.851">13152 7146 163 0,'-4'-1'222'0,"4"1"-6"0,-7-1-14 16,7 1-17-16,-8-2-13 0,8 2-16 16,-9 4-14-16,5-1-8 0,-5 0-9 0,7 1-12 15,-6 1-6-15,4 2-7 0,-1-2-3 0,0 3-15 16,-1-1-7-16,3-2-9 0,-1 4-7 0,3-4-6 0,-2 5-1 15,2-5-11-15,1 2-2 0,-3 0-3 16,6 1-7-16,-3 1-2 0,4-1-5 0,-3-2 4 16,6 1-9-16,0 1-2 0,-3 0-1 0,5-2-1 15,-1 1-1-15,2-2-1 0,0 0-2 0,-1 2-2 0,5-2 0 16,-2 2-1-16,0-1-3 0,0-2 3 16,-3 3-1-16,1-3 1 0,-1 0-3 0,-3 0 2 15,1 2-2-15,-2-3 0 0,1-1-1 0,-2 3 0 16,1-1 2-16,-4-2 2 0,1 1-1 0,-2 1 1 0,0-4-3 15,-2 6 0-15,1-2-1 0,-3-1-6 0,-1 0-10 16,-3-1-7-16,-2 2-6 0,0-1-10 0,-3 2-12 16,-1-2-15-16,-2-1-22 0,-4 1-16 0,0-3-28 15,1-1-27-15,1-2-28 0,-1 2-156 0,2-2-369 16,-2-2 164-16</inkml:trace>
  <inkml:trace contextRef="#ctx0" brushRef="#br1" timeOffset="67495.02">13078 7137 153 0,'19'-5'190'16,"-5"-3"-20"-16,7 1-13 0,-2 2-17 16,-2 0-12-16,0 1-16 0,0-1-15 0,-3 2-15 0,-1-1-47 15,0-1-56-15,-3 2-62 0,-2-1-111 0,0-3-209 16,-3 4 92-16</inkml:trace>
  <inkml:trace contextRef="#ctx0" brushRef="#br1" timeOffset="68148.173">13212 6846 136 0,'9'-2'197'0,"-2"1"-13"0,-3 0-9 16,8 1-9-16,-4 1-6 0,-2-1-15 0,6-1-8 15,-1 2-9-15,-2 0-8 0,1 1-13 0,-1 1-10 16,3-2-8-16,-5 3-8 0,1-2-4 0,1 2-9 16,-2 1-5-16,-5-4-7 0,7 4-4 0,-5-3-1 15,0 5-10-15,-1-3-1 0,0 0-8 0,0 3 2 16,-2 0-6-16,0-2-4 0,2 3 1 0,-2-2-7 15,0 1 2-15,2-1-4 0,-1 0-1 0,-2 0-3 16,1-2 0-16,2 2-3 0,-2-1-2 0,1-1-1 16,0-2 2-16,2 2-3 0,0 2-3 0,-1-4 5 15,0 3-4-15,4-3 1 0,-2 1-3 0,-1 0 1 16,-2 0 1-16,2 1-1 0,1-3-1 0,-2 2 1 16,2-1 0-16,-3 1 0 0,-2-3 0 0,3 5-1 15,-2-2-1-15,-1 1 1 0,0 0-9 0,0 0-8 16,-1 2-7-16,1-1-1 0,-3 1-2 0,3 1-6 15,-5-2 0-15,3 3-4 0,-1-2 4 0,-1 2 3 0,2-1-3 16,1 3 2-16,-2-3 8 0,2 1-1 16,1 1 4-16,-2-1-3 0,1-2 5 0,1 1 2 15,3 1 0-15,-1-2 5 0,-2 2-2 0,3 0-2 16,-1-1 6-16,2-1-2 0,-2 0 0 0,0 4 0 16,4-6 3-16,-3 3 1 0,1 3-2 0,2-2 3 15,-1 1 3-15,1-1 1 0,0 2-4 0,0-3 9 16,-1 2-6-16,3 1 0 0,-3 0 0 0,1 0-4 15,2 1-1-15,-3-1 12 0,-1 2-5 0,0 0-1 16,1-2-1-16,1 3 4 0,-2-1 2 0,0-1-1 0,1-1 0 16,-1 2-3-16,-2-2 14 0,1 0 0 0,-1 0-1 15,-1-3 6-15,-1-1 3 0,0 1 4 16,2 0 4-16,-2-1 7 0,0-1 8 0,0 1 4 16,0 0 5-16,-3-1 5 0,0 1 1 0,-1-2-1 0,-1 4-7 15,0-5-3-15,-3 3-10 0,-6 0-4 0,3 0-10 16,-6-2-16-16,4 3-29 0,-3 0-45 0,0-1-47 15,-2-2-74-15,-1 1-222 0,1-2-440 0,-1 1 196 16</inkml:trace>
  <inkml:trace contextRef="#ctx0" brushRef="#br1" timeOffset="90839.305">10857 8254 88 0,'1'-4'193'16,"1"-3"-6"-16,2 2-6 0,-2-1-7 0,-2 2-13 16,5-1-15-16,-5 1-12 0,0 4-13 0,5-6-4 0,-5 4-5 15,0 2-9-15,2-5-2 0,-2 5-4 0,0 0-1 16,0 0-2-16,-5-7-13 0,5 7-6 0,0 0-8 15,0 0-8-15,-21 8-7 0,11-2-2 16,-9 4-6-16,1 0-5 0,-4 4-4 0,-1 1 2 0,0 0-7 16,5-3-4-16,3 0-5 0,-2 2 0 0,1-1-4 15,5-1 0-15,-1-5-4 0,1 7-4 0,5-5-2 16,-2 0-2-16,6 2 0 0,-1-5-2 0,1 5-4 16,2-4-1-16,2 1 1 0,1-3-1 0,2 1 2 15,1 0-1-15,4-1-6 0,-1 0 9 0,4-1-3 16,-3 2 2-16,3-4-4 0,0 2 6 0,-1-1-3 15,3-1-1-15,-5 2 0 0,3 0 1 0,-3-1-7 16,-1 1-6-16,1 3-2 0,-6-2-2 0,2 4 4 16,-3-2-4-16,-3 3 3 0,0 0 0 0,-1 0 1 15,-4 5 4-15,1-4-1 0,-6 4 1 0,3-1 0 16,1-3 0-16,-1 0 1 0,-4 1 0 0,2 0-4 16,4-4 0-16,-2 1-6 0,1-2-5 0,-2 1-2 15,6-3-4-15,-2-1 3 0,0 1-5 0,0-2-6 16,4 0 3-16,-1 1 4 0,-2 0 5 0,3-4 0 15,0 4 4-15,0-4 2 0,3 4 0 0,-2-1 4 16,-1-3 1-16,0 6 3 0,0-6-4 0,4 4-6 16,-4 0 17-16,0-1-6 0,0 4 9 0,0-2-7 15,-4 4-1-15,4 1 8 0,-4 0-1 0,-2-1-1 16,4 8 1-16,-1-5 2 0,-3 1 3 0,0 1-6 16,1 3 2-16,-1-3 0 0,-2 3 2 0,3-2 0 15,0-1 6-15,0-1-2 0,1 2 5 0,-2-5 2 16,3 2 0-16,1 1 1 0,0 1-4 0,0-3 5 15,2-2 0-15,0 1-2 0,4 2 1 0,0-3 4 16,4 1-3-16,-1-4-2 0,2-1 1 0,1 0-2 0,4 1-1 16,0-5-3-16,5-1 0 0,3-4 1 0,-3 1-2 15,11-1-12-15,-10-2-17 0,7-2-28 16,-7-2-44-16,7-1-43 0,-4-3-57 0,-5 3-112 16,-3 0-330-16,-1-2 146 0</inkml:trace>
  <inkml:trace contextRef="#ctx0" brushRef="#br1" timeOffset="91108.905">11067 8497 1 0,'-2'-3'229'0,"2"3"-13"0,-1-7-21 0,1 7-18 0,0 0-14 15,0 0-12-15,0 0-10 0,0 0-9 0,4 17-11 16,-3-10-14-16,3 3-10 0,-1 2-10 0,-1 0-5 16,6 4-8-16,-6-3-7 0,2 2-6 0,0 2-8 15,3-3-7-15,-4-2-4 0,1 3-11 0,0 2-19 16,1-6-22-16,-5-1-25 0,0 0-32 0,0-2-14 16,1-3-36-16,-2 1-29 0,1 0-28 0,-5-2-103 15,1-2-298-15,-1-2 132 0</inkml:trace>
  <inkml:trace contextRef="#ctx0" brushRef="#br1" timeOffset="91299.911">10999 8418 36 0,'1'-3'149'0,"-1"3"-15"0,3-7 2 0,-3 4-15 15,6 0-5-15,-2 1-9 0,5-1-12 0,0 1-3 16,2 0-17-16,1-1-5 0,2 3-10 0,1-2-2 15,-2 4-9-15,1 0-2 0,0 1-13 0,-2 2-28 16,-1 2-34-16,-2-1-30 0,-1 5-19 0,-3 0-43 16,-1 0-64-16,-8 6-199 0,-1-2 88 0</inkml:trace>
  <inkml:trace contextRef="#ctx0" brushRef="#br1" timeOffset="91465.068">10889 8889 37 0,'0'4'146'0,"4"2"-6"0,1-1-2 16,0-1 1-16,4 1-12 0,4-3-4 0,2-2-16 16,2 0-9-16,3 3-14 0,8-7-4 0,0 0-13 15,3 0-4-15,1-3-19 0,0 1-42 0,0-1-43 16,-1-3-52-16,-2 3-118 0,-10-2-227 0,0 1 101 16</inkml:trace>
  <inkml:trace contextRef="#ctx0" brushRef="#br1" timeOffset="91719.22">11465 8429 87 0,'-1'-5'242'0,"0"3"-13"0,1 2-24 16,-1-5-14-16,1 5-16 0,0 0-16 0,0 0-6 15,0 12 2-15,-2-5-10 0,4 4-8 16,-4 1-14-16,2 6-10 0,2-1-8 0,-2 0-10 16,0 0-12-16,1 1-8 0,0 1-8 0,-1 1-3 0,3 5-13 15,-5-7-11-15,4 1-27 0,-2 8-33 0,-2-9-49 16,1 0-50-16,2-3-48 0,-3 2-57 0,-1-1-128 16,1-6-380-16,-1 0 168 0</inkml:trace>
  <inkml:trace contextRef="#ctx0" brushRef="#br1" timeOffset="91944.934">11781 8730 195 0,'1'4'238'0,"0"1"-10"0,2-1-14 15,-3 2-17-15,0 1-17 0,1 2-14 0,2 2-20 16,-3 0-15-16,0 1-13 0,4 3-13 0,-4-5-23 16,-3 1-33-16,3 2-43 0,-1-1-56 0,1 0-62 15,-3-3-54-15,2 2-123 0,-3-2-311 0,3-2 138 16</inkml:trace>
  <inkml:trace contextRef="#ctx0" brushRef="#br1" timeOffset="92204.197">12062 8533 157 0,'0'-4'228'0,"0"4"-5"0,0 0-12 15,0 0-4-15,0 0-9 0,3 17-12 0,-3-6-11 16,2-1-20-16,1 3-12 0,-2-1-13 0,2 5-14 15,-1 1-9-15,1-1-15 0,-3 0-9 0,0-2-6 16,2 1-9-16,1-3-9 0,-2 3-10 0,0-5-13 16,-1 0-31-16,-1-1-21 0,1 1-26 0,-4-5-27 15,2 2-24-15,-1-4-38 0,1 0-34 0,-1 0-20 16,-2 0-149-16,5-4-363 0,0 0 161 0</inkml:trace>
  <inkml:trace contextRef="#ctx0" brushRef="#br1" timeOffset="92403.089">11956 8371 78 0,'3'-3'174'16,"0"-1"-2"-16,1 1-3 0,0-1-11 0,1 1-7 16,3 0-14-16,-2 1-7 0,7 0-13 0,-4 1-6 15,5-3-14-15,-2 4-9 0,8-2-12 0,-7 2-3 0,5 0-10 16,-2 0-15-16,2 1-22 0,-5-1-33 0,0 3-39 15,-3 0-47-15,0-1-33 0,-2 5-140 0,-6-2-289 16,0 5 128-16</inkml:trace>
  <inkml:trace contextRef="#ctx0" brushRef="#br1" timeOffset="92575.995">11945 8906 113 0,'11'4'182'0,"0"-3"-13"0,2 1-11 0,5 0-20 0,0-3-9 16,1 1-20-16,3-4-7 0,5 0-15 0,-8 1-21 15,8-3-35-15,-7 0-46 0,6-3-44 0,-7 1-143 16,0-1-218-16,-5 1 96 0</inkml:trace>
  <inkml:trace contextRef="#ctx0" brushRef="#br1" timeOffset="93036.866">12222 8545 41 0,'5'-5'165'0,"-4"1"-5"0,8-1-14 15,-4 2-3-15,1-2-10 0,4 0-2 0,1 1-11 16,-2 1-7-16,3 0-2 0,-1 2-15 0,-4 1-5 16,3 0-18-16,1 0-3 0,-1 1-1 0,-2 2-9 15,-4082 0-6-15,8162 1-8 0,-4083 4 1 0,0 1 0 16,-1 1-7-16,-4 2 2 0,2 0-5 0,-6 5-5 15,0 0 0-15,-1 0-8 0,-5 0 1 0,1 0-4 16,0 2 3-16,-1-4-2 0,-1 0-8 0,3 1 3 16,-1-4-4-16,1 0-1 0,0-4-1 0,3 1-1 15,0 1-1-15,-3-4 2 0,6-1-3 0,2 0-6 16,-4 0-1-16,4 1 2 0,4-4-4 0,-3 3 4 16,0 0 0-16,7-3 2 0,-8-2-5 0,9 3-1 15,-3-3 3-15,6 0 0 0,0-3 3 0,0 3-4 16,1-2 0-16,3-4 1 0,1 2-4 0,-2 2-2 15,3-4-16-15,-1 1-34 0,-7 1-49 0,9-2-41 16,-9 2-56-16,1 0-104 0,1 0-329 0,-2-1 146 16</inkml:trace>
  <inkml:trace contextRef="#ctx0" brushRef="#br1" timeOffset="93242.563">12692 8742 196 0,'-5'2'239'0,"5"-2"-17"15,0 7-11-15,0-5-15 0,0 4-13 0,0 0-17 0,-1 1-19 16,-2 1-16-16,6 1-13 0,-3 1-10 0,1 2-15 16,-1-2-26-16,0 2-36 0,0 0-53 15,2 0-57-15,1-4-52 0,-2 3-182 0,1-3-339 16,-4-1 150-16</inkml:trace>
  <inkml:trace contextRef="#ctx0" brushRef="#br1" timeOffset="93564.73">12957 8345 50 0,'-3'-3'230'0,"3"3"-26"0,0 0-6 16,0 0-8-16,0 0 3 0,-3 16-8 0,3-5-5 16,0 1-14-16,2 3-10 0,-4 11-5 0,2-9-14 15,0 8-15-15,0-7-14 0,2 2-7 0,-1 6-4 16,-1-7-14-16,1 6-10 0,-2-7-6 0,0-2-4 15,-1 1-11-15,1 2-5 0,-1-3-3 0,2-5-17 16,-3 2-27-16,2-5-22 0,-2-2-30 0,2 2-25 16,0-2-25-16,-3-1-33 0,-1-1-30 0,5-4-40 15,-5 2-156-15,5-2-392 0,-9-6 174 0</inkml:trace>
  <inkml:trace contextRef="#ctx0" brushRef="#br1" timeOffset="93761.965">12810 8363 174 0,'7'-2'200'0,"-7"2"-3"0,9 0-6 0,-5 0-13 16,10-3-12-16,-4 3-14 0,3 0-15 0,5 0-17 16,1 0-9-16,3 3-10 0,0-3-12 0,-1 2-9 15,0-2-13-15,-1 2-30 0,1 2-36 0,-6 0-43 16,-1-2-51-16,-4 1-44 0,-2 0-26 0,-3 2-98 15,0 1-283-15,-5-2 125 0</inkml:trace>
  <inkml:trace contextRef="#ctx0" brushRef="#br1" timeOffset="93949.421">12790 8760 2 0,'2'5'181'0,"0"0"2"0,1 1-12 0,2-2-2 0,0 1-1 15,3-3-6-15,3 2-14 0,2-1-13 16,1 0-13-16,3-3-15 0,3 2-10 0,10-2-8 16,-9-2-9-16,9-1-8 0,-4-2-22 0,2 1-35 15,-7-1-35-15,9-5-65 0,-5 0-47 0,-6 1-154 0,-1 0-309 16,-1-2 136-16</inkml:trace>
  <inkml:trace contextRef="#ctx0" brushRef="#br1" timeOffset="94235.425">13272 8402 51 0,'0'0'206'0,"0"0"-12"0,0 0-2 0,0 0-5 16,-7 12-4-16,4-6-10 0,3 0-8 0,-2 4-1 15,0 1-11-15,0 1-4 0,0-1-7 0,0 6-6 16,0 0-10-16,1-1-6 0,-1-3-5 0,-1-1-8 15,1 5-7-15,0-2-2 0,2-1-10 0,-2-2-9 16,2-1-8-16,-3 2-5 0,6-3-7 0,-1 2-6 16,-2 0-5-16,0 0-8 0,2-4-2 0,1 1-8 15,2-1-1-15,-1 1-8 0,4-2-10 0,-5 0-20 16,4-4-21-16,-2 2-31 0,3-4-34 0,-3 0-35 16,4-1-48-16,-3-2-25 0,1-1-31 0,2 1-175 15,-4-5-444-15,1 1 197 0</inkml:trace>
  <inkml:trace contextRef="#ctx0" brushRef="#br1" timeOffset="94402.572">13372 8597 46 0,'-1'13'179'16,"2"-5"-2"-16,-1 2-8 0,-1-2-3 0,1 5-5 16,1-1-9-16,0 5-11 0,-1-2-10 0,1-1-18 15,1 1-10-15,-2 1-7 0,1-1-10 0,2 2-11 16,-2 0-6-16,2-1-10 0,-1 0-31 0,-1-3-37 15,2 0-50-15,-1-1-39 0,1-2-48 0,-5-3-128 16,1 3-295-16,0-3 131 0</inkml:trace>
  <inkml:trace contextRef="#ctx0" brushRef="#br1" timeOffset="95070.616">13348 8124 29 0,'6'-2'137'0,"3"0"-13"0,0 1 6 0,3 0-12 16,0 1-4-16,1 0-1 0,5 1-6 0,-1-1-5 16,-4 1-9-16,0 1-10 0,3-2-4 0,-4 4-9 15,1-1-6-15,-1-1-8 0,-2 3-6 0,0-1-12 0,-1 2 9 16,-6-1-4-16,-1 0 1 0,-2 2-8 0,3 2 0 16,-6 0-9-16,2 2 4 0,-4-1-4 15,-2 1-7-15,0-1 3 0,0 0-2 0,0-1-5 16,0 0 0-16,3 0-4 0,3-4-1 0,-4 0 2 0,0 1-4 15,2 0-3-15,2-2-2 0,-1 0-3 0,2 0 5 16,2 0-5-16,-2-4 3 0,0 8-2 0,4-6 3 16,-4 0-2-16,0-2-1 0,10 4-1 0,-5-3 2 15,-5-1 5-15,7 0-8 0,-2 3-2 0,-5-3-2 16,9 2 1-16,-4 0 4 0,-5-2 4 0,6 1-2 16,-2 0-5-16,-1 3 9 0,-3-4-6 0,2 4 2 15,-2-1-3-15,3 2 2 0,-3 1 4 0,-3-1 0 16,3 2-4-16,0 0 2 0,0-1-2 0,0 1-1 15,0 1 3-15,0 1 1 0,-1 1-3 0,0-1 8 16,2 3-6-16,0-2 1 0,-1 3-3 0,4-2 2 16,1 6-8-16,3-4 4 0,-2 3 2 0,2-1-1 15,2 1 5-15,2 0-2 0,-3 0-3 0,2 0 2 16,0 0 2-16,1 1 4 0,-1 0-5 0,-2-1-2 16,0 2 6-16,3 8 11 0,-4-10-4 0,-1 2 7 15,1 0-1-15,-5-1 12 0,1 0 4 0,3-1-1 16,-7-4 8-16,1 0 0 0,-1 5 4 0,-4-5-1 15,3 0 5-15,-3 0 5 0,-5 3-2 0,3-1-10 16,-6-2-2-16,1 0 1 0,-2 0-8 0,-3 0-7 16,-6 2-16-16,-1-1-11 0,-5 1-29 0,0-3-45 15,-4 0-54-15,4-3-61 0,-7-1-217 0,3 0-438 16,0-4 193-16</inkml:trace>
  <inkml:trace contextRef="#ctx0" brushRef="#br2" timeOffset="123732.609">10745 9598 92 0,'0'0'134'0,"1"-5"-6"16,5-1-9-16,-2 2-3 0,0-1-4 0,0 0 1 15,1-3-8-15,5 3 0 0,-6-3-3 0,5 3-6 16,-4-2-2-16,3 2-8 0,-1-3-2 0,-2 4-6 16,-1 1-3-16,0-2 3 0,-1 0-5 0,-1 4 3 15,-2 1 3-15,6-5-4 0,-6 5-1 0,1-1-8 16,-1 1-5-16,0 0-9 0,0 0-5 0,0 0-7 15,-20 1-5-15,9 5-1 0,1-1-4 0,-4 3-4 16,-2 1-3-16,1-1 1 0,1 1-5 0,0-1-4 16,1 0 3-16,0 3-5 0,3-2-2 0,0-4-2 15,4 4 1-15,-1-4-9 0,3 1 1 0,-1-1-3 16,4 1-5-16,-2-3-2 0,2 6 2 0,1-5-4 16,0 3-1-16,4 0-3 0,2-2 3 0,-1-1-2 15,2 1-1-15,3 0-4 0,0 0 0 0,3-3-2 16,0 1-3-16,0-2-3 0,-2 3 0 0,3-2-4 15,-2 0 2-15,0 3-11 0,-1-2 0 0,-4-1-4 16,0 3-1-16,-1-2-1 0,-4 1 10 0,0 3-2 16,-2 3-3-16,-2-2 14 0,-5 1 0 0,2 0 0 15,-1 3-5-15,-6 0 16 0,1 1-2 0,-1 2-3 16,-2-4 6-16,4 0 4 0,1-1 0 0,0-1 1 16,-4-1 2-16,4-2-3 0,1 4-4 0,0-3 0 0,0 0 9 15,4-2-1-15,0 0-8 0,0 2 5 16,-1-2-2-16,4-2-3 0,1 1 0 0,0 1 8 15,0-5-1-15,1 3-1 0,2 2 5 0,-1-3-4 16,0 3-1-16,1-3 4 0,1 1-6 0,-1-1 7 16,-3-2 0-16,8 2 0 0,-6 0 0 0,4 2-1 0,-3-2 1 15,-2 3-2-15,3-2 9 0,-4 3-4 0,0-1 3 16,1 3 2-16,-2 2-6 0,-3 1 2 16,0 4-5-16,-2-1-2 0,1 2 13 0,-1 1-6 0,-1 1 1 15,1-1 15-15,-2 2-17 0,0-2-1 0,1-2-2 16,2 2 5-16,1 0-3 0,-4-1-1 0,4 1 3 15,2-2-2-15,-2 1 6 0,3-1-4 16,-2-4 6-16,1 1 1 0,2 1-9 0,2-3 8 0,1 0-3 16,-1 2 7-16,1-4-6 0,2 1 1 0,-1 1-3 15,5-3-5-15,-2 0 5 0,2-2 10 0,5-1-12 16,-5 0 5-16,4-4-6 0,6 0 8 0,-1-3-20 16,0 0-22-16,9-7-44 0,-8 4-33 15,-1-3-139-15,-2-2-272 0,1-1 121 0</inkml:trace>
  <inkml:trace contextRef="#ctx0" brushRef="#br2" timeOffset="124024.557">11092 9755 109 0,'-4'-1'198'0,"4"1"-15"0,0 0-9 0,0 0-13 16,0 0-10-16,-10 12-18 0,10-6-9 0,0 3-6 15,2-1-10-15,1 4-10 0,-3 2-5 0,0 3-8 16,1-6-10-16,1 5-7 0,0 1-6 0,0 0-9 16,0 0-5-16,-2-5-3 0,2 3-7 0,0 1-2 15,-2-4-9-15,0 0 2 0,0-1-18 0,-2 0-19 16,2-1-27-16,-2-4-21 0,-2 1-19 0,3-3-24 15,-2 1-22-15,-1-1-20 0,0-3-141 0,-1 1-306 16,5-2 135-16</inkml:trace>
  <inkml:trace contextRef="#ctx0" brushRef="#br2" timeOffset="124226.591">10985 9732 11 0,'3'-4'166'15,"1"-1"11"-15,2 1-13 0,-1-1-10 0,1 2-11 0,1-1-10 16,3 1-9-16,3-2-8 0,-2 3-15 0,3-1-5 16,-1 2-12-16,6-2-10 0,-6 3-7 15,2-1-5-15,-1 1-8 0,2 1-9 0,-6 3-19 16,5-1-24-16,-6 1-27 0,0 0-35 0,0 2-18 0,-4 4-30 16,-2-3-25-16,-3 5-100 0,-6 3-252 15,-2 2 112-15</inkml:trace>
  <inkml:trace contextRef="#ctx0" brushRef="#br2" timeOffset="124401.855">10926 10138 54 0,'0'6'145'0,"0"0"10"0,5-1-5 0,0-1 2 16,4 1-13-16,3-3-2 0,2 0-8 16,3-1-12-16,2-1-10 0,1 0-6 0,7-3-10 0,-5 1-14 15,7-2-6-15,2-2-5 0,-3-1-10 0,2 2-8 16,-3-2-26-16,-1-1-35 0,-6 3-40 0,5-2-35 15,-5 0-48-15,-7 0-119 0,-3 0-275 0,-1-1 121 16</inkml:trace>
  <inkml:trace contextRef="#ctx0" brushRef="#br2" timeOffset="124661.939">11381 9750 165 0,'0'0'220'0,"-1"-6"-16"0,1 6-19 16,0 0-18-16,0 0-7 0,0 0-9 0,0 0 1 15,0 0-5-15,0 0-9 0,1 18-6 0,3-8-7 16,-4 1-7-16,0-2-11 0,0 5-4 0,4-2-10 16,-2 0-9-16,-2 1-10 0,4 1-6 0,-1 5-6 15,-1-2-8-15,0 1-5 0,-1-2-2 0,3 0-12 16,-3 0-6-16,-2 1-24 0,1-4-26 0,0-1-39 15,-3 4-44-15,3-5-43 0,0-1-45 0,0-4-200 16,0 2-425-16,0-3 189 0</inkml:trace>
  <inkml:trace contextRef="#ctx0" brushRef="#br2" timeOffset="124884.12">11712 9971 160 0,'0'0'222'0,"4"1"-16"0,-4-1-12 0,0 4-12 16,0-4-16-16,4 6-16 0,-2-1-12 0,-1 1-17 16,-1 1-13-16,0 0-8 0,2 3-11 0,-5-1-11 15,3 1-33-15,-1 1-27 0,1-1-33 0,-1 2-30 16,-3-2-31-16,4-3-44 0,-3 2-168 0,1-1-310 15,-1-1 138-15</inkml:trace>
  <inkml:trace contextRef="#ctx0" brushRef="#br2" timeOffset="125171.935">11998 9731 98 0,'0'0'217'16,"0"0"-7"-16,0 0-3 0,0 0-10 0,0 0-12 16,9 13-18-16,-9-5-14 0,0 0-13 0,4 4-16 15,-3 0-10-15,3 0-10 0,-4 0-13 0,4 5-9 0,-4-4-12 16,4-1-3-16,-3 4-8 0,0 0-8 0,-2 0-14 15,0-4-23-15,1 0-24 0,-4 0-34 16,4-3-33-16,-4 1-28 0,0-1-25 0,2-3-33 16,-1-1-147-16,-2 0-335 0,0-1 147 0</inkml:trace>
  <inkml:trace contextRef="#ctx0" brushRef="#br2" timeOffset="125416.338">11915 9659 165 0,'0'-3'240'0,"0"3"-24"0,0 0-17 16,0 0-17-16,0 0-24 0,0 0-12 0,0 0-12 16,7-3-9-16,-7 3-15 0,15 1-7 0,-5-1-13 15,3 0-8-15,2 0-9 0,3-1-4 0,0 1-6 16,4 0-10-16,3-3-3 0,-3 2-8 0,0 0-10 15,-1 2-27-15,-4-1-29 0,1 1-40 0,-4-1-46 16,-3 0-30-16,-3 3-48 0,-3 0-115 0,-1 1-326 16,-2 1 144-16</inkml:trace>
  <inkml:trace contextRef="#ctx0" brushRef="#br2" timeOffset="125595.362">11913 10144 20 0,'7'3'178'0,"5"-3"-6"0,1 0-16 15,1 0-18-15,6-4-8 0,0 0-14 0,1 0-14 16,6-2-19-16,1 0-29 0,-3-2-59 0,-3 3-50 16,-4-2-127-16,0 0-197 0,0 0 88 0</inkml:trace>
  <inkml:trace contextRef="#ctx0" brushRef="#br2" timeOffset="126191.764">12345 9744 21 0,'1'-4'193'0,"1"3"-5"0,1-3-4 0,0 0-11 16,1 1-5-16,0-2-7 0,3 1-7 0,-1 0-6 15,3 0-7-15,1 0-10 0,-2 2-12 0,-2 1-8 0,2-1-11 16,2 1-6-16,-5 1-13 0,3-2-5 15,-8 2-8-15,10 3-1 0,-5-1-9 0,-1 0-6 16,-1 3-4-16,-2-1-2 0,2 3-6 0,-6 2-4 16,2 0-3-16,-3 1-4 0,-1 0-3 0,-3 2 2 0,3 0-7 15,-5-1-4-15,3 2 0 0,0-3-1 0,-1-1-1 16,0 2-6-16,3-2-1 0,0-1 2 0,0-2-4 16,-1 1-2-16,5-2-1 0,-1 0-2 0,2-1-5 15,-2 0 4-15,2 0-4 0,2-1 2 0,-2-3-3 16,3 6 4-16,3-2 0 0,-1-3-2 0,-1 2 2 15,5 0 1-15,-3-2-1 0,7 2-1 0,-5 0 2 16,2 2-3-16,4-1 0 0,-5 3-5 16,3-1-5-16,-1-2-3 0,1 2 0 0,-6-1-5 0,4 3-4 15,-4-3 2-15,-2-1 0 0,0 1 0 0,-2 1 0 16,0 0 1-16,-2-1 2 0,0 1-8 0,-2 0 5 16,-2 0-2-16,0 2 5 0,-3-3 1 0,-4 2 4 15,2-2 0-15,-1 2-1 0,-3-2 3 0,3 2 6 16,-2-2 1-16,-2-3 8 0,1 2 6 0,-1-1-2 15,4 0 4-15,-4-1-1 0,1 0-4 0,0-1 0 16,3-1-1-16,0 1-2 0,1-1-7 0,2 0-9 16,0 0-25-16,7 0-28 0,-11-1-29 0,8-2-45 15,3 3-44-15,0 0-142 0,0-5-352 0,0 5 156 16</inkml:trace>
  <inkml:trace contextRef="#ctx0" brushRef="#br2" timeOffset="126406.786">12692 9968 28 0,'0'0'226'0,"0"0"-10"0,0 0-14 16,0 0-13-16,0 0-14 0,0 0-11 0,0 10-17 15,0-3-13-15,0-3-13 0,1 6-14 0,-1 0-10 16,0 0-11-16,-1-1-10 0,-2 1-17 0,1 0-38 15,2-1-39-15,0 3-39 0,0-7-47 0,0 5-37 0,0-3-147 16,-1 1-312-16,-2-4 138 0</inkml:trace>
  <inkml:trace contextRef="#ctx0" brushRef="#br2" timeOffset="126666.772">12904 9743 195 0,'0'5'235'0,"4"1"-9"0,-3 1-14 16,3 4-6-16,0 1-9 0,0 0-14 0,1 3-19 0,4 2-9 15,-3-1-20-15,1 1-16 0,-2-4-10 0,0 3-15 16,-1 1-5-16,3-2-9 0,-3 2-18 0,-1-5-31 15,-1 0-32-15,0-2-34 0,-1-2-34 16,-1-2-35-16,2 0-45 0,-2-2-38 0,-3-2-138 0,0 0-352 16,3-2 157-16</inkml:trace>
  <inkml:trace contextRef="#ctx0" brushRef="#br2" timeOffset="126882.148">12797 9683 50 0,'0'-6'217'0,"0"6"-18"0,0 0-17 0,1-2-13 0,-1 2-7 15,7-2-10-15,-2 1-15 0,-5 1-12 0,20 0-9 16,-6-1-15-16,0 1-9 0,4-1-9 0,0 1-12 16,4 0-7-16,-3 1-5 0,-4-1-17 0,0 1-39 15,-2 3-31-15,-1 0-34 0,1-1-29 0,-6 2-30 16,-2 1-32-16,-1-1-109 0,-4 6-284 0,2-2 127 15</inkml:trace>
  <inkml:trace contextRef="#ctx0" brushRef="#br2" timeOffset="127054.67">12783 10106 144 0,'1'4'188'0,"0"1"-5"0,1-2-5 0,1 1-6 16,1 0-6-16,4-1-12 0,0 0-18 0,4-3-10 15,0 1-14-15,3-1-13 0,3-2-12 0,1 0-8 16,3-5-10-16,6 0-32 0,0 0-42 0,-9 0-60 16,11-3-37-16,-5-3-57 0,-2-1-108 0,3 0-288 15,-12 4 127-15</inkml:trace>
  <inkml:trace contextRef="#ctx0" brushRef="#br2" timeOffset="127485.358">13294 9719 23 0,'0'0'226'0,"-4"-3"-2"0,4 3-11 15,-5-1-15-15,5 1-15 0,-6-1-14 0,6 1-18 16,0 0-18-16,0 0-2 0,-9 5-17 0,7-2-13 0,-4 1-2 16,4 1-9-16,0-1-6 0,-2-2-8 0,2 4-6 15,-1-1-4-15,1 2-4 0,0-1-7 16,-1 2-3-16,1-5-5 0,2 6 0 0,-2-3-9 15,-1 2 4-15,3-2-10 0,3 1-4 0,-3 0-3 0,2-1-8 16,-2 0 1-16,4 2-1 0,-3 0-2 0,3-4-3 16,-1 4-1-16,1-2-5 0,2 1 3 0,2-2-2 15,-2-2-1-15,3 2 1 0,0-1-2 0,1-1-2 16,-2-1 2-16,6-2-4 0,-1 4-2 0,-2-3 7 16,2 2-2-16,0 3-1 0,-3-4-2 0,3-1 1 15,-3 3-2-15,-2-3 1 0,2 2 2 0,-4 1-1 16,3-1-3-16,-4-1 5 0,1 0 2 15,-3 1-5-15,1 2 6 0,-3 0 0 0,-1-5 0 0,0 6-4 16,-2 0 3-16,-2 1 2 0,-1 0-4 0,-3-1 3 16,-1 1-3-16,1 0-2 0,-3 0 4 0,0-2-5 15,0 0 0-15,-4 0 0 0,0-1-5 0,1 2-11 16,-3-1-12-16,-2-3-13 0,1 5-21 0,0-6-24 16,0 2-27-16,4 0-29 0,1-5-36 0,2-1-38 15,-1 2-141-15,1-3-386 0,1 0 170 0</inkml:trace>
  <inkml:trace contextRef="#ctx0" brushRef="#br2" timeOffset="127641.959">13318 9760 16 0,'10'-8'175'15,"2"-1"-23"-15,0 1-16 0,4-4-10 0,-4 4-11 16,3-1-18-16,-2 0-33 0,2-1-46 0,-2 0-58 15,-5 1-104-15,0-1-155 0,-3-2 70 0</inkml:trace>
  <inkml:trace contextRef="#ctx0" brushRef="#br2" timeOffset="128252.787">13291 9436 23 0,'8'-1'151'0,"-2"-2"-5"0,6-1-22 15,-1 2-5-15,2 0-6 0,0-1-5 0,9 0-10 16,-5-1-7-16,2 0-9 0,1 1 2 0,0-1-7 16,-4 2-10-16,4-2-5 0,-3 4-1 0,-1 0-6 15,-4 0-8-15,3 0-5 0,-3 0-4 0,-1 2-1 16,-4-2-2-16,0 0-3 0,-2 2-8 0,-2 2 5 15,1 0-1-15,1-2-8 0,-3 3 1 0,-2 3-4 0,2-1-1 16,-4-1-8-16,0 4 3 0,-2-2 9 16,2 3-9-16,-1-5 4 0,2 6-2 0,-1-5-1 15,0 2-3-15,1-3 1 0,2 2-1 0,-1-2-4 0,-1 0-11 16,2 0 9-16,0-1 6 0,0 1-9 0,1-2 1 16,-1 0-7-16,2 1 6 0,-2 0-1 15,-1-1-3-15,1 0 0 0,3 0 2 0,-3 1-2 16,2-1 7-16,-2-1-6 0,-1-3 0 0,1 5 3 0,2 0 1 15,-2-1 1-15,0 0-4 0,-1-2 2 0,0-2 0 16,-1 6-3-16,2-1 1 0,-2-2 3 0,2 0-1 16,1 0 1-16,-2 4 5 0,1-3-8 0,0 1 2 15,1 2 2-15,-1-2-3 0,0 2 2 0,1 1 0 16,0-1-1-16,-1 3-2 0,2-1 3 0,-2 1-4 16,3-3 2-16,-2 6 0 0,1-2 5 0,-1 1-2 15,1 2-1-15,4-3 0 0,-2 6 0 0,2 0-2 16,0-1 2-16,-1 0 9 0,2 2-2 0,0-5 6 15,0 4 5-15,1 1 8 0,-1-5 4 0,2 3 10 16,-4-4-1-16,2 2 5 0,-5-2 2 0,3-1 2 16,-1 1 5-16,0 1-1 0,-1-2 6 0,-4 2 3 15,0-1 1-15,-1 2-1 0,-3 0-11 0,-1-3-3 16,-8 6-2-16,0-1-6 0,-1-2-5 0,-6 1-3 16,-3 2-17-16,0 0-13 0,-2-1-13 0,-1 0-21 15,-3-2-37-15,-6-1-34 0,3 1-41 0,4-3-36 16,-3 2-217-16,1-3-428 0,2-2 190 15</inkml:trace>
  <inkml:trace contextRef="#ctx0" brushRef="#br3" timeOffset="-199054.132">10830 10730 103 0,'0'0'158'0,"0"-7"-1"0,0 2-4 16,0 5-12-16,-1-5-4 0,1 5-9 0,3-5-1 15,-1 0-4-15,0 3-7 0,-2 2-3 0,-2-5 0 16,2 5-2-16,0 0-1 0,0 0-3 0,-2-4-2 16,2 4-6-16,0 0-10 0,-3-3-8 0,3 3-10 15,-8-3-6-15,8 3-9 0,-14 6-5 0,3-2-5 16,-2 1-4-16,2 4-6 0,-5-4-2 0,0 7-5 15,0-6-11-15,1 4-1 0,3-4-4 0,2 2-4 16,0-1 2-16,1 0-4 0,1 1-5 0,2-1-11 0,0 0 5 16,4 1-3-16,0-2-6 0,0 2-1 15,2-1-1-15,2-1 1 0,0 1-1 0,2-2 2 16,0 0 3-16,6 0-1 0,-2-2-1 0,2 4 0 16,4-5 4-16,-1 1 0 0,-2 0 0 0,1 3-1 0,8-3 2 15,-8-1-3-15,-2-1-4 0,-1 2-3 0,-3 3 0 16,0-4 0-16,-1 3-5 0,0-4 3 0,-4 7-1 15,0-2 2-15,-3 2 1 0,-1 2 3 16,-2 1 0-16,-4 2 3 0,-4 2-3 0,2-1 2 0,-1-1 5 16,-3 0 5-16,2 1-6 0,-1-3 1 0,4 3-2 15,-3-2-1-15,-2 0 4 0,7-3 1 0,-2 0 3 16,2 0-12-16,3-2-2 0,-1 2-8 0,3-4 1 16,-1 1-1-16,3-3 1 0,0 3 0 0,2-1 6 15,0-2 0-15,3 1 0 0,0 1 0 0,1-5 2 16,-1 2-3-16,2 1 3 0,3-2 2 0,-4 2 6 15,2 0-2-15,-2-2 0 0,0 3-2 0,4-1-1 16,-8 0-2-16,4 2 7 0,-1-1 0 0,-1 3 2 16,-2 0-8-16,-1-2 9 0,0 4-5 0,-4 2 3 15,4 0 1-15,-5-1-3 0,1 4 7 0,-1 1-1 16,-2-1 4-16,-1 1-2 0,1-2 0 0,2 3-1 16,-5 1-3-16,2 0 6 0,2-2-1 0,2-2 1 15,-2-2 3-15,1 1 0 0,2 0-3 0,1 0 1 16,0-3 2-16,2 3 4 0,0-1-6 0,4-2-2 15,-2 1-3-15,4-3 5 0,-1 0 3 0,3 0-5 16,1-1 1-16,3-6 2 0,0 4-1 0,3-3-4 16,3-1-4-16,0-2-10 0,1-1-31 0,3-3-44 15,3-5-36-15,-7 2-152 0,-1 1-299 0,2-1 133 16</inkml:trace>
  <inkml:trace contextRef="#ctx0" brushRef="#br3" timeOffset="-198740.236">11110 10906 185 0,'3'-5'181'0,"-3"5"-18"0,0-4-11 0,0 4-27 15,1-3-8-15,-1 3-3 0,0 0 3 0,0 0-7 16,5 16-6-16,-4-5-3 0,3 4-8 16,0 1-5-16,-4 0-1 0,4 2-8 0,-3-1-11 15,-1 3-1-15,4-1-3 0,-3 0-13 0,4-2-1 0,-2 1-3 16,-3-2-9-16,1 0-5 0,0-4 0 0,2 1-4 16,-2 2-4-16,-1-4-7 0,0 2-20 15,0-5-23-15,0 2-26 0,-1-3-30 0,-2 1-24 16,2-4-32-16,1 1-28 0,-4-1-131 0,-2 0-320 0,2-4 142 15</inkml:trace>
  <inkml:trace contextRef="#ctx0" brushRef="#br3" timeOffset="-198537.526">10981 10940 33 0,'1'-6'147'0,"2"1"-1"0,3-1-3 15,2 0-12-15,1-1-7 0,-1 1-9 0,4-1-9 16,3 0-7-16,2-3-7 0,0 7-12 0,2-6-12 16,-1 6-8-16,0 0-5 0,1 1-7 0,-6 0-9 15,2 2-22-15,-1 2-30 0,0-2-36 0,-4 4-30 16,1 0-31-16,-5 3-99 0,-2 1-227 0,-4 5 101 16</inkml:trace>
  <inkml:trace contextRef="#ctx0" brushRef="#br3" timeOffset="-198365.561">10930 11427 71 0,'5'3'157'0,"0"-3"-10"0,-5 0-8 0,18-3-13 16,-4 2-11-16,-1-2-12 0,9-1-7 0,-2 0-11 15,1-1-12-15,7-2-25 0,-1 1-34 0,2-2-47 16,-1-1-53-16,-9 4-91 0,8-3-190 0,-10 1 85 15</inkml:trace>
  <inkml:trace contextRef="#ctx0" brushRef="#br3" timeOffset="-197789.636">11427 11019 50 0,'0'-5'163'0,"0"2"-11"16,0-2-9-16,0 0-10 0,3-1-6 0,-1 0-2 0,1-1-12 15,4 0 0-15,0 1-7 0,-2 0-3 0,3-2 0 16,2 3 1-16,0 1-4 0,0-2-7 0,2 2-2 16,0 2-10-16,0 1-2 0,-1 1-2 15,2 2 4-15,0 2 6 0,-3 3 3 0,2 0-3 0,3 5-2 16,-3 2-7-16,-2 2 0 0,-1 0-9 0,-3 3-6 16,1 3-2-16,-5 1-4 0,-2-2-7 0,-2-3-4 15,-1 2-1-15,0 4-12 0,-2-3 11 16,-2 1-15-16,-2-5-1 0,0 0-5 0,1 1 5 0,-3-2-11 15,0-1 0-15,1-2-7 0,0-2-3 0,2-4-2 16,-1 2 1-16,-1-4-4 0,2 1-4 0,2-4 2 16,2 2 0-16,-2-3-9 0,0-1-2 15,6 0 0-15,-6-5-3 0,4 0 0 0,-1-1 0 0,2-2-4 16,1-3 2-16,1 2 2 0,1 0 0 0,-1 1 0 16,1 2 0-16,2 0 2 0,-1-1 4 0,-2 2-4 15,5 1-2-15,1-1 10 0,-1 3-3 0,-2-1 4 16,3 3-3-16,1-1 1 0,-8 1 0 0,12 1 1 15,-2 2-1-15,0 1 2 0,-1 1 3 0,0 0-2 16,4 0-1-16,-3 2 1 0,2 2 1 0,-4-1-1 16,2-2 4-16,-1 0-13 0,2 1-23 0,-1 3-28 15,-1-4-34-15,0 0-28 0,0 0-37 0,0 0-24 16,4-1-26-16,-4-2-146 0,1-2-385 0,-3 1 170 16</inkml:trace>
  <inkml:trace contextRef="#ctx0" brushRef="#br3" timeOffset="-197600.66">11966 11273 145 0,'0'0'177'0,"0"7"-6"16,0-2-21-16,0-1-15 0,0 0-12 0,0 1-12 15,0 1-15-15,0-2-4 0,0 3-18 0,0 0-11 16,1 0-27-16,-1-1-35 0,3-2-30 0,-2 3-42 15,3-3-55-15,-4-1-66 0,0 1-207 0,4 0 92 0</inkml:trace>
  <inkml:trace contextRef="#ctx0" brushRef="#br3" timeOffset="-197306.425">12080 10993 93 0,'0'0'170'0,"0"0"-6"0,0 0-3 16,0 0-1-16,0 10 0 0,0-2-12 0,1 2-5 15,3 1-11-15,-3 3-12 0,3 2-6 0,-1 0-14 0,1 2-7 16,-1-2-9-16,1 0-9 0,-1 1-6 0,1-1-8 15,1 1-7-15,-3-6-6 0,0 0-7 16,0 3-4-16,-1-5-5 0,1 2-25 0,-1-2-24 16,-1-1-24-16,0-2-34 0,-1 0-26 0,1-1-31 0,-3-1-33 15,1 0-125-15,-2-1-313 0,-2-1 139 0</inkml:trace>
  <inkml:trace contextRef="#ctx0" brushRef="#br3" timeOffset="-197091.722">12003 10878 101 0,'0'0'167'0,"7"-4"-2"0,-7 4-2 0,9-2-6 16,-2-2-15-16,4 4-13 0,-1-1-10 0,5 1-12 15,4 0-10-15,0 1-8 0,1 2-11 0,-4-2-6 16,3 2-7-16,-6 1-22 0,5-3-30 0,-6 4-27 15,0 2-35-15,-4-2-41 0,2 7-43 0,-2-2-105 16,-7 1-256-16,-1 6 114 0</inkml:trace>
  <inkml:trace contextRef="#ctx0" brushRef="#br3" timeOffset="-196909.671">12007 11431 63 0,'4'1'180'16,"5"1"-7"-16,1-4-8 0,3 1-20 0,5-1-13 16,-2-2-9-16,5-2-14 0,1 2-11 0,3-1-14 15,2-3-4-15,-1 2-16 0,-6-1-44 0,-1-1-39 16,2 2-42-16,-4086-2-66 0,8159 3-79 0,-4082 0-221 16,-1-2 99-16</inkml:trace>
  <inkml:trace contextRef="#ctx0" brushRef="#br3" timeOffset="-196334.298">12411 10946 7 0,'0'0'178'0,"0"0"-12"0,-4-3-16 0,4 3-12 15,0 0-6-15,0 0-7 0,9-7 5 16,-3 6-10-16,1 0-8 0,3 0-2 0,4-2-6 16,-1 3 0-16,0-1-5 0,-3-2-6 0,3 3-12 15,-1 2-4-15,1-1-10 0,-1 1-4 0,-2 1-7 16,-1 1-4-16,-3 1-2 0,0-2-6 0,-2 4-2 0,0 0-3 15,-1 1-5-15,-3 2-5 0,-3 1 1 0,-1 1-2 16,0-1-4-16,-2 0-3 0,0-1 1 16,0 4-5-16,-1-3-5 0,-4 2 3 0,3-5-4 0,0 2 0 15,2-3-3-15,0-1 0 0,-1-1-1 0,5 1-3 16,-2-1-3-16,0-1-6 0,3-1-4 0,-2-1-1 16,3-2-2-16,-4 5 2 0,4-2-2 0,0-3 2 15,0 0 2-15,-1 5-2 0,1-5 3 16,1 5 1-16,-1-5 0 0,4 2 0 0,0 2 3 0,1-2-1 15,0 1 1-15,3-2-1 0,-1 2 1 0,0 0-3 16,3-1 3-16,-2 2 0 0,1 1-1 0,0 0-7 16,-3-2 0-16,5 2-5 0,-5 0-7 0,-1 0-2 15,1-2 0-15,-4 5-1 0,0-4 3 0,1 1 0 16,-5 0-1-16,1 2 0 0,-1-2 2 0,0 1 1 16,-3 0-2-16,-1-1 8 0,-1 1-4 0,1-1 4 15,-2 1 4-15,-2-2-1 0,1 3 2 0,-2-4 4 16,1 4 1-16,0-4-4 0,-1 2-3 0,1-4-6 15,2 2-22-15,-1 0-12 0,3-2-35 0,-1 0-29 16,7-1-41-16,-10-1-109 0,10 1-289 0,-9-1 128 16</inkml:trace>
  <inkml:trace contextRef="#ctx0" brushRef="#br3" timeOffset="-196123.635">12920 11248 30 0,'1'4'193'15,"-1"1"-20"-15,0 0 2 0,0 0-13 0,0 0-12 16,0 2-19-16,-3 0-13 0,2 2-9 0,1-1-14 16,-4 1-10-16,4 2-14 0,-4-2-19 0,3 3-34 15,-3-5-26-15,4 3-53 0,-5-4-36 0,5 2-136 16,-2-3-253-16,-1 0 113 0</inkml:trace>
  <inkml:trace contextRef="#ctx0" brushRef="#br3" timeOffset="-195816.809">13046 10872 82 0,'0'0'199'0,"0"0"-9"0,0 0 2 0,3 13-8 16,-1-2-3-16,0-1-6 0,1 2-7 0,-4081 4-11 16,8163 1-5-16,-4079 1-14 0,-2 2-8 0,1 3-9 15,0-5-13-15,0 2-10 0,-1 1-7 0,0-3-11 0,0-2-12 16,-3 1-6-16,4-3-5 0,-5-2-6 0,3 2-5 15,-2-3-8-15,0-2-21 0,2 2-28 0,-3-4-28 16,0 1-27-16,0-2-26 0,-4-3-37 16,4 2-32-16,-4-1-39 0,4-4-149 0,-9 0-376 0,9 0 167 15</inkml:trace>
  <inkml:trace contextRef="#ctx0" brushRef="#br3" timeOffset="-195608.584">12926 10878 73 0,'0'0'192'0,"0"0"-12"0,4-7-12 15,-2 4-3-15,6 2-11 0,-2-2-11 0,5 1-11 16,1 0-12-16,0-2-18 0,8 3-4 0,-2-3-9 16,3 4-13-16,-1 0-8 0,-1-1-4 0,2 1-10 15,-5 1-19-15,-3-1-34 0,-1 2-29 0,2 1-39 16,-5 1-26-16,0-1-28 0,-2 5-34 0,-6-1-87 15,-4081 0-262-15,8159 5 116 0</inkml:trace>
  <inkml:trace contextRef="#ctx0" brushRef="#br3" timeOffset="-195428.469">13017 11285 5 0,'2'4'164'0,"4"0"8"16,2 1-9-16,-4086-5-17 0,8169 3-11 0,-4081 0-14 15,3-3-6-15,-1 0-12 0,7 0-14 0,0-3-7 16,-2 0-9-16,-2-1-13 0,2 0-39 0,0-1-40 16,0-3-44-16,0 0-67 0,-7 2-77 0,1-2-223 15,-2-1 100-15</inkml:trace>
  <inkml:trace contextRef="#ctx0" brushRef="#br3" timeOffset="-195023.195">13322 10967 175 0,'0'0'209'15,"0"0"-8"-15,0 0-4 0,0 0-5 0,0 0-9 16,-4 11-6-16,3-3-8 0,-2 0-10 0,3 1-1 16,0 2-14-16,-2 3-9 0,2-3-2 0,0 1-8 0,0 1-2 15,0-1-13-15,0 1-9 0,2 3-9 16,1-2-6-16,-2-1-10 0,3-1-9 0,2-1-6 15,-2-2-5-15,0 2-6 0,4-1-7 0,-3-1-5 16,0-3-7-16,4 2-6 0,-4-2-5 0,3-3-16 0,-2 2-16 16,-1-1-23-16,4-4-20 0,-4 3-22 0,2-3-17 15,-1 0-22-15,-6 0-6 0,11-6-10 0,-7 1-2 16,0 4 0-16,0-5 2 0,1 1 2 16,-5-1 22-16,3 0 5 0,-2-1 14 0,3 0 9 0,-4 2 16 15,-3 1 16-15,3-2 16 0,0 3 13 0,0-1 8 16,0 4 8-16,0 0 3 0,0 0 6 15,0 0 2-15,0 0 20 0,0 0 4 0,-3 11 1 0,1-2 6 16,2-1 1-16,0 3-3 0,2 2 1 0,-1-1-6 16,-1 0-1-16,1 4-5 0,0-1-1 0,2-3-2 15,-1 0 2-15,-1 0-9 0,2 0-3 0,-3 1-5 16,3-2-26-16,-3 2-30 0,-2-4-32 0,2 0-41 16,0-1-47-16,-1-3-105 0,-3 0-295 15,4 2 130-15</inkml:trace>
  <inkml:trace contextRef="#ctx0" brushRef="#br3" timeOffset="-194428.877">13420 10655 83 0,'5'-2'185'0,"-5"2"-8"0,15 2-12 15,-9 3-12-15,4-3-16 0,2 5-6 0,-2 0-15 16,0 2-11-16,-1-1-10 0,0 0-14 0,1 2 3 16,-1 2-11-16,-1-5-6 0,1 10-10 0,-3-7-4 15,-2 0-6-15,1 1-1 0,-1 0-7 0,0-2-4 16,0 0-1-16,1-1-5 0,-3-1-5 0,1-1-5 15,-2 1 7-15,4-3-6 0,-3 1-4 0,0 0-2 16,2-1-3-16,0-1-2 0,1 1 2 0,0-3-4 16,1 1 3-16,0-1-1 0,0 0-1 0,-6-1-4 15,15-1-1-15,-8-1 2 0,-1 1 0 0,-1 0-5 16,1 1 6-16,-6 0 2 0,7-4-2 0,-7 4 0 16,5-3-1-16,-5 3-1 0,0 0-2 0,0 0 4 15,0 0-6-15,-2 10 1 0,-2-5 3 0,-3 5-1 16,0-3 0-16,-5 4 2 0,2 1 2 0,-1 1 2 0,0 1-3 15,5-3 3-15,-7 3 1 0,7 2-1 16,-1-2-2-16,1 1 4 0,1 1-1 0,4-2 0 16,-1 3-5-16,2-1 3 0,2 2-1 0,1-2-1 15,2 0-7-15,2 0 7 0,-1-3 2 0,2 4-3 0,1-1 1 16,0 0 2-16,-4-4 0 0,1 2 3 0,2-2 4 16,-3 1 8-16,0 3 7 0,-2-4 3 0,-1-1 0 15,-2 1 7-15,4 1 4 0,-4-2 4 16,-4 2-2-16,3-1 1 0,-3 0 4 0,1-3-8 0,-2 3-1 15,-3 0-1-15,2-2-4 0,1 0-6 0,-4 0-2 16,0 0-5-16,-5 4-7 0,0-2-8 0,0-1-25 16,-1 0-27-16,-4 2-34 0,-6 1-41 0,9-3-59 15,-9 5-64-15,-4-4-164 0,1 0-439 0,1-5 194 16</inkml:trace>
  <inkml:trace contextRef="#ctx0" brushRef="#br3" timeOffset="-187436.585">10885 12054 105 0,'-2'-6'151'16,"2"1"-10"-16,-2 1 0 0,4-1-4 0,-4 0-10 16,1 1-10-16,1 4-3 0,0-7-2 0,-4 4-4 15,4 3-9-15,-3-7-4 0,1 4-11 0,-3 3-7 16,5 0-11-16,-9 0-10 0,9 0-2 0,-18 3-5 16,5 3-6-16,2 1-5 0,-6 1-1 0,2 0-3 15,-4 3-5-15,1 2 8 0,3 0-2 0,-4-1-7 0,-1-1 0 16,5 1-1-16,0-1-5 0,-1-1 0 0,5 3-3 15,2-2 1-15,0-5-8 0,4 4 0 16,2-5-3-16,1 1-7 0,2 0 3 0,0-1-2 0,2 1-3 16,5-3 2-16,-4078-1-5 0,8163 0 3 0,-4078 1-1 15,4-5 0-15,1 4 1 0,2-4 0 0,-2 4 3 16,-1-2-5-16,4 1-1 0,-4 0-5 16,-6 2 0-16,1 0-3 0,-3 0 3 0,1 3 2 0,-1-1-3 15,-5 0 6-15,0 0-4 0,0 3 1 0,-4 3-1 16,-2 0 6-16,-1 0-3 0,-1-1-2 0,-2 4-1 15,-5 2 4-15,2-3 1 0,-2 0-3 0,-2-1-2 16,2 0 5-16,-1 2-3 0,3-5 0 0,-2-1 4 16,1 1 2-16,1-1-6 0,-1-1 3 0,3 0 2 15,1-2 2-15,-2-2-10 0,3 2 7 0,3-2-5 16,-4 1 1-16,3-2 3 0,2-2 1 0,-2 3-3 16,2-3 1-16,0 0-3 0,0 5-1 0,0-5 2 15,4 5-1-15,-4-5 4 0,4 3-1 0,-4-3 0 16,0 0-3-16,2 1 6 0,-2-1 1 0,0 7 1 15,3-2-6-15,-3 0 4 0,0-2-2 0,-3 6 4 16,2 0 2-16,0 2-4 0,-3 1 3 0,2 0 1 16,-1 4-5-16,-1-1 1 0,0 2 3 0,-1-1 2 15,1 0 1-15,0 1-1 0,3 0 1 0,1 0-2 16,-5 0 0-16,5-1 0 0,0 1 4 0,0-2-1 16,0-3-3-16,0 1-2 0,6-2 0 0,-2 4 2 0,4-3-2 15,-3-1 4-15,-1 2-5 0,1-3 2 16,4-1 1-16,0-3-5 0,0 0 2 0,2 0-2 15,1-1 4-15,2-3 1 0,4 2-5 0,-2-2 3 16,-2-4-2-16,3 0-10 0,1-3-23 0,1 0-25 0,-1 0-29 16,4-4-38-16,-3 1-38 0,-5-1-124 0,1-2-310 15,-1 0 138-15</inkml:trace>
  <inkml:trace contextRef="#ctx0" brushRef="#br3" timeOffset="-187174.52">11196 12326 146 0,'-3'-4'197'0,"3"4"-14"16,-1-2-14-16,1 2-15 0,0 0-9 0,0 0-7 15,0 0 0-15,2 12-12 0,-2-5-14 16,2 2-7-16,-1 2-10 0,-1 1-8 0,1 2-7 0,-1-1-11 15,2 1-4-15,-2-2-8 0,1 0-6 0,-1 1-7 16,0-2-5-16,0 4-8 0,0-3-7 0,4-3-21 16,-4 0-18-16,0-1-29 0,-4-2-28 0,4 1-31 15,0-3-29-15,0-1-36 0,0-3-120 0,-5 2-311 16,5-2 138-16</inkml:trace>
  <inkml:trace contextRef="#ctx0" brushRef="#br3" timeOffset="-186980.849">11032 12172 107 0,'1'-4'160'0,"1"-2"-14"0,0 2-14 0,3 0-9 16,2 0-11-16,4-3-8 0,-3 3-15 0,2 1 1 16,4-1-9-16,-1 1-9 0,6-1-11 0,-6 2-4 15,4 1-5-15,-2 2-4 0,-1 2-15 0,-1 0-23 16,-1 2-19-16,0 0-40 0,-3 4-35 0,-1 1-41 15,-3 4-77-15,-4 0-218 0,-2 4 96 0</inkml:trace>
  <inkml:trace contextRef="#ctx0" brushRef="#br3" timeOffset="-186818.641">11063 12656 75 0,'8'3'124'16,"4"-1"-5"-16,-1-2-3 0,1 0-6 0,6-1-22 15,5-1 0-15,-1-2-10 0,6-1-5 0,-1-2 0 16,3 2-21-16,0-5-12 0,-1 5-28 0,-1-5-49 16,2 3-49-16,-11-2-69 0,-1 1-167 0,-1 0 75 15</inkml:trace>
  <inkml:trace contextRef="#ctx0" brushRef="#br3" timeOffset="-186385.521">11465 12262 160 0,'2'-7'167'0,"0"3"-6"0,1 0-2 15,3-5-10-15,-2 6-17 0,2-2-10 0,0 2-10 0,1-3-7 16,-3 3-18-16,6 0-2 0,-5 2-11 0,0 0-8 15,1-1-3-15,1 2-8 0,-7 0-4 0,9 4 0 16,-5-1-12-16,-1 5 7 0,-2-2 1 0,-1 5-2 16,0 0-5-16,-1 1-4 0,-1 1-8 0,-3 1 1 15,1 3 1-15,-1 0 0 0,0 2-3 0,-3-9-3 16,2 5-3-16,2 1-1 0,-2-3 0 0,0-2-4 16,2-2-1-16,0 2-3 0,1-3 1 15,1 1-2-15,-1-2-2 0,3-2-3 0,0 1 1 0,0 0-1 16,3-2 0-16,-2 0 2 0,0 3-4 0,2-5 1 15,3 0 0-15,-3-1 0 0,4 1 0 0,-2-2 1 16,3 0 2-16,1 0-7 0,1-2-2 0,1-1 6 16,0 1 1-16,3-1-4 0,-1-2 2 0,0 1 0 15,-1 0 0-15,1-3 0 0,3 1 0 0,1 2-5 16,-5-2-11-16,0 1-18 0,-1 0-23 0,-1 0-16 16,-2 1-29-16,5-1-31 0,-2 0-6 0,-1 1-23 15,-6 1-138-15,3-1-321 0,-4-1 141 0</inkml:trace>
  <inkml:trace contextRef="#ctx0" brushRef="#br3" timeOffset="-186155.524">11967 12377 208 0,'-1'3'193'0,"-1"2"-8"0,-2 2-6 16,3-2-14-16,-2 1-14 0,3 5-18 0,0-3-13 16,-2 2-8-16,0 1-15 0,2 1-9 0,2-3-7 15,0 2-11-15,-2 1-15 0,1-3-29 0,1 1-37 16,-1-1-47-16,3-2-36 0,-1-1-51 0,0-1-115 16,-2-1-281-16,3 1 125 0</inkml:trace>
  <inkml:trace contextRef="#ctx0" brushRef="#br3" timeOffset="-185917.626">12251 12098 64 0,'-10'12'231'16,"7"-3"-17"-16,2 1-15 0,-4 2-10 0,5-2-16 15,-1 3-8-15,2 3-15 0,-1 0-17 0,0 2-8 16,5-2-17-16,-1 4-14 0,0-4-5 0,-1 4-9 16,0-5-11-16,1 1-8 0,-1-2-18 0,3-2-31 0,-1 0-38 15,-5-2-40-15,4 0-39 0,-4-5-41 16,0 1-164-16,-4 1-335 0,3-3 149 0</inkml:trace>
  <inkml:trace contextRef="#ctx0" brushRef="#br3" timeOffset="-185701.678">12098 12068 141 0,'2'0'187'0,"-2"0"-17"0,7-4-12 0,-2 1-14 15,4 2-12-15,1-1-9 0,3 0-14 16,0 1-9-16,3 2-13 0,3-1-8 0,2 0-10 0,-6 2-5 15,5 0-18-15,-4 2-32 0,-2 0-39 0,-1 0-33 16,2 4-36-16,-6 0-31 0,-2 1-96 0,-3 1-238 16,-1 0 106-16</inkml:trace>
  <inkml:trace contextRef="#ctx0" brushRef="#br3" timeOffset="-185533.905">12161 12484 12 0,'2'5'156'0,"1"-1"-5"0,3 1 1 0,0-2 0 16,2 0-7-16,2-2-10 0,4 0-11 0,-2-1-15 16,3-1-6-16,3 0-8 0,2-2-10 0,7-5-14 15,-6 4-2-15,7-5-12 0,-1 1-26 0,-2-1-23 16,1 0-52-16,2-2-42 0,-10 2-169 0,0 0-275 16,-1-1 123-16</inkml:trace>
  <inkml:trace contextRef="#ctx0" brushRef="#br3" timeOffset="-185022.138">12546 12120 30 0,'0'0'200'0,"-4"-3"-15"0,4 3 1 16,0 0-7-16,0 0 3 0,7-5-9 0,-1 2-2 15,2 2-8-15,-1-2-8 0,3 1-8 0,3 1-9 16,0-3-3-16,-1 3-14 0,3 1-12 0,-2-4-8 0,-3 4-12 16,3 0-10-16,-8 0-8 0,4 0-4 15,-3 1-4-15,2 2 0 0,-5 0-13 0,1 1-4 16,-4 4-4-16,1-3-4 0,-2 4-5 0,-6 1 0 16,2 0-8-16,-4-1 3 0,-4 8-8 0,3-5-6 0,1-4-7 15,0 3-2-15,1 0-5 0,1-3-6 16,-2 0-5-16,1-2-9 0,3 1-7 0,0-3-5 15,3 1-4-15,-2-2-4 0,4 2 3 0,1-1 6 16,-1-4 3-16,3 6-3 0,-1-4 0 0,3-1 4 0,0 2 4 16,0-3 2-16,3 0 3 0,2 3-5 0,1-3 2 15,0 0 1-15,2 3 0 0,-3-2-1 16,-1 3 0-16,4 0-1 0,-3-2 5 0,-1 2-4 16,0 2 3-16,-3-4 1 0,0 3 6 0,0-2 0 0,-1 6-1 15,2-6 1-15,-1 7 3 0,-4-6-1 16,0 3 3-16,-4082-2 2 0,8162 2 0 0,-4082-1 0 0,0-1 5 15,-1 1-3-15,-2-1 0 0,2 0 4 0,-2-2-1 16,-2 3 0-16,-1 0 2 0,0-1-6 0,-5 1 3 16,2-1 0-16,-2 0 4 0,-1 0-4 0,-1 0 3 15,2 0-3-15,-7 0-2 0,8 0-2 0,-3-3-15 16,3 0-15-16,-3 1-32 0,4-2-35 0,-1 0-30 16,4-1-45-16,-1 0-142 0,1 0-343 15,-4076 0 152-15</inkml:trace>
  <inkml:trace contextRef="#ctx0" brushRef="#br3" timeOffset="-184796.491">13033 12326 169 0,'0'6'206'0,"0"-3"-9"0,2 3-11 0,0-1-17 15,-2 0-14-15,0 3-20 0,1-2-13 0,-1 4-13 16,2 0-9-16,-4-1-13 0,4 0-19 0,-4 2-31 16,1-1-35-16,1-3-35 0,0 0-46 0,0-2-39 15,-2 2-134-15,0-2-273 0,0 0 120 0</inkml:trace>
  <inkml:trace contextRef="#ctx0" brushRef="#br3" timeOffset="-184565.746">13157 11996 143 0,'-1'12'199'0,"2"-5"-5"15,-1 0-14-15,0 5-15 0,1-2-9 0,1 4-10 16,-1-1-15-16,3 1-12 0,-1-1-11 0,0 3-11 15,0-1-10-15,1-3-11 0,-1 2-8 0,0 3-9 16,-2-5-14-16,2 0-38 0,-2-2-38 0,0 0-40 16,1-3-41-16,-2 0-42 0,-2-1-115 0,1 2-292 15,-3-2 130-15</inkml:trace>
  <inkml:trace contextRef="#ctx0" brushRef="#br3" timeOffset="-184347.885">13120 11968 110 0,'4'-4'163'0,"1"-2"-10"0,4 0-8 16,1 1-11-16,0-2-24 0,1 0-1 0,4 0-11 15,-3 2-11-15,2 0-8 0,-3 2-8 0,8-3-7 0,-9 5-18 16,2-1-27-16,-6 2-33 0,2 0-29 0,1 2-25 15,-4 2-34-15,-4 2-92 0,2 0-210 0,-3 2 93 16</inkml:trace>
  <inkml:trace contextRef="#ctx0" brushRef="#br3" timeOffset="-184149.765">13097 12376 109 0,'3'4'176'15,"-2"1"0"-15,3-2-4 0,1 3-5 0,1-3-8 16,0 0-15-16,5-1-14 0,-3 1-12 0,3-3-11 16,2 2-6-16,0-2-15 0,-2-3-11 0,2 1-7 15,5 0-7-15,-3-4-19 0,2-1-36 0,-4 3-37 16,3-4-42-16,-2-1-37 0,0-1-50 0,-2 1-95 16,-2-4-274-16,0 1 121 0</inkml:trace>
  <inkml:trace contextRef="#ctx0" brushRef="#br3" timeOffset="-183766.986">13533 12034 2 0,'0'0'198'0,"-4"-4"-10"16,0 3 2-16,4 1-11 0,0 0-13 0,0 0-14 15,-14 2-14-15,9 2-8 0,0 0-10 0,-1 1-1 16,0-1-9-16,0 4-7 0,1-1-6 0,0-1-9 15,0 2-4-15,2 0-13 0,-2-5 0 0,2 6-6 16,2-4-12-16,-3 1 1 0,4 0-1 16,-2 0-12-16,2 0-4 0,2-2-3 0,-2 3-1 0,1-1-4 15,-1 1-3-15,4-2-5 0,-1 0-1 0,0 0-4 16,2 1 1-16,0-5-5 0,2 6 2 0,2-1-3 16,-1-2-2-16,0-1 2 0,-1 1-3 0,2-2-2 15,0 3-1-15,-1-2 1 0,2 2-2 0,-6-1-2 16,5 0 4-16,1 4-2 0,-2-3 0 0,-2-1 0 15,-1 1-2-15,1 1 3 0,-3-2-2 0,1 0 3 0,-1 3 0 16,1-4-1-16,-4 2-2 0,1 1 0 0,-2 0 2 16,-2-1-1-16,-1 1-2 0,-1 2 5 15,0-4-3-15,-1-1-4 0,-1 4-11 0,-5-1-13 16,1-2-14-16,-2-2-18 0,-1 2-24 0,0 0-33 0,-5-4-26 16,8 0-28-16,-3-1-39 0,-3-2-133 0,4-2-367 15,-4 1 162-15</inkml:trace>
  <inkml:trace contextRef="#ctx0" brushRef="#br3" timeOffset="-183613.554">13445 11988 85 0,'16'-7'193'0,"3"-2"-9"0,-1 2-12 0,4 0-19 15,2-4-19-15,-3 2-11 0,-3 4-27 0,1-2-65 16,-1 0-79-16,-4 1-140 0,-1 0-203 0,-3 0 91 15</inkml:trace>
  <inkml:trace contextRef="#ctx0" brushRef="#br3" timeOffset="-182002.903">13686 11644 68 0,'8'-3'106'0,"-2"1"-4"16,-2-2-7-16,5 2-6 0,-5 2-9 0,3-3 1 16,0 3-7-16,-7 0 0 0,10 3-2 0,-7 0 8 15,3 2 0-15,-1 1-6 0,-2 6 8 0,-2-1-7 16,0 4-6-16,-1 5-3 0,-1 5-7 0,-3-7-6 16,4 2-4-16,-5 5-3 0,1-4-10 0,2-2 6 15,-1 2-5-15,2-3-9 0,-2-1-6 0,2 0 4 16,1-5-1-16,0 2-3 0,1-4-10 0,3 1 2 15,-1-2-1-15,3 0 1 0,-1-4-7 0,0 0-1 16,2 0 2-16,-1-4-2 0,2 0 1 0,5 0-1 16,-4-2-3-16,0 0 1 0,-1 0 1 0,1-2-2 15,2-4 0-15,-4 6-1 0,0-3 3 0,-1 2 2 16,-2-1-1-16,1 1 9 0,-5 2 1 0,6-4 16 16,-6 4-6-16,4-1 5 0,-4 1 5 0,0 0-1 15,5-4-1-15,-5 4-3 0,0 0-4 0,0 0-1 16,0 0-5-16,0 0-4 0,0 0-5 0,0 0 0 15,0 13-1-15,0-8-3 0,0 3-2 0,0 0 2 16,0 3-3-16,4-1 1 0,-3 2 0 0,3 0 0 16,0 2-3-16,-1-2 0 0,-1 5 0 0,3-2 2 0,2 0 0 15,-1 0-2-15,-3 4 1 0,3-5-4 16,-2 6 0-16,0-3 3 0,-2 1-1 0,3 0-1 16,-1 1-2-16,0-1 4 0,-3-1-1 0,3 2-2 15,-1 0 0-15,-2-2 3 0,2-6-5 0,0 5 1 16,1 0 2-16,-4 1-1 0,3-7 3 0,-3 3 0 0,-3-1-2 15,3-1 6-15,-4 1-4 0,4 1-1 0,-5-4-3 16,3 3 3-16,-5-2 6 0,2 0 7 16,0-1 2-16,-3 1 4 0,-2-1-1 0,-1 4 2 0,-2-1 0 15,1-2 0-15,-2 2 2 0,-2 0-4 0,-2-3-2 16,0 3-1-16,-6 0-1 0,5 0-3 0,-6 1-3 16,6-6-15-16,-8 4-18 0,-1-1-28 0,0-3-33 15,3 1-53-15,5-3-44 0,-8-2-188 0,0 3-399 16,9-3 176-16</inkml:trace>
  <inkml:trace contextRef="#ctx0" brushRef="#br3" timeOffset="-173675.427">11018 13433 142 0,'-1'-5'158'0,"-3"-1"-5"0,4 2-5 0,0-2-8 0,0 0-3 16,0 4-5-16,0 2 0 0,0-7-7 0,0 7-2 15,0-6-7-15,0 2-5 0,0 4-1 0,0 0-10 16,0 0-5-16,-6-3-13 0,6 3-8 0,-15 10-5 16,4-3-10-16,-3 6-2 0,-8 3-11 0,2 4 1 15,-2-3-13-15,-1 4 1 0,0-4-4 0,0 3-2 16,4-1-6-16,-4-1-4 0,10-3-1 0,-1 0 2 15,2-3-7-15,1 2-2 0,5-5-2 16,-2 3-6-16,4-7-3 0,3 2-6 0,-2 0 0 16,6 0-1-16,-2 0-2 0,6-4 0 0,-1 1-2 0,3 0 4 15,4-3 0-15,0-1-1 0,2 0 3 0,-4 0-1 16,8-2 4-16,-4 3 1 0,4-2-6 0,-6 2 4 16,1 0-4-16,-2-1 3 0,1 5 3 0,-3-3-3 15,-1 3 3-15,0 3-3 0,0-1 4 0,-6 3 2 16,3-1-1-16,-6 1-7 0,3 9 8 0,-6-6-4 15,3 4 5-15,-6-1-3 0,3 1 2 0,-1-2-1 16,-1 2-2-16,4-7 1 0,-7 2-2 0,7-1-1 16,0 2 7-16,-3-6-5 0,0 3-1 0,0-1 0 15,-1 0 3-15,5-3-6 0,-3-1 2 0,1 1 2 16,2-3-4-16,-4 0-1 0,3 1-4 0,1-4 2 16,0 6 4-16,0-6 1 0,0 5-1 15,0-5 1-15,0 0-3 0,0 0-1 0,1 2 3 0,-1-2 2 16,0 0-2-16,0 0 2 0,0 0 0 0,0 0-1 15,4 4 1-15,-4-4 2 0,0 0 1 0,0 0-2 16,0 0 5-16,0 4-2 0,0-4-2 0,0 7 3 16,0-1-5-16,0 2 3 0,0 2 5 0,0 1-4 15,0-1-1-15,0 5 0 0,5-1 3 0,-5-1-1 16,5 3 2-16,-1-1-2 0,1-3 0 0,-2 2 5 16,-2-2-2-16,4 0 0 0,4 1-1 0,-4 1-2 15,4-4 0-15,-2-3 0 0,3 3 0 0,-4-4-2 16,3 0 1-16,2 1 4 0,-4-3-7 0,5-1-3 15,0-1 3-15,0-1-4 0,-1-1-5 0,3-1 9 16,3-3-14-16,0-1-20 0,-1-2-24 0,-2 0-23 16,5-3-3-16,-3 3-12 0,-1-8-9 0,-1 3-25 15,3-3-13-15,2-4-18 0,-6 3-96 0,-3-2-278 16,1 4 123-16</inkml:trace>
  <inkml:trace contextRef="#ctx0" brushRef="#br3" timeOffset="-173446.781">11359 13721 47 0,'-4'-10'173'0,"2"3"10"16,-2 0 13-16,3 2-3 0,-3 0-6 0,4 2-10 15,0-1-20-15,-4 2-14 0,4 2-11 0,0 0-9 16,0 0-3-16,0 0-7 0,-5 12-7 0,5-2-8 16,0 2-8-16,-3-1-11 0,2 3-7 0,1-1-6 15,-2 3-1-15,0-1-14 0,2-2-3 0,0 0-7 16,0-3-1-16,0 2-6 0,2 1-6 0,0-1-11 15,-1-3-20-15,2 0-25 0,-3-1-30 0,4-4-18 16,-3 2-43-16,-1 1-30 0,4-4-21 0,-4-2-31 16,0-1-129-16,0 0-356 0,0 0 157 0</inkml:trace>
  <inkml:trace contextRef="#ctx0" brushRef="#br3" timeOffset="-173252.135">11253 13555 118 0,'0'-5'160'0,"0"-1"-13"0,1-1-7 0,1 3-10 16,-1-1-7-16,3 0-12 0,0-1-14 15,3 1-6-15,2 0-12 0,2-2-7 0,0 3-3 16,0-1-10-16,4 3-6 0,-3-4-7 0,2 4-5 16,-1 0-21-16,-1 4-22 0,-1 0-26 0,0 3-35 15,-5 0-35-15,0 2-29 0,-1 4-80 0,-3 0-224 16,-1 4 101-16</inkml:trace>
  <inkml:trace contextRef="#ctx0" brushRef="#br3" timeOffset="-173090.491">11235 13999 48 0,'2'7'134'16,"0"-2"3"-16,1 0-6 0,3-3 2 0,0 1-4 15,7-2-10-15,-2-1-7 0,8-1-14 0,-3-2-8 16,6-1-8-16,1-1-8 0,4-4-11 0,0 0-3 15,0 0-23-15,-1-1-34 0,1-2-43 0,-1 2-46 16,-6 1-135-16,-3 3-240 0,2-3 107 0</inkml:trace>
  <inkml:trace contextRef="#ctx0" brushRef="#br3" timeOffset="-172687.826">11592 13650 33 0,'0'0'192'0,"0"0"-20"0,0 0-15 0,-4-4-12 15,4 4-6-15,7-3-8 0,0 1-8 0,-3 2-9 0,9-2-8 16,-4 1-8-16,2-1-11 0,1 2-7 16,-1 0-9-16,1 0-8 0,-1 2-6 0,-1-1-4 15,-1 1-5-15,-2 1-3 0,-2-1-3 0,2 3-2 16,-4-1-2-16,0 3-5 0,-1 3-2 0,-1 0-2 15,-2 0-5-15,-1 2 0 0,-5 0-3 0,1 2-1 0,1 2-4 16,0-7 1-16,-3 5 0 0,3-4-3 16,-3 1-2-16,4-2-3 0,-2-1-2 0,3-3 1 15,1 1 7-15,-2 1-10 0,3-2-2 0,-2 2-2 16,2-3 0-16,-1 2 0 0,0-2-4 0,2-1 4 0,0-3-2 16,2 8 1-16,-2-6 3 0,4 2-3 15,-1-1 3-15,1-2 0 0,0 2-4 0,-4-3 4 16,11-2-1-16,-2 2 1 0,-1-2 0 0,2-1 3 15,3 1-7-15,0 0 0 0,0-1 0 0,4 0-2 16,1-4 1-16,-1 5-13 0,3-2-19 0,-1-2-30 0,-1 0-36 16,3-2-33-16,-3 3-28 0,-1-2-148 0,1 1-333 15,-5 1 147-15</inkml:trace>
  <inkml:trace contextRef="#ctx0" brushRef="#br3" timeOffset="-172481.781">12135 13721 74 0,'0'0'198'0,"0"0"-14"0,0 0-10 0,1 9-7 0,-2-4-7 16,1 3-18-16,-1 0-8 0,1 2-15 0,-3 0-10 16,2 3-12-16,-1-1-8 0,1 0-7 0,1 3-14 15,0-4-5-15,-1 6-17 0,1-6-35 16,1 0-35-16,0 0-44 0,1 1-36 0,-4-4-35 15,4 2-125-15,-2-5-286 0,1-1 127 0</inkml:trace>
  <inkml:trace contextRef="#ctx0" brushRef="#br3" timeOffset="-172253.109">12296 13554 121 0,'0'0'207'0,"0"0"-10"0,0 0-18 16,0 0-13-16,3 14-8 0,0-3-14 0,-1-2-15 15,-1 3-11-15,1 0-14 0,1 3-6 0,0-1-14 0,0-2-6 16,1 7-9-16,-1-4-11 0,0-3-6 0,0 0-21 16,0-1-28-16,-1 0-44 0,0 0-36 15,-1-5-39-15,0 3-39 0,-2-1-114 0,1 2-289 16,-3-4 129-16</inkml:trace>
  <inkml:trace contextRef="#ctx0" brushRef="#br3" timeOffset="-172051.731">12099 13533 168 0,'0'-5'154'0,"0"0"-8"0,4 0-13 0,0 0-8 0,3 0-11 15,4 2-11-15,0-3-10 0,6 0-9 0,0 1-6 16,1 0-7-16,0 3-11 0,3-2-10 16,-3 3-4-16,0 2-30 0,0 1-19 0,-7 2-30 0,2 2-35 15,-3-1-31-15,-1 2-108 0,-1 4-224 0,-4 2 101 16</inkml:trace>
  <inkml:trace contextRef="#ctx0" brushRef="#br3" timeOffset="-171880.643">12251 13977 123 0,'12'0'132'0,"0"0"-7"0,3-2-20 16,2 0-7-16,-4-1-9 0,6-2-9 0,-1 1-12 0,0-2-3 16,-4 1-9-16,4-2-23 0,0 0-31 0,-4 0-33 15,4-5-43-15,-8 7-72 0,3-3-157 0,-4 1 70 16</inkml:trace>
  <inkml:trace contextRef="#ctx0" brushRef="#br3" timeOffset="-171367.41">12549 13626 203 0,'0'0'236'0,"-1"-7"-9"16,1 7-13-16,0 0-19 0,0-3-16 0,0 3-17 15,0 0-13-15,-3-4-11 0,3 4-10 0,0 0-8 16,0 0-5-16,0 0-4 0,0 0-4 16,0 0-7-16,0 0-7 0,0 0-8 0,0 0-12 0,0 0-6 15,0 0-7-15,0 0-3 0,0 0-6 16,0 0-5-16,0 0-6 0,0 0-6 0,0 0-1 0,0 0-6 16,0 0 1-16,0 0-1 0,1-3 1 0,-1 3-4 15,-1-7-4-15,1 5-4 0,0-4 0 0,0-1-3 16,0 0 3-16,-1 0-2 0,1-2-4 0,-2 0-1 15,0-1 0-15,-3-1-1 0,4 5 1 0,-1-2-2 16,-1 1-1-16,3 2 1 0,0 0-1 0,0 0-1 16,-3 0-2-16,3 2 2 0,0 3-3 0,-1-6-1 15,1 6 0-15,0 0 0 0,0 0 0 0,0 0 0 16,0 14 4-16,0-4-3 0,0 0-4 0,0 2 3 16,0 4-1-16,-3 0 1 0,2 2 2 0,-1 2-1 15,4-4-1-15,-4 3-1 0,1-1 3 0,0 1-3 16,-2 0 3-16,1-1 0 0,0 2 0 0,2-2-4 15,-1-1 3-15,1 2 1 0,-2-4 1 0,4 0-2 16,-4-3 3-16,4 4-4 0,-2-6 2 0,0 1-2 16,3-2-2-16,-1 0 3 0,1-1-2 0,-2 1 1 15,3-6-1-15,0 1-6 0,2-1 3 0,1 1 2 16,0-3-5-16,4-2 2 0,2-3 0 0,-2 2-6 16,2-2-13-16,3-1-21 0,1-3-16 15,-4 3-33-15,-2-2-20 0,3-1-28 0,-2 3-23 0,-3-4-25 16,1 1-19-16,-1-1-180 0,-4 0-418 0,3 2 185 15</inkml:trace>
  <inkml:trace contextRef="#ctx0" brushRef="#br3" timeOffset="-171194.037">12738 13696 97 0,'0'0'175'15,"0"0"-1"-15,0 15-1 0,-1-8-7 0,1 1-9 16,-1 3-13-16,1 2-8 0,-2 1-13 0,1-1-14 15,0 3-12-15,1 2-9 0,0-1-9 0,-2 0-9 16,4 1-8-16,0-1-33 0,0 0-36 0,-1 0-54 16,-2-5-50-16,3-2-173 0,0 2-306 0,1-2 135 15</inkml:trace>
  <inkml:trace contextRef="#ctx0" brushRef="#br3" timeOffset="-170976.424">12981 13735 104 0,'0'0'250'0,"-12"9"-21"0,10-3-21 0,-1-1-17 16,1 4-22-16,2-1-14 0,-1 3-17 0,2-1-16 15,-2 0-12-15,2 0-12 0,1 2-16 0,1-3-27 16,-2 6-34-16,0-5-38 0,1 2-44 0,-2-5-44 15,2-1-34-15,-1 6-130 0,-2-7-290 0,1 1 128 16</inkml:trace>
  <inkml:trace contextRef="#ctx0" brushRef="#br3" timeOffset="-170735.178">13041 13513 62 0,'0'0'230'0,"0"0"-10"16,0 0-7-16,6 9-10 0,-2-3-7 0,1 3-10 15,-1 1-8-15,1 6-14 0,0 0-14 0,3-2-14 16,-3 2-10-16,1-1-14 0,2 2-13 0,-4 0-8 16,1-2-10-16,-1-1-7 0,2 3-8 0,-2 0-16 15,-2-5-27-15,1-1-28 0,-3-1-36 0,3-2-25 16,-6 1-41-16,3-1-48 0,-1-1-37 0,-3-2-157 15,0 2-379-15,-2-3 168 0</inkml:trace>
  <inkml:trace contextRef="#ctx0" brushRef="#br3" timeOffset="-170529.949">12945 13554 167 0,'4'-7'196'0,"1"2"-17"0,3-3-13 0,-1 1-16 16,4 0-11-16,4-1-10 0,0 1-18 0,2-2-13 16,-3 3-6-16,5-2-10 0,-1 2-10 0,1 2-9 15,0-1-25-15,-6 3-28 0,-1 2-19 0,-1 0-42 16,1 2-24-16,-6 2-27 0,2-1-25 0,-5 5-95 16,-2 3-240-16,-2 1 107 0</inkml:trace>
  <inkml:trace contextRef="#ctx0" brushRef="#br3" timeOffset="-170368.171">13060 13901 101 0,'5'6'152'0,"-1"-1"-6"0,1-1 14 0,2-3-14 16,0 3-13-16,1-4-9 0,-3 0-12 0,8-3-11 16,-2 2-11-16,1-2-9 0,2-4-9 0,-3 1-10 15,6-2-30-15,-4-2-35 0,3-2-41 0,0-2-50 16,0-2-135-16,-6 2-248 0,2 0 111 0</inkml:trace>
  <inkml:trace contextRef="#ctx0" brushRef="#br3" timeOffset="-170017.334">13391 13451 101 0,'0'0'187'0,"-9"5"-11"0,4-2-10 15,1 2-10-15,-1-2-19 0,0 4-6 0,2-2-14 16,-3 4-8-16,2-4-10 0,-1 3-10 0,1-1-5 16,3 0-8-16,-3 0-10 0,4 0-3 0,-1 1-10 15,-2-3-2-15,3 3-8 0,3-3-5 0,-2 2-4 16,-1-1-4-16,5 3-4 0,2-6-3 0,-1 5 0 16,3-2-2-16,0 0-3 0,0 3-2 0,2-6-1 15,0 1-3-15,-2-1-3 0,2 2 1 0,-2-3 2 16,3 3-3-16,-1-1-5 0,-3 2 3 0,1-1 1 15,1 0-2-15,-3 1 1 0,-1-2-4 0,-3 1 6 16,1 1-5-16,-1 0 4 0,-1 0-1 0,2 1 0 16,-8-1 0-16,3 1-1 0,1 1 0 0,-4 1 2 15,0-5-2-15,1 1-1 0,-4 4-4 0,-1-1-3 16,1-3-10-16,-1 2-14 0,-1 0-24 0,-1-4-19 16,1 4-32-16,-1-4-21 0,0 1-35 0,-1-1-138 15,1-3-321-15,0 0 142 0</inkml:trace>
  <inkml:trace contextRef="#ctx0" brushRef="#br3" timeOffset="-169828.174">13312 13404 140 0,'10'-5'122'0,"4"0"-9"0,-2 0-20 0,3-1-11 0,-4 1-14 16,6-2-44-16,-5 2-37 0,-1 1-93 16,2 2-113-16,-3-1 51 0</inkml:trace>
  <inkml:trace contextRef="#ctx0" brushRef="#br3" timeOffset="-169232.757">13473 13135 123 0,'-1'-5'164'16,"1"5"-8"-16,0 0-5 0,11-4-5 0,-11 4-10 15,14-4-5-15,-9 0-11 0,8 4-9 0,-3 0-9 16,2 0-6-16,-1-2-1 0,2 4-9 0,-3-2-6 15,-1-2-6-15,1 4-7 0,-1-2-4 0,-1 4-6 0,-3 0-5 16,2-3 0-16,-4 2 0 0,1-3-2 0,-2 5 0 16,0 0-3-16,0 2-3 0,-2 1-2 15,-2 1-5-15,1 5-4 0,-3-3-4 0,0 0-3 16,0 1-2-16,-2 4-1 0,1-2-5 0,-2 2-2 16,1-6-2-16,3 2 3 0,0 1-5 0,-1 0-2 15,1-3-1-15,-1 3 0 0,2-2-1 0,-1-2-2 16,0 0 2-16,0 0-5 0,1-1 0 0,0 0 1 15,4-2-3-15,0 1 0 0,1-2-1 0,3 0-1 16,-4 2-1-16,2-2 4 0,1-2-3 0,0 3 0 0,2-3 0 16,0 0 2-16,0-1 0 0,-2 3 5 15,1-1-7-15,1-1 0 0,-2 0 0 0,0-1 0 16,-1 3 2-16,1-1-1 0,0-3 0 0,0 4-1 16,1-3 3-16,0 2-1 0,0 0-1 0,-1 1-2 15,-2 1 0-15,1-3 3 0,2 4-1 0,0-2 2 0,-2 3-4 16,1-1 2-16,0 2 0 0,1-2 2 0,-2 4 0 15,0-2-1-15,0 1 2 0,0 2-2 16,1-4 0-16,-2 5 1 0,2-1 0 0,0-3 6 16,-1 4 9-16,-3-3 2 0,3 7 3 0,-3-5 5 15,-1 0 3-15,4 3 6 0,-4-3-1 0,3 2 3 0,-2 0 3 16,-1-1-3-16,-4-1-2 0,4 2 3 0,-5 0-1 16,1-1-6-16,-5 2-3 0,3 1-3 0,-5 0-5 15,5 0-16-15,-10 1-15 0,-1 1-22 16,-4 3-33-16,-1 0-37 0,-6-1-46 0,3-1-50 0,-2-1-245 15,-1 0-479-15,0-1 212 0</inkml:trace>
  <inkml:trace contextRef="#ctx0" brushRef="#br3" timeOffset="-151152.832">14654 5865 155 0,'-7'-1'143'0,"7"1"-15"16,0 0-8-16,0 0-8 0,0 0-16 0,0 0-15 15,0 0-5-15,0 0-8 0,0 0-11 0,0 0-4 16,0 0-4-16,-1-5-1 0,1 5-4 0,0 0-7 16,0 0 1-16,4-5-3 0,-4 5 10 0,5-5-11 15,-1 1 6-15,1 1-2 0,-1-2 5 0,-2 0 2 16,5 1-4-16,-2 0 0 0,0-2 5 0,2-1-4 15,1 0 11-15,1-1 1 0,-1 4-9 0,1-4-2 16,1 3 0-16,-1 0-4 0,2-2-3 0,-1 2-6 16,2 1 1-16,2 3-4 0,-4-3-2 15,4 4-2-15,-2 4-2 0,1-2-3 0,2 4 5 16,-1 4 1-16,0-3 3 0,2 7 2 0,-3 1 1 0,-4-1-2 16,1 4 6-16,-2 0-6 0,-1 0 4 15,-3 3-2-15,-3-4-1 0,-1 5-4 0,-1 2-3 16,-3-5 2-16,0 1-4 0,-6 2-2 0,3-4 0 0,-3-1-2 15,0 0 1-15,-2-5 0 0,2 1-5 0,0 0-2 16,0-2 2-16,2-6-1 0,-1 1-2 0,0-1-1 16,4-3-2-16,-3 2 0 0,3-2-1 0,0-2 0 15,5 0-2-15,-10-4-4 0,6 1 2 0,-2-1-1 16,3-2 1-16,0-3-1 0,2 6-2 0,-3-6-3 16,4 4 2-16,0 0-2 0,0 5 1 0,0-7 1 15,4 5 2-15,-4 2-2 0,4-5 3 0,0 4-2 16,-4 1 3-16,12 5 3 0,-4-2-1 0,1 2 4 15,2 4-2-15,0-3 4 0,6 5-3 0,-1-4 0 16,0 3 0-16,5-2 2 0,4 3-1 0,0-2 1 16,2-1 0-16,0-4-2 0,-1 0 2 0,0-4-3 15,4 0-3-15,-9 0-3 0,1-2-4 0,-3-3-33 16,4 1-40-16,-5 0-48 0,0-5-62 0,-1 4-222 16,-6-2-444-16,-2 2 197 0</inkml:trace>
  <inkml:trace contextRef="#ctx0" brushRef="#br3" timeOffset="-146602.758">14884 7057 63 0,'0'0'95'0,"0"0"-3"0,0 0-15 15,0 0-1-15,0 0-6 0,0 0-11 0,0 0-6 0,0 0 3 16,0 0-20-16,0 0 13 0,0 0 0 0,0 0-6 16,0 0 5-16,0-4-16 0,0 4 5 0,0 0-1 15,2-5 0-15,-2-1-11 0,4 3 1 0,-1-2-6 16,-1-1 12-16,1 2-4 0,2-2-5 0,1 1-3 15,-2-2 7-15,0 3-5 0,3-4-5 0,-1 1 5 16,-1 2-1-16,4-2-5 0,-4 2 3 0,0 2-3 16,1-2 2-16,-1 0-1 0,6 1-5 0,-6 0-1 15,1 3 3-15,1-1 3 0,1 2 3 16,3 2 6-16,-1 3 7 0,0 0 12 0,-1 4 5 0,0 6 3 16,1 2 1-16,-2 0-3 0,2 9-6 0,-5 1 3 15,0 0-8-15,-1 0-2 0,-4 0 0 16,-1 1-5-16,-2 0 3 0,0 1-6 0,-5-4-2 0,-1 1-2 15,0-1-3-15,-2-2-7 0,-1-1 0 0,-1-6-5 16,-5 5 6-16,6-6-6 0,-3 0-6 0,-1-5 2 16,2 2-2-16,-1-3-2 0,2-5-5 0,0 2 7 15,1-3-13-15,2 0 8 0,0-2 2 0,1-2-5 16,0-1 1-16,0 0-4 0,4-3 0 0,-1-1 1 16,2-3-4-16,0-1 4 0,0-1-3 0,1-3 1 15,3 2 3-15,0-1-3 0,3 1 0 0,-3-1 3 16,4 4-7-16,-3-1 4 0,3 3 4 0,-1 1-7 15,2 2 4-15,0 0 1 0,0 3 0 0,0-1 4 16,-5 2 2-16,14 4 1 0,-5-1-2 0,0 3 4 16,-1 1 0-16,3 1-1 0,-1 0 3 0,3 5-1 15,-1-6 1-15,-1 5 6 0,3 0-5 0,-2-2 0 16,1-1 1-16,0 2 1 0,-1-4 0 0,-2 2-2 16,4-4-2-16,-2 0 1 0,2 2-3 0,-1-4 5 15,1-1-4-15,-1 0-8 0,2 1 6 0,3-3-1 16,0 1-15-16,2-5-28 0,2 2-37 0,6-3-44 15,0-3-42-15,-9 4-136 0,-1-3-327 0,1 1 145 16</inkml:trace>
  <inkml:trace contextRef="#ctx0" brushRef="#br3" timeOffset="-141044.257">15106 8228 143 0,'0'0'134'0,"0"0"-6"0,0 0-15 15,0 0-6-15,0 0-14 0,-1-3-14 0,1 3-5 16,0 0-5-16,0 0-6 0,0 0-10 0,0 0-6 0,0 0-2 16,0 0 4-16,0 0-7 0,0 0-4 0,0 0-3 15,0 0 7-15,0 0 3 0,0 0 6 16,0 0-4-16,6 12 7 0,-2-6 0 0,0 3-1 15,-1 3 6-15,1 4-1 0,3 7 2 0,2 5 3 16,-3 2 4-16,2 2 2 0,-4 1 4 0,-1 2 5 0,1 12-2 16,-2 3-1-16,-2-5 0 0,0 1-3 15,2-10-2-15,1 11-6 0,-5-11-3 0,1-5-3 16,-1 5-6-16,2-4-2 0,-3-1-3 0,-1-2-3 16,4-2-1-16,-2 0-3 0,0-8 0 0,1 2-6 15,0-4-2-15,-1-2-2 0,2-5-2 0,-1-1-1 16,2-1-2-16,-1-3-4 0,0 2-1 0,0-5-1 15,0 5-1-15,0-4-2 0,0-3-2 0,0 6-2 16,0-6 1-16,0 4-2 0,0-4-5 0,0 0 3 0,0 0-11 16,0 0-14-16,6-12-19 0,-6 4-34 0,0 0-40 15,0 2-47-15,2-3-54 0,1-1-66 0,-5 2-143 16,2-1-455-16,-1 4 202 0</inkml:trace>
  <inkml:trace contextRef="#ctx0" brushRef="#br3" timeOffset="-135487.25">15239 9549 8 0,'0'0'121'0,"0"0"-11"0,-3-5-6 0,3 5-10 15,0 0-7-15,3-2-3 0,-3 2-6 0,0 0-5 16,0 0-16-16,0 0 1 0,0-5 2 0,0 5-12 15,0 0 0-15,0 0 0 0,0 0-4 0,6-2 0 16,-6 2 1-16,0 0-3 0,0 0-3 0,0 0 4 16,0 0 4-16,0 0 3 0,5 9-4 0,-5-4-2 15,4 2-1-15,-3 2 1 0,3 2 0 0,0 3 2 0,0 1-9 16,-3 2 4-16,4 0 0 0,-1 3-5 16,-1-1 4-16,-1 0-3 0,-2 0-1 0,4 1-2 15,0-2-3-15,-4 0-5 0,0 2 6 0,4 3-2 16,-4-6-5-16,1 0 0 0,2 0-3 0,-2 0 0 15,1 3 1-15,0-6-2 0,-1 2-4 0,-1-5-2 16,1 1 0-16,-1 0-1 0,0-3 1 0,3 2-3 16,-2-2-1-16,-1-2-1 0,0-1 0 0,0-1-4 15,0 2 4-15,0-3-4 0,0 2 0 0,3 0-1 0,-3-1-2 16,0-5 5-16,2 5-7 0,-2-5 1 0,0 4 3 16,0-4-4-16,-1 5 1 0,1-5-4 0,1 3-4 15,-1-3-18-15,0 0-21 0,0 0-23 0,0 0-51 16,0 0-60-16,0 0-153 0,0 0-359 0,-6-15 159 15</inkml:trace>
  <inkml:trace contextRef="#ctx0" brushRef="#br3" timeOffset="-128621.204">15042 10914 95 0,'-3'-4'82'0,"3"4"6"15,-1-10-8-15,0 7-10 0,1-1-4 0,-3 1 0 16,-2-2-2-16,5 0-7 0,0 5 6 0,-3-3-4 16,1-2-1-16,2 5 0 0,-1-5 3 0,1 5-1 15,-4-3 2-15,4 3 0 0,0 0 0 0,0 0-6 16,-2-3-5-16,2 3-4 0,0 0-1 0,0 0-4 16,-10 16-5-16,7-8 3 0,-2 7-3 0,-2 4-2 15,0 9-1-15,-2-1-3 0,1 0-3 0,-1 1 1 16,4 0-4-16,-2-2-7 0,2 1 6 0,2-2-6 15,1-2 0-15,0-3 0 0,4-1-4 0,-1-2 0 16,2-1 3-16,-2 0-5 0,3-5-4 0,3 1 0 16,-4-1 0-16,4-1-2 0,-1-2-2 0,2-1 3 15,0-1-4-15,1-2 1 0,-1 2 0 0,3-5-2 16,0-1-2-16,2-1 1 0,-3-2 7 0,9-4-6 16,-3 0 5-16,0-4-6 0,0 0 1 0,1-2 12 0,0 1-12 15,0 1 0-15,-2-5-2 0,2-2 5 0,2-2-3 16,-6 6 0-16,7-8-1 0,-7 5 6 15,-7 1-5-15,3-2 0 0,3 2 4 0,-6-5-5 16,0 3 4-16,-3 0 2 0,-2-1 5 0,-1 3-1 0,0-2 2 16,0 3 9-16,-4-3 5 0,-2 5 0 0,1-2 3 15,-5 1-2-15,2 1 2 0,-2 2-2 16,-2 6 1-16,1-5-3 0,-2 6-2 0,-3 1-3 0,-4 3-6 16,-1 2 0-16,-4 1-11 0,0 6-15 0,-5 2-26 15,1 3-42-15,-2 3-39 0,6-2-56 16,-5 4-156-16,5 2-358 0,4-4 158 0</inkml:trace>
  <inkml:trace contextRef="#ctx0" brushRef="#br3" timeOffset="-123884.767">15024 11970 69 0,'-5'-4'110'0,"5"0"-11"0,0 4-6 16,-4-5-4-16,4 5-9 0,0-5-12 0,-2 3-5 15,2 2-2-15,0 0-3 0,-4085-7-5 0,8166 7 6 16,-4081-3-4-16,0 3-2 0,0 0-2 0,0-5-6 15,0 5 9-15,0 0 4 0,0 0-2 0,0 0-4 16,0 0 3-16,0 0-1 0,0-5-5 0,0 5-5 16,0 0 7-16,0 0-6 0,0 0-2 0,0 0 4 15,0 13 3-15,2-4-6 0,0 8 6 0,0 0-5 0,0 2 0 16,0 7 3-16,3 1-6 0,0 0-1 0,-1 2 3 16,0 3-3-16,-2-3-1 0,2 1 6 0,0 0-1 15,1-5-3-15,3 2-1 0,-7-2 2 16,3-6-4-16,-3 1-2 0,7-3 0 0,-7 1-4 0,3-1-1 15,0-1-1-15,0-4-1 0,-2 0-1 0,1 0-4 16,-2 1-2-16,4-4 2 0,-4 3-4 0,1-8-6 16,-1 4 2-16,2-1-5 0,-2-1 1 0,-1-2 1 15,1 0-4-15,3 0 3 0,-4 0-7 0,0-4-1 16,0 5-2-16,1-4-6 0,-1-1-13 0,0 0-19 16,0 0-26-16,0 0-29 0,-3 6-51 0,3-6-55 15,0 0-196-15,0 0-424 0,-4-12 188 0</inkml:trace>
  <inkml:trace contextRef="#ctx0" brushRef="#br3" timeOffset="-119034.562">14737 13392 34 0,'1'-3'48'0,"-1"3"-9"15,5-5 2-15,-4 3 7 0,-1 2-14 16,3-5 2-16,-3 5 0 0,1-5 10 0,-1 5-2 0,2-2-6 15,-2 2-9-15,0 0 7 0,0-5-2 0,0 5 1 16,0 0 3-16,0 0-4 0,0 0-2 0,-2-5-5 16,2 5 7-16,0 0-7 0,0 0-5 0,-6 0 8 15,6 0-5-15,0 0-7 0,0 0 5 0,-11 10 6 16,8-5 0-16,-2-1 4 0,1 4 3 0,-3 1-10 16,2 1 1-16,1 6 10 0,-1 4 3 0,-1-1 0 15,5 4 2-15,-3 1 3 0,3 2-5 0,-1 2-1 16,5-5-1-16,-3 3-9 0,4-6 1 0,1-2 1 15,0 0-4-15,2 6-7 0,1-6 2 0,1-5-2 16,-1 0-3-16,3 2 0 0,1-3-6 0,0 0-3 16,5-2 3-16,-4-3-1 0,6 0-3 0,-5-2 2 15,4-3-2-15,-4 0-1 0,5-6-4 0,-1 0 9 0,3-1-9 16,-1-4 4-16,-2 0-1 0,6-5 3 16,-1-1-9-16,0-3 8 0,-5-3-6 0,0 2 10 15,-4-2-11-15,4 1 1 0,-4-2 4 0,-3-2-2 16,-3 5 4-16,-3 2-4 0,-1-8-5 0,-4 6 6 15,0 0 2-15,-4-5-13 0,-1 4 17 0,-1 3-8 16,-3-4 11-16,-4 0-10 0,-3 3-4 0,-1 3 3 16,0 2-3-16,-6-1 7 0,1 7-1 0,-6 0-3 15,-4 3 2-15,2 6-11 0,-5 5-27 0,-3 5-15 0,-12 5-35 16,3 5-44-16,-3 6-120 0,4 2-269 0,1 1 120 16</inkml:trace>
  <inkml:trace contextRef="#ctx0" brushRef="#br3" timeOffset="-116450.85">18113 4188 14 0,'0'0'43'0,"0"0"-13"0,0 0 7 0,0 0-4 0,0 0-2 16,0 0 6-16,0 0-3 0,0 0-3 0,0 0 1 15,0 0 10-15,0 0-7 0,0 0 4 0,0 0 0 16,0 0 14-16,0 0-26 0,0 0 19 16,0 0-4-16,0 0 0 0,0 0-1 0,0 0 3 0,0 0 11 15,0 0-3-15,0 0-12 0,0 0 7 0,0 0-3 16,0 0 4-16,0 0-5 0,0 0 5 15,0 0 0-15,0 0-13 0,0 0 2 0,0 0-2 16,0 0 3-16,-7-4 2 0,7 4-13 0,0 0 1 16,0 0 1-16,0 0 3 0,0 0-6 0,-1-4-5 15,1 4 8-15,0 0-3 0,0 0 4 0,-4-5-8 0,4 5 6 16,0-4-7-16,0 4 2 0,0 0-3 0,0 0 3 16,-1-4-5-16,1 4 1 0,0 0 3 0,-3-4-3 15,3 4 0-15,0 0-4 0,0 0-1 0,0 0 3 16,0 0-3-16,0 0-3 0,0 0 2 15,0 0-7-15,0 0 1 0,0 0-3 0,0 0 4 0,0 0 1 16,0 17-4-16,0-5 4 0,0 5 1 0,-1 2 4 16,-3 8-1-16,-1-3-3 0,1 3 2 15,0 0-2-15,-1 3 2 0,1-2-3 0,3 1 1 16,-3 0 2-16,-2 0-5 0,2-3 1 0,2 0 1 16,-1-1 1-16,0-6-7 0,2-1 2 0,1-6-2 15,0 0-2-15,-2 0 1 0,4-3 1 0,-4-1-3 0,2-2 0 16,0 0 2-16,0-2-2 0,0 3-2 15,2-4 2-15,-2-3 0 0,1 2-2 0,-1-2 4 16,0 0-4-16,12-5 7 0,-4-2-5 0,-1 3 3 16,-2-4-3-16,7 1 0 0,-2-1 0 0,-1-1 0 15,2 4 0-15,1-2-4 0,5 1 5 0,-5 1-4 16,5-2 2-16,0 3 0 0,1 0 0 0,0 1 1 0,-6 1 3 16,6 0-3-16,1 4-2 0,-1-5 1 0,0 4 4 15,0 3-3-15,2-4 0 0,-3 0 1 16,1 1-2-16,0 0-7 0,-7 2-10 0,3-1-12 15,-1 0-9-15,-1 1-10 0,-1-3-15 0,-1 3-30 16,3-3-9-16,-4 0-14 0,-4 0-15 0,-1-3-18 16,-4 3-77-16,0 0-243 0,0 0 107 0</inkml:trace>
  <inkml:trace contextRef="#ctx0" brushRef="#br3" timeOffset="-115615.59">18640 4521 90 0,'0'0'94'16,"5"-4"-4"-16,-1 1-11 0,0 1 1 0,1-4-3 15,0 2-5-15,4 2 4 0,0-1-8 0,-2 1-7 16,-2-1 1-16,6 0-10 0,-1 1-4 0,2-1-4 16,-4 3-2-16,2 1-5 0,-4 1-7 0,2-2 0 15,-2 1 4-15,1 3-6 0,-2-1-3 0,0 1-1 16,0 3-3-16,-2 0 0 0,-2-2 1 0,1 5 10 16,0-3-12-16,-2 0-1 0,-4 1-3 0,0 0-3 15,0 1-3-15,2-1-2 0,-4 1 3 0,0-3 3 16,2 3-6-16,-2-5-2 0,1 1 5 0,1 0-2 15,-1-1-7-15,1 0 0 0,0 0 8 0,0-1 1 16,4-3-10-16,-2 5 3 0,2-5-8 0,-7 2 6 16,7-2-9-16,0 0-1 0,0 3 4 0,0-3 8 15,0 0-4-15,0 0-2 0,13 0 4 0,-13 0-6 16,9 2 3-16,-9-2 0 0,8 1-3 0,1 0 2 16,-3-1 9-16,0 3-3 0,1 1-1 0,2-2-5 15,0 1-2-15,-4 0 4 0,1-1 0 0,5 3-7 16,-4-1 7-16,-2-1 1 0,2 0-1 0,-3 2 10 15,1 1-3-15,-3-3-3 0,1-2-3 0,-1 5 4 16,0-3-1-16,-2 4 5 0,0-7 1 0,-4 6 6 0,-2 0-1 16,2-2 3-16,-3 0 6 0,2 2 0 0,-3-2 6 15,-4 1 1-15,4-3 0 0,-2 2 0 0,-3 0 2 16,4-2-2-16,-5 0 1 0,5 1-3 16,-3-2-4-16,-2 0-2 0,8-2-3 0,-3 4-4 15,0-3-1-15,3 2-15 0,1-2-23 0,0 3-32 0,1-1-27 16,-1 0-53-16,0 1-146 0,-1-1-305 15,3 3 134-15</inkml:trace>
  <inkml:trace contextRef="#ctx0" brushRef="#br3" timeOffset="-114804.88">17562 5078 53 0,'0'0'113'16,"0"0"-3"-16,0 0-9 0,0 0-14 0,0 0-7 16,0 0 2-16,0 0-18 0,0 0-2 0,0 0-2 15,0 0-2-15,0 0 0 0,0 0 4 0,0 0 1 16,0 0 7-16,0 0-8 0,20 0-1 0,-20 0-5 16,14 0 4-16,-1 1-6 0,0 0-8 0,-1-1 4 15,9 0-10-15,-2 0 2 0,7 0 2 0,6 0-8 16,0 0-1-16,0-2-2 0,2-1-3 0,3 3 1 15,2-2 0-15,14-1-2 0,-2 1-3 0,4 0 2 16,-1 2-5-16,1-5-6 0,1 3 2 0,3-1 1 16,-3 1-4-16,3-1-2 0,4 1 1 0,-5-2-4 15,9 0 1-15,-6 0-3 0,3-2 2 0,2 0-1 16,1 3-4-16,-2-1 1 0,3 3 9 0,-2-6-8 16,26 2-2-16,-33 2 3 0,5-1-4 0,-3-1 0 15,7 3 1-15,-5-1-2 0,2 1 3 0,23-1-1 16,-27 1 0-16,6 2-1 0,26-2 2 0,-32-1 2 15,31 1 0-15,-28 2 3 0,27-5-5 0,-30 5-1 16,30-5-1-16,-27 4 4 0,29 0 0 0,-30 0 0 16,28-3-1-16,-24 4-1 0,1 0 3 0,20-3-1 15,-24 3-5-15,-1 0 0 0,-3 0 0 0,2 3 0 16,-2-3-1-16,2 0 5 0,-4 2-2 0,1-4-2 16,-5 2 2-16,1 0-4 0,-2-3 0 0,1 3 3 15,-17-1-2-15,3-1 1 0,-1 2-22 0,12 0 8 16,-12 0-2-16,-2-5 3 0,-5 4 0 0,-3-2 2 15,-9 3 0-15,3-2 2 0,-3-1-2 0,-3 2 1 16,-5-2 1-16,0 0 4 0,-2 3 1 0,-2-2-17 16,-2-1-14-16,-1 2-20 0,-4-3-36 0,-1 0-40 15,0 4-56-15,-5-8-113 0,-2 4-320 0,-5 0 142 16</inkml:trace>
  <inkml:trace contextRef="#ctx0" brushRef="#br3" timeOffset="-113144.644">19614 4188 52 0,'0'0'89'0,"0"0"3"16,0 0 0-16,0 0-8 0,1-3-20 0,-1 3 17 15,0 0-5-15,0 0-9 0,0 0-9 0,0 0 1 16,0 0-7-16,0 0-8 0,0 0 7 0,0 0-8 0,0 0 0 16,0 0-6-16,0 0-5 0,0 0-4 15,0 0 2-15,2 10-2 0,0-5 4 0,-2-1 1 16,0 4-8-16,0 1 3 0,3 3-2 0,-2-1-4 15,-1 5-5-15,4 1 3 0,-4 1-5 0,5 0 2 16,-4 2-6-16,3 6 5 0,1 1 0 0,0-3 0 16,-1 2-4-16,0 1-2 0,0-1-2 0,-3 3 1 15,2 1 0-15,1-1-3 0,-2 1 1 0,4-4-2 16,-2 4 6-16,1-2-5 0,1 2-1 0,-3 1-1 16,1-1 0-16,0 2 5 0,2 1-5 0,-3 1 0 15,1 1-3-15,-3-2 8 0,0 3-4 0,3 10 1 16,-3-14 1-16,1 2-11 0,-1-1 7 0,2 14 8 15,-3-1-1-15,0 2 0 0,-2-14-5 0,0 14-3 16,-4-2-1-16,4 1 2 0,-2 0-1 0,1 0 2 16,0-13-2-16,3 2 1 0,0 0-3 0,-2 10-5 15,2-12 9-15,-3 2-12 0,4-2 6 0,-1 0 7 16,-1-5-2-16,2 3 1 0,4 1 6 0,-6-6-10 16,3 0 9-16,1-1-4 0,-1-6 4 0,3 5 0 15,-2 1 1-15,0-7-1 0,1 5 4 0,-2-2-4 16,2 2 0-16,0-5-10 0,-3 7 15 0,3-1 0 15,-3 0-4-15,-1-1-1 0,3 2 1 0,-2 1 6 16,-1-3-8-16,0 4 1 0,-1 0 0 0,-1-1-2 16,2 0 3-16,-1-1-5 0,-1 0-1 0,-2 3 1 15,-2-2-2-15,0-1-8 0,-2 3 9 0,3-4 1 16,-2 3 2-16,-2 1 5 0,0-4-3 0,2 9 4 16,-3-4 4-16,0 3 6 0,4 0-4 0,1 0-2 15,-2 2-2-15,2-1 1 0,1 3-4 0,-2 7 2 0,1 3 0 16,2-13 0-16,1 3-3 0,0 10-2 15,4-2 0-15,0-9-1 0,1 8 0 0,-3 3 0 16,0-10-3-16,1 10 3 0,0-11-1 0,2 12-9 16,-3 2 10-16,8-2-3 0,-6-1-5 0,1-11 7 15,2 10-10-15,-1 2 7 0,1 1-1 0,-3 1 1 16,2-2 2-16,3 0-2 0,-1-1-1 0,-2 0 1 16,-1-1-5-16,1 2 3 0,-1-12 2 0,1 15-1 15,0 4-1-15,0-1 1 0,-2-1 3 0,2 2-6 16,-1-3 2-16,3-1-3 0,-5 2 2 0,1 1-2 15,1-3 0-15,-3-1-1 0,3-2-4 0,-2 0 3 16,0 1 1-16,1 1 1 0,2 1 0 0,-1-3 2 16,0 1-7-16,-3-14 4 0,1 12 4 0,2 0-1 15,-1-14-4-15,2 12 2 0,-4-10 1 0,4 2 2 16,2 10-1-16,-2-12 3 0,2-1 0 0,-2 14-4 16,0-12 3-16,-1 10 0 0,-1-9-3 0,5 13 3 0,0-1-3 15,-3-1 1-15,1 1 0 0,-5-4-3 16,5 4 4-16,-5-3 3 0,0 0-3 0,0 0-1 15,4 2 2-15,0 1 0 0,-4-3 2 0,0 4-3 16,0-3 0-16,1 1-2 0,2 0 3 0,-2-3-1 16,-1 4-1-16,0 0 1 0,0-3-3 0,0 4 6 15,0-1 0-15,4-1-1 0,-4 1-4 0,2 4 6 0,2-5-2 16,0 7 0-16,-4-3 2 0,0 0-4 16,5 0-5-16,-1 2 6 0,-4-1-1 0,5 3-1 15,-2-1 1-15,-2 1-2 0,4 2 1 0,-5-2 2 16,0-1 0-16,5 3-1 0,-6-5-1 0,5 1-1 15,-3-1-3-15,2 2 5 0,-2-6-2 0,0 4 0 16,-1-2 3-16,2-3-1 0,0-2 0 0,0-10-1 16,3 11-5-16,-3-14 3 0,0 4 1 0,-1-2-3 15,4 14 3-15,-4-15 1 0,1 3 0 0,0-1-2 16,2-2 0-16,-3 3-2 0,-1-3-1 0,3 1 2 16,-1 3 0-16,-2-6-7 0,0 2 10 0,3-3-4 15,-2-1-4-15,-2 1 3 0,2-1 3 0,0 4 3 16,-1-5-2-16,3-1 1 0,-2 5 6 0,0-4-4 15,2 3-1-15,-3-4 2 0,1 0 3 0,2 0 1 16,-2-3-1-16,0-6-3 0,0 6 2 0,1-6 2 16,-2-1-2-16,1-2-2 0,-1 3-2 0,0-2 0 0,1-5-1 15,-1 0-2-15,2-2-7 0,-2 0-4 16,0-1-9-16,0-1-25 0,-2 0-25 0,1-3-17 16,0-1-38-16,1-4-33 0,-3 8-148 0,1-7-334 15,2-1 148-15</inkml:trace>
  <inkml:trace contextRef="#ctx0" brushRef="#br3" timeOffset="-111819.52">20239 4178 85 0,'4'-8'123'0,"-2"4"-15"15,6-6-3-15,-4 0-11 0,1 2 0 0,0-1-5 16,0 0-9-16,3-1-4 0,-6 0-1 0,5 1-3 15,-3 1-4-15,-2-4 0 0,2 3-9 0,-4-2 1 16,3 5-4-16,-3-7-3 0,-3 6-3 0,3-2-5 16,-6 0-3-16,2 2 0 0,0 2-1 0,-1-1-5 15,0 1-5-15,-3 1-5 0,0 3-4 0,-1-1 8 16,-5 0-9-16,4 2-2 0,-4 4-6 0,-1-1-2 16,1 2 2-16,-2 3-1 0,1-2-2 0,4 5-1 15,-1-6 0-15,2 6-1 0,0-4-7 16,3 4 2-16,0-1 12 0,2 1-17 0,1-1-1 0,0 1 4 15,1 1-6-15,3 0 1 0,0 1 1 0,4-1-3 16,-1 0 2-16,2-3-4 0,0 1 4 0,4 2 3 16,-2-3-3-16,5 3 2 0,-2-2 0 0,2 2 1 15,2-1-2-15,1-1 6 0,0 1-12 0,-1 1 4 16,2 0 10-16,-1-1-4 0,0 0-3 0,-2 1-3 16,0 0 7-16,-3-2-2 0,3 2-2 0,0 2 5 15,-5-4-3-15,2-2 0 0,-4 2-4 0,2 1-1 16,-3-1-4-16,-4 0 1 0,3-1 1 0,-3 2-6 15,-2-1 4-15,1 1 2 0,-5-2-3 0,0 3 8 16,-2-3-8-16,0 0 4 0,-3-2-4 0,-2 2 2 16,3-4 1-16,0 0 0 0,-5 0 14 0,1 0-6 15,-5 0-4-15,6-3 7 0,-1 0-2 0,-4-5 7 16,4 3 7-16,-8-1 7 0,5-2 0 0,2 0-2 16,-4-3 7-16,6 1 0 0,-5 2 1 0,4-4 1 15,-1 0-6-15,5 1 1 0,-4 1 1 0,3 1-3 16,1-1-2-16,0 1-2 0,2 3-1 0,-1-3-6 15,4 0-1-15,-1 3-6 0,1-4-5 0,0 4-9 16,4 1-24-16,-5-4-24 0,0 2-27 0,5 2-34 16,0 0-17-16,0 0-142 0,6-7-299 0,-6 7 133 15</inkml:trace>
  <inkml:trace contextRef="#ctx0" brushRef="#br3" timeOffset="-111197.256">20576 4257 111 0,'0'0'112'0,"0"0"-8"0,0 0-9 0,0 0-13 15,0 0-7-15,0 0-11 0,0 0 7 16,0 0 4-16,-1 13 1 0,2-6-9 0,1 2 0 15,-1 1-2-15,0 3-2 0,2 3-8 0,-1 1-3 0,-1-2-5 16,2 3-4-16,1-5 1 0,-3-1-11 0,0-1-1 16,3 1 2-16,-2-1-15 0,1 0 9 0,1 0-5 15,-2-4-4-15,0 1 1 0,2-1-7 0,1-2-6 16,-1 0 4-16,0-2 1 0,2-2 3 16,1 2-3-16,-7-3-8 0,19-7 4 0,-9 2 0 15,0-3-3-15,0-1 2 0,7 0-7 0,-7 1 2 0,-1-1 7 16,4-4 2-16,-5 3-11 0,1-4 3 15,-3 0-2-15,0 3 1 0,-1-5 2 0,0 5-7 0,-1-2 5 16,-1 3 12-16,0-2-14 0,-2 4 6 16,0 0-4-16,4 3 2 0,-4-1-1 0,-1 1-1 15,2 1-1-15,-1 2 0 0,-1 2-6 0,1-4 7 16,-1 4 1-16,0 0 3 0,8 8 3 0,-6-4-3 0,2 2 4 16,-1 3 0-16,-1 3 4 0,5 0 2 15,-4 4-2-15,3-5 0 0,-2 3-7 0,-2-2 2 0,5 2 6 16,-5-1-17-16,6-4 12 0,-5 1-4 15,3 1 1-15,0-4-15 0,-1 0 6 0,4 0-6 16,-5-2-21-16,2-3-15 0,3 1-30 0,1-3-38 16,1-5-35-16,-5 3-99 0,6-4-265 0,-2-1 119 0</inkml:trace>
  <inkml:trace contextRef="#ctx0" brushRef="#br3" timeOffset="-110788.531">21048 4042 182 0,'-3'-7'188'0,"1"5"-13"0,0-1-18 16,2 3-11-16,0-2-17 0,0 2-8 0,0 0-20 16,-5-6-5-16,5 6-9 0,0 0-8 0,0 0-9 15,-2-2-8-15,2 2-4 0,0 0 0 0,0 13-5 16,-2-1-1-16,2 5 0 0,0 0-6 0,-4080 10 1 16,8159-1 1-16,-4078 5-5 0,2-5-4 0,-2 8 0 15,6 0-8-15,-4-1 2 0,1 2-1 0,2 11-5 16,0 1 2-16,-1-12-7 0,1 12 2 0,1-2-6 15,-4-11-6-15,4 0-4 0,-5-2-7 0,3 2-6 16,-2-5-2-16,0 0-3 0,-1 0-7 0,-2-3 2 16,4 1-10-16,-4-8-2 0,0-2-1 0,-2-1-18 15,0-1-16-15,0-2-26 0,0-3-10 0,1-1-27 16,-2 1-19-16,1-5-134 0,-2 0-302 0,0-1 134 16</inkml:trace>
  <inkml:trace contextRef="#ctx0" brushRef="#br3" timeOffset="-110471.176">20969 4341 135 0,'5'-8'132'0,"4"0"-15"0,-2-1-14 0,5 4-1 16,4-2-15-16,1 3 1 0,2 0-2 15,0 4-18-15,0 0-8 0,6 0-9 0,-5 4 5 16,1 2-7-16,-1-1-9 0,1 1-2 0,-3 2-4 0,-2 1-2 16,3 3-6-16,-10-4 1 0,0 2-5 0,-2 1-1 15,0-2-2-15,-4 1-5 0,-1 1 2 0,-2-3 3 16,-2 3-3-16,-3-1-6 0,-4-2-3 0,2 2 10 16,-5-3-28-16,-1 2 19 0,-3 1-7 0,0-5-6 15,3-1 1-15,-5 1-3 0,0-5-3 0,4 4-4 16,0-3 6-16,0-2-36 0,1-3-9 0,-1-3-19 15,5 2-19-15,0-2-24 0,-3-3-64 0,5 0-191 16,-1 0 84-16</inkml:trace>
  <inkml:trace contextRef="#ctx0" brushRef="#br3" timeOffset="-110184.713">21338 4149 110 0,'0'0'128'0,"0"0"-14"0,6-3-15 16,-6 3-5-16,0 0-6 0,9 4 0 0,-5 0-7 15,-3 1 3-15,7 4 3 0,-4 3-6 0,2 0 7 0,1 5-3 16,-1 8-1-16,-1-1 1 0,0 2-4 0,3 1-4 16,-3 4-7-16,-1 1-2 0,0-1-7 0,-2-1-5 15,0 3-3-15,1 3-6 0,-3 10-5 16,0-12-6-16,-1 2-1 0,2-2-9 0,-2 0-5 15,-1 1-12-15,0 0-4 0,0-2-10 0,-1-3-8 16,-1 1-13-16,-1-6-28 0,1 0-10 0,1-6-3 0,-1-2-16 16,1-1-13-16,1-2-25 0,-1-6-15 0,-2 2-101 15,1-4-256-15,0 0 114 0</inkml:trace>
  <inkml:trace contextRef="#ctx0" brushRef="#br3" timeOffset="-109893.927">21329 4301 85 0,'6'-2'135'16,"7"2"-8"-16,0 0-16 0,0 0-14 0,6 2-10 15,0 1-1-15,-1 4-13 0,2-2-7 0,-2 0-7 16,-4 4-3-16,3-4-8 0,-7 2 1 0,0 1-11 15,0-2-3-15,-2 4-1 0,-4-2 2 0,-1-1-8 16,-3 1 0-16,-3 3-11 0,-2-4 5 0,-3 3-4 16,-4-3-4-16,0 3-4 0,-3-2-4 0,0 2-1 15,3-4-1-15,-6-1-5 0,4 3-10 0,2-4-2 16,0 1-7-16,-2-2-14 0,5-3-1 0,2 0-28 16,7 0-22-16,-14-5-27 0,13 0-55 0,-2-2-181 15,3-5 81-15</inkml:trace>
  <inkml:trace contextRef="#ctx0" brushRef="#br3" timeOffset="-109065.19">21633 4243 25 0,'1'5'162'0,"2"0"-7"16,-3 0-5-16,1 3-15 0,2 1-10 0,-2 1-8 15,1-2-9-15,-2 3-12 0,6-2-8 0,-4 2-8 16,1-2-1-16,-1-4-17 0,2 6-10 0,-1-6-5 15,-2 2-3-15,3-2-7 0,0 0-2 0,1-1-4 16,-1 0-7-16,1-2-7 0,-1 1-8 0,0-2 6 16,-4-1-19-16,13-2 7 0,-7-1 4 0,-5-1-12 15,5-1-3-15,-2 1-2 0,-4-2-6 0,3-3-6 16,-3 2 3-16,0-5-7 0,-3 4-3 0,-1-4 5 16,0 0 10-16,-1 2-3 0,-1-2 0 0,-2 3 3 15,-1-3 3-15,2 6 5 0,-2-3 8 0,0 1 7 16,2 6 8-16,1-3-3 0,-2 4-3 0,0 0-8 15,2 2 10-15,6-1-2 0,-11 6 1 0,3-1-5 16,4-1 2-16,-1 4 7 0,3 2-2 0,-2-2-16 16,4-1 3-16,0 3 0 0,2-3-3 0,1 2 3 15,1-2 2-15,1-2-2 0,1 0 5 0,2 0-13 16,2 0 2-16,0-3 7 0,2-2 1 0,2 0 0 16,4-2-4-16,-4-1-3 0,-1-1-5 0,3-1-2 15,-2 0-1-15,-5-2 0 0,2-1-2 0,1 2-1 16,-3-2 2-16,-1 0 3 0,-1 1-1 0,-3-3-3 15,3 1 1-15,-5-1-5 0,2-1 9 0,0 1 1 16,-3 0-1-16,1 3 1 0,-2-1 2 0,1 1 1 16,-1 4 3-16,0-1 0 0,0-2-3 0,0 2 2 15,0 4-8-15,6-2 9 0,-6 2 7 0,0 0-8 16,5 0 0-16,-5 0-2 0,8 4 6 0,-5 0-3 16,0 2-1-16,1-3-1 0,2 1-12 0,0 4 18 15,-3-4-6-15,4 4 6 0,-2 2-4 0,-1-1 5 16,2 3 14-16,-1-2-19 0,0 5 5 0,0-3-1 15,-2 1-2-15,2-2-2 0,1 6 6 0,-2-3 10 16,-2-3-8-16,0 0-7 0,3 3 0 0,-2-4 0 16,0 0-4-16,0-2 5 0,1 0 0 0,1-5-8 15,0 0-11-15,3-1-21 0,-8-2-3 0,14-4-19 16,-1 0 0-16,1-7 3 0,1-1 1 0,-3-3 11 16,6-4 7-16,-2-3-3 0,-2-1 11 0,2 0 3 15,0-6 8-15,-7-1-3 0,4-1 5 0,-3 0-1 16,1-4 14-16,-1 2-15 0,-3-3 15 0,2-9 0 15,-5 11 1-15,0 3 16 0,2 2 0 0,-1 0 13 16,-5 4 16-16,0 9 17 0,0 3 10 0,0 3 12 16,3 3 1-16,-3 1-3 0,0-1-12 0,0 2-10 15,0 2 6-15,0 3-1 0,0 0 2 0,0 0 3 16,1 21-4-16,-2-5-4 0,-5 8-2 0,4 3-1 16,2-1-5-16,-1 6-4 0,-3 1-8 0,4 0 4 15,-4 0-7-15,7 1-2 0,-3-2-4 0,0-1-2 16,1 1-2-16,3-3-3 0,-1-3-4 15,3-2-2-15,-2-5-9 0,-2-3-9 0,5 0-7 16,-6-5-13-16,9-2-16 0,-5-1-24 0,3-2-23 0,-1-3-16 16,1-3-22-16,3 0-33 0,-5 0-97 0,-2-3-275 15,3-3 122-15</inkml:trace>
  <inkml:trace contextRef="#ctx0" brushRef="#br3" timeOffset="-108914.256">22170 4068 12 0,'-3'0'166'16,"3"0"-24"-16,0-5-7 0,0 5-18 0,0-6-2 16,0 6-14-16,13-6-11 0,1 2-8 0,-1-1-16 15,7-2-7-15,0 4-40 0,8-8-48 16,-2 3-60-16,-5 0-76 0,-1 2-178 0,7-4 79 16</inkml:trace>
  <inkml:trace contextRef="#ctx0" brushRef="#br3" timeOffset="-107020.734">22719 3925 4 0,'-2'-9'205'0,"-4"-2"-8"0,4 1-16 0,-4-2-10 15,1 2-8-15,1 0-6 0,1 6-8 0,1-5-4 16,-1 5-6-16,0-2-2 0,1 3-5 0,-1 0-11 16,3 3-8-16,-6-3-13 0,6 3-5 0,-8 7-1 15,2 4-3-15,-7 3 4 0,0 12 3 0,-4 2-7 16,1 3-2-16,2 1-7 0,-4 13-3 0,4-11-10 15,3-1-7-15,-5 9-5 0,6-10-2 0,1 1-6 16,4-5-3-16,4-2-10 0,-1-7-3 0,2 0-9 16,4-2 0-16,0-1-4 0,0-6-7 0,2 1-5 15,3-5-8-15,0-2-1 0,3-2-11 0,2 0-10 16,2-5-10-16,6-2 0 0,-3-1-4 0,-1-6 2 16,5-3-2-16,-7 4 4 0,-2-3 4 0,-4 0 1 15,2-1 3-15,-4 1 2 0,1-1 3 0,-4 5 3 0,2 2 2 16,-5 3 0-16,1-2 0 0,-1 3 5 15,2 0-4-15,-3 2 2 0,-1 2 1 0,0 0 7 16,0 0-4-16,7 6 1 0,-7 2 1 0,2-3 5 16,1 4-1-16,-3 2-1 0,3-1 2 0,-1 1-3 15,1 0 2-15,-1 0-6 0,2 0 7 0,-1 0 0 16,0-3-6-16,2 1 3 0,-1 0 8 0,5-1-10 0,-4-6-2 16,0 4 0-16,2-2 5 0,-1-3-1 15,3 0 3-15,0 1-3 0,0-5 2 0,-1 2-3 16,-1-2-2-16,1-4-4 0,-3 4-6 0,3-4-1 15,-4 2 2-15,-2-2-13 0,-2 0-8 0,0-4-10 16,0-2-6-16,-2 2-10 0,-6-4-5 0,-1 0 8 16,-1 0 3-16,-2 2 7 0,3 4 6 0,-5-3 5 15,0 4 6-15,1 4 6 0,-2-4 3 0,1 3 10 16,1 1-1-16,1 3 6 0,3-3-5 0,0 3 1 16,2 1 0-16,-3-1 2 0,10 1 2 0,-11 1-2 15,7 0-1-15,4-1 0 0,0 0 1 0,-4 5 3 16,4-5-4-16,0 0 3 0,0 0 0 0,18 0 2 15,-9 0-1-15,1 0 7 0,3 3-4 0,0-3-1 16,-1 0 5-16,6 1-4 0,-4 0 1 0,0 3 7 16,0-1-6-16,4 4 3 0,-6-4-1 0,6 7 2 15,-2-4-2-15,-3 4 3 0,5-3-4 0,-4 3 1 16,-4-3 0-16,6 6-1 0,-5-3 5 0,0-2-3 16,-3 0-1-16,1 0 1 0,-3-1 0 0,2 0 11 15,-3-3-12-15,-1 2 2 0,1-3-4 0,-1-1 0 16,0 3 3-16,-4-4-2 0,4 2 6 0,-4-3 2 15,0 0-11-15,7 0 2 0,-7 0-3 0,8-4-2 16,-4-1-5-16,-3 3-1 0,3-3-11 0,2 0 5 16,-2-1-5-16,1 1 3 0,-1-1-2 0,-1 2 1 15,3-1-4-15,4-4-5 0,-6 5-5 0,0-3-6 16,0 0 2-16,0 3 0 0,0-3 1 0,-3 0-13 16,2 0-5-16,0 2 11 0,-3 0-7 0,3-4 11 15,-3 4-1-15,0 0-1 0,0-2 7 0,0 2 4 16,-3-1-1-16,3 0-1 0,0 1 6 0,0-1 3 15,0-1 11-15,0 2-4 0,3-1 2 0,-3-1 4 16,0 3 1-16,0 0 11 0,0-2 11 0,0 6 12 16,0-6 14-16,0 3 6 0,0 3 15 0,0 0 4 15,1-6 7-15,-1 6 1 0,-1-4 1 0,1 4 2 16,-3-4-3-16,3 4-6 0,0 0-1 0,0 0-9 16,0 0-2-16,0 0-5 0,3-4 0 0,-3 4-7 15,0 0-4-15,0 0-3 0,0 0-3 0,0 0-2 16,0 0-1-16,0 0-1 0,5 14 3 0,-5-9-1 15,0 3 6-15,4 4 2 0,-4-1 3 0,1 5-5 16,2 1 0-16,-2-2-5 0,0 1-5 0,2 0-1 16,-1 1-1-16,2-2-2 0,0-2-7 0,0-1 3 15,-1-2-5-15,3 1-6 0,-2-4-8 0,1 0-11 16,-1 0-14-16,2-3-16 0,-1-3-14 0,3-1-19 16,-1 0-12-16,2-1-8 0,1-3-4 0,3 0-7 15,-3-1 4-15,-1-5 7 0,4-1-9 0,-4 3 8 16,1-4 15-16,-2 0-1 0,1 2 10 0,-3-4 3 15,1 1 13-15,-2 3 6 0,-4-2 5 0,4-2 13 16,-2 7 4-16,1-5 9 0,-3 5 8 0,0-1 9 16,2 3 9-16,-3 1 8 0,2 1 7 0,0-2-14 15,-1 3 8-15,1-1-4 0,-2 3-3 0,0 0 14 16,3-4 1-16,-3 4-5 0,0 0 6 0,0 0 6 16,0 0-5-16,0 0 9 0,0 0-1 0,0 0 10 15,0 0 4-15,0 0-14 0,0 0 12 0,0 0 4 16,0 0 4-16,0 0 8 0,0 0 0 15,8 5 8-15,-8-5-2 0,0 0 6 0,0 0-1 16,0 0 1-16,0 0-4 0,0 0-8 0,0 0-6 0,0 0-5 16,0 0-3-16,0 0-4 0,0 0 1 0,0 0-2 15,-8-9 0-15,8 9-1 0,0 0-1 0,-3-4 4 16,3 4-8-16,0 0-6 0,0 0-3 0,0 0-4 16,0 0-1-16,0 0-4 0,0 0 5 0,-2 11-3 15,-1-7-1-15,3 4 0 0,0-2-4 16,-2 2 0-16,2 1 1 0,0 3-3 0,0-2 4 0,0 4-5 15,0-4-1-15,0 2-3 0,0-3-1 0,2 2 0 16,0-4-5-16,-2 0 6 0,1-1-6 0,-1 0-1 16,0-1-4-16,1 0-5 0,-2 0 1 0,1-5 3 15,0 6-2-15,0-6 3 0,1 3-2 0,-1-3 0 16,1 2 3-16,-1-2-3 0,0 0 1 0,0 0 0 16,8-9 1-16,-4 5-1 0,2-2-4 0,-3 0-6 15,2-4 2-15,0 4-2 0,0-3 0 0,0 1 0 16,3 0 1-16,-6 2 4 0,2 1 0 15,0 2 0-15,-1-1-7 0,-2 2 8 0,4-1 0 16,0 1 3-16,-5 2-1 0,0 0 1 0,14 5-1 16,-10-1 3-16,-2-2 2 0,5 2 2 0,-2 0 0 0,0 0-2 15,0 2-1-15,1 1 1 0,-4-3 3 0,7 4-4 16,-3-3-1-16,2-3-10 0,-2 2-12 0,2-2-8 16,2 2-18-16,-2-1-33 0,2-2-1 15,-2-2-6-15,0 1-8 0,1-2-4 0,-2-2-4 16,0 1 4-16,3-2 11 0,-5 2 4 0,1-5 10 15,1 1 9-15,0-3 7 0,-5 3 7 0,4-3 7 0,-2-2 11 16,0 0 9-16,0-4 8 0,-1-1 4 0,4 1 8 16,-5-4 1-16,1-5 4 0,1 0 1 0,-2-1 0 15,2-3-2-15,1 3 16 0,-3 2 22 16,-2 5 8-16,-2 1 11 0,2 2 17 0,0 6 4 16,0-1 3-16,0 5-6 0,0-2-4 0,0 4-8 15,0 1-2-15,0 3 10 0,0 0 5 0,-2 15 4 16,0-3 4-16,1 7 2 0,-3 1-1 0,0 5-2 15,-2 3 0-15,3 1-4 0,-4 0-3 0,4-3-8 16,-3 2-7-16,-2-3-5 0,2 0-7 0,-1 1-2 16,5-6-5-16,1-2-6 0,-2 2-8 0,2-5-4 15,-1-5-11-15,2 3-12 0,0-4-12 0,0 1-13 16,2-5-18-16,-1-1-16 0,2-2-31 0,0 3-46 16,-3-5-18-16,11-3-32 0,-5-1-126 0,-2 0-344 0,4-2 152 15</inkml:trace>
  <inkml:trace contextRef="#ctx0" brushRef="#br3" timeOffset="-106870.552">23681 3981 124 0,'4'1'144'0,"1"1"-16"15,1 1-9-15,1-3-27 0,-2 0-35 0,8 0-60 16,-8 0-108-16,0-3-119 0,-5 3 54 0</inkml:trace>
  <inkml:trace contextRef="#ctx0" brushRef="#br3" timeOffset="-102164.727">15705 6147 80 0,'0'0'119'0,"0"0"-3"0,0 0-24 15,0 0-7-15,0 0-3 0,0 0-11 0,0 0-2 16,0 0-5-16,0 0 2 0,0 0-7 0,0 0 6 15,0 0-10-15,0 0 7 0,0 0-4 0,0 0 0 16,0 0 2-16,0 0 3 0,0 0 1 0,0 0 0 16,0 0-2-16,0 0 5 0,0 0 4 0,0 0-3 15,0 0-2-15,0 0 0 0,0 0-2 0,0 0-2 16,0 0-1-16,0 0-3 0,12-9 6 0,-8 7-6 16,2-2-4-16,-1 0-3 0,4-1-7 0,-1-4-3 15,0 5-2-15,3-5-3 0,-3 1-3 0,4-1-3 16,1 1-2-16,1-4-4 0,1 1 1 0,3-1-6 15,4-4-2-15,-2 1 0 0,2 0 3 0,0 1-8 16,-3-3-2-16,7 2-1 0,-3 0-1 0,-9 6-5 16,5-4 3-16,-4 1-1 0,0 3-8 0,-3 2-19 15,-3 2-24-15,1 0-37 0,-5 0-31 0,-1 1-40 0,0 0-46 16,-3 2-155-16,-1 2-384 0,0 0 169 16</inkml:trace>
  <inkml:trace contextRef="#ctx0" brushRef="#br3" timeOffset="-101303.63">15540 7338 38 0,'20'-5'78'0,"-20"5"3"16,5-2-5-16,-3-1-4 0,-2 3 2 0,8-3-10 15,-4 0-6-15,-2 1 6 0,3-1 0 0,-1-1-2 16,3 2-16-16,-3-3 7 0,7 1-7 0,-3-2-2 16,1 1 10-16,-1-1-3 0,3 0-5 0,0-1-7 0,2-2 3 15,1 2-2-15,4-4 0 0,-4 2-6 16,0 0-3-16,0 1-1 0,-1-1 4 0,0 1 2 16,3-4-9-16,-6 7 2 0,0-2-3 0,1 1-3 15,-2 0 1-15,0 1 5 0,-1 0-7 0,-2 2-6 16,0-1 4-16,-2 1 5 0,1 2-3 0,-3-2 3 0,0 0-3 15,3 1-1-15,-5 2-10 0,3-3 9 16,-3 3 0-16,3-2-3 0,-3 2-1 0,0 0-4 16,0 0-2-16,4-3-6 0,-4 3-24 0,0 0-30 15,0 0-27-15,2-4-55 0,-2 4-129 0,0 0-281 0,-12-1 126 16</inkml:trace>
  <inkml:trace contextRef="#ctx0" brushRef="#br3" timeOffset="-91599.001">17452 5629 88 0,'-4'-5'128'0,"4"5"-10"0,0-7-12 0,0 7-9 0,0-3-6 16,0 3-9-16,0 0-7 0,-1-6-9 0,1 6-5 16,0 0-2-16,0 0-11 0,-3-4-3 0,3 4-7 15,0 0 9-15,3-6-8 0,-3 6 9 0,0 0 2 16,-3-3-5-16,3 3-2 0,-1-4-1 0,1 4 9 15,-4-3-9-15,4 3 2 0,-5-2-4 0,0 0-6 16,5 2 0-16,-13-3-4 0,8 5-4 0,-8-1-3 16,1 3 0-16,1-1-1 0,-3 1-3 0,-1 1-6 15,1 3-1-15,0-3-3 0,1-1 8 0,2 3-11 16,0-4 1-16,2 2 4 0,2-1-6 0,-2 1 1 16,6 0-2-16,-1 0-4 0,-1-2 2 0,0 4 0 15,4-4 0-15,-3 1-2 0,4 2-3 0,3-2-2 16,-2 0 5-16,0 1-6 0,4-2 5 0,0-1 0 15,2 1-1-15,-1 0 2 0,4 1 1 0,2-3-2 16,-2 0-1-16,2 2 1 0,-2-3-2 0,0 2 1 16,4-2 0-16,-8 2-1 0,2-1-5 0,-4 1 2 15,2 1-2-15,-2 0-4 0,1 1 4 0,-5 0-3 16,0 1 1-16,0 3 0 0,-6 1 1 0,-2 0-2 16,1 2 6-16,-4 0-1 0,-1 1-1 0,1 1 0 15,-1-1-4-15,1-2 8 0,2-1-2 0,-1 1-6 16,-1-3 4-16,2 1-6 0,4 0-5 0,-3 0 4 15,-1 0-1-15,4-3-5 0,1 0-7 0,0-1-3 16,-1 1 3-16,5 0-4 0,-4 0 4 0,4 0-3 16,0-5 4-16,-5 5-2 0,3-3 8 0,2-2 6 15,0 4-4-15,0-1 3 0,0-3 8 0,0 7-4 16,0-7-3-16,2 5 0 0,-2-5 0 0,3 3 7 16,-3-3-1-16,-3 4-1 0,1 1 2 0,2-2-3 15,-3 2 8-15,3-1 7 0,-4 3-10 0,-1-2 8 16,1 0-3-16,-1 3 1 0,-5 0-10 0,4 0 6 15,0 2 10-15,0 0-3 0,2 0-4 0,-5 2 2 16,6-2-2-16,-3 3 2 0,1 2-3 0,3-7 10 16,0 6-1-16,1-2-6 0,1-4-1 0,0 4-2 15,0 0 5-15,1-2 1 0,2-3 0 0,-2 1-4 0,4 1 11 16,1-1-2-16,1-2 3 0,-1 2 2 16,2-1 0-16,1-2-6 0,0 1 6 0,1 0-8 15,2-1-1-15,-1-1 3 0,2-4-4 0,6 0 3 16,-2 1-4-16,1 1 1 0,-2-2-4 0,5-3-34 15,-2 1-38-15,0-4-39 0,0 2-90 0,-2-3-217 16,2 0 97-16</inkml:trace>
  <inkml:trace contextRef="#ctx0" brushRef="#br3" timeOffset="-91282.812">17642 5871 57 0,'-6'-4'211'0,"4"1"-12"15,-1 0-10-15,0-1-18 0,3 4-17 0,-1-4-16 0,1 4-14 16,0 0-14-16,0 0-11 0,0 0-5 0,0 0-10 16,0 0 0-16,-4 16-5 0,4-7-6 15,0 1-2-15,0 5-5 0,0-5-5 0,2 4-3 16,-4 2-3-16,2-4-3 0,0 6-4 0,4-1-5 0,-3 0-4 15,2 0-3-15,-2-3-6 0,1-2-3 16,0 1 1-16,-2 0-7 0,0-5 0 0,1 4-4 16,-1-2-13-16,0-5-15 0,-1 2-19 0,1 0-21 15,1-4-16-15,-2 2-20 0,1-5-15 0,0 7-24 16,-2-6-15-16,2-1-11 0,0 0-15 0,0 0-102 0,0 0-290 16,-15-8 129-16</inkml:trace>
  <inkml:trace contextRef="#ctx0" brushRef="#br3" timeOffset="-91052.093">17489 5811 132 0,'0'0'155'16,"0"-5"-13"-16,0 5-20 0,0 0-7 0,0 0-7 15,4-4-16-15,-4 4-7 0,6-3-11 0,-6 3-7 16,12 0-5-16,-5 2-7 0,2-4-2 0,0 4-9 0,-1-2-3 15,2 0-6-15,0 1-6 0,1 0-2 16,0 2 0-16,-2-1-23 0,0 1-23 0,-4-1-18 16,0-1-13-16,-1 3-16 0,1 1-4 0,-5 0-11 15,0 2-12-15,0 0-12 0,-4 1-53 0,-1 1-172 16,0 2 77-16</inkml:trace>
  <inkml:trace contextRef="#ctx0" brushRef="#br3" timeOffset="-90889.53">17429 6174 36 0,'2'4'113'16,"-4076"1"4"-16,8164 0 0 0,-4079-2 1 0,0-1-6 0,2 0-9 15,4-2-10-15,5-2-10 0,-3 0-4 16,3-1-11-16,7 1-4 0,-2 0-12 0,-9-1 3 16,5 0-41-16,-4-4-38 0,-1 3-57 0,1-2-106 15,-2-1-202-15,-6 3 89 0</inkml:trace>
  <inkml:trace contextRef="#ctx0" brushRef="#br3" timeOffset="-90397.414">17862 5825 154 0,'0'-4'166'0,"0"4"-3"0,0-5-3 0,0 5-10 15,-4-2-11-15,4 2-9 0,0 0-10 0,0 0-8 16,0 0-11-16,0-4-3 0,0 4-8 0,0 0-11 16,0 0-3-16,0 0-2 0,0 0-1 0,0 0 3 15,0 13-6-15,-1-6 4 0,1 3-6 0,-3-1 1 16,2 4-1-16,-1-1-1 0,2 5 0 0,-3 0-3 0,6 0 1 16,-6 0-6-16,3-1-3 0,3 1-5 0,-6-2-2 15,6 2-3-15,-1-3-2 0,-2 3-5 16,0-2-7-16,0-3-2 0,1 0 1 0,-1-3-6 0,3 2 0 15,-2 2-2-15,1-7-2 0,0 3-3 0,-2-3-4 16,1 1 0-16,3 0 0 0,-4-3-6 0,0 0 5 16,3 0-5-16,-3 0-3 0,0-4 5 0,0 5-8 15,0-5-3-15,0 0-4 0,0 4-17 16,0-4-21-16,0 0-32 0,0 0-42 0,0 0-54 16,0 0-40-16,0 0-39 0,5-16-137 0,-4 12-417 0,2-1 185 15</inkml:trace>
  <inkml:trace contextRef="#ctx0" brushRef="#br3" timeOffset="-90109.58">18260 6116 123 0,'0'0'183'16,"6"0"-8"-16,-6 0-22 0,0 0-20 0,0 0-5 15,3 4-7-15,-3-4 0 0,2 5-7 16,-2 0-10-16,0-2-5 0,5 4-12 0,-5-2-7 16,0 2-8-16,-5 2-7 0,5 1-12 0,0 0-3 15,-4 0-8-15,4-1-11 0,-5 0-25 0,3 2-26 0,0-2-34 16,-4-1-36-16,5 1-36 0,-1-6-149 0,-3 6-299 15,2-4 133-15</inkml:trace>
  <inkml:trace contextRef="#ctx0" brushRef="#br3" timeOffset="-89755.192">18487 5849 121 0,'-2'-4'300'0,"-1"1"-10"0,3-1-18 15,0 4-25-15,0 0-27 0,-4-5-22 0,4 5-25 16,0 0-21-16,0 0-10 0,0 0-16 16,0 0-14-16,0 0-10 0,0 15-12 0,0-9-8 0,1 4-5 15,2 0-11-15,-3 0-6 0,0 1-6 0,5 2-7 16,-5-1-2-16,2-1-6 0,1 1-2 0,-2 0-5 15,2-3-2-15,-2 2 1 0,1 0-6 16,0-2-3-16,-1 0-2 0,2 2-3 0,-2-5 1 16,-1 2-2-16,0-1-1 0,0-1-1 0,2 2 0 0,0-5-5 15,-2 2 1-15,0-1-5 0,0-1-6 0,0-3-9 16,0 6-15-16,0-6-9 0,0 5-16 0,0-5-24 16,0 0-27-16,0 0-26 0,0 0-31 0,0 0-36 15,0 0-28-15,0-16-167 0,-4 9-422 0,4-3 186 16</inkml:trace>
  <inkml:trace contextRef="#ctx0" brushRef="#br3" timeOffset="-89519.661">18426 5794 34 0,'0'0'189'16,"0"0"-4"-16,-1-3-25 0,1 3-15 0,0 0-12 0,0 0-17 15,0 0-10-15,0 0-6 0,0 0-11 16,12-2-3-16,-7 2-10 0,-5 0-8 0,13 2-11 16,-5-2-2-16,3 0-8 0,-3 0-4 0,7 0 0 0,-6 1-5 15,4-1-6-15,-3 1-7 0,-1 0-14 0,-1 1-24 16,1-2-23-16,-4 0-29 0,1 3-23 0,-1 0-20 16,-1 1-14-16,2-1-113 0,-4 2-254 0,-2 0 113 15</inkml:trace>
  <inkml:trace contextRef="#ctx0" brushRef="#br3" timeOffset="-89317.78">18344 6198 13 0,'0'0'171'15,"4"5"-8"-15,-2-4 3 0,-2-1-21 0,7 3-10 16,-2-2-8-16,4-2-14 0,0 1-13 0,1-2-6 15,4 1-10-15,-2-3-12 0,5 2-4 0,0-4-13 16,2 0-7-16,-3 2-34 0,4-1-32 0,-2-3-45 16,-3 0-48-16,4 4-119 0,-7-1-248 0,2 2 110 15</inkml:trace>
  <inkml:trace contextRef="#ctx0" brushRef="#br3" timeOffset="-88801.068">18708 5836 10 0,'0'0'201'0,"0"-5"-16"0,1 2-12 0,-1 3-13 15,4-3-11-15,0 1-9 0,1-1-7 0,-5 3-2 16,8-2-8-16,-2 0-12 0,-6 2-8 0,12 0-3 16,-7 0-11-16,4 0-9 0,-3 3-5 0,0-2-6 15,1 2-7-15,-2 1-4 0,3-1-6 0,-3 0-4 16,-1 4-3-16,-3-2-1 0,3 3-3 0,-3 1-2 15,-3 0-5-15,-2 4 0 0,-2-1-3 0,-5 0-3 16,2 5-3-16,0-3-2 0,-2-2-1 0,-1 1-3 16,3-2-5-16,-1-1 1 0,2 0-1 0,1-1-4 15,0 1 0-15,2 0-2 0,-2-3 6 0,3-2-12 16,1 1 2-16,-1 0-3 0,2-1-2 0,-3 0-2 16,3 0-2-16,2-1 2 0,-5-1-5 0,5 2 2 15,0-5-1-15,0 0 2 0,-1 6-2 0,1-5 3 16,0-1-2-16,3 5 4 0,-3-5-1 0,10 0 0 15,-10 0 3-15,11-1-3 0,-2-1 3 0,1-3-3 16,3 5 3-16,-1-2 0 0,-1-3-2 0,2 3-14 16,5-4-23-16,-5 4-28 0,-2-2-29 0,2 1-36 15,0-2-37-15,-3 3-42 0,-2-4-111 0,2 2-348 16,-1 2 155-16</inkml:trace>
  <inkml:trace contextRef="#ctx0" brushRef="#br3" timeOffset="-88583.186">19051 6049 194 0,'0'0'225'0,"-3"5"-12"0,2-1-10 16,1 1-13-16,-2 2-17 0,2 0-14 0,0 2-13 15,0 1-15-15,0 0-15 0,0 0-11 0,-1 2-9 16,0-2-10-16,0 2-11 0,-1-5-13 0,2 6-27 15,-1-2-36-15,-3-1-39 0,2 2-40 0,-1-5-37 16,1 0-38-16,0 0-148 0,-2-2-328 0,2 0 145 16</inkml:trace>
  <inkml:trace contextRef="#ctx0" brushRef="#br3" timeOffset="-88308.407">19150 5830 135 0,'0'0'218'15,"0"0"-9"-15,0 0-5 0,0 0-1 0,0 0-7 16,4 11-10-16,-2-5-9 0,-2 1-13 0,3 4-10 16,-2-1-11-16,3 1-13 0,-1 2-10 0,-2 0-9 15,0 2-14-15,3 1-9 0,-2-4-4 0,3-1-8 16,-4 1-12-16,0 0-7 0,2 0-4 0,-3-3-10 15,7 0-10-15,-4-1-9 0,-2-2-14 0,2 1-17 16,-2-2-17-16,-1-1-23 0,3 0-21 0,-3 1-12 16,0-5-42-16,0 0-43 0,0 0-31 0,0 0-30 15,0 0-115-15,0 0-370 0,0-18 165 0</inkml:trace>
  <inkml:trace contextRef="#ctx0" brushRef="#br3" timeOffset="-88082.749">19071 5765 152 0,'0'0'207'0,"0"-5"-17"0,0 5-10 15,0 0-19-15,3-2-9 0,-2-2-5 0,-1 4-8 16,10-1-9-16,-2 1-14 0,-8 0-9 0,15 0-9 16,-3 1-9-16,0 3-12 0,1-3-7 0,-2 2-9 15,1-1-1-15,1 1-9 0,-3 4-5 0,-1-4-4 16,0 2-8-16,1 2-19 0,-5 0-21 0,0-1-23 15,-1 5-25-15,-2-1-26 0,-2-1-28 0,-3 2-20 16,-1 0-20-16,-2 5-23 0,-4-2-96 0,-2 2-289 16,-3-1 128-16</inkml:trace>
  <inkml:trace contextRef="#ctx0" brushRef="#br3" timeOffset="-87928.543">19039 6203 70 0,'3'5'146'15,"0"-3"1"-15,4 1-8 0,1-1-8 0,2-1-13 16,1-2-8-16,1-1-18 0,6-1-6 0,-1 0-12 16,-4-1-9-16,5-1-30 0,0-2-38 0,-3-1-36 15,1-1-51-15,-2 0-91 0,-1-2-194 0,-3 4 86 16</inkml:trace>
  <inkml:trace contextRef="#ctx0" brushRef="#br3" timeOffset="-87353.229">19312 5776 125 0,'0'0'208'0,"6"-2"-12"0,-6 2-10 0,5-2-9 16,-5 2-14-16,11 2-12 0,-2-4-14 0,-4 2-9 15,0 3-14-15,3-2-9 0,1 0-10 0,-4 1-14 16,0 0-2-16,0-1-10 0,2 3-2 0,-5 1-7 16,3 0-5-16,-1-4-7 0,-1 5-2 0,-3 1-1 15,0-3-4-15,-3 5-1 0,-6-1-6 0,4 2-2 16,-1-2-6-16,-2 0-4 0,-1 1 0 0,-1-1 0 16,6 1-5-16,-4-4-4 0,3 2-2 0,-1-2-5 15,2 0-7-15,0-1-1 0,-1-1-4 0,4-1-4 16,-2 4 1-16,1-2-2 0,2-4 2 0,0 3-3 15,0-3 1-15,0 0 3 0,0 0 2 0,5 5 1 16,-5-5-1-16,6 0 2 0,-6 0 0 0,8-1 1 16,-8 1 1-16,13-2 1 0,-7 2-3 0,-6 0-2 15,7 0 6-15,0 0-3 0,-7 0-1 0,9 0 1 16,-9 0 3-16,9 0-5 0,-1 0 5 0,-4 2-1 16,3-1 1-16,-2 1-2 0,2 0 2 0,-2 0 3 0,0 1-4 15,3-1 7-15,-3 1-8 0,0 0-2 0,-2 3 3 16,3-1-1-16,-2-1 3 0,1 2-2 15,0-1 2-15,-1 1-1 0,-2-1-2 0,2 0 4 16,0 1-2-16,-3-3 0 0,2 4 0 0,-1-2 4 0,0 0-2 16,0-1-2-16,-1 1 3 0,1 2 2 0,-1-2-2 15,-2-1-3-15,1 2 3 0,0-4 2 0,-3 2-1 16,1 1 1-16,-1-1-2 0,1 0 0 16,-2 1 1-16,-1 0-2 0,1-1 2 0,-3 2-3 15,0-1 0-15,2-1-7 0,-4-1-6 0,2 3-12 0,-3-2-20 16,4-2-22-16,-2 1-29 0,0-3-39 0,1 2-44 15,0 0-152-15,1 0-357 0,6-2 158 16</inkml:trace>
  <inkml:trace contextRef="#ctx0" brushRef="#br3" timeOffset="-86551.028">19318 5565 228 0,'0'-6'253'0,"-2"1"-19"15,2 1-20-15,0 1-19 0,0 3-19 0,0-7-21 16,2 3-14-16,-1 0-16 0,5-3-10 16,-2 5-12-16,6-2-9 0,-1 1-9 0,-1 0-10 15,-2 1-8-15,3-1-3 0,-1 2-7 0,-2-3-4 0,2 3-3 16,1 0-3-16,-3 1-2 0,2 0-4 0,-3 1-2 15,4 0-4-15,-4 2-1 0,3-2-5 16,-2 2 3-16,-1 0-10 0,2 0 5 0,-1 0-3 16,-1 1-8-16,2-2 0 0,-1 3 1 0,0-2-4 15,-1 1 1-15,3 1-5 0,1 1 0 0,-4-1 2 0,3-1-3 16,-4 1-1-16,1 0 3 0,1-1-4 0,-1 1-2 16,0 2 4-16,-1-2-4 0,0-1 2 15,1 2-2-15,-2 0 1 0,2-1-2 0,-2 0 1 16,4 1-2-16,-6-1 3 0,3-3-2 0,1 3 0 0,-1-1 0 15,0 1-2-15,0-3 2 0,0 1-2 0,-2-1-2 16,3-1 4-16,-1 2 0 0,-4-3-1 0,8 4 0 16,-4-3 0-16,0 1-1 0,-4-2 1 0,0 0-1 15,0 0-2-15,7 0-1 0,-7 0-4 16,0 0-5-16,0 0-7 0,0 0-2 0,4 4-7 0,-4-4 5 16,-4 5 3-16,2-2-4 0,-3 3 1 0,-3-2 1 15,4 3 1-15,-4 0 1 0,-2 1 3 0,2 0-1 16,3 1 5-16,-1 0 0 0,-4 0 4 0,1-2 0 15,4 5 0-15,-2-4 1 0,1 2-1 16,0-3 2-16,0 4-2 0,3-2 5 0,-4 2-5 0,6-3 3 16,-2 2 1-16,1 0 0 0,3-1-1 0,-1 2 3 15,0-1 0-15,-1 0-2 0,1-3 4 0,1 2-2 16,-2 2 0-16,1-5 6 0,1 5-4 0,0-4 1 16,1 4-2-16,-4-3 2 0,2 2-1 0,-1 0-2 15,1-3 1-15,0 3 0 0,0 0 2 0,1-4-1 16,-2 5 0-16,0-2 2 0,-2 0-1 0,6 1 1 15,-3 0-1-15,0 0 1 0,0 2-1 0,-3-5 5 16,6 7-4-16,-2-5-1 0,-1 2 0 0,1 1-1 16,1-2 4-16,0 2 1 0,-2 0-2 0,3 0-1 15,2 2 1-15,-3-2-1 0,4 5 2 0,-1-7-2 16,0 7 1-16,-1-8 0 0,-1 2-2 0,1 3 5 16,-1-1 1-16,5-2 2 0,-5-1-3 0,2-1 16 15,-1 2-12-15,1-2 2 0,-1 0-2 0,-3 0 0 16,2 2 1-16,-2-5-2 0,2 4 2 0,-3-1 0 15,0-1-2-15,-4 2-2 0,1-1 2 0,1 0-3 16,-6 1-1-16,-6 1-5 0,3 1-5 0,-3 0-10 16,0-2-12-16,-5 0-13 0,-3 2-26 0,-5 0-37 15,-4-3-56-15,-1 1-64 0,-5 0-156 0,-3 0-410 16,-11 1 181-16</inkml:trace>
  <inkml:trace contextRef="#ctx0" brushRef="#br3" timeOffset="-85197.332">20497 5813 180 0,'0'0'194'0,"0"0"-19"0,0 0-16 0,0 0-14 16,0 0-16-16,0 0-15 0,0 0-11 0,8-9-6 15,-4 7-3-15,1-1-5 0,0 0-9 0,1 3 0 16,2-3-8-16,2-1-4 0,0-1-3 0,0 3-6 15,-2 1-3-15,1-1-6 0,1 0 12 0,-1 1-6 16,0 1-5-16,-2 1-2 0,-1-1-4 0,4 2 2 16,-1 1-9-16,0 3 0 0,0-1-1 0,-4-2-1 15,0 3 2-15,4 2-3 0,-5-4 1 0,1 5 5 16,-1 0-1-16,-3 2-1 0,2 0 3 0,-3 1-8 16,-3 0 2-16,2 1-3 0,-3-1 1 0,-1-1-5 15,-5 4-3-15,6-3-3 0,-5 2-3 0,1 0-2 0,-2-1-1 16,1-3-4-16,-1 0-1 0,4-1-1 15,-5 1 1-15,4-2 2 0,-1-1-4 0,2 0 0 16,-2-1 1-16,3-2-3 0,1-2-1 0,-1 1 0 16,2-1-3-16,1 1-4 0,-4 1 4 0,6-4 1 15,-2 4-4-15,2-4-1 0,-2 5-2 0,2-5 2 16,0 0-3-16,0 0 2 0,0 0-1 0,0 0 3 16,0 0-1-16,15-1 2 0,-7 1 3 0,3-4-4 15,2 3 5-15,4-4 5 0,2-1-3 0,10 2 3 16,-1-1 1-16,3 0 4 0,0 1 5 0,0-4 0 15,3 1 5-15,0 2 5 0,-2-1 6 0,4 3-2 0,-2-2 2 16,0 1 7-16,-2 0-3 0,-1 0-3 16,0-1 4-16,-3 0 0 0,-6 5-2 0,-3-2-2 15,2 0 1-15,-5 1 7 0,-2-1-23 0,-2 2 9 16,-4 0 0-16,0 0 3 0,-1 0 4 0,-2-1 4 0,-5 1 3 16,9-2 10-16,-9 2-1 0,0 0 6 0,11 0-15 15,-11 0-2-15,0 0-1 0,0 0-1 0,9-2-5 16,-9 2-21-16,0 0 27 0,0 0-20 15,0 0-1-15,4 0-11 0,-4 0-36 0,0 0-32 16,0 0-37-16,0 0-47 0,0 0-54 0,0 0-59 0,0 0-75 16,0 0-244-16,0 0-620 0,0 0 274 0</inkml:trace>
  <inkml:trace contextRef="#ctx0" brushRef="#br3" timeOffset="-83039.22">17051 6915 149 0,'9'-8'138'16,"0"2"-2"-16,-3-3-3 0,2 4-8 0,-4 0-9 15,3-5-2-15,-4 6 2 0,1 1-2 0,-1-1-2 16,0 1-2-16,-3 3-4 0,4-3-4 0,-4 3-3 16,0-5-8-16,0 5-11 0,0 0-8 0,0 0-8 15,-18 6-7-15,6-1-8 0,1 4-2 0,-7-1-7 16,0 3-6-16,0-2-1 0,-2-1 0 0,4 3-6 15,-1 0-2-15,1-1 1 0,2 1-4 0,1 1-2 16,3-3-3-16,1 0-2 0,0 0-2 0,2 2-4 16,-2-2-1-16,6-1-1 0,1-1-1 0,0 4-4 15,2-3-1-15,2 2 0 0,2-1-4 0,3 0 5 16,-1-1 0-16,6 0-2 0,1 0 2 0,3-2-2 16,2 1 1-16,0 1-2 0,1-3-8 0,-7 0-10 15,3-1-1-15,-3 1-8 0,2 0 1 0,-5 0-5 16,0 0-2-16,-4-1 3 0,1 0 0 0,-3 2 3 0,-2-1 1 15,-1 2 0-15,-3 2 10 0,-2-3 3 16,-1 5-1-16,0-5-2 0,-5 5 1 0,5-5 5 16,-3 3 0-16,-1-2-3 0,-1 1 4 0,1 0 4 15,1-2 2-15,4-1-2 0,0-2 4 0,-4 2-1 0,5-1-10 16,1 2-4-16,-1-1-1 0,1-1 7 0,3-2-7 16,0 4 2-16,0-6 0 0,0 5 1 15,1-1-2-15,1 0 5 0,0-2 0 0,2 1 2 16,1 0 3-16,-1-2-1 0,2 3-2 0,-2-4-1 15,1 4-1-15,-2-2 6 0,2 2 1 0,-1 0 3 0,2 1-4 16,-5 1 4-16,3 1-2 0,-4 3-2 0,-1-2 4 16,1 3-1-16,-3 0 8 0,2 0-7 0,0 0 2 15,-4-1 5-15,-4 4-3 0,5 1-1 0,-2-3 2 16,-2 1-4-16,-1 3 10 0,5-4-6 0,-5 2 1 16,5-2 9-16,2 5-11 0,-3-4 6 0,2 2-5 15,3-1 4-15,2 0 1 0,-4-2 5 0,4 1-3 16,4 2 3-16,-4 2-5 0,2-6 2 15,1 1 1-15,1 1 6 0,2-4-3 0,5 3 2 0,0 0 1 16,2-1-8-16,-6-3 1 0,4 1-7 0,1-2 6 16,5 0 2-16,-1-4-2 0,-1-1-8 0,1 0 1 15,0-2-16-15,0 0-33 0,-2-2-25 0,4-1-40 16,-3-1-52-16,-4 0-103 0,-3-3-289 0,-1 2 129 16</inkml:trace>
  <inkml:trace contextRef="#ctx0" brushRef="#br3" timeOffset="-82668.551">17480 7221 136 0,'-2'-2'182'0,"2"2"-18"0,-3-5-22 16,3 5-15-16,0 0-8 0,0 0-10 0,0 0-11 16,0 0-4-16,0 0-5 0,0 0-11 0,3 22 6 15,-1-10-4-15,0 0-3 0,-1 3-2 0,0 1-8 16,3 0-1-16,-3 1-4 0,-1-1-5 0,3 4-7 15,-6-3-5-15,3 2-1 0,0 0-8 0,0-5-3 16,0 2-2-16,0 0-3 0,0-6-2 0,-1 0-11 16,1-1 0-16,-4-2-20 0,4 0-21 0,0 0-32 0,0 1-13 15,-2-5-25-15,-2 2-20 0,4-5-32 16,-3 2-138-16,-3-2-308 0,6 0 137 0</inkml:trace>
  <inkml:trace contextRef="#ctx0" brushRef="#br3" timeOffset="-82462.411">17407 7200 28 0,'4'-7'152'0,"1"4"-3"0,5-2-9 0,2 1-10 15,5 0-7-15,-3 0-15 0,1 1-13 0,5 0-9 16,-2 1-10-16,2 0-3 0,-3 0-8 0,2 4-21 0,-2-2-13 15,-7 3-37-15,8 2-33 0,-9-1-34 0,1 2-28 16,-7 0-80-16,-2 0-194 0,-1 3 86 0</inkml:trace>
  <inkml:trace contextRef="#ctx0" brushRef="#br3" timeOffset="-82294.63">17305 7665 37 0,'3'6'133'0,"3"-3"-5"0,0 1-1 0,2-1-6 16,6 2-10-16,0-2-4 0,5-3-6 0,-1 0-18 16,4-3-9-16,-2 3-6 0,3 0-10 0,-1-4-27 15,5-1-35-15,0 0-36 0,-8-2-42 0,-3 4-94 16,2-3-190-16,-1-1 84 0</inkml:trace>
  <inkml:trace contextRef="#ctx0" brushRef="#br3" timeOffset="-81873.335">17810 7222 4 0,'-3'-2'192'0,"-1"-3"-14"16,1 1-3-16,3 0-11 0,0 4-10 0,-4-3-14 15,4 3-9-15,-3-3-11 0,3 3-12 0,-1-2-3 16,1 2-7-16,0 0-6 0,0 0-7 0,0 0-1 16,0 0-3-16,0 0-7 0,0 0-4 0,0 0 0 15,0 0 9-15,-4 8-2 0,4 0 1 0,-2 1-2 16,-1 6-5-16,3-1 2 0,-4 5-6 0,3-3-5 15,-2 2 0-15,2 0 7 0,0 0-17 0,1 1-4 16,-3 1-6-16,3-1 3 0,0-2-9 0,0 2-3 16,0-3-6-16,0-1 0 0,0 2-3 0,0-1-3 15,0-6-1-15,3 4-2 0,-1-2-3 0,0-7-1 16,-2 4-4-16,1-3-4 0,0-1-1 0,0 2-14 16,1-3-7-16,-2 2-30 0,-2-2-20 0,4-1-24 15,-2-3-28-15,-2 5-23 0,2-5-34 0,0 0-53 0,0 0-172 16,0 0-431-16,0 0 191 0</inkml:trace>
  <inkml:trace contextRef="#ctx0" brushRef="#br3" timeOffset="-81590.457">18077 7521 19 0,'0'0'203'0,"0"0"-14"15,1-3-18-15,-1 3-13 0,0 0-20 0,0 0-11 16,0 0-16-16,0 0-11 0,5 3-5 0,-5-3-16 16,4 7-1-16,0 0-9 0,-3-3-2 0,4 0-8 15,-1 5-11-15,0-1 0 0,-3 4-5 0,2-2-4 16,-2 0-1-16,3 1-12 0,-4 1-29 0,0 1-31 15,0-5-41-15,1 2-36 0,-1 1-45 0,-2-3-99 16,-1-2-276-16,3-3 124 0</inkml:trace>
  <inkml:trace contextRef="#ctx0" brushRef="#br3" timeOffset="-81290.33">18387 7267 152 0,'0'0'194'0,"0"0"-17"16,0 0-6-16,0 0-9 0,0 0-8 0,7 15-12 15,-5-7-11-15,1 1-6 0,-1 3-16 0,1 0-7 16,-1 0-12-16,1 5-6 0,-2-8-10 0,1 8-3 15,3-1-8-15,-4-2-7 0,2 2-7 0,-3-4-4 16,1 2-9-16,-1 0 4 0,0-5-7 0,0 1-12 16,-1 2-15-16,-2-5-21 0,2 1-19 0,-4 0-28 15,3-4-16-15,0 1-29 0,0 1-29 0,-1-3-35 16,-4 1-110-16,3-4-305 0,-2 0 136 0</inkml:trace>
  <inkml:trace contextRef="#ctx0" brushRef="#br3" timeOffset="-81072.785">18271 7185 210 0,'0'-3'206'0,"0"-2"-12"0,5 1-19 0,-4-1-14 15,3 2-15-15,1-1-18 0,4-2-13 0,4 3-13 16,-4-3-4-16,4 2-11 0,-1-1-11 0,1 2-6 15,3 1-11-15,0-2-7 0,2 0-21 0,-5 5-34 0,2 1-31 16,-3-2-46-16,-2 0-30 0,2 2-38 16,-7 1-109-16,-1 2-276 0,-2 2 123 0</inkml:trace>
  <inkml:trace contextRef="#ctx0" brushRef="#br3" timeOffset="-80880.182">18203 7634 157 0,'7'4'188'0,"0"-2"-13"0,2-2-16 0,2 0-11 16,3 0-15-16,4-1-12 0,-1 0-11 0,5-3-12 0,-4 1-8 16,10 0-19-16,-6-4-32 0,-4 2-43 15,9-3-53-15,-6 2-40 0,-4 0-126 0,-4-1-239 0,2-3 106 16</inkml:trace>
  <inkml:trace contextRef="#ctx0" brushRef="#br3" timeOffset="-80347.182">18520 7313 135 0,'1'-6'155'0,"-1"6"-11"0,4-5-7 16,0 2-8-16,0 0-9 0,4-1-6 0,-2 0-11 0,3 3-6 16,0-4 0-16,1 2-10 0,2 1-9 0,-2-1-5 15,0-1-5-15,2 4-10 0,-3 0-7 0,-2 0 0 16,1 2-4-16,0-2-6 0,-1 1-6 0,-3 1 1 16,1 1-2-16,0 1-1 0,-3 1 6 0,0 4-1 15,-4 1-3-15,-5 0-1 0,0 5-4 0,-1 0-4 16,-1 0-4-16,-1 1-1 0,-2-2-2 0,1 2 0 15,-2-1-4-15,-1-2-1 0,4 1-3 0,2-2 1 16,-2-1-3-16,1-1 1 0,4-2-2 0,-3 2-1 16,4-3-2-16,0 2 1 0,2-4-4 0,-1 1 2 15,2 0 1-15,-3 0-2 0,4-4-1 0,0 5-1 16,5-5 4-16,-2 4 0 0,3-6 4 0,-2 2-3 16,4 0 6-16,3-2-2 0,0 0 1 0,1-2-5 15,1 1-1-15,5 0-4 0,-1-5 4 0,4 4-5 16,-4-3-11-16,3 2-24 0,-8-1-34 0,3 1-38 15,-2-3-36-15,-2 1-46 0,1 1-119 0,-3-3-331 16,1 3 146-16</inkml:trace>
  <inkml:trace contextRef="#ctx0" brushRef="#br3" timeOffset="-80120.092">18901 7503 105 0,'0'0'202'0,"0"4"-17"0,0-4-4 15,0 7-9-15,0-1-19 0,0-2-11 0,-2 3-22 16,2 1-2-16,-2 2-16 0,2-1-6 0,0 5-13 16,0-3-7-16,-3 2-15 0,1-1-27 0,1-2-29 15,-1 3-36-15,1-4-35 0,1 3-39 0,-2-2-39 16,0-1-105-16,-1-2-268 0,3 1 118 0</inkml:trace>
  <inkml:trace contextRef="#ctx0" brushRef="#br3" timeOffset="-79835.74">19104 7228 37 0,'0'0'226'0,"0"0"-16"0,0 0-13 15,0 0-7-15,0 0-3 0,5 12-11 0,-1-6-15 16,-2 4-14-16,3-1-9 0,-3 1-17 16,3 3-11-16,0-2-10 0,0 3-10 0,-1 2-10 15,0-5-10-15,1 6-4 0,-1-4-8 0,1 2-8 16,-4-2-19-16,3-3-16 0,-1-1-28 0,-3 1-19 0,0-4-24 15,0 1-34-15,-3-1-31 0,3 0-23 0,-4-3-31 16,0 3-131-16,1-3-330 0,-5-2 147 16</inkml:trace>
  <inkml:trace contextRef="#ctx0" brushRef="#br3" timeOffset="-79613.167">18961 7173 92 0,'0'-3'208'0,"5"-2"-11"0,-1 1-12 0,4-3-14 0,-2 3-4 15,6 0-16-15,0 0-14 0,1 0-13 0,6 0-13 16,-1-1-12-16,1 4-10 0,-2 1-7 0,4-1-11 16,-4 1-11-16,-4 0-17 0,1 2-31 0,-1 1-32 15,-4-1-25-15,1 5-29 0,-5-2-23 0,3-1-23 16,-7 3-20-16,-1 2-111 0,0 3-271 0,-5-1 120 15</inkml:trace>
  <inkml:trace contextRef="#ctx0" brushRef="#br3" timeOffset="-79443.229">18964 7629 156 0,'10'5'170'0,"0"-4"-17"0,3 0-11 0,5-2-13 15,0 2-10-15,2-3-18 0,2-1-10 0,5 0-8 16,-7-3-20-16,1-1-32 0,0-1-49 0,-3 0-35 16,0-2-60-16,-9 0-63 0,1 1-191 15,0 0 85-15</inkml:trace>
  <inkml:trace contextRef="#ctx0" brushRef="#br3" timeOffset="-78985.043">19392 7171 172 0,'1'-3'245'15,"-1"0"-16"-15,0 3-17 0,1-4-14 0,-1 4-21 16,0 0-20-16,0 0-16 0,0 0-11 0,0 0-16 15,0 0-10-15,0 0-10 0,0 0-4 0,-15 7-14 16,7-1-8-16,-1 1-10 0,0 0 0 0,4 0-7 16,-2 1-1-16,-1 0-4 0,4 1-4 0,-2-1 1 15,1 0-8-15,1 2-1 0,2-3-6 0,0 2-5 16,1-1 1-16,-3-1-2 0,4-1-4 0,4 1-1 16,-4 3 0-16,1-4 0 0,1 1-4 0,2 1-2 15,0-1-1-15,-1-1-3 0,3 0 2 0,0 1-2 16,2-1 1-16,1 1-3 0,-2 0 0 0,4-2 1 15,-1 1-3-15,2 2 2 0,-1-1-4 0,6 3 2 16,-4-5-2-16,-2 2 1 0,1 1-4 0,-2-2 1 16,-1 2 1-16,-3 0-9 0,1-4 0 0,-1 2-2 15,-1 2-3-15,-2-3 1 0,-1 0-4 0,-3 1-6 16,0 0 0-16,-2 1-4 0,-1-3-3 0,-3 3 3 16,-2 0-1-16,0-1 2 0,-3-1-8 0,0-2-10 15,1 4-14-15,-3-2-19 0,4-1-12 0,-5-3-9 16,3 1-29-16,-1-2-29 0,-2 0-22 0,2-3-117 15,-7 2-318-15,2-2 141 0</inkml:trace>
  <inkml:trace contextRef="#ctx0" brushRef="#br3" timeOffset="-78804.893">19329 7187 67 0,'15'-9'147'0,"2"1"-10"16,2 1-17-16,0 0-16 0,-2 0-5 0,1 2-17 16,-4-2-5-16,0 4-19 0,0-3-46 0,3-2-38 15,-6 3-38-15,0 1-72 0,0-1-147 0,-5-1 65 16</inkml:trace>
  <inkml:trace contextRef="#ctx0" brushRef="#br3" timeOffset="-78165.482">19456 6855 62 0,'-2'-3'179'0,"2"3"-15"16,0 0-15-16,2-6-16 0,-2 6-4 0,5-2-7 15,-5 2 3-15,9-2-17 0,-3 2 0 0,-1-1-6 0,4-1-11 16,-2 1-2-16,5 1 3 0,-3-1-11 0,5 1 0 15,-1 0 1-15,1-1-2 0,-6 1-5 16,7 0-4-16,-5 1-4 0,-1-1-9 0,-1 0-3 16,0 1-7-16,-1-1-6 0,0 4-6 0,-1-2-2 0,-1 0 0 15,2 1-3-15,-2 0-1 0,-3 0-7 0,-2-3 2 16,4 6-4-16,-4 0 0 0,0 0 0 0,0 5-7 16,0-6 2-16,-4 3-1 0,-1-3-2 15,1 4-1-15,-3 1-1 0,2 0 0 0,-3-1-2 0,5-4-3 16,-4 6 1-16,0-2-2 0,2 0 0 0,1 1-2 15,-2-2-2-15,-2-1 1 0,4-1 0 0,-3 2 1 16,4 1-2-16,2-3-1 0,-4 0 2 0,4-1-2 16,-1 3 3-16,2-3-3 0,-4 0 0 0,3 3 2 15,1-2-4-15,-2 0 3 0,4 1 0 0,-4 0-2 16,2 1-3-16,2-1-1 0,-2 2 3 0,-2-4-2 16,4 2 0-16,-2 0-3 0,0 0 3 0,1-2 3 15,-1 5-4-15,2-3 2 0,0-2-2 0,-2 1 2 16,0-1-1-16,2 1 0 0,-1 1 3 0,-1 2-1 15,2-3 0-15,-4 2 2 0,2-2-3 0,2 4 0 16,1-1 4-16,-2 1-3 0,1 0 3 0,-1 0 2 16,1-1-3-16,3 2-1 0,-2-2 0 0,-2 3 3 15,-1 0-4-15,5 0 1 0,-5 0 3 0,4-2-4 16,0 7-1-16,-3-2 1 0,3-1-1 0,0-2 0 16,-3 1 1-16,4 3 0 0,2 1 1 0,-2-4 0 15,-1 5-2-15,-2-6 3 0,2 2-2 0,1-4 1 16,-5 2-1-16,5 4 3 0,-2-7 0 0,-2 4-2 15,-1-1-3-15,0 0 7 0,0-3-2 0,-1 2 3 16,-3-1-4-16,0 3 2 0,-2-4-1 0,-3 1 2 16,4 0 0-16,-8 5-7 0,0-4-4 0,-1-1-10 15,-6 3-15-15,3-1-25 0,-6 2-34 0,4-2-43 16,1-5-41-16,0 4-193 0,-6 2-399 0,5-6 177 16</inkml:trace>
  <inkml:trace contextRef="#ctx0" brushRef="#br3" timeOffset="-76700.961">20921 7204 151 0,'-7'0'158'0,"7"0"-6"0,0 0-16 0,0 0-7 16,0 0-6-16,0 0 1 0,0 0-8 0,0 0 0 15,0 0-4-15,0 0-4 0,0 0-8 0,0 0-8 16,0 0-3-16,0 0-10 0,0 0-7 0,1-4-6 15,-1 4-4-15,0 0-6 0,2-8-8 0,-2 8-3 16,4-5 2-16,-1 2-4 0,-2-2-6 0,4 1 4 16,-1 1-6-16,1-2 3 0,-2 1-3 0,6-3-1 15,-3 4-3-15,2-4-1 0,1 3-4 0,1-2-1 16,-2 2-3-16,2 1 1 0,1-2-3 0,0 1-1 16,-1 1-1-16,1 3-4 0,0-2-2 0,-5 2 4 15,5 0-4-15,-1 0 2 0,2 2-6 0,-6 1-1 16,3 2 0-16,-1 2 1 0,0-2 3 0,-1 4 5 15,-3-1 5-15,0 3 3 0,1 1 0 0,-2 0-3 16,-2 3 3-16,-1 2 0 0,0-2-3 0,0-2 8 16,-4 3-10-16,3-3 2 0,-3 0-4 0,-1 1-2 15,0 1-1-15,-3-1-2 0,-2 1 0 0,6-4 0 16,-5 0 0-16,1-1-1 0,-1-1-2 0,3-1 2 16,-4 0-2-16,1-1-1 0,1 0 4 0,-1 0 3 15,0-2 0-15,3 2 5 0,1-2-1 0,2-3 6 16,-2 2-4-16,0-2-2 0,1 0 3 0,1 0-3 15,0 0-3-15,3-2-2 0,0 0-1 0,-6 3-5 16,6-3 0-16,0 0-1 0,-2 4 2 0,2-4-4 16,0 0 0-16,0 0-1 0,0 0 1 0,5 3 1 0,-5-3 0 15,13 0-1-15,-5-1 1 0,2-1 0 16,3 1-1-16,4-2-3 0,-4 0 2 0,4-1 2 16,6 3-1-16,1-6 1 0,6 3 3 0,-8 2-1 15,4-2 6-15,5-3 6 0,-3 3-2 0,4 1 1 0,-1-4 2 16,1 3 8-16,-4 0 2 0,1 0-2 15,1-1 6-15,0 0-5 0,-8 2 5 0,7 2-1 0,-11-2 2 16,3 0-1-16,-2 3 8 0,-2-2-10 16,-4-2 5-16,0 4 12 0,0-3-6 0,-3 3 5 0,-3-2 2 15,1 1-1-15,-1 1-3 0,-1 0 4 0,0-1-2 16,-2 0 1-16,-4 1-2 0,11 0 6 0,-11 0-9 16,0 0-1-16,8-1-2 0,-8 1-14 0,7 0 10 15,-7 0-4-15,0 0-5 0,0 0 0 0,4-1-6 16,-4 1-4-16,0 0-2 0,0 0 3 0,0 0-5 15,0 0-5-15,0 0-20 0,0 0-27 0,0 0-56 16,0 0-63-16,0 0-80 0,0 0-97 0,0 0-348 16,-15-7-736-16,3 4 327 0</inkml:trace>
  <inkml:trace contextRef="#ctx0" brushRef="#br3" timeOffset="-65683.59">12043 14719 104 0,'0'-6'103'0,"3"4"-10"0,-2-4-5 0,-1 4 2 0,4-1-13 16,-2-2 0-16,2 1-1 0,-3 0-3 0,2 0-1 15,-2 1-7-15,-1-1-2 0,3 0 6 0,-1-1-4 16,-2 5 11-16,2-5-14 0,-2 0 8 0,0 5-5 15,-2-7-4-15,4 4 4 0,-2 3-5 0,-3-7-7 16,-1 3-1-16,3-2-2 0,-4 4 0 0,0-1 0 16,1-2-5-16,-1 1-1 0,-2 4-3 15,1-4-3-15,-3 3 3 0,1-1-2 0,-2 4-5 0,-3 0 0 16,3 1-3-16,-5 4 0 0,-2 3 0 0,-1-1-5 16,2 1 3-16,-5 6-1 0,1 2 1 0,1 1-3 15,5-4 5-15,-2 6-4 0,3-5-2 0,-1 6 0 16,4-4-3-16,0 6 1 0,2-4-2 0,3-2-1 15,-3 9 1-15,3-9 0 0,0 7-1 0,4-7 0 16,1 2 0-16,0 1-4 0,1-5 1 0,4 3-2 16,-1-2 4-16,1 0 0 0,-1-5-6 0,1-2 0 15,9 3-3-15,-1-3-1 0,0 0 0 0,2-2-3 16,4-2 1-16,-2 1 6 0,3-5-8 0,2 1 3 16,-3-3 1-16,8-4-23 0,-4 2 5 0,-6-1-2 15,6-4 3-15,-3 1 3 0,-3-1-2 0,1 2 4 16,-3-2 1-16,-2 3-4 0,-3 1 2 0,-2-1-1 15,2 1 3-15,-4 2 4 0,-1-1-5 0,-1 1-5 16,0-2 2-16,-4 3-13 0,6-2-17 0,-6 2-23 16,0 0-31-16,4-4-35 0,-4 4-45 0,0 0-39 15,0 0-135-15,0 0-372 0,0 0 165 0</inkml:trace>
  <inkml:trace contextRef="#ctx0" brushRef="#br3" timeOffset="-64979.219">12479 14821 130 0,'0'0'131'0,"-8"8"-6"0,4-1-14 16,3 2-8-16,-3 1-8 0,3 2-9 0,-2 3-4 16,-1-5-9-16,3 7-3 0,0 0-4 0,-2-1-4 15,2-3 2-15,-3-1-12 0,3 0 2 0,1 4-2 16,0-6-5-16,0 4 1 0,0-6-4 0,1 1-2 15,-1-3 12-15,0 2-15 0,4 0-4 0,-3-1 1 16,-1-3-4-16,3 1 0 0,-2 0-3 0,3-1-2 16,0-1 1-16,-3-1-4 0,4 1 2 0,-1-1-3 15,5 0 0-15,-4 0 0 0,4-2-3 0,0-2 5 16,4 0-10-16,0 0-2 0,0 1 1 0,3-3-4 16,2 1 1-16,0-1 0 0,-4 0-2 0,6 0-6 15,-2 2-12-15,1-5-20 0,-1 4-11 16,-4 1-30-16,-1-1-20 0,0 0-21 0,-2-1-20 0,-5 1-20 15,2 1-94-15,0 0-266 0,-4 2 119 0</inkml:trace>
  <inkml:trace contextRef="#ctx0" brushRef="#br3" timeOffset="-64766.702">12680 14884 67 0,'-6'-7'197'0,"1"3"4"0,1 0-5 15,-1-1-14-15,0 3-20 0,5-1-17 16,0 3-15-16,0 0-11 0,0 0-15 0,-1 11-7 16,3-1-10-16,2 6-6 0,5 9-11 0,-4-6-7 0,4 7-5 15,-5 2-9-15,4 1-5 0,1-2-4 16,-4 3-6-16,1-3-13 0,-2 3-29 0,0-4-27 0,1 3-39 16,-3-2-43-16,2 1-45 0,-2-1-131 0,-2 1-315 15,-2-1 140-15</inkml:trace>
  <inkml:trace contextRef="#ctx0" brushRef="#br3" timeOffset="-64063.453">11234 15845 59 0,'0'0'76'0,"0"-4"0"15,0 4 0-15,0 0 5 0,5-5-2 16,-5 5-2-16,5-3-7 0,0 1 3 0,-1 0 1 16,1 1 2-16,2-1-6 0,4 0 4 0,0 1-7 15,1-3-3-15,1 4-4 0,4-4 1 0,-2 1 7 16,9 2-13-16,3-1-4 0,3-3-4 0,3 1 2 0,1 1-1 15,2-1-4-15,15-5-1 0,3 1-1 16,2-1-9-16,5 0 7 0,3-3-8 0,31-3 4 16,-5-4-5-16,5 1-4 0,-2-2-3 0,3 5 0 15,-4-2 0-15,7 1-9 0,1-2 9 0,-5 3-6 16,6-1 4-16,5 1-7 0,-1 5 1 0,2-5 3 16,-5 1-2-16,2 3-3 0,2-1-2 0,0 5 8 0,4 0-1 15,-2-2-2-15,4 2-3 0,-4 2 4 16,0-1 0-16,-1 5-5 0,5-3 0 0,-2-3 4 15,0 4-4-15,0 0-1 0,3 3 0 0,-5-7-1 16,-2 5-2-16,-1-1 4 0,1-2-6 0,1-2 9 16,-4 5-5-16,-2-5 2 0,3 1 0 0,-4-4-7 15,0 1 5-15,-6-4-3 0,1 4 2 0,1-3 1 0,-2 4 2 16,1-6-5-16,-6 3-2 0,2 3 8 16,-27 0-3-16,1 3-2 0,2-2-1 0,-2 2-2 15,-2-3 2-15,-4 0-2 0,1 3 2 0,-6 0-4 16,-16 0 2-16,-4 0-3 0,0 0 0 0,-6 1-2 15,-8 2 0-15,-3-1-2 0,-6 2-7 0,1-2-13 16,-4 3-12-16,-2-1-20 0,-6 1-21 0,13-2-23 0,-13 2-31 16,8-1-29-16,-8 1-34 0,0 0-106 15,0 0-322-15,0 0 143 0</inkml:trace>
  <inkml:trace contextRef="#ctx0" brushRef="#br3" timeOffset="-63379.5">13882 14521 93 0,'-5'-5'101'16,"0"3"0"-16,-1 0-11 0,3-1-2 0,0 1-9 15,3 2-3-15,-5-5-2 0,5 5-8 0,-1-2-12 16,1 2-4-16,0 0 2 0,0 0-3 0,0 0 5 0,0 0 1 15,1 18 0-15,1-7 3 0,2 8 14 0,-1 6-2 16,5 9 0-16,0 13 4 0,-3 4-7 0,3 10-4 16,1 27-13-16,7 0-8 0,-7-1-5 15,-1-1 4-15,1 6 1 0,-1 2 1 0,-3 5-2 16,-1-1 1-16,-1-1-3 0,3 3 3 0,-5-8 0 16,3 5 2-16,-5-9 4 0,6 8 7 0,0-4 3 0,3-1 31 15,-3 2-7-15,-3-6-6 0,2 2-4 16,4 2-9-16,-7-6-3 0,6 1-6 0,-5 0-2 15,-1-5-3-15,-2-24-37 0,-3 26 4 0,6-23-3 16,-1-2 2-16,6 25 3 0,-3-28-2 0,0 3-1 16,5-2 0-16,0-3 0 0,-1-4-4 0,1 1-2 15,2-1-6-15,2-3-9 0,-4-11-7 0,-3 0-10 16,4 9 22-16,-3-10-12 0,-1-3-17 0,-3-2-12 16,3 0-26-16,-4-3-15 0,0-8-29 0,-2 1-35 15,0-9-29-15,0-1-46 0,0-2-128 0,-2-2-378 16,0-1 167-16</inkml:trace>
  <inkml:trace contextRef="#ctx0" brushRef="#br3" timeOffset="-62636.941">14655 14436 38 0,'2'-17'114'16,"1"1"-6"-16,-3 1-3 0,4-1-4 0,-4 3 3 15,-4 1-3-15,4 2-1 0,-1 2-6 0,-3-3-6 16,0 4-2-16,0 0-2 0,-1 3-11 0,-3-1-8 16,-2 2-3-16,0 3-13 0,-3 3-1 0,-5 2-4 15,0 2 1-15,0 2-2 0,-2 0 4 0,-4 4-2 16,6-4-7-16,0 6 3 0,4-5-8 0,0 4-2 16,1 0-5-16,-1-1-1 0,10-3-3 0,-5 4-3 15,5-1-6-15,-2 1-1 0,5 2 0 0,1-5 0 16,0 6-3-16,3-3-1 0,5 0 3 0,1 1-8 15,-1 2 2-15,7-3-4 0,-2-1 2 0,9 4-3 16,-2 0 0-16,-1-1-3 0,3 1-1 0,2-4-2 16,-10-1 4-16,4 2-3 0,-1-3 7 0,-2 2-7 15,-3 1-2-15,2-2 6 0,-4 0-4 0,-2-1 1 16,1 3-1-16,-7-2 2 0,5 3 1 0,-6-1-7 16,-2 0 0-16,-2 2 0 0,-5 0-2 0,-1 1 9 15,-1-2-9-15,1 1 9 0,-5-2-5 0,0-4 6 16,0 2-6-16,1 0 3 0,-3-4 1 0,0-1-4 15,-1 2 2-15,0-3 1 0,2 1 0 0,3-2 0 16,-6 1 2-16,1-3-5 0,5 0 4 0,-6 1 0 16,1-2 1-16,3-1 0 0,1 1 2 0,3-4-4 15,1 1 1-15,-4-1-6 0,6 0-2 0,0 1-11 16,2-2-6-16,0 2-23 0,0-2-15 0,4-2-12 16,1 0-6-16,1 0-12 0,2-3-11 0,2 0-16 15,2 2-64-15,1-1-202 0,1-3 90 0</inkml:trace>
  <inkml:trace contextRef="#ctx0" brushRef="#br3" timeOffset="-62249.259">14867 14740 67 0,'-1'10'99'0,"-2"2"2"15,1 4-14-15,-1-4 0 0,2-1-19 0,-2 3 3 16,3-3-8-16,0 2-14 0,0-2 1 0,0-2-4 16,0 2 1-16,3-6-21 0,-2 4-3 0,2-1 2 15,-1-2-5-15,1-2 2 0,-2 1-5 0,-1-3 3 16,5 1-5-16,-5-3-1 0,7 1-1 0,-7-1 1 16,7-5-4-16,-2 1 1 0,0 0-2 0,1-4 1 15,0 2-5-15,-5-5 1 0,4 3-3 0,-2-2 7 16,-1 1 1-16,0-2-3 0,0 4-3 0,-2 2 2 15,1-1 7-15,1 2-7 0,-1-2-1 0,-1 6 5 16,4-2-1-16,-4 2 2 0,0 0 2 0,0 0 0 16,14 9 3-16,-10-4-6 0,1 3 2 0,1 0-2 15,2 2-3-15,-2 0 3 0,3 1-2 0,-3-4 1 16,4 4 2-16,0-5-10 0,0 1-6 0,0-4 0 16,4 2-10-16,-5-5-18 0,8 0-22 0,-4-3-12 15,4-5-11-15,-1-1-9 0,0-3-13 0,-3 1-51 16,1-3-161-16,-3 0 71 0</inkml:trace>
  <inkml:trace contextRef="#ctx0" brushRef="#br3" timeOffset="-61987.764">15169 14484 71 0,'-6'-15'97'16,"-1"4"4"-16,4 3 15 0,-2-1-6 0,1 4-12 16,-1-1-7-16,3 3-13 0,0-1-2 0,2 4-6 15,0 0-7-15,0 0-4 0,3 16-11 0,-2-5 0 16,3 5-2-16,1 9-2 0,0 0-3 0,0 2 5 15,4 5-1-15,-1 0 6 0,2 2-2 0,-1 11 3 16,-1-9-1-16,0 10-2 0,4 1-4 0,-5 0 2 16,-1-1-2-16,-2-9-3 0,2-3-7 0,-1 2-1 15,-5 1-2-15,4 11-1 0,0-16-5 0,0 4-2 16,-3-5 5-16,3 3-12 0,-3-4 1 0,4 1-5 16,-2-2 2-16,-2-4-3 0,4 2-3 0,-5-2-20 15,4-8-21-15,-4 3-28 0,3-4-25 0,-6-5-28 16,3 0-21-16,0-4-22 0,-1 3-92 0,-6-5-268 15,2 0 119-15</inkml:trace>
  <inkml:trace contextRef="#ctx0" brushRef="#br3" timeOffset="-61678.877">15235 14771 66 0,'8'-7'122'16,"2"0"-9"-16,0 1-9 0,4 0-11 0,-1 0-4 16,2 3-1-16,3-1-16 0,1 2-5 0,-1-3-12 15,0 5-2-15,0-2-11 0,1 4-7 0,-5 3 6 16,-1-3-1-16,1 2-12 0,-4 1 4 0,-1 1-7 16,-4-2 4-16,3 2-6 0,-5-1 2 0,-3 1-6 15,-2 1 0-15,-2 1 1 0,-2 4-11 0,-7 0 3 16,0-3-4-16,-1 1-1 0,0 0-1 0,-5 1 0 15,-1-3-3-15,2 1 6 0,-8 0-4 0,4 0-2 16,1-4 3-16,0 0-9 0,2 2-6 0,-1-6-4 16,8-1-22-16,1-1-10 0,-1 0-12 0,5-3-15 15,0 0-19-15,2-3-85 0,0-3-188 0,0 0 83 16</inkml:trace>
  <inkml:trace contextRef="#ctx0" brushRef="#br3" timeOffset="-61392.144">15544 14373 79 0,'0'18'120'0,"0"8"5"0,-2 1-8 0,0 2 2 16,2 0-7-16,0 7-2 0,0-4 3 0,4 14-11 15,-1-11-1-15,1 10-5 0,-2-9-7 0,3-2-10 16,-2 3-8-16,3-3-9 0,-2 2 0 0,2-1-7 15,1 0-6-15,-2-2-5 0,-3-1-4 0,1-3-1 16,1 0-1-16,-4 0-11 0,1-2-1 0,1 1-4 16,-2-3-3-16,2-5-2 0,0-3-5 0,-4 3-17 15,0-2-9-15,2-3-15 0,-2 0-11 0,0-1-23 16,-1-3-11-16,0 0-5 0,1-2-12 0,-3 2-15 16,0-4 2-16,1 4-9 0,-1-3-92 0,0-4-222 15,0 0 99-15</inkml:trace>
  <inkml:trace contextRef="#ctx0" brushRef="#br3" timeOffset="-61069.11">15558 14800 7 0,'5'-12'104'0,"1"0"-14"15,1 2-5-15,-2 1 6 0,5 0-5 0,-2 0-9 16,4 2-11-16,0 0-5 0,6 1-8 0,-5 0-5 15,2 1 1-15,-2 2-1 0,6 2-5 0,-6 1-7 16,1-1-7-16,2 3 1 0,-5 0 0 0,3 2-2 16,-4-3-7-16,3 5-3 0,-3-2 3 0,-1 1 4 15,-1 4-6-15,-3-3-5 0,-1 3 3 0,-2-1-11 16,-2 3 13-16,-2-1-7 0,-1 2 2 0,-3-1 2 16,-4 2-3-16,-1 1-7 0,0-1 3 0,-2 1 3 15,-1-1-3-15,0-3 2 0,0 2 0 0,-1 0-10 16,-1 0 5-16,1-2-2 0,3-3-2 15,1 1-7-15,-4081-4 1 0,8162 1-8 0,-4080 0-8 0,4-3-17 16,1-2-3-16,5 0-20 0,-7-5-3 0,6 0-16 16,2-2-10-16,2-4-68 0,2-2-169 15,3-3 75-15</inkml:trace>
  <inkml:trace contextRef="#ctx0" brushRef="#br3" timeOffset="-60327.004">15821 14719 18 0,'0'6'105'15,"1"5"-9"-15,-1 1-8 0,-1-1-2 0,1 5 0 16,0-4 2-16,-1 4-22 0,1-5-6 0,0 1-2 16,0-2-18-16,1 1 9 0,2 0-11 0,0 0-6 15,-2-5-3-15,3 3-3 0,0-2 1 16,-2-2-3-16,2-1-2 0,2-2-4 0,-1 0-1 0,1-2 0 16,-6 0 2-16,11-4-2 0,-6 0-6 0,0-1 6 15,2-3-6-15,-2-2-5 0,1 1 2 16,-2 0 0-16,0-1-4 0,-2-2 2 0,-2 0-1 15,0 0 5-15,0 0-2 0,-6 1-8 0,6 0 6 16,-4-2-1-16,-4-2 4 0,3 5 1 0,0-2 1 0,-3 6 9 16,2-2 10-16,1 2-1 0,1 3-3 0,-2-2 3 15,0 5-2-15,6 0-4 0,-11 5 0 0,6-2-2 16,0 5-13-16,0-2 10 0,0 2 0 0,1 2-1 16,0 1-5-16,3-2 2 0,0 0-3 0,1 3 0 15,2-3 0-15,0 1-4 0,0-4-5 0,2 0 7 16,1 0-4-16,0-2-6 0,0-1 6 0,2-1-4 15,-1-1 1-15,4-2 3 0,-1-2-8 0,0 0 12 16,2-1-6-16,-2-3 1 0,9-3 0 0,-9 3-1 16,0-3-3-16,-1 3 2 0,1-2-7 0,0-1 8 15,-1 4-7-15,-1-2 4 0,-2 4-2 0,3-7 2 16,-3 6-3-16,0 4 2 0,0-1-1 0,0 2 1 16,-5 0 7-16,0 0-7 0,17 5 3 0,-13-2 4 15,1 3-3-15,4 2 3 0,-3 1-5 0,3-3 0 16,-2 2-4-16,-1 0 0 0,4 1 4 0,-5-1 0 15,3 0-1-15,-2-2-3 0,3 2-4 16,-4-3 10-16,2-3-11 0,3 0-9 0,-5-1-14 0,7-2 2 16,-6-1-10-16,7-2-7 0,-3 0 0 0,-1-4 0 15,2 0 5-15,0-1 3 0,-2 1 7 0,2-8 2 16,-2 5-3-16,-4-1 12 0,0-1 2 0,4-3-4 16,-5 0 1-16,1 0 6 0,-2-1 3 0,-1 0 3 15,-4084-1 0-15,8164-1-7 0,-4083-1 4 16,0 1 7-16,-2-8-2 0,0 7-3 0,1 2 4 0,1 1 11 15,-3 2 10-15,3 5 3 0,-1 4 5 0,1-1 7 16,0 2-8-16,1 5 3 0,0 0-4 0,0 0 7 16,0 0 1-16,0 0 0 0,0 24-1 0,0-8-3 15,2 1-1-15,1 2 1 0,0 6 7 0,-2 2-3 16,1-8-11-16,1 1-2 0,0-1-4 16,-1-2 4-16,3 2 2 0,0-2-1 0,0-3-8 0,0 1-1 15,-2-3 0-15,3-2 0 0,2-1 3 0,-3 0-5 16,0-3-6-16,0-3 6 0,3 1-10 0,-5-3 1 15,8-1-3-15,-11 0-20 0,13-4-19 0,-7 0-9 16,2-3-31-16,1 0-11 0,-4-1-19 0,-2 1-81 16,-2 2-213-16,-1-4 94 0</inkml:trace>
  <inkml:trace contextRef="#ctx0" brushRef="#br3" timeOffset="-60152.568">16308 14485 2 0,'11'-1'108'0,"-6"0"-8"0,11-2-3 16,-4 2-10-16,3-3-6 0,-1 3-2 0,0 0-16 15,2-2 10-15,1 1-20 0,-5 0-10 16,-2 2-4-16,2-4-12 0,-5 3-30 0,0-3-41 16,-3 4-91-16,-2-5-145 0,1 3 65 0</inkml:trace>
  <inkml:trace contextRef="#ctx0" brushRef="#br3" timeOffset="-56958.021">15806 14923 73 0,'12'0'72'0,"-8"-2"2"0,-4 2-13 0,12-1 13 15,-9 0 1-15,2 0-6 0,-5 1 8 0,11-2-8 16,-7 1 2-16,0-2 2 0,-4 3-1 16,7-4 2-16,-4 3 5 0,-3 1-1 0,4-6 1 15,-1 4-4-15,-3-3-1 0,0 5-5 0,2-3-8 16,-2 3-1-16,0 0-7 0,-8-4 2 0,8 4-8 0,-11 0-1 16,2 4-5-16,-2 1 2 0,0 1-9 15,-4 4 7-15,0-1-2 0,2 6-5 0,-4-1 0 16,1 4-4-16,6 0-3 0,-6 4-1 0,6-7 1 15,0 9-6-15,-1-5-2 0,5 1-5 0,1-4 2 16,5 1 1-16,-2-1-5 0,2 1 2 0,3-3-6 0,1-3-5 16,2 5 5-16,2-5-3 0,-1-3-2 0,2-1 1 15,5-1-6-15,-4-1-5 0,4-2-7 16,4-3-1-16,-3 0-9 0,-2 0 0 0,4-3-6 16,-3-2-1-16,2 0-3 0,-2 1 7 0,1-5-6 15,1 0-3-15,-2-2 12 0,0 3 3 0,-5-1-2 0,0 0 3 16,0 0 2-16,-3-2 1 0,-2 7-1 0,1-4 10 15,0 4-6-15,-1-1 5 0,-1 1 3 0,-2 0 4 16,2 1-3-16,-3 3 0 0,3-2 9 16,-3 2 1-16,0 0 5 0,0 0-1 0,0 12-2 15,0-6-8-15,2-1 6 0,-2 6 5 0,1-5-1 16,-1 2-3-16,1 0-2 0,2 4 0 0,1-6-5 16,1 5 8-16,-4-5-6 0,4 3 0 0,-1-4 7 0,0 2-1 15,0-5-1-15,1 3-9 0,1-1-3 0,-1-2-5 16,0-1 12-16,2 2-2 0,-2-3 0 15,0 0-1-15,-5 0 2 0,13-4 3 0,-9 0 2 16,1-1 1-16,-3 1-6 0,2 1 5 0,-4-2-2 0,1 1 6 16,-2-5-8-16,-2 3 0 0,2-4-3 15,-3 3 5-15,1-4-3 0,-4 2-1 0,1-1 0 16,-3 2 5-16,-1 0-1 0,4-1-1 0,-4 1-1 16,1 1 6-16,0-1-3 0,0 4-5 0,-1-1 10 15,3 4-5-15,0-3-1 0,2 1 8 0,-1 1-5 0,2-1 3 16,4 3-4-16,-8-2-8 0,8 2 5 0,-4-2-1 15,4 2-4-15,0 0 3 0,0 0-4 16,0 0 2-16,0 0-2 0,17 0 4 0,-17 0-4 16,14 0 0-16,-2 0-8 0,-1-1 11 0,2 1 6 15,2-1-2-15,-3-2-4 0,7-1 5 0,-5 4-7 16,2-1 4-16,-3-1 3 0,0 2-8 0,2 0-4 0,-2 2 10 16,0-1 0-16,-3 3 4 0,3-4-7 0,-4 4-4 15,-2 0 8-15,1 1 0 0,4 2-3 16,-9-2 1-16,4 1-1 0,-2 2-2 0,0-1 9 15,1 1-10-15,-2 1 1 0,1-1 2 0,-2-2-1 16,2 2 3-16,-2-1-4 0,-1-3 2 0,2 2-3 0,0 1 1 16,0-3 2-16,1-1-1 0,-4 2-5 0,4-2 1 15,-4 0-1-15,1-1 1 0,2 1-1 0,0 1 1 16,-1-2-5-16,2-2 0 0,-5 0 7 16,9 0-2-16,-9 0-1 0,7-3 6 0,-1-1 0 15,0 0-5-15,2 1-6 0,-3-4-1 0,0 0 0 0,3 0 6 16,1-1-7-16,0-2 4 0,-1 2-5 15,-1-3 6-15,0 1 5 0,2-3-3 0,-3 4-2 0,1-3 2 16,0 4 1-16,-1-1-1 0,0 3-3 16,-3-1 7-16,1 1 4 0,1 3-7 0,-2-2 4 15,-2 1 1-15,2 1 4 0,-2 0-1 0,-1 3 3 0,4-4-1 16,-4 4-2-16,4-1 9 0,-4 1 1 0,0 0-4 16,0 0 2-16,9 3 1 0,-9-3-5 15,5 5-1-15,-5-5-5 0,2 3 2 0,-2-3 1 16,3 2-1-16,-3-2 0 0,0 0 4 0,4 2-1 15,-4-2 4-15,0 0 4 0,0 0 5 0,0 0 8 16,1 5-2-16,-1-5-5 0,0 0 0 0,0 0 0 0,0 0-5 16,0 0 5-16,0 0-4 0,0 0-6 0,-8-12 0 15,6 9-1-15,2 3 0 0,-5-7-1 16,5 5 6-16,0 2 9 0,-4-2 7 0,4 2-7 16,0 0 0-16,-4-3-1 0,4 3-8 0,0 0 0 15,0 0-3-15,0 0 3 0,0 0-5 0,0 0-1 0,0 0 0 16,0 0-2-16,0 11 2 0,1-6 1 0,1-1-4 15,-1-2-1-15,-1 3 3 0,0-1-4 0,1 2 3 16,0-5-3-16,-1-1 0 0,0 8-6 16,0-8 1-16,2 3 4 0,-2-3-1 0,0 0 2 15,-2 5-2-15,2-5 0 0,0 0 1 0,0 5-3 0,0-5 3 16,0 0 2-16,0 0-3 0,2 4 3 0,-2-4-1 16,0 0-4-16,0 0-1 0,0 0 2 0,0 0 2 15,0 0 2-15,0 0-5 0,0 0-3 16,0 0 2-16,0 0 0 0,0 0 1 0,0 0 2 15,-4-14-6-15,1 7 5 0,1 3-2 0,0-2 3 0,1 1 0 16,-3 0 0-16,2 0-2 0,-2 0 3 0,1 2 7 16,1 0 12-16,2 3 2 0,-5-6 1 0,5 6 2 15,-2-4-5-15,2 4-1 0,-2-4 0 16,2 4-4-16,0 0 0 0,0 0 2 0,0 0-3 16,0 11-2-16,4-4 1 0,-3 0-1 0,-1-2 0 15,4 7-5-15,-2-4-1 0,5 3 0 0,-2-2-2 0,-1-1 2 16,1 2-3-16,0-2-1 0,1 0 0 0,1 1 4 15,-2-5-8-15,1 4 1 0,-1-2 0 0,4-2 0 16,-3 0-5-16,2 0-2 0,-3-1-6 16,4-3-12-16,2 0-10 0,0 0-4 0,2-3-14 15,-3-2-9-15,-1-1-6 0,4-1-3 0,-4-1-7 0,3-5-4 16,0 5-5-16,-4 0-5 0,2-6 1 0,-1-1-6 16,0 1 2-16,-1-1 7 0,-1-2 2 0,-3 1 15 15,0 1 6-15,-2 3 9 0,-2 1 7 0,2 2 22 16,-1 1 10-16,-1 4 21 0,0-3-5 15,0 4 11-15,1-1-5 0,-1 4-3 0,1-3 12 16,-1 3 17-16,0 0 3 0,4 10 1 0,-4-3-4 0,2 2 5 16,-2 2 0-16,2-1-1 0,-1 4-5 0,1-3-2 15,-1 3 0-15,-1-3-3 0,0 1 0 0,0 3-2 16,0-6-3-16,0 4-1 0,0-2-3 16,0-4-3-16,-1 1 3 0,1-1-6 0,0 1 6 15,0-4-13-15,1-2 6 0,-1 2-4 0,0-4 4 0,-1 7-3 16,1-6-5-16,0-1 5 0,0 0-6 0,0 0 1 15,0 0 4-15,0 0-3 0,5-12-2 16,-3 5 2-16,-2 0 2 0,4-1-3 0,-1-1-1 16,-1 1 5-16,2 4 1 0,-3-3-6 0,3 4-2 15,0-1 9-15,-4 0-11 0,6 1 0 0,-6 3 4 0,0 0 11 16,12 4 7-16,-10 0-4 0,6 1-1 0,-4 0 0 16,5 2 0-16,-3 1-2 0,-2 0 1 0,4 1-2 15,-3-4-6-15,4 4 4 0,1-3 0 16,0-1-4-16,-1 1-5 0,0-1 0 0,-1-3-2 15,1-1 4-15,-2 0 2 0,4-1 3 0,-5-2-2 0,6-2 3 16,-3 1-2-16,1-3 0 0,1-2-1 0,-2 0 1 16,0-1-2-16,0-3-8 0,-3-2-4 0,1 1-2 15,-1-3-3-15,2-4-2 0,-3 2-7 16,0-8 2-16,-2-1-7 0,-1 1 1 0,-2-2 6 16,0 2-9-16,0-5 10 0,3 2-5 0,-3 0-7 15,-3 2 10-15,3-1-5 0,0 9 9 0,0 1 10 0,-1 3 12 16,1 5 9-16,-4 1-2 0,4 0 0 15,0 5 3-15,0 4 6 0,0 0 16 0,0 0 7 0,3 21 7 16,-3-5 4-16,1 4-1 0,-2 6-1 16,2-1-2-16,0 2 3 0,-1-1-10 0,0 1 2 15,4 0 0-15,-4 0-6 0,3-3 0 0,-1-6-8 0,-2-1 2 16,4 3-4-16,0-8-3 0,0 1-1 16,-2-3-8-16,-2 1 3 0,4 0-3 0,0-5-4 0,-1 6-1 15,-1-8-3-15,1 3-1 0,-1-3-3 0,1-3 1 16,-3-1-9-16,9 0-9 0,-9 0-18 15,8-4-15-15,-2-1-28 0,-2 1-24 0,3-4-33 0,-4-1-29 16,-1-4-30-16,0 5-118 0,-2-6-330 0,-4 3 146 16</inkml:trace>
  <inkml:trace contextRef="#ctx0" brushRef="#br3" timeOffset="-56729.989">17051 14774 131 0,'18'-5'170'0,"-3"0"-6"0,5-1-2 16,1 0-11-16,-2 1-2 0,9-5-4 0,-9 3-8 15,8-3-9-15,3 2-4 0,-4 1-13 0,-5-1-10 16,-2 2-10-16,-1 1-7 0,0-1-8 0,-8 2-10 16,3 2-5-16,-4-3-7 0,-3 2-3 0,4 1-6 0,-6 0-1 15,1 2-9-15,-1-4-10 0,-3 0-25 0,-1 0-36 16,0 4-38-16,3-7-48 0,-7 2-45 15,0 1-151-15,-5 3-344 0,-1-3 152 0</inkml:trace>
  <inkml:trace contextRef="#ctx0" brushRef="#br3" timeOffset="-54959.473">16922 6329 66 0,'2'-5'80'0,"0"2"-4"15,-2 3 5-15,2-4-17 0,1 2 4 0,-3 2 0 16,0-5-5-16,0 5 4 0,2-6-2 0,-2 6-4 16,0-4 7-16,0 4 5 0,0-3-20 0,0 3 10 15,0 0 1-15,0 0-3 0,2-4 5 0,-2 4-4 16,0 0-2-16,0 0-7 0,0 0-2 0,-7-2-17 15,7 2 6-15,-11 4-6 0,2 0-3 0,-3 1-2 16,-1 7 0-16,-4-1-3 0,2 0-5 0,-5 5-5 16,0 0 5-16,-1 2-2 0,3-5-1 0,-1 6 1 15,1 2-7-15,-4-3 4 0,4 1-1 0,1 2-3 16,-1 1 1-16,0 1-1 0,0 4 4 0,3 1-4 16,-6 0-4-16,6 3 0 0,-3 0-1 0,0 14 3 15,5-10 4-15,-1 13-8 0,-1-4 1 0,8-7 0 16,-4 11-1-16,3 0-1 0,3-14-3 0,3 2 0 15,2-2 4-15,0 0 0 0,2-3 0 0,2 1 1 16,3-5-7-16,-1 1 7 0,5-3-7 0,-2-1 3 16,0-7-3-16,3-1 2 0,3 4-4 0,-1-4 3 15,-4-3-1-15,3-1 1 0,1-2 8 0,-2-2 0 16,-1 1 0-16,1-4 1 0,-3 2 2 0,3-3-2 16,-1 0 1-16,-1 0 0 0,-1-2 1 0,-3 1 1 15,1-2 2-15,-1 1 2 0,0-1-4 0,-2 0 1 16,1 0 3-16,-5-1-2 0,5 1-3 0,-1 1-2 15,-4-2 2-15,0 0-8 0,0 0-41 0,0 0-58 16,0 0-80-16,0 0-147 0,0 0-347 0,0 0 154 16</inkml:trace>
  <inkml:trace contextRef="#ctx0" brushRef="#br3" timeOffset="-50967.305">10094 16174 4 0,'7'-8'102'0,"-1"3"-10"0,2-4 9 0,-3 2-12 16,1 2-11-16,-2 1 0 0,1 1 1 0,-1 1 2 15,1-2 0-15,-4 1-5 0,-1 3-2 0,5-4 1 16,-5 4-1-16,0 0-13 0,0 0-1 0,-11 9-7 16,1 1-1-16,-3 4 0 0,-9 7-16 0,2-4-3 0,2 1 3 15,-5-1-6-15,-1 1 2 0,4 0-3 0,-1 1 3 16,6-5-7-16,1 1 1 0,3-4 22 0,-2 2-2 16,6-3-4-16,0 1-4 0,1-3-11 15,2 2 2-15,-1-1-7 0,4-4-5 0,1 2 6 16,0 0-9-16,1-1-2 0,2 1-3 0,0-3-2 15,4 2 2-15,0-2-6 0,2 1 2 0,-1 0-1 16,3-2 1-16,-2 0-6 0,2 1 5 0,0-2 9 16,-2 3-9-16,0-4-4 0,1 8 6 0,-1-7-6 15,-5 1 3-15,3 4-4 0,-5-3-4 0,3 2 5 16,-5 1-1-16,3 4 6 0,-3-1-6 0,0 0-1 16,-3 2 3-16,-1-2-3 0,1 0-4 0,-1 2 2 15,1-2 0-15,-1 2 1 0,0-4-1 0,-1 4-1 16,-1-3 0-16,3 0-6 0,2-1-2 0,-3-1-1 15,2-2-2-15,0 1-4 0,2 1 4 0,0-7 6 16,0 10-4-16,0-10-4 0,0 7 3 0,2-3 2 16,-2-4 2-16,0 0 0 0,1 7 2 0,2-4-2 15,-1 1 4-15,-2-4-3 0,4 7-2 0,-1-6 10 16,-3-1-1-16,5 11-5 0,-3-8 4 0,3 0 3 16,-5 6-1-16,4-4 11 0,-4 4-12 0,0-1 1 15,0 1-2-15,0 3 2 0,0 0 2 0,0-2-1 16,0 5 4-16,-4-4-6 0,2 1 1 15,-1 3 4-15,3-1-7 0,-4 1 10 0,1-2-5 0,2 3 2 16,-1-4 1-16,1-2 7 0,2 9 1 0,-4-9-5 16,3 7 8-16,2-7-1 0,-1 2 2 15,2-3-4-15,4 3-1 0,-2-1 2 0,0-1 3 0,3-1-5 16,6 1 1-16,-5 1-1 0,5-6 3 0,-4 0-1 16,2 2-5-16,6-2 6 0,-3-1-2 15,3-4-5-15,0 4 2 0,-5-7-2 0,6 1-1 0,-4-1 0 16,4-2-4-16,-6 0-9 0,2-2-12 0,2-2-16 15,0 2-34-15,-2-1-24 0,0-4-42 0,1 3-134 16,-6-4-291-16,-1 3 129 0</inkml:trace>
  <inkml:trace contextRef="#ctx0" brushRef="#br3" timeOffset="-49968.989">10405 16471 38 0,'0'0'70'0,"0"0"3"16,0 0-1-16,0 0-11 0,0 0 7 0,0 0-16 15,0 0 1-15,0 0 0 0,0 0-8 0,0 0 4 16,4-14-4-16,-4 14 2 0,0 0 4 0,0 0-12 16,0 0 11-16,0 0-21 0,0 0 6 0,0 0-2 15,0 0-8-15,0 0 0 0,0 0 3 0,0 0 3 16,0 0-1-16,5 13 14 0,-4-2-6 0,1 2 2 15,4 1-11-15,-3 2 6 0,5 0-6 16,-3 3-2-16,0-1-1 0,0 5 0 0,1-3 2 16,0 0-10-16,-2-4 1 0,1 3-1 0,1-1 3 0,-2-1-12 15,0 2 2-15,-3-7-2 0,-1 0 0 0,4 1 2 16,-4-2-1-16,4-1-2 0,-4 1 1 16,1-4-9-16,3 3-2 0,-4-5 5 0,3 0-4 0,-3 0 3 15,0-5-4-15,0 10-5 0,0-6-18 0,0-4-5 16,0 0-18-16,-3 5-19 0,3-5-6 15,-1 2-12-15,1-2-10 0,0 0-10 0,0 0-69 16,-13-11-188-16,9 6 84 0</inkml:trace>
  <inkml:trace contextRef="#ctx0" brushRef="#br3" timeOffset="-49751.94">10393 16436 2 0,'8'-3'85'0,"5"1"-12"0,-2-2-3 16,3 1-5-16,0 1-8 0,3-4-5 16,-2 5 0-16,1 0-11 0,0 1-7 0,-3-2-5 0,-1 1-18 15,-1 2-23-15,-3 1-26 0,-1 0-50 0,-3 2-93 16,-4-4 42-16</inkml:trace>
  <inkml:trace contextRef="#ctx0" brushRef="#br3" timeOffset="-49550.823">10379 16890 4 0,'14'0'111'16,"0"-1"-3"-16,7 1-13 0,0-1-16 0,0-1-7 16,6-1-6-16,0-3 1 0,-1 2-18 0,3-1-25 15,-10-1-32-15,0 1-37 0,0 2-59 0,-7-2-113 16,0 1 51-16</inkml:trace>
  <inkml:trace contextRef="#ctx0" brushRef="#br3" timeOffset="-49215.655">10825 16433 53 0,'0'0'143'0,"0"0"-14"0,-1-4-10 0,1 4-9 16,0 0-11-16,0 0-8 0,0 0 12 0,0 0-11 15,0 0 2-15,0 20-6 0,0-7 1 0,2-4-10 16,-2 7-8-16,3 3 6 0,-3-7-9 0,-1 4-8 16,1-3-1-16,1 4-4 0,2-2-3 0,-3 1-5 0,0 1-11 15,2 2 3-15,1-4-12 0,0 0 2 16,-1-3-9-16,-2 2 5 0,1-4-10 0,-1 0-29 15,3 2-27-15,-2-3-42 0,0 1-43 0,2-3-34 16,-5 4-98-16,0-5-279 0,2 1 124 0</inkml:trace>
  <inkml:trace contextRef="#ctx0" brushRef="#br3" timeOffset="-48980.387">11133 16781 5 0,'4'6'144'0,"0"-3"-12"0,-2 2-21 0,1-1-12 15,-2 2-6-15,3 0-15 0,-4-6-3 16,3 9-23-16,-1-4-29 0,-2 2-41 0,4-2-35 15,-4 2-71-15,0-2-134 0,-1 1 59 0</inkml:trace>
  <inkml:trace contextRef="#ctx0" brushRef="#br3" timeOffset="-48551.281">11321 16438 94 0,'0'10'119'0,"0"0"0"0,0 1-12 15,1 7-7-15,-1 0-5 0,3-3-14 0,3 5-2 16,-2-4-5-16,-4 2-13 0,6 1-9 0,2-2-6 15,-4 0-5-15,2-3 0 0,-2-1-7 0,0-1-7 16,-3-1 2-16,2-3 1 0,-2-1-6 0,2 2-22 16,-2-4-23-16,-1 0-6 0,0 0-35 15,0-5-9-15,-1 3-26 0,-3-1-67 0,4-2-175 0,0 0 77 16</inkml:trace>
  <inkml:trace contextRef="#ctx0" brushRef="#br3" timeOffset="-48343.695">11290 16384 101 0,'9'-1'105'0,"1"-2"-13"15,2 0-1-15,2 1-6 0,0 0-13 0,1-1-5 16,2 3-7-16,-3 0-7 0,4 0-14 0,0-2-26 15,-7 4-32-15,2 1-24 0,-5-1-77 0,-3 3-129 16,-2 0 57-16</inkml:trace>
  <inkml:trace contextRef="#ctx0" brushRef="#br3" timeOffset="-48149.474">11211 16893 28 0,'12'0'135'0,"7"0"-4"0,0-4-17 0,3 1-12 15,7 0-6-15,0-4-7 0,2 0-7 16,1 0-18-16,1-1-7 0,-3-1-23 0,0-1-40 0,-2 0-50 16,-6 5-89-16,-4 0-158 0,0-4 70 0</inkml:trace>
  <inkml:trace contextRef="#ctx0" brushRef="#br3" timeOffset="-47508.171">11601 16488 16 0,'1'-6'119'16,"-1"6"-4"-16,4-3 1 0,-4 3-18 16,13-2-9-16,-8-2 5 0,-5 4-14 0,12-2 3 15,-12 2-7-15,13 0 0 0,-13 0-10 0,17 3-7 0,-11 0 0 16,1 1-6-16,3 1-4 0,-5-4-2 0,3 8-7 16,-4-1-1-16,2 0 1 0,-2 2-10 0,-4 1-2 15,5-1 3-15,-4 1-3 0,-2 1-2 16,1-1-5-16,-6 6-4 0,3-3-1 0,-3 2-5 15,2-2 6-15,-2 3-6 0,-1-2 0 0,-1-5 1 16,1 0 2-16,-1 2-6 0,4-3 3 0,-1 1-3 16,0 0-5-16,1-3-3 0,2-2 3 0,-1 0 2 15,3-2 1-15,-3 2-3 0,3-5-3 0,0 0 1 16,3 10-2-16,-3-10 4 0,5 4 4 0,-1-2 3 16,-4-2 3-16,14 1-1 0,-4-1 2 0,1 0 0 15,-11 0 3-15,26-4 1 0,-13 1 1 0,6 2-1 16,-1-4 3-16,-5 1-1 0,5-1 4 0,-2-1 1 15,-3 4-1-15,3-2-3 0,-4 1-3 0,0 0-1 16,0-1-2-16,-3 4-1 0,2-3 0 0,-4 3-2 16,0-3-1-16,-1 3 1 0,-2-1-5 0,-4 1 0 15,8-1 2-15,-8 1-4 0,0 0 2 0,9-2-5 16,-9 2-3-16,0 0-11 0,0 0-18 0,0 0-16 16,0 0-21-16,0 0-32 0,0 0-42 0,0 0-28 15,1 7-98-15,-1-7-288 0,0 0 127 0</inkml:trace>
  <inkml:trace contextRef="#ctx0" brushRef="#br3" timeOffset="-47217.393">12307 16709 61 0,'0'0'167'0,"0"0"-15"16,0 0-14-16,0 0-6 0,3 5-10 0,-2-3-9 16,-1 3-10-16,-1 0-9 0,1 0-13 0,-2 2-7 15,4 0-9-15,-4 1-6 0,2 4-4 0,0-3 5 16,-1 1-21-16,1-3-6 0,0 2-33 0,-1 2-22 15,1-2-32-15,1 1-33 0,-3-3-31 0,2 0-94 16,-6 1-229-16,4-3 102 0</inkml:trace>
  <inkml:trace contextRef="#ctx0" brushRef="#br3" timeOffset="-46308.584">12352 16303 112 0,'0'0'139'16,"0"0"-13"-16,0 0-9 0,0 0-9 15,0 0 2-15,0 0 5 0,0 0-1 0,7 16-1 0,-2-8-7 16,-5 2-2-16,2 3-3 0,1 3-5 0,1 1-5 16,0-1-9-16,-1-1-7 0,4 2-6 15,-5 0-6-15,2 1-8 0,1 2-5 0,-4-3-3 0,3-2-5 16,0 2-5-16,-4-5-4 0,4 3-4 0,-3-4-3 15,2 0-4-15,-2 0-3 0,-1-3-18 0,0 4-18 16,0-7-18-16,0 6-18 0,-1-5-26 16,-2-2-16-16,2 1-26 0,-2-1-12 0,0-1-23 15,0-1-97-15,3-2-272 0,-13 3 120 0</inkml:trace>
  <inkml:trace contextRef="#ctx0" brushRef="#br3" timeOffset="-46058.587">12278 16293 32 0,'8'-7'154'0,"2"2"-19"0,-1-2-5 0,1-1-13 15,1 4-3-15,2 1-16 0,-1 0-9 0,-1 1-12 16,2 2-9-16,1-3-1 0,-1-1-8 0,0 2-6 15,-2 1-4-15,2 0-8 0,-13 1-1 0,22 1-18 16,-16 0-13-16,-6-1-28 0,14 5-16 0,-10-1-24 16,2-1-15-16,-3 4-15 0,-3 1-18 0,-1 3-56 15,-3 4-174-15,-4-1 77 0</inkml:trace>
  <inkml:trace contextRef="#ctx0" brushRef="#br3" timeOffset="-45853.798">12161 16784 37 0,'11'2'148'16,"0"-2"-5"-16,2 0-14 0,6 0-9 0,3-2-9 16,-4 0-14-16,13-3-6 0,-10 2-10 0,10-1-3 15,-4 0-13-15,1-2-3 0,-6 1-8 0,-2 0-6 16,3 0-26-16,-5 1-37 0,0-1-40 0,0-2-56 15,-5 2-74-15,-4 0-199 0,1 0 89 0</inkml:trace>
  <inkml:trace contextRef="#ctx0" brushRef="#br3" timeOffset="-45243.835">12633 16265 86 0,'0'0'163'0,"13"-4"-3"0,-4 4 1 0,4 0-22 16,-13 0-9-16,15 0-12 0,-15 0-13 0,17 3-13 16,-11-1-5-16,3 1-8 0,-5-1-8 15,5 1-4-15,-5 4-6 0,0-2-8 0,-3 2-4 16,-1 0-5-16,-4 3-4 0,1-1-5 0,-3 1-2 16,0 2-4-16,-3-2-6 0,2 0 4 0,0-1-4 0,-5 5-1 15,3-8-2-15,4 3-4 0,-4-3-5 0,5 0 0 16,2-2 0-16,-2 2 4 0,0-4-11 15,0 4-1-15,4-2 0 0,0-4 0 0,-4 7-3 16,3-3-1-16,1-4 0 0,0 5 1 0,0-5 1 16,5 6 2-16,-5-6-6 0,8 5 9 0,-3-3-4 15,0 1-1-15,-5-3 1 0,14 4 0 0,-8-2-4 16,6 0-1-16,-7 2 5 0,3-2 2 0,-3 2-3 16,4 0-2-16,-1 0-1 0,-2 0 12 0,1 0-13 15,-1 1 1-15,-1 2 1 0,0-3-2 0,-1 1 7 16,-2 0-1-16,1 2-3 0,-2-2 1 0,-1 1 3 15,-1 0-4-15,2 0 0 0,-1 1-3 0,-2 0 8 16,-2 0-6-16,-1 1 0 0,-2-1 1 0,1 1-2 16,0-2 1-16,-1 4-1 0,-3-3 1 0,5-2 1 15,-4 2-2-15,-1-1-1 0,-2 0 6 0,3 1-6 16,0-2 5-16,-1 2-6 0,6-4 2 16,-5-1-6-16,4 3-2 0,0-1-15 0,0 0-7 0,5-4-19 15,-9 4-13-15,5-3-20 0,4-1-27 0,-4 4-19 16,4-4-118-16,0 0-269 0,-5 4 118 0</inkml:trace>
  <inkml:trace contextRef="#ctx0" brushRef="#br3" timeOffset="-45024.953">13092 16593 6 0,'0'6'158'0,"0"-2"-7"0,4 1-19 0,-3 4-5 15,-1-2-15-15,0 3-10 0,3-3-12 0,-2 2-11 16,-1 2-12-16,0-5-34 0,0 4-35 0,4-3-49 16,-4 2-117-16,-4-1-181 0,4-2 80 0</inkml:trace>
  <inkml:trace contextRef="#ctx0" brushRef="#br3" timeOffset="-44426.53">13241 16232 6 0,'0'0'129'0,"0"0"-8"0,1-7-6 16,-1 7-8-16,0 0-5 0,2-2-9 0,-2 2 5 15,0 0 19-15,0 0-6 0,6 9 9 16,-4-3 1-16,0 4 1 0,2 1 0 0,-2 1-4 16,0 6 3-16,1-1 20 0,0 4-6 0,1-4-14 0,6 7-6 15,-3-5-9-15,-5-1-11 0,1 0-6 0,3 0-12 16,-3 1-6-16,-1-2-8 0,2-3-6 0,-1-1-6 15,-3-1-5-15,2-2-8 0,-4 1-10 0,2-2-17 16,2-1-20-16,-2-3-21 0,3 2-22 0,-6-3-28 16,1 0-31-16,2-4-32 0,-4 5-16 0,4-5-34 15,-8 2-12-15,-1-2-127 0,9 0-357 16,-12-7 158-16</inkml:trace>
  <inkml:trace contextRef="#ctx0" brushRef="#br3" timeOffset="-44214.106">13174 16237 160 0,'4'-4'183'0,"-4"4"-6"0,6-7-10 16,-1 6-8-16,2-4-14 0,-1 5-10 0,4-4-15 16,0 0-9-16,2 0-14 0,1 2-7 0,-2 1-13 15,3-1-9-15,-1-1-5 0,1 3-11 0,-4-1-1 16,-1 0-15-16,-9 1-21 0,14 5-29 0,-5-2-23 15,-5 2-28-15,0 1-30 0,-1 0-34 0,-3 6-20 16,-3 0-88-16,-2 3-255 0,-4 4 113 0</inkml:trace>
  <inkml:trace contextRef="#ctx0" brushRef="#br3" timeOffset="-44039.572">13182 16648 41 0,'6'3'154'0,"0"2"-5"15,1-3-8-15,3 1 0 0,-1-2-10 16,0 2-17-16,4-3-8 0,-3 0-9 0,3 0-4 0,-2-2-14 16,3 2-8-16,-1-1-7 0,-2 0-4 0,7-5-12 15,-6 4-32-15,1-2-42 0,1 0-47 16,1-4-42-16,-4 3-101 0,-2 0-233 0,-3-3 104 0</inkml:trace>
  <inkml:trace contextRef="#ctx0" brushRef="#br3" timeOffset="-43532.279">13579 16191 25 0,'0'0'184'15,"1"-9"-14"-15,-1 9-16 0,0 0-14 0,0 0-19 16,0 0-11-16,0 0-8 0,0 0-3 0,0 0-6 16,0 0 0-16,0 0-8 0,-9 22-3 0,4-17-4 15,-1 2-1-15,1 2-7 0,-2-1-2 0,1 0-6 16,1 2-3-16,1-2-6 0,-1-1-7 0,0 3-1 16,2 0 0-16,-1-5-9 0,3 4-5 0,1-2-3 15,0 1-1-15,0-3-2 0,1 4-3 0,1-4-5 16,1 2 2-16,1 0-2 0,1-4-2 0,-2 4-1 15,8-2 2-15,-3 0-5 0,3 0 0 0,0 1 3 16,-2-2-6-16,1 0 1 0,1-1-4 0,-2 0 1 16,0 3-2-16,3-3-3 0,-3 0 3 0,0 2-1 15,-1 3-1-15,0-4 1 0,0 2 3 0,-3-1 0 16,4 2 3-16,-1 1 3 0,-4-6 3 0,2 5 5 16,-3-2 2-16,0 0 10 0,1-2-2 0,1 4 7 15,-5-5 1-15,0 3 4 0,0-1 2 0,0 2-3 16,-5 0-3-16,4-1-8 0,-5 1 1 0,-1-1-5 15,1 1-2-15,-6-2-4 0,2 3 2 0,2-3-8 16,-4 2-7-16,0-2-9 0,2 0-6 16,-3-1-4-16,2-3-13 0,-2 2-12 0,3-2-10 15,1 0-19-15,-3 0-17 0,1-2-16 0,4 2-25 0,1-5-20 16,-6 2-24-16,7-3-19 0,0 0-143 0,-3-3-356 16,2 0 159-16</inkml:trace>
  <inkml:trace contextRef="#ctx0" brushRef="#br3" timeOffset="-43365.648">13608 16226 118 0,'11'-6'188'0,"-2"-1"-13"16,6-1-17-16,-1 1-19 0,2 0-9 0,1-1-15 15,-3 2-12-15,5 1-19 0,-6-5-40 0,5 2-62 16,-8 4-68-16,-1-1-106 0,-1-2-208 0,-3 2 92 15</inkml:trace>
  <inkml:trace contextRef="#ctx0" brushRef="#br3" timeOffset="-42547.36">13589 15937 43 0,'7'-3'130'16,"3"-1"-11"-16,0 1-9 0,0 1-3 0,4-3-1 16,-3 3-9-16,4 0-1 0,-4-1 5 0,6 1-20 15,-2 0-10-15,-1 2-6 0,-1-1-4 0,0 2-10 16,-2 1-2-16,1 0-4 0,-4 1-5 0,-1-2-1 15,0 2-6-15,-1 2 1 0,-2-2-3 0,1 3-8 0,-2 0 7 16,0-1 7-16,1 4-2 0,-3-3-5 16,2-1 0-16,-3 2-2 0,3 2-4 0,-2-3-2 15,1 2-1-15,1-3 0 0,-1 5-7 0,1-5-1 16,0-1-3-16,-2 2 0 0,-1-6 0 0,6 7-1 16,-2-3-1-16,0-2-1 0,0 3 3 0,-4-5-4 15,10 3-5-15,-10-3 3 0,9 2-1 0,-9-2 2 16,6 1-2-16,-6-1 1 0,0 0 4 0,0 0 3 15,7 1-10-15,-7-1 4 0,0 0 0 0,0 0 0 16,0 0-1-16,0 0 3 0,0 0-8 0,-22 8 8 16,13-7-5-16,1 3-1 0,-4 0 0 0,3 1-3 15,0-1 1-15,2 0 0 0,-2 3-1 0,4-2 4 16,-2 2-4-16,3 3 1 0,-4-4 3 0,7 2-5 16,0 2 7-16,-2 1-4 0,3-3 0 0,0 2 0 15,0 2-1-15,3-3-1 0,-1 1 2 0,3-2-2 16,-1 3 1-16,-1-1 1 0,4 0 0 0,-2-4-1 15,3 4 1-15,0-2-2 0,-2 2 5 0,0 0 6 16,1 0-10-16,0-3-3 0,1 2 3 0,-1 4-1 16,-2-7 2-16,2 4-1 0,-2-2-4 0,0 1 8 15,1-1-1-15,0 3-4 0,-2-2 3 0,2 0 3 16,-2 0 1-16,-3 1-1 0,5-2-7 16,-4 2 7-16,-1-1-3 0,3 1 0 0,-4-1 3 15,0 3-2-15,2 0 6 0,-4 0 0 0,2-2 3 0,0 2-5 16,0 0 2-16,-2 0 1 0,0 2-1 0,1-4-2 15,-1 6 0-15,-1-5 2 0,2 1-1 0,1 1-3 16,-3-2 5-16,3 1-4 0,-4-3 0 0,2 1-3 16,-2 1 0-16,3-4 1 0,-1 0 3 0,2 3-1 15,-1-3 2-15,1 0-2 0,-3-1 5 0,2 0-2 16,1-1 4-16,-4 1 0 0,4 0 0 0,-1 2 5 16,-2-4 0-16,3 4-2 0,-1-4 1 15,-1 2 1-15,-1-2 1 0,2 3-2 0,-4-4 3 16,4-1-2-16,-2 5 9 0,-2-4-11 0,4 2 2 0,-3-3-4 15,-4 6-1-15,2-2 5 0,-1-3-7 0,1 1 0 16,-3 1-3-16,-5 0-5 0,4 1 2 16,-8 1-8-16,1 2-11 0,-3-1-17 0,-7 3-20 15,0-2-24-15,-1 3-40 0,-4-2-35 0,-2 1-187 16,-18 4-366-16,14-8 162 0</inkml:trace>
  <inkml:trace contextRef="#ctx0" brushRef="#br3" timeOffset="-33200.829">15663 16002 29 0,'0'0'105'0,"0"0"-6"0,0 0-11 15,0 0-15-15,0 0 2 0,0 0-15 0,5-7 11 16,-2 6-7-16,0-3-4 0,0 0 1 0,1 1-6 16,-1 1 2-16,-1 0-5 0,-2 2 3 0,5-3 10 15,-2-1 3-15,-3 4-2 0,3-3-3 0,-3 3 4 16,0 0 3-16,4-3-1 0,-4 3-3 0,0 0 4 15,4-4 3-15,-4 4-5 0,0 0 8 0,0 0-7 16,0 0-3-16,0 0-5 0,0 0-1 0,0 0-4 16,0-2 0-16,0 2-5 0,0 0-3 0,0 0-1 15,0 0-3-15,0 0-3 0,0 0-7 0,0 0-1 16,0 0-4-16,0 0-3 0,0 0 0 0,0 0 3 16,0 12 8-16,0-3 2 0,0 1-1 0,0-1-2 15,0 8 5-15,-1 0 3 0,-2 7 3 0,3 1 4 16,0-4-3-16,0-3 6 0,0 10-4 0,0-1 0 15,3-4 6-15,-2 2-8 0,-1-6 0 0,4-1 31 16,-3 1-2-16,3 0-9 0,-1-3-4 0,-2 0-8 16,2-4 3-16,-1-1-6 0,3 0-4 0,-1-1 0 15,-1 1-10-15,-1-1 6 0,1-3-8 16,-2-1-5-16,2-1-4 0,-2 0-21 0,0-2 28 0,-1 2-16 16,0-2 3-16,3-1-5 0,-3-2-15 0,4 3 12 15,-4-3 11-15,1 4-6 0,-1-4-4 0,0 0 1 16,0 0-2-16,1 4-5 0,-1-4 5 0,0 0-1 15,0 0-13-15,0 0-19 0,0 0-43 0,0 0-56 16,0 0-64-16,0 0-68 0,0 0-81 0,-14-11-220 16,8 9-596-16,-1-1 264 0</inkml:trace>
  <inkml:trace contextRef="#ctx0" brushRef="#br3" timeOffset="-31669.554">16317 16033 88 0,'0'0'114'0,"0"0"-3"15,0 0-11-15,0 0-9 0,0 0-10 0,0 0 6 16,0 0 4-16,0 0-4 0,9 8-5 0,0-1 1 16,4 4 1-16,-3 0-3 0,6 6-3 0,4 1-2 15,-2 4 2-15,2-1 1 0,0 1-2 0,1 3 1 16,1-4-1-16,-3 1-2 0,4-3 26 0,-5 3-10 16,1-3-3-16,2-1-4 0,-2 0-4 0,-6-4-8 15,0 0-4-15,-1-1-1 0,0 0-7 0,-2-2-7 16,-3-4-2-16,1 2-8 0,1 0-2 0,-4-2-8 15,2 1-2-15,-5-4-2 0,3 1-3 0,-3-4-1 16,1 3-6-16,0 0-6 0,-3-4-12 0,4 5-13 16,-4-5-18-16,2 3-19 0,-2-3-20 0,0 0-30 15,0 0-37-15,0 0-29 0,0 0-32 16,0 0-157-16,0 0-382 0,-16-15 170 0</inkml:trace>
  <inkml:trace contextRef="#ctx0" brushRef="#br3" timeOffset="-31319.005">16653 16025 51 0,'-1'-6'173'16,"1"6"-13"-16,0 0-2 0,0 0-16 0,0 0-10 15,1-4-14-15,-1 4-8 0,0 0-14 0,0 0 2 16,0 0-2-16,0 0 4 0,0 0-3 0,-2 22-4 15,-3-13-6-15,1 3 3 0,-5 0 1 0,0 5 3 16,0 0 2-16,-5 7-4 0,1 1 1 0,-2 1-4 16,-3-2 0-16,0-1 1 0,0 3-2 0,-2-2-8 15,2 0-1-15,0 3-4 0,-1-5 1 0,-1 2-3 16,0-2-1-16,0 2-5 0,3-3-6 0,-1 1-1 16,-2-5-3-16,8-2-4 0,1-3-7 0,-1 2-5 15,5-5 7-15,-2-1-11 0,0 2-4 0,1-3-6 16,3 0 3-16,0 0-10 0,2-4-7 0,-2 0-2 15,1 2-17-15,2-1-22 0,-1-1-2 0,3-3-30 16,-4 3-24-16,4-3-29 0,0 0-39 0,-3 5-58 16,3-5-58-16,0 0-188 0,0 0-493 0,0 0 219 15</inkml:trace>
  <inkml:trace contextRef="#ctx0" brushRef="#br3" timeOffset="-30077.105">18966 14385 151 0,'-2'-6'141'0,"2"6"-8"0,0 0-15 0,0-5-10 15,0 5-12-15,0 0-12 0,0 0-9 0,-3-3 2 16,3 3-7-16,0 0 1 0,0 0-2 0,0 0-1 16,0 0 1-16,0 0-1 0,0 0-4 0,0-4 2 15,0 4-6-15,0 0-2 0,0 0-6 0,0 0-3 16,0 0-2-16,0 0 1 0,0 0-10 0,0 0-5 15,0 0-1-15,0 0 3 0,0 0 12 16,5 17 6-16,-5-5 4 0,3 0-1 0,-2 9 0 0,-1 4-3 16,0 1 1-16,-4 3-3 0,4 2-3 0,-5-1 0 15,1 0 0-15,3 3-5 0,-3-4-3 0,0 2-2 16,3-1-5-16,-4-2-2 0,3-4-2 0,-1-4-4 16,0-1 0-16,2-1-1 0,1 0-21 0,0-6 1 15,-3 1-4-15,2-1 0 0,1 0 2 0,0-3-1 16,0-1 0-16,0-1 1 0,0-1 0 0,1-2-4 15,-1-1 1-15,3 2 3 0,1-1 0 0,-1-2-2 16,1 1 0-16,3 0 2 0,-1-3 1 0,1 1-1 16,4-1 0-16,-2-1-4 0,3 0 6 0,0-1-2 15,1-1 1-15,1 3-5 0,2-2 1 0,0 2 0 16,1-2 0-16,3-1 2 0,-9 1 2 0,6 0-4 16,1-1 0-16,-4 3-1 0,-1-3 3 0,1 3-2 15,-2 0 0-15,-2-1-4 0,1 0 4 0,0 1-7 16,-1-2-11-16,-3 2-12 0,0-2-11 0,-2 1-13 15,-5 1-13-15,10 1-15 0,-10-1-26 0,8 0-19 16,-8 0-20-16,8-3-9 0,-8 3-17 0,0 0-133 16,0 0-331-16,0 0 147 0</inkml:trace>
  <inkml:trace contextRef="#ctx0" brushRef="#br3" timeOffset="-29481.392">19435 14697 157 0,'0'0'154'0,"0"0"-18"15,0 0-14-15,0 0-13 0,0-4-8 0,0 4 0 16,0 0-10-16,0 0-1 0,0 0 5 0,-1 14-13 0,0-8 6 16,-2 1-3-16,1 6 0 0,-2 3-1 0,1-4-6 15,-2 3-2-15,1 2-2 0,3-1-3 0,-4 1-2 16,2-6-6-16,2 4-8 0,-2-5-3 0,0 3 3 16,0 2-6-16,3-4-5 0,-1-1-4 15,-2-1-6-15,3 0-1 0,0-2-5 0,0-1-4 0,0-1-3 16,0 2-1-16,3-2-3 0,-2 1 1 0,-1-1 0 15,1-1-5-15,7 1-2 0,-7-4 0 0,2 2 2 16,2 0-1-16,-1-1-4 0,1 1 1 0,0-3-5 16,5-3 2-16,0 6 0 0,1-6 0 15,-1 1-3-15,0 0-3 0,4 0 1 0,1-1 1 16,-2 0-8-16,1 1-9 0,-1-1-23 0,1-1-7 0,2 0-18 16,0 3-14-16,-3-2-14 0,-2 1-12 15,1-2-8-15,-3 1-8 0,1-2-8 0,-1 3 3 16,-1 0-7-16,-4 1 1 0,3-1-2 0,-2 0 1 15,-1 2-67-15,-4 0-213 0,4-3 96 0</inkml:trace>
  <inkml:trace contextRef="#ctx0" brushRef="#br3" timeOffset="-29120.848">19617 14841 30 0,'-3'-5'147'0,"-1"-1"2"15,2 2-6-15,2-1-4 0,-3 1-4 0,3 1-3 0,0-2-1 16,0 5-10-16,0 0-11 0,-4-6-4 16,4 6-10-16,-1-3-9 0,1 3-4 0,0 0-9 15,0 0 0-15,0 0-9 0,0 0 5 0,0 0 6 16,0 0 4-16,0 12 3 0,0-6 0 0,0 6 2 16,-3 1-1-16,2-1-1 0,0 6-1 0,-2 0-1 0,3 0 1 15,-5 1-1-15,5 5-10 0,0-4-3 16,-1 1-4-16,1-3-3 0,0 0-9 0,1 0 2 15,-2 0-7-15,2-1-1 0,-1-2-7 0,0 1-3 16,0 0-3-16,0-4-4 0,5-1-6 0,-5 1 4 16,0-1-6-16,3-5 1 0,-3 3-4 0,1-2 0 0,3 0 2 15,-7-2-10-15,3 2 0 0,3-3-4 0,-2 0 0 16,-2 1-4-16,1-1-13 0,0-4-16 16,0 5-21-16,0-5-22 0,0 7-25 0,0-7-31 15,-3 3-29-15,3-3-32 0,-1 5-33 0,1-5-32 16,-5 1-146-16,5-1-430 0,0 0 190 0</inkml:trace>
  <inkml:trace contextRef="#ctx0" brushRef="#br3" timeOffset="-28437.034">18312 15508 64 0,'0'0'126'0,"0"0"-7"0,-4-4-11 0,4 4-2 0,0 0-7 15,0 0-5-15,0 0 5 0,0 0-13 0,14-4 1 16,-10 3 0-16,5 1-2 0,0-1-5 0,1 0-1 16,3 1-2-16,4-2 0 0,-5 2-3 0,8-1 1 15,-3-1-3-15,11 2-1 0,-7-2-9 0,7-1 6 16,0 0-7-16,4 2-5 0,0-1-2 0,4 1 0 15,3 0-2-15,10-2-5 0,-7 2 0 0,11-1-2 16,2-2-3-16,3-2-2 0,4 1-1 0,0 1-1 16,-2-3-2-16,4 1-2 0,3-2-1 0,25-3-7 15,-27 2 0-15,25-4 1 0,-27 1-5 0,32-6-1 16,-3 2-1-16,0 4-3 0,-3-5 0 0,-1 3-1 16,-21 4-5-16,27-4-2 0,-2-3-1 0,-25 6 3 15,26 2-2-15,-3-3-1 0,-28 6-2 0,4-3 0 16,1 2 1-16,-3 2-1 0,-5-2-1 0,2 1-1 15,-2 1 1-15,-2 2-1 0,-3-1-3 0,-14 0 6 16,-1 2-2-16,15 1 1 0,-14 1-1 0,-3-4-2 16,2 1 0-16,-2 1-1 0,2 0 4 0,-4 2-1 15,0-3-4-15,1 4 5 0,-2-1-1 0,-5-1-2 16,2 2-1-16,-10 1-1 0,-1-4 3 0,0 4-5 16,-1-1 3-16,-2-1-1 0,-4 1 2 0,6-2-3 15,-8 1-2-15,1 1 4 0,-5-1-1 0,0 0 1 16,0 0 0-16,0 2 1 0,-7-2-1 0,9-2-4 15,-9 2 2-15,9 5 1 0,-6-5 1 0,-3 0-5 16,0 0-5-16,7-5-22 0,-7 5-29 0,2-5-34 16,-2 5-29-16,1-4-37 0,-1 4-48 0,-3-6-171 15,-3 2-409-15,1 0 181 0</inkml:trace>
  <inkml:trace contextRef="#ctx0" brushRef="#br3" timeOffset="-27466.64">19954 14495 31 0,'0'0'116'0,"-1"-4"-5"0,1 4-1 16,-2-4-7-16,2 4-2 0,-2-4-5 0,2 4 1 0,0-3 2 16,0 3-1-16,0 0-1 0,0 0 2 0,0 0-6 15,-3-4-3-15,3 4-2 0,0 0-3 16,0 0-2-16,0 0 3 0,0 0-10 0,-3-3-1 16,3 3-6-16,0 0-4 0,0 0-5 0,0 0-2 15,0 0-7-15,0 0-3 0,0 0-4 0,0 0-7 0,0 0 0 16,0 0-6-16,0 0-2 0,0 0-3 0,0 0-3 15,0 0-4-15,0 0 2 0,0 0-1 0,0 0-3 16,0 0-5-16,0 0 3 0,0 0 1 0,0 0 1 16,0 0-1-16,0 0 1 0,0 0 5 15,0 0-7-15,0 0-1 0,0 0 4 0,0 0-3 0,0 0 1 16,0 0-5-16,0 0 4 0,0 0-3 0,0 0-1 16,0 0 0-16,0 0 2 0,0 0 2 0,0 0-1 15,0 0 0-15,10 11 3 0,-9-7-1 16,2 3-1-16,-2-1 2 0,3 2 0 0,0 2 2 0,-2 5 0 15,3 4 6-15,5 3 7 0,-6 7 0 0,3 1-1 16,-1 3 6-16,2 3 5 0,1 13 0 0,-2 3 1 16,1 1-26-16,2 1 5 0,-3-2 2 0,0 0-4 15,2 2 3-15,-5-4-4 0,4-3 5 0,-3 7 3 16,3 0-4-16,-3-3 2 0,3-2-4 0,-2-1 2 16,0 2 0-16,-2-3-1 0,5 3 4 0,1-1-7 15,-5-1 5-15,-1 1-5 0,4 1 4 0,-3-3-6 16,2 0 6-16,-1 0-4 0,-1 3 5 0,-1-12-9 15,1 13 3-15,0 3 2 0,0-3-3 16,-1-1-1-16,1-3-5 0,-3-13 7 0,-1 14-10 16,-1-2 4-16,0-14 2 0,3 4-6 0,-3-5 34 0,0 3 1 15,2-4-8-15,0 1-3 0,2-5 1 16,-2 2-6-16,0-7-4 0,0-2-7 0,2-2 1 16,-3 0-4-16,1-4 0 0,0-4 1 0,-1 3-2 0,-1-2-6 15,3-1-6-15,-3-3-11 0,0-1-17 16,4-1-6-16,-4 0-22 0,0 0-15 0,1 0-28 15,0-2-30-15,-1-2-39 0,0 0-53 0,0 0-64 0,0 0-230 16,12-10-559-16,-12 3 248 0</inkml:trace>
  <inkml:trace contextRef="#ctx0" brushRef="#br3" timeOffset="-26318.834">20786 15637 26 0,'-3'-4'113'16,"1"1"3"-16,2 3-19 0,-3-5-5 0,3 5-7 15,-6-2-4-15,3 1-12 0,3 1-3 0,0 0 0 16,-14 3-7-16,9-1-6 0,-1 3 4 0,-2 1-3 16,-2 3 3-16,-3 5 2 0,-1 1 0 0,-4 4 7 15,2 6-4-15,1 1 1 0,0 3 8 0,1 0-2 0,3 3-1 16,-2-1-1-16,1 2 4 0,2-1-7 15,5-2-2-15,0 3-3 0,-2-6-5 0,2 2-7 16,2-3-4-16,3-1-1 0,0-5-5 0,3 1-2 16,0-2-8-16,1 0-2 0,3-1-5 0,-1-8-3 15,0 6 2-15,3-6-4 0,0-2 2 0,0 1-6 16,3-2 2-16,5-1-4 0,-1-5 2 0,1-1-3 16,1 0-2-16,4-4 0 0,-3-1-3 0,7-2 5 15,-7-2-2-15,9-5 2 0,-1 3-2 0,-3-5-4 16,4 2 4-16,-5-3-3 0,0-2 1 0,1 0 0 15,-2 0 1-15,1-1-5 0,-1-2 3 0,-6-2 0 16,2 2 0-16,-1-2 0 0,-2 0-3 0,-2-3-5 16,-3 1 0-16,-2 1-3 0,-3-3 1 0,-1-1-10 15,-3 0-1-15,-1-1-3 0,-1 3 4 0,-4 1 6 16,-3 1-1-16,2 7 5 0,-2-2-2 0,-4 4 3 16,2 3 0-16,-2 1-1 0,-3-1 4 0,0 4-1 15,-3 1 1-15,-1 1 0 0,-9 5 1 0,4 2 2 16,-3 1 3-16,1 0 1 0,-4 6 3 0,1-1-5 15,3 4 1-15,0 1 2 0,1 1-7 0,-1 3 6 16,4 2-5-16,2 0 1 0,2 3 3 0,2 2 0 16,5-6 1-16,-2 6 0 0,6-3-1 0,-3 8 1 15,3-3 1-15,2 2 4 0,4-1-4 0,1-5 5 16,1 1-9-16,2 2 3 0,0-5-5 0,3-1 2 16,5 8 0-16,-1-8 3 0,-1-1-6 0,2-1 3 15,3 1 2-15,-2-1-3 0,2-3 0 0,3-1 2 16,-4-2 3-16,3 0-5 0,0-4-1 0,-4 1 3 15,0-1-5-15,0-1-7 0,1-2-10 0,-2 2-25 16,-5 0-18-16,3-4-30 0,-1 0-32 0,-2-3-23 16,1 2-32-16,-2 0-104 0,2 0-305 0,-7 1 135 15</inkml:trace>
  <inkml:trace contextRef="#ctx0" brushRef="#br3" timeOffset="-25619.731">21110 15295 61 0,'0'0'160'0,"0"0"-18"15,0 0-13-15,0-7-8 0,0 7-13 16,0 0-7-16,0 0-6 0,0 0-14 0,-1-5 0 15,1 5-9-15,0 0 1 0,0 0-11 0,0 0-2 16,0 0-1-16,0 0-2 0,0 0 7 0,0 0-2 16,0 0-3-16,0 0 1 0,0 0 3 0,0 0-3 15,0 0 4-15,-2-1-5 0,2 1-2 0,0 0-4 16,0 0-4-16,0 0-5 0,0 0 11 0,0 0-12 16,-16 6-3-16,12-6-2 0,4 0 2 0,-9 5 0 15,4-4 0-15,-3 0 3 0,2 1-4 0,-1 3 0 16,1-2-8-16,-4 3 1 0,1-2 0 0,2 6 0 15,-2-3 0-15,-5 5 1 0,1 4 0 0,1 0 2 16,-3 8 6-16,0 2-4 0,1 3 4 0,-3 3-2 16,0 13 2-16,2 3-5 0,1-2 3 0,-2 2-2 15,-1-2 2-15,2-2-4 0,0 2 2 0,-2-2 1 16,2 0 1-16,-5 0-3 0,7-9 6 0,-6 7-5 16,6 7-1-16,-5-5 0 0,2-1 5 0,3-7-4 15,1-2-5-15,-1 11-1 0,1-12-1 0,-3 13-4 16,10-13-1-16,-7 0-7 0,2 0 1 0,2-4 0 15,-2 2-4-15,7-4 1 0,-5-1-7 0,1-1 5 16,2-6-4-16,1-1 1 0,-1-1-1 0,1-4 1 16,3 0-6-16,-3-4 3 0,3 3-3 0,0-3 0 15,-2-1-2-15,2-3 2 0,-3 2-3 0,4-2 0 16,0-2-6-16,0 1-1 0,0 1-2 0,0-5-10 16,0 5-1-16,0-5-19 0,0 3 7 0,0-3-21 15,0 0-40-15,0 0-44 0,0 0-54 0,0 0-72 16,0 0-254-16,-8-10-555 0,7 2 245 0</inkml:trace>
  <inkml:trace contextRef="#ctx0" brushRef="#br4" timeOffset="96853.205">21765 5938 14 0,'0'0'19'0,"0"0"4"0,0 0-7 15,0 0-1-15,0 0-3 0,0 0-1 0,0 0 2 16,0 0-1-16,0 0-4 0,0 0 2 0,0 0 0 15,0 0 1-15,0 0-1 0,0 0-3 0,0 0 5 16,0 0-1-16,0 0-3 0,0 0 6 0,0 0 0 16,0 0-6-16,0 0 2 0,0 0-4 0,0 0 1 15,0 0-1-15,0 0 1 0,0 0-3 0,0 0 4 16,0 0 1-16,0 0-5 0,0 0 0 0,10 0 1 16,-10 0 1-16,0 0 0 0,0 0-2 0,5 3 3 15,-5-3-1-15,0 0-1 0,5 0 6 16,-5 0-5-16,5 2 0 0,-5-2 0 0,4 1-2 0,-4-1 4 15,8 2-5-15,-6-2 5 0,-2 0-3 0,8 3 2 16,-5-1 2-16,2 2-1 0,-3-1-1 0,1-1-3 16,-3-2 4-16,10 1-3 0,-9 2 1 15,4-3 2-15,-1 4-5 0,-1-2 0 0,1 1 5 16,-1-1-5-16,2 1 2 0,-2 0 3 0,0-1-2 0,0 1 0 16,1-1 7-16,-1 2-4 0,1-1 1 0,-2 0 0 15,1 1 0-15,1-2 4 0,-1 1-2 0,0 0-2 16,1 1-5-16,-2-2 3 0,1 1 2 0,-1-1-1 15,-2-2-8-15,6 4 5 0,-4-3 1 16,0 4-3-16,1-3 7 0,-3-2 4 0,0 0-13 0,5 3 1 16,-5-3 6-16,2 2-8 0,-2-2 3 0,0 0 2 15,2 3 2-15,-2-3 3 0,0 0 2 0,0 0 5 16,0 0-6-16,0 0 2 0,5 1 5 0,-5-1 2 16,0 0 1-16,0 0 8 0,0 0-1 0,13-4-2 15,-13 4-3-15,6-4 4 0,-2 2-8 0,0-2-4 16,1 1 9-16,-4-1-4 0,7 0 7 0,-4 1-6 15,4-2 0-15,-1-1 6 0,5-2-3 0,-3 0-1 16,0 1 0-16,4-4 4 0,2 1-3 0,-1-3 5 16,3 3 4-16,-3 0-9 0,2-3 0 15,-2 3 0-15,4-2 1 0,1-1-3 0,-1 2-1 0,0 1 3 16,-4 0-3-16,4 0 0 0,-4 1 2 0,0-1-3 16,2 1 1-16,-4 1-2 0,1 0 7 0,-1-1-7 15,-1 4 4-15,-1 0-3 0,-1-4 4 0,1 2 0 16,-1 2-3-16,-1-3-1 0,0 4 1 0,-2-1 3 15,-1 1-4-15,-1-2 6 0,1 4-5 0,-1-1 1 16,2 1-1-16,-3-3-1 0,-2 2-2 0,3 1-2 16,-4 2 0-16,3-5 0 0,-3 5-4 0,4-2 3 15,-4 2 10-15,2-3-12 0,-2 3-1 0,0 0-1 16,0 0-2-16,4-2 1 0,-4 2-3 0,0 0 3 16,0 0-2-16,0 0-3 0,0 0 2 0,0 0 0 15,4-2-1-15,-4 2 1 0,0 0-4 0,0 0 3 16,0 0 0-16,0 0 1 0,0 0 2 0,0 0 1 15,0 0-2-15,0 0 12 0,0 0-10 0,0 0 0 16,0 0 0-16,0 0-1 0,0 0 1 16,0 0-4-16,0 0 1 0,0 0-1 0,0 0-2 0,0 0 3 15,0 0-3-15,0 0-2 0,0 0 1 0,0 0-4 16,0 0-5-16,0 0-19 0,0 0-30 0,0 0-42 16,0 0-48-16,-12-3-213 0,12 3-385 0,-14-1 172 15</inkml:trace>
  <inkml:trace contextRef="#ctx0" brushRef="#br4" timeOffset="107383.889">2173 14299 16 0,'0'0'37'16,"9"0"1"-16,-9 0-3 0,0 0 6 0,0 0-6 16,0 0-3-16,0 0 2 0,0 0-1 0,0 0 3 15,0 0-3-15,0 0-1 0,0 0-4 0,0 0 4 16,3-5 1-16,0 2 1 0,-3-1 2 15,4 1-5-15,-3-2 4 0,1-1-13 0,2 1 12 0,-2-2-9 16,2-2-2-16,0-2 5 0,2 5-13 16,0-5 6-16,2 4-6 0,-3-4 1 0,2 5 9 15,-2-6-18-15,5 4-4 0,-2-1 9 0,-3 1-4 16,5-1-4-16,-1 1 19 0,-1-1-23 0,1 1 10 16,1 1-11-16,-5 2-1 0,7-2-1 0,-2 2-10 15,0 1-10-15,-4-1-13 0,3 0-10 0,0 3-14 0,-2 1-8 16,-1 1-44-16,2 2-121 0,-3 1 54 0</inkml:trace>
  <inkml:trace contextRef="#ctx0" brushRef="#br4" timeOffset="108292.163">2337 15158 22 0,'13'-15'31'0,"2"1"-2"16,0 1 1-16,2-1-6 0,-1 0-8 0,7 0 5 0,-5 2 3 15,5-1-13-15,-3 1 5 0,6-2-9 0,-4-1 0 16,3 2-21-16,-5 3-24 0,-4 0-40 16,11-6 18-16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43:41.097"/>
    </inkml:context>
    <inkml:brush xml:id="br0">
      <inkml:brushProperty name="width" value="0.05292" units="cm"/>
      <inkml:brushProperty name="height" value="0.05292" units="cm"/>
    </inkml:brush>
  </inkml:definitions>
  <inkml:trace contextRef="#ctx0" brushRef="#br0">13516 17445 30 0,'0'0'51'0,"0"0"-2"0,0 0-8 16,0 0-6-16,0 0-1 0,0 0 4 0,0 0-10 16,2-5 1-16,-2 5 1 0,0 0 1 0,0 0-5 15,0 0 5-15,5 0-9 0,-5 0 2 0,0 0 3 16,0 0-7-16,0 0-3 0,0 0-3 0,0 0 5 16,0 0 0-16,0 0-12 0,0 0 10 0,0 0-10 15,0 0 5-15,0 0 0 0,0 0 5 16,0 0 2-16,0 0-1 0,0 0-4 0,10 5 2 0,-10-1-1 15,4-1 1-15,-3 4-6 0,4 0 15 0,-4-4-18 16,2 6 0-16,-2-4-2 0,3 4-8 16,-1-3 14-16,-1 1-7 0,2 0 3 0,1 1-10 15,0 1 9-15,0-1-6 0,-1 0 3 0,-1 3 8 16,3-1-10-16,-2-1 1 0,1 2 1 0,3-3-2 16,-4 2 5-16,1-1-8 0,0-1 8 0,1 1-5 15,0-1 4-15,0 2-12 0,0-2 5 0,-1-3 3 16,3 2 0-16,-1-1 0 0,0 1 2 0,1 1 1 0,-2-6-12 15,-1 4 11-15,5 0-11 0,-1-3 12 16,-1 2 4-16,-1-1-11 0,5 0-5 0,-2 0 5 16,3-2 4-16,-1 2-1 0,-1-1 6 0,8-3-9 15,-1 1 10-15,0 1-3 0,4 0 3 0,6-2-10 16,-1 0-2-16,2-2 5 0,-1 4 0 0,4-2 1 16,0-2-3-16,4 2 2 0,-2 0 4 0,2 0-4 15,1 2 2-15,-1-6-3 0,-2 8 2 16,6-4-15-16,12 0 17 0,-12 0-5 0,1 0 1 15,11-5 7-15,-11 6-6 0,-2-2-4 0,14 2 5 0,-2 3 13 16,-12-4-16-16,11 0-1 0,2-2 3 0,-14 0 3 16,3 1-5-16,10-1 0 0,-14 1 0 0,4 2 2 15,-1 2 0-15,13-1-3 0,-2-5 1 0,-13 3-6 16,0-2 11-16,-5 1-7 0,3 0 8 0,-1 1-6 16,-1 2 2-16,-2-2-5 0,-3-2 2 0,-1 2 6 15,-6 1-8-15,0-3 3 0,-2 3-5 16,-3-2 4-16,-2 2-8 0,-3-2 2 0,3 1-10 15,-6-2 4-15,-1 4 5 0,0-2-12 0,0-2 6 16,-8 2 2-16,11 0 4 0,-11 0 0 0,9 0 0 16,-9 0 1-16,7-1 1 0,-7 1 0 0,5 0 4 15,-5 0 1-15,0 0-5 0,0 0-2 0,7-1 1 0,-7 1-16 16,2-3 4-16,-2 3-7 0,4-4-6 16,-4 4-6-16,4-3-5 0,-4 3-33 0,1-2-84 15,-1 2 37-15</inkml:trace>
  <inkml:trace contextRef="#ctx0" brushRef="#br0" timeOffset="335.224">15561 17617 8 0,'-3'-4'43'16,"3"4"0"-16,0 0-5 0,0 0-4 0,0 0-3 15,0 0 0-15,0 0 0 0,0 0-1 0,13 6-1 16,-13-6-7-16,10 2 4 0,-3 0-7 0,-1 0 4 16,-1-1-2-16,3 2-4 0,-2-1 7 0,2 1 0 15,0 2 0-15,2 1 4 0,-1-3-4 0,1 5-4 16,0 1 10-16,-1-2-5 0,1 1 19 0,0-1-15 16,2 5 1-16,-3-3-10 0,1 1 6 15,-1-1-1-15,0 5 2 0,2-6 1 0,0 6 10 16,-1-1-17-16,-5-3-8 0,3-1 13 0,-3-1-9 15,0 1-1-15,-2-3-3 0,-2 3 5 0,-1-1-5 16,-1 1-5-16,-3-1-1 0,-4 1-2 0,-3 3-15 16,-3-2-27-16,-3 1-6 0,-10 2-35 0,0-1-73 15,-1 0-162-15,-5-3 72 0</inkml:trace>
  <inkml:trace contextRef="#ctx0" brushRef="#br0" timeOffset="1605.601">16574 17389 87 0,'-1'-4'145'0,"1"4"-9"0,1-6-16 15,-1 6-5-15,0-6-9 0,0 6 0 16,0-4-6-16,0 4 0 0,4-2-4 0,-4 2-11 16,0 0-3-16,-5-5-15 0,5 5 2 0,-8 0-14 15,8 0-1-15,-13 3-6 0,5 0-6 0,-1-2-6 16,-2 3 1-16,1-3-5 0,1 4-6 0,-1-2 0 15,0 2-3-15,0-1-2 0,0-1-6 0,3 4 3 0,-2-2-10 16,3 0 3-16,-2-1-7 0,5 4 4 16,-2-6-13-16,3 6 4 0,-1-1-2 0,2-2-1 15,1 1 0-15,3 1-2 0,0 1 2 0,2-2 4 16,2 2-2-16,0-4-5 0,2 2 0 0,4 1 3 16,-4-3-3-16,2 1 4 0,0 1 0 0,-1-1 2 15,0-2-3-15,0 1 1 0,2-1 0 16,-5 2 1-16,0 0 1 0,-2-2-6 0,0 1 3 0,-5 3 5 15,3-2 1-15,-6 0-9 0,2 4 11 0,-3-2-6 16,-1 3 2-16,-2-2 2 0,-4 1-2 0,-1 3-5 16,-1-2 4-16,2 2 7 0,-2-3-6 0,3-1 5 15,0-1-4-15,0 0-1 0,-2 1 2 0,3 1-6 16,2-1 4-16,-2-3-1 0,2 2 2 0,2-2-4 16,1 2 0-16,2-2-2 0,-2 0 1 0,3 2-5 15,-2-2 4-15,3-1-2 0,0-1 8 0,0 4-4 16,0-4-2-16,0-3 5 0,3 7-2 15,-1-2 4-15,2-1-6 0,-1 1 0 0,-1-2-1 16,1 2 9-16,2 1-7 0,-5-3 5 0,4 3 0 0,-1 2-3 16,0 0 4-16,0-1-6 0,-2 3 5 0,0 2-1 15,-1 0 33-15,3 4-6 0,-3 0-3 0,0 1-2 16,-1 2 2-16,-2-3 1 0,3 1-1 0,0 0-5 16,-1-2-2-16,1 2 0 0,0 0 0 15,2 2 7-15,0-6-8 0,-2-13-4 0,6 24 7 16,-2-11-8-16,-4-13 4 0,11 26-5 0,-2-16-2 15,-9-10-1-15,18 18 1 0,-6-10-7 0,3 1 4 16,-15-9-5-16,24 13 1 0,-10-8 7 0,-14-5-7 16,36 4-2-16,-36-4 1 0,31 3-27 0,-31-3-18 15,36-5-27-15,-36 5-36 0,35-12-33 0,-14 2-24 16,-3 1-107-16,7-4-291 0,-10-1 129 0</inkml:trace>
  <inkml:trace contextRef="#ctx0" brushRef="#br0" timeOffset="1857.668">17024 17715 155 0,'0'0'229'0,"-1"-11"-15"0,1 11-16 16,2-5-17-16,-2 5-21 0,0 0-9 16,0 0-10-16,0 0-9 0,0 0-5 0,0 0-16 15,4 21-16-15,-4-11 1 0,4 2-10 0,-3 0-11 16,2-3-5-16,-1 3-11 0,1-1-4 0,-2-2-5 15,2 2-3-15,1 1-9 0,-3-6-3 0,0 5-4 16,2-5-1-16,-2 1-16 0,-1-1-1 0,-1 1-13 16,-2 0-19-16,3-7-13 0,-5 9-24 0,0-4-17 15,-3-2-29-15,-1 2-27 0,0-4-22 0,-1 2-10 16,-3-3-151-16,13 0-338 0,-24-4 150 0</inkml:trace>
  <inkml:trace contextRef="#ctx0" brushRef="#br0" timeOffset="2028.511">16868 17669 13 0,'4'-12'139'0,"-1"2"5"0,0-3 1 0,2 5-10 16,2 1 0-16,-2 0-7 0,3 1-5 0,4-1-13 0,-3 2-10 15,3 1-6-15,3 0-11 0,3-3-7 0,0 6-11 16,-2-2-6-16,1 5-3 0,0-2-9 0,-7 1-6 16,3 0-4-16,-2 2-13 0,-2 2-19 15,-2 0-30-15,-7-5-29 0,6 9-27 0,-7-1-29 16,-4 2-22-16,-2 1-95 0,-4 4-245 0,-3 0 109 15</inkml:trace>
  <inkml:trace contextRef="#ctx0" brushRef="#br0" timeOffset="2195.769">16809 17873 47 0,'-11'13'97'15,"-3"0"0"-15,2-1 2 0,4-3 0 0,3 0-1 16,0 0-5-16,4-2-3 0,1 3 2 0,1-2-1 16,4-1 5-16,2 2-7 0,3-1-1 0,4-1-4 15,2-2-1-15,4 2-8 0,8-2-5 0,1 0-6 16,2-2-8-16,2 1-5 0,0-2-8 15,3-7-3-15,-1 8-6 0,-3-3-8 0,-2-3-21 16,1 3-28-16,-1-2-37 0,-1-3-35 0,-9 2-51 0,-2-1-102 16,-5 0-268-16,0-2 119 0</inkml:trace>
  <inkml:trace contextRef="#ctx0" brushRef="#br0" timeOffset="2460.638">17373 17934 101 0,'4'8'139'0,"-1"-5"6"0,-3-3 10 15,2 6-3-15,0 0-3 0,-2-3 6 0,0 2-4 16,-2 3-6-16,0 0-8 0,0 0-19 0,2 0-2 15,-1 3-22-15,-1-3-7 0,0 3-3 16,0-3-15-16,1 2-5 0,1-3-25 0,-1 2-44 16,1-5-45-16,1 2-61 0,0-1-69 0,-1-5-113 15,0 0-316-15,7 5 140 0</inkml:trace>
  <inkml:trace contextRef="#ctx0" brushRef="#br0" timeOffset="2708.696">17798 17732 211 0,'0'0'212'0,"0"0"-14"0,0 0-22 15,0 0-12-15,0 0-14 0,0 0-19 0,4 20-10 16,1-11-11-16,-3-4-10 0,1 4-15 15,3 2-9-15,-2-2-9 0,0 1-27 0,0-2-12 16,0 2-25-16,1-3-26 0,-5-1-35 0,0-6-36 16,1 8-32-16,-1-8-26 0,-1 7-85 0,1-7-256 15,-9 5 113-15</inkml:trace>
  <inkml:trace contextRef="#ctx0" brushRef="#br0" timeOffset="2898.513">17764 17631 58 0,'9'-5'178'0,"1"-2"-10"15,3 4-5-15,3-2-18 0,-2 1-17 0,3 1-17 16,0-2-2-16,3 3-15 0,-2 1-10 0,0 1-12 16,-5 0-10-16,2 1-6 0,-5 1-29 0,2 1-32 15,-12-3-26-15,14 7-28 0,-13-3-32 0,3 4-15 16,-5 0-89-16,-3 2-209 0,-6 6 93 0</inkml:trace>
  <inkml:trace contextRef="#ctx0" brushRef="#br0" timeOffset="3048.983">17719 17894 5 0,'-5'10'93'0,"1"-5"-1"16,3 1 12-16,1 2 4 0,0-8 4 0,1 11 3 16,6-5 1-16,0-1-3 0,1-2-1 0,3 0-17 15,8 1-6-15,-1-4-7 0,2 2-12 0,-1-4-4 16,2 4-8-16,2-4-13 0,2-2-42 0,-7 0-48 15,2-1-74-15,0 0-100 0,0-1-238 16,-2 0 105-16</inkml:trace>
  <inkml:trace contextRef="#ctx0" brushRef="#br0" timeOffset="3412.653">18241 17631 141 0,'11'-2'233'0,"0"1"-18"0,2-1-23 0,0 1-16 16,-3 1-18-16,3 1-19 0,1-1-10 16,-5 5-15-16,1-5-12 0,2 7-8 0,-7 0-9 15,2-2-9-15,-4 2-5 0,-3 1-9 0,-1 1-3 16,-2 6-5-16,-3-1-7 0,-4 1-6 0,2-1-2 15,-5 0-5-15,-1 1-4 0,1-1 1 0,3-3-5 0,-3 1-3 16,-2 0 0-16,1 1-6 0,3-5-6 0,0 2 5 16,2 1-2-16,2-2-3 0,0-2 1 15,3-1-6-15,1-1 1 0,0 2-2 0,2-1-2 16,1-2 0-16,0-4 2 0,5 10-2 0,1-7 2 16,4 0-6-16,-2-2 3 0,6-1 1 0,-2 2 1 15,4-2-4-15,3 0 6 0,3-1-8 0,-1 0-36 16,0-1-40-16,1-2-61 0,-2 1-69 0,0-2-136 15,-3 2-372-15,1 1 165 0</inkml:trace>
  <inkml:trace contextRef="#ctx0" brushRef="#br0" timeOffset="3598.002">18683 17886 53 0,'-6'5'258'0,"3"-1"-18"0,-4 5-11 16,2 0-20-16,1-1-26 0,-1 2-17 0,3-1-17 16,-2-1-15-16,2 4-27 0,0-4-34 0,2 1-50 15,1-1-66-15,3-2-57 0,-1 1-181 0,-3-7-303 16,1 8 135-16</inkml:trace>
  <inkml:trace contextRef="#ctx0" brushRef="#br0" timeOffset="3858.734">18970 17639 99 0,'0'0'236'0,"-1"21"-9"0,-2-12-17 0,3 3-14 15,0 4-18-15,0-2-18 0,3 0-14 0,-2 5-16 16,-1-6-16-16,5 3-7 0,-5-1-13 0,3-5-14 16,-1 3-6-16,-2-4-14 0,4-2-37 0,-4 1-23 15,0-2-35-15,0-6-39 0,0 6-32 0,0-6-23 16,0 0-40-16,-5 4-102 0,5-4-292 0,0 0 129 16</inkml:trace>
  <inkml:trace contextRef="#ctx0" brushRef="#br0" timeOffset="4037.88">18924 17483 45 0,'9'-3'166'0,"0"-1"-8"16,1 0-8-16,2 3-19 0,3-1-11 0,2 2-6 16,-3 0-15-16,2 0-17 0,3 2-4 0,-1 1-8 15,0 1-5-15,1-1-11 0,-8 2-7 0,0 2-33 16,-1 0-34-16,-2 0-42 0,-3 9-41 15,-5 0-99-15,-4 1-218 0,-3 2 97 0</inkml:trace>
  <inkml:trace contextRef="#ctx0" brushRef="#br0" timeOffset="4192.805">18854 17940 87 0,'0'0'142'0,"22"1"-16"16,-5-2-8-16,0-1-14 0,6 0-7 15,4-3-14-15,-7 2-4 0,10-1-23 0,-5-4-8 16,2 5-27-16,1-4-34 0,-10 0-57 0,4 2-77 16,-3 1-159-16,0-4 72 0</inkml:trace>
  <inkml:trace contextRef="#ctx0" brushRef="#br0" timeOffset="4670.416">19493 17606 65 0,'4'-4'211'0,"-4"4"-12"0,0 0-16 15,0 0-16-15,21 9-19 0,-21-9-14 0,16 5-10 16,-9-2-12-16,0-1-14 0,-7-2-8 0,9 7-10 15,-6-5-8-15,-3-2 1 0,6 6-10 0,-6-6-8 16,1 9-4-16,-1-9-11 0,0 7 2 0,0 1-5 16,0-8-1-16,-8 8-5 0,2 1-6 0,-2-6-5 15,4 3 2-15,-1-2-4 0,1 0-6 0,-1 1 6 16,5-5-6-16,-6 5-3 0,1-1 0 0,5-4-11 16,-4 8-2-16,4-8-3 0,-4 8-4 0,4-8 2 15,0 9-1-15,-2-5 0 0,2-4-5 0,2 9 6 16,-2-9-4-16,4 11 4 0,-3-6-3 0,2-1 5 15,-1 3 3-15,3-1-2 0,-2 1 0 16,1-1 1-16,0 0 4 0,3 2-3 0,-3-1-1 16,-3 0 1-16,2 0 4 0,1 0 0 0,-2 0-1 15,-2-1 11-15,0 3 6 0,0-9 1 0,-2 10 2 16,-5-1 7-16,4-2-4 0,-4 1-3 0,-2-1 3 16,0 3 1-16,-3-4-12 0,2 2 2 0,-7 0 1 15,2 0-7-15,2-3 0 0,0-2 0 0,-1 0-21 16,2 2-18-16,-1 0-37 0,6-4-29 0,7-1-34 15,-20 1-42-15,14 1-129 0,6-2-328 0,0 0 145 16</inkml:trace>
  <inkml:trace contextRef="#ctx0" brushRef="#br0" timeOffset="4853.785">19821 17991 132 0,'-4'5'265'0,"3"2"-11"0,-4 1-23 0,-3 1-21 0,3 0-21 16,1 2-18-16,-1-2-22 0,1 5-16 15,4-14-40-15,-5 20-52 0,5-20-70 0,-5 21-72 16,5-21-189-16,-4 16-314 0,4-16 139 0</inkml:trace>
  <inkml:trace contextRef="#ctx0" brushRef="#br0" timeOffset="5134.619">20137 17660 200 0,'2'-5'234'0,"-2"5"-26"0,0 0-21 0,0 0-6 16,0 0-17-16,0 0-13 0,9 15-17 0,-8-3-17 15,1 3-10-15,-2-1-7 0,2 0-12 0,-2 3-11 16,0-3-7-16,2 0-13 0,-2-1-10 0,-3-1-29 16,2-2-32-16,-3 0-48 0,0-2-50 0,0-2-52 15,-3 0-134-15,-6-1-324 0,3-4 144 0</inkml:trace>
  <inkml:trace contextRef="#ctx0" brushRef="#br0" timeOffset="5323.601">20074 17574 84 0,'8'-1'221'16,"2"-4"-16"-16,1 5-9 0,1-3-21 0,2 1-17 15,4 5-18-15,0-3-13 0,1 4-16 0,0-1-8 16,-6-1-35-16,1 0-48 0,-5 7-60 0,6-5-66 16,-7 2-138-16,-7 2-264 0,-2 4 117 0</inkml:trace>
  <inkml:trace contextRef="#ctx0" brushRef="#br0" timeOffset="5491.252">19960 17980 159 0,'6'2'213'0,"1"1"-9"0,1-2-21 0,3-1-16 16,3 0-15-16,4-1-11 0,4 0-23 0,7-3-9 15,-6 3-7-15,7-6-15 0,-3 3-22 0,2-2-49 16,-1-3-63-16,-1-1-64 0,0 0-149 16,-4-4-282-16,-8 3 126 0</inkml:trace>
  <inkml:trace contextRef="#ctx0" brushRef="#br0" timeOffset="5782.902">20510 17652 70 0,'-3'1'191'0,"3"-1"-13"0,-14 10-7 16,9-5-13-16,0 4-12 0,0-1-10 0,1 1-18 15,0 0-3-15,3 0-8 0,-2 2-11 0,3-1-6 16,3 1-11-16,-2-1-6 0,4 2-8 15,2 0-8-15,-2-2-1 0,1 0-8 0,3 2-4 16,-1-2-5-16,6 2-3 0,-7-3-11 0,2-1 2 16,1 1 2-16,0-1-9 0,-4 0 2 0,2-3 0 15,-2 3-10-15,0-3 4 0,1 2 0 0,-3-2-6 0,-2 0 7 16,0-1-5-16,0 2 0 0,-1-1 6 16,-2 1 5-16,1-6-5 0,-8 7 0 0,1-3-4 15,2 0-11-15,-7-1-22 0,4-1-32 0,-2-1-39 16,10-1-28-16,-22-3-48 0,14 2-162 0,-5-1-354 15,1-2 157-15</inkml:trace>
  <inkml:trace contextRef="#ctx0" brushRef="#br0" timeOffset="5973.133">20570 17563 96 0,'14'0'247'0,"-3"-2"-11"0,4 2-22 0,4-3-24 16,2 1-17-16,-3 4-18 0,5-2-28 0,-1-2-58 15,5 2-84-15,-6-3-95 0,-3 1-121 0,0-1-250 16,-5 1 112-16</inkml:trace>
  <inkml:trace contextRef="#ctx0" brushRef="#br0" timeOffset="6426.906">20938 17953 148 0,'0'0'187'0,"4"9"-11"0,-4-3-21 0,0 2-13 0,0 2-13 16,-3 1-12-16,3 0-27 0,-1 6-4 15,-3-5-47-15,2-2-66 0,-1 4-91 0,3-14-70 16,-14 25-202-16,9-16 89 0</inkml:trace>
  <inkml:trace contextRef="#ctx0" brushRef="#br0" timeOffset="8133.216">21282 17599 104 0,'2'-3'101'0,"3"1"2"15,-1 0-5-15,-4 2-5 0,5-2 5 0,-5 2 12 16,5 0 7-16,-5 0 4 0,6 6-11 0,-3 2 2 15,1 4-5-15,1-2-7 0,-6 9-12 0,-2-2-4 16,2 3 3-16,-3 0-16 0,-1 3 1 16,5-4-10-16,-1 0-8 0,-2 2-1 0,2-4-11 15,-3 2-7-15,0-2 4 0,3-5-5 0,-1 4-5 16,0-6-8-16,0 0-11 0,-1-3-20 0,3-2-20 16,0 2-31-16,0-4-17 0,0 1-32 0,-2-2-32 15,2-2-146-15,0 0-311 0,0 0 138 0</inkml:trace>
  <inkml:trace contextRef="#ctx0" brushRef="#br0" timeOffset="8366.824">21187 17565 67 0,'0'0'153'0,"9"-4"-7"0,-2 1-12 0,3 1-14 16,4-2-14-16,-3 1-9 0,4 2-8 16,-2-2-12-16,0 3 0 0,-1-1-13 0,3 1-6 0,-1 0-15 15,-5 1-2-15,-5 2-27 0,6 0-25 0,-9 2-24 16,3 0-23-16,-4 0-14 0,-4 4-22 0,-1 2-76 16,-5-3-183-16,-3 5 81 0</inkml:trace>
  <inkml:trace contextRef="#ctx0" brushRef="#br0" timeOffset="8525.718">20942 17929 111 0,'0'7'122'0,"0"-1"-5"0,4 0-4 16,1 3-12-16,0-4-1 0,5 2-8 0,0-2-4 16,6 2-15-16,3-3-10 0,-3-2-15 0,3 2 8 15,2-4-16-15,2 0-18 0,5-1-52 0,3-3-44 16,-11 2-100-16,1-2-188 0,4-6 83 0</inkml:trace>
  <inkml:trace contextRef="#ctx0" brushRef="#br0" timeOffset="8779.642">21555 17645 220 0,'0'0'222'0,"0"0"-10"15,0 0-9-15,-7 16-7 0,3 0-10 16,-1 1-13-16,-1 1-10 0,1 7-12 0,-4-1-13 16,4 1-4-16,0-1-12 0,0-4-10 0,0-1-7 15,1 6-17-15,0-7-7 0,4 1-10 0,-5-1-19 16,1-2 10-16,2-3-11 0,4-3-3 0,-6 2-14 16,3-2-36-16,0-3-14 0,1-1-35 0,-2-3-17 15,2-3-29-15,0 0-18 0,-1 9-35 0,1-9-35 16,0 0-26-16,0 0-111 0,0 0-349 0,0 0 156 15</inkml:trace>
  <inkml:trace contextRef="#ctx0" brushRef="#br0" timeOffset="9057.196">21591 17795 202 0,'0'0'200'0,"4"15"0"0,-4-8-17 0,-3 3-5 15,-1-1-12-15,4 2-18 0,-1 0-12 0,-1 1-12 16,-1-2-11-16,3 4-13 0,0-4-6 0,0 0-16 15,0 1-5-15,5-2-6 0,-4-2-12 16,3 0-4-16,-1 0-4 0,1-3-9 0,2 0-1 16,-1-2 1-16,-5-2-10 0,13 2 4 0,-13-2-5 15,12-5-7-15,-5 2 3 0,3-3-2 0,-3 1-9 16,-1-3 11-16,-1-1-4 0,3-2-4 0,-3 2-1 16,-1-5-1-16,-3 0-4 0,2 1 3 0,-3-4-4 15,1-1 0-15,-2 1-4 0,-3 0-11 16,0 0-12-16,0 6-12 0,-1 0-16 0,0-2-6 0,1 6-14 15,-2-5-20-15,2 5-27 0,0 2-30 0,0-2-36 16,-2 2-132-16,0 2-337 0,6 3 150 0</inkml:trace>
  <inkml:trace contextRef="#ctx0" brushRef="#br0" timeOffset="9696.044">21659 17399 174 0,'5'-5'172'0,"-5"5"-14"16,8-5-13-16,-8 5-3 0,16 0-13 0,-6 0-5 15,4 2-6-15,-1-2-2 0,-3 5 5 0,4 2-4 16,-1-4-5-16,2 7 4 0,-2-3-2 16,0-3 3-16,-3 3 1 0,1-1-4 0,0-2-2 15,-3 1 0-15,-2 0-3 0,3 2 1 0,-3-2-5 16,-1-2-4-16,1 2-5 0,-5 1-14 0,4-2 3 0,-5-4-2 16,8 11-1-16,-5-8-9 0,0 2-9 0,-2 0-4 15,-1-5-8-15,4 9 0 0,-4-9-8 0,3 7-3 16,-1-1-3-16,-2-6-6 0,4 9-1 0,-3-4-7 15,1 2-4-15,-2-7 2 0,2 10-8 16,-4-3 3-16,0-1 0 0,1 0-3 0,1-6-2 16,-4 14 5-16,0-4 0 0,-1-3-9 0,0 3 4 15,-4 0-2-15,0-2-4 0,-2 5-3 0,-3-2-3 16,1 0 4-16,-1 4-5 0,1-5 7 0,4-1-5 16,-1 1-8-16,2-1 4 0,-1 1-3 0,2-1 1 15,4 2-5-15,-5-2 2 0,3 1-3 0,4-2 0 16,-3 1-3-16,2 0-1 0,0-1 2 15,4 1 0-15,0 1 1 0,2-2 5 0,-1 3 2 0,3-3-3 16,-1 2 2-16,1 1-3 0,2-2 2 16,0 1 2-16,2 3-1 0,0-3 2 0,-3 0 0 0,-3-1 5 15,6 1-1-15,-4 0 2 0,-1-1-13 0,2 1 9 16,-1 2 2-16,-2 0-12 0,2 0 14 0,-2 0 0 16,-1-2 2-16,-1 1-4 0,2 6 8 0,-4-17-9 15,-1 24 0-15,1-24 3 0,-5 28-3 0,2-16 7 16,3-12-4-16,-10 21-11 0,2-6 10 15,-1-5 4-15,9-10-18 0,-14 21-17 0,0-8-15 16,-1-1-60-16,-1 0-39 0,1-1-55 0,1-3-51 16,-9 5-254-16,-2 0-544 0,7-5 242 0</inkml:trace>
  <inkml:trace contextRef="#ctx0" brushRef="#br0" timeOffset="10592.136">18174 17287 86 0,'-1'-2'188'0,"1"2"-12"0,-4-3-10 0,4 3-17 16,-3-7-13-16,3 7-18 0,-1-1-8 0,1 1-17 15,0 0-12-15,0 0-2 0,0 0-14 0,0 0 0 16,0 0-8-16,5 10 5 0,0-4-8 0,1 3 1 0,5 5 4 15,0 1-1-15,10 7 6 0,-2 2 2 16,5 6 5-16,10 8 2 0,4 1-2 0,0 4 2 16,4-1-4-16,21 22 2 0,-17-25-8 0,22 17-2 15,-21-15 1-15,28 10-8 0,1-3 32 0,-22-16-9 16,25 14-21-16,1-3 7 0,-24-15-7 0,3 2-9 16,23 9 1-16,-28-10-7 0,-3-2-4 0,-1-5 0 15,-1 2-6-15,-18-7-8 0,5 0 0 16,-6 0-3-16,-1 0-9 0,-4-5-1 0,-8-1-9 0,2-6-6 15,-19-5-4-15,19 9-6 0,-19-9-9 0,10 8 7 16,-10-8-2-16,0 0-4 0,0 0-15 16,0 0-14-16,0 0-21 0,0 0-24 0,0 0-29 15,0 0-38-15,0 0-33 0,0 0-214 0,8-33-444 0,-8 33 196 16</inkml:trace>
  <inkml:trace contextRef="#ctx0" brushRef="#br0" timeOffset="11014.214">19867 17277 177 0,'0'-4'245'0,"0"4"-4"16,0-10-9-16,0 10-11 0,4-7-12 0,-4 7-18 15,3-3-27-15,-3 3-6 0,0 0-18 0,0 0-18 16,0 0-4-16,0 0-12 0,0 0 0 16,0 0-5-16,-4106 17-6 0,8172-3-5 0,-4089 3 4 15,-3 1-6-15,-2 6-2 0,-2 0 4 0,-14 10-5 16,-6 2-3-16,-21 15 2 0,17-15-8 0,-26 20 6 16,-5 0 5-16,-2-1-5 0,-5 3 7 0,0-4 2 15,-1 1-6-15,-2 0-7 0,8-6 3 0,-6-3 4 0,10-2 4 16,0-3-1-16,27-14-5 0,-1-3-5 0,1 1 1 15,4-4-2-15,4-2-8 0,14-5 2 16,4-1-1-16,3-1-17 0,5 3 4 0,4-9-8 16,5-1-2-16,13-5-11 0,-20 7 6 0,20-7-15 15,0 0 0-15,-18 8-10 0,18-8-3 0,0 0-6 16,0 0-11-16,0 0-14 0,0 0-17 0,-18 8-29 16,18-8-32-16,0 0-42 0,0 0-59 0,0 0-55 15,0 0-85-15,0 0-349 0,0 0-743 0,0 0 329 16</inkml:trace>
  <inkml:trace contextRef="#ctx0" brushRef="#br0" timeOffset="18008.532">16795 18314 46 0,'0'0'46'15,"0"0"-3"-15,0 0-7 0,0 0-2 0,0 0 0 16,0 0-6-16,0 0-3 0,0 0-5 0,0 0-1 15,0 0-2-15,0 0-5 0,0 0 6 0,0 0-10 16,0 0 5-16,0 0 3 0,0 0-7 0,0 0 6 16,0 0-4-16,0 0 5 0,0 0-6 0,0 0-1 15,0 0-2-15,0 0-2 0,0 0 4 0,36 16-3 16,-36-16-1-16,0 0 1 0,0 0 3 0,0 0 2 16,0 0-12-16,0 0 5 0,0 0-3 0,0 0 3 15,0 0 6-15,0 0-8 0,0 0-1 0,0 0 0 16,0 0 1-16,0 0 3 0,0 0 0 0,13 11 3 15,-13-11-5-15,0 0 0 0,0 0 12 0,19 8-12 16,-19-8-2-16,0 0 3 0,19 7-7 0,-19-7 12 16,0 0-5-16,22 7-8 0,-22-7 6 0,22 6 1 15,-22-6-3-15,25 3 2 0,-25-3 2 0,23 6 1 16,-23-6-4-16,36 2 3 0,-18 1-9 16,-18-3 5-16,38 3 6 0,-38-3-5 0,36 5 0 15,-18-2-5-15,9-2 11 0,-27-1-7 0,52 0 0 16,-24 0-2-16,0 3-2 0,-28-3 2 0,51 3-1 15,-24-6 0-15,1 6 0 0,-1-2 2 0,1 0 3 16,3-1-6-16,-31 0 10 0,55 0-6 0,-28 2 2 16,-27-2-7-16,50-2 5 0,-20 2 4 0,-5 0-6 15,-25 0-5-15,44 0 18 0,-16 2-11 0,-28-2-5 16,49 0 7-16,-27-2-10 0,-22 2 6 0,49 0 6 16,-28 0 0-16,-21 0 0 0,43 0-6 0,-43 0 4 15,44-2-5-15,-23 2 13 0,8 0-12 0,-29 0-2 16,49-3 3-16,-23 3-6 0,2-3 12 0,0 1 0 15,2 1-5-15,-2-1-5 0,-28 2 5 16,57-3 4-16,-25 2-8 0,-4 0 6 0,4 1 1 16,3-4-7-16,-5 4-1 0,2-1 3 0,7 0 2 0,-5 1-5 15,3 1 4-15,-1 0 2 0,0-1-1 0,15 0 3 16,-18 0-3-16,3 0 4 0,1 2-1 0,2-2-5 16,-3 0 5-16,3 0-2 0,-1 2 6 15,0 0-16-15,2-2 15 0,-2 5-6 0,1-4-6 16,0 1 7-16,-2-2-4 0,2 2 6 0,0-2-1 15,-4-2 4-15,1 0-13 0,-1 1 7 0,1 0 10 16,5 1-12-16,-8 0 7 0,3-1-5 0,-3 1-3 16,2-3-3-16,1 1 6 0,-1 2 7 0,0-4-8 15,-1 4 0-15,-2-1-2 0,0-3 9 0,1 4-2 16,-1-1-6-16,-2-4 4 0,-1 4-3 0,0 1-1 16,1-3 2-16,-1 3-5 0,-29 0 2 0,45 0 5 15,-17 3 2-15,-28-3-2 0,49-3-2 16,-28 6 1-16,-21-3 1 0,49-3-2 0,-27 3 3 15,-22 0-1-15,43 0-10 0,-43 0 5 0,42-3 1 16,-20 3-1-16,-22 0 1 0,43-2 7 0,-22-2-8 16,11 1 4-16,-32 3 3 0,50-5-5 0,-30 4-1 15,8-2 0-15,0-1 0 0,-1 0 4 0,1 2-4 0,-1-1 1 16,1 2-1-16,2-2 6 0,-30 3-7 16,57-3 4-16,-26 2-11 0,-4 1 8 0,-27 0 8 15,56 1-6-15,-27-1 3 0,-29 0-4 0,50 0-1 16,-31 0 5-16,-19 0-6 0,46 2 7 0,-46-2-5 15,39 0 1-15,-19 1-2 0,-20-1 2 0,38 0 2 16,-38 0-4-16,37-1-3 0,-37 1-2 0,31-2 0 16,-31 2 5-16,27-2-3 0,-27 2 5 0,24-3-3 15,-24 3 4-15,0 0-8 0,0 0 8 0,33-1-4 16,-33 1-1-16,0 0 5 0,0 0-6 0,0 0 3 16,27-4-3-16,-27 4 5 0,0 0 1 0,0 0 3 15,0 0-1-15,0 0 0 0,0 0-7 0,0 0 5 16,0 0 7-16,25-2-8 0,-25 2 7 0,0 0 2 15,0 0-10-15,0 0 7 0,0 0 2 16,0 0 14-16,0 0-24 0,0 0 6 0,0 0-2 16,0 0 3-16,0 0-4 0,0 0 1 0,0 0 1 15,0 0-5-15,0 0 1 0,0 0 1 0,0 0-2 16,0 0 7-16,0 0 6 0,0 0-9 0,0 0-6 16,0 0-1-16,0 0 4 0,0 0-21 0,0 0-26 0,0 0-51 15,0 0-108-15,0 0 48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16:47.385"/>
    </inkml:context>
    <inkml:brush xml:id="br0">
      <inkml:brushProperty name="width" value="0.05292" units="cm"/>
      <inkml:brushProperty name="height" value="0.05292" units="cm"/>
    </inkml:brush>
  </inkml:definitions>
  <inkml:trace contextRef="#ctx0" brushRef="#br0">3832 7486 76 0,'0'0'84'0,"0"0"-5"16,0 0-6-16,0 0-5 0,0 0-9 0,0 0-3 0,0 0-6 16,0 0 6-16,0 0-8 0,3-1-24 0,-3 1 17 15,0 0 5-15,0 0-2 0,0 0-9 0,0 0 10 16,0 0-10-16,0 0-3 0,0 0-2 15,0 0-3-15,0 0 1 0,0 0-6 0,0 0 0 0,0 0-3 16,0 0 2-16,0 0-3 0,0 0-2 0,3 10-8 16,-3-10 8-16,5 1-2 0,-1 2 0 15,0 0 2-15,0-3-8 0,3 1 5 0,-2 2 5 16,2-2-7-16,1 2-2 0,3-2-9 0,-1 2 9 0,-1-1 3 16,5 1-5-16,-1-2 0 0,1 0-7 15,4-1 7-15,1 1 2 0,0 1-7 0,0-2 5 16,3 0-18-16,0 0 12 0,-3 0 7 0,4 0 1 15,-1 3-9-15,7-6 2 0,-10 6-2 0,4-3 6 0,-1 0-5 16,6 0-7-16,0 0 6 0,0-3 3 0,-1 6-6 16,-5-3-1-16,6-3 0 0,3 3-2 0,-4 3 0 15,1-3-1-15,-8 0-4 0,7 0 3 0,-7 1-2 16,2-1 2-16,1 0 2 0,5 1-11 0,-10 1 7 16,4-2-3-16,-3 2 9 0,4 1-5 0,-2-3-3 15,-1 0-2-15,2 4 5 0,-1-4-6 0,1 3 10 16,-3-2-7-16,3 0 1 0,0 2 12 0,-3-2-14 15,4 0 4-15,-3-1 5 0,1 3-4 0,-1 0 6 16,3-3-14-16,-4 1 15 0,3-1-5 0,-3 1 4 16,4 1 8-16,-1-1-1 0,5 1 0 0,-5 0-16 15,4-2 13-15,-3 2-20 0,-1-1 23 0,6-1-14 16,0 0 12-16,2 2 0 0,-10 0 3 0,3-2-6 0,6-2-3 16,-4 2-6-16,3 0 9 0,-4 4-3 15,-2-4 3-15,-3 1-7 0,4-1 11 0,0 2-6 16,-1-1 4-16,5-2-7 0,0 1 5 0,-6 0 0 15,0 0-2-15,0-2 4 0,6 2-10 0,3-1 2 16,-3 0 0-16,-7-2 0 0,9 3 2 0,-8 0-10 16,8 0 13-16,-10-2-2 0,3 1-3 0,6 2 3 15,-6-2-1-15,-3 1-1 0,3-2 8 0,-2 4-13 16,0-4-2-16,0 4 14 0,0-2-10 0,0-2 10 0,0 2-11 16,1 0 15-16,0 0-1 0,1 0-7 0,-2-2-5 15,1 0 4-15,-1 2 5 0,0 0 4 0,0-3-8 16,-1 3-1-16,1-2 3 0,2 2-14 15,-3 0 17-15,0-3 3 0,1 3-1 0,-1 0-2 0,-4 0-2 16,4 0-2-16,-1 0 1 0,-5-1-1 0,-2 2 4 16,9-1-8-16,-9 0 5 0,4 0-3 15,-2 3 8-15,1-3-6 0,-1 0 2 0,4 0 6 16,-3 0-12-16,1 0 3 0,-4 1-1 0,1-1 2 0,2 0 2 16,-1 0-3-16,-1-1 0 0,0 1 6 0,1 0-9 15,3-3 5-15,-2 3-8 0,-2 3 10 0,0-3 1 16,-1-3 0-16,3 3 0 0,0-1-2 0,-2-1 3 15,-2 1-3-15,5 1 1 0,-5-1-6 16,2-2 8-16,-1 3-6 0,-3 0 0 0,0-1 5 0,1 0 4 16,-2 1-7-16,1 0 6 0,0-2-15 0,-3 2 11 15,1-1 2-15,-6 1-8 0,12 1 2 0,-12-1 9 16,9-1-9-16,-6 0-6 0,-3 1 6 0,8 0 3 16,-8 0 6-16,5 0-4 0,-5 0 2 0,0 0-8 15,0 0-4-15,5-3-17 0,-5 3 1 0,0 0-11 16,0 0-8-16,3-3-15 0,-3 3-14 0,0 0-50 15,0 0-132-15,0 0 59 0</inkml:trace>
  <inkml:trace contextRef="#ctx0" brushRef="#br0" timeOffset="639.935">6864 7386 19 0,'0'0'71'0,"0"0"-18"0,0 0 2 0,0 0 0 16,0 0-1-16,0 0-9 0,0 0-3 0,0 0-5 0,0 0 2 15,0 0-4-15,0 0 1 0,0 0-12 0,0 0 0 16,18 4-3-16,-18-4 9 0,4 0-9 16,-4 0 2-16,0 0-1 0,5 3 2 0,-5-3-6 15,5 3 2-15,-3 0-6 0,2 0 5 0,0-2 0 0,0 2 8 16,1-1-5-16,0 1-6 0,0 1-3 0,0-2 1 15,2 1-4-15,-1 1 4 0,-2 1-1 16,4-2-6-16,-3 1 1 0,1 0 22 0,-2-2-16 16,2 1-4-16,0 1-8 0,0-4 3 0,0 4 9 0,-2-3-7 15,1 0 6-15,-1 2-11 0,1 0 2 0,3-3-14 16,-3 3 15-16,-2-2 3 0,3 0-7 0,-6-1 11 16,5 1-9-16,1 0-6 0,-6-1 8 0,3 3 4 15,-3-3-9-15,9 0 0 0,-9 0 3 16,0 0-9-16,5 2 8 0,-5-2 5 0,0 0 1 0,5 1-7 15,-5-1 4-15,0 0 3 0,0 0-8 0,0 0 7 16,0 0 10-16,0 0 2 0,0 0-2 0,4 1-4 16,-4-1 13-16,0 0-8 0,0 0 6 0,0 0-6 15,0 0 1-15,0 0 7 0,0 0-2 0,0 0 2 16,0 0-7-16,0 0 10 0,0 0-8 16,0 0-2-16,4 4 8 0,-4-4 9 0,-7 7-1 0,4-1 8 15,-1 4-9-15,-4 1-5 0,-3 3-1 0,-1 0 4 16,-11 12-15-16,4-2 8 0,-5-1-11 0,-5 3-12 15,-8 6-24-15,-4-1-36 0,1-6-39 0,-4 5-172 16,-12 1-290-16,0-5 128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1:14.24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15429 16783 16 0,'0'0'77'0,"0"0"3"0,0 0-13 0,0 0-6 16,0 0 1-16,0 0-8 0,0 0 0 15,0 0-2-15,0 0-7 0,0 0 10 0,0 0-11 0,0 0 3 16,0 0-4-16,16-6-1 0,-16 6-3 0,0 0-2 16,11 2 3-16,-11-2-8 0,0 0-8 15,5 0 5-15,-5 0 0 0,9 2 0 0,-9-2-6 16,5 0 8-16,-5 0-2 0,5 1-5 0,0 0-1 0,-5-1-4 15,9 1 1-15,-9-1-6 0,12 2-1 0,-7-2 0 16,3 1 3-16,-2 1-3 0,6-1 3 16,-5 0-2-16,5 2-3 0,-1-2-3 0,2 2 4 15,0-1 0-15,1 2 1 0,2-4-2 0,2 2-2 16,2 3-1-16,1-1 1 0,-2-2-2 0,1 1-3 16,3 2 5-16,3 2-7 0,-4-4 5 0,0-1-2 0,5 3 0 15,0 0 1-15,-1-1 0 0,4 0-7 0,-5 0 6 16,-2-1-6-16,5 1 3 0,-3-1 4 15,5 2-9-15,-8-2 9 0,10-1-4 0,0 2 5 16,-4-1-7-16,4-3 2 0,-1 3 5 0,-2-3-6 16,0 1 0-16,2 4-2 0,-3-6-5 0,3-2 4 15,-2 6 3-15,-1-6-3 0,3 2 0 0,-4-1-4 16,3 0 3-16,0-3-6 0,-1 3-1 0,1-3-4 16,-2 0 5-16,0-1-8 0,0-1 3 0,-2-2-3 15,3 0 6-15,-6-1 0 0,7-2 2 0,0-3 5 16,0 1-3-16,-2-1 2 0,-2 0 2 0,1-3 2 15,1 0-6-15,-1 1 1 0,0 0-5 0,-4-2 12 16,0 0-7-16,-1 2 7 0,-3-5-8 0,1 5 9 16,-2-3 0-16,-6 7-7 0,-1-1 6 0,2-3 1 15,-3 1-1-15,-3 1 5 0,4-1-8 0,-2 1-3 16,-4 4 3-16,3-5 4 0,-2 0-1 0,-1 2 3 16,-1 3 2-16,-1-1 3 0,2 0 0 0,-4-4-7 15,2 3 0-15,-3 1 4 0,4-2-1 0,-3 4-1 16,-1-7 1-16,4 0-5 0,-4 0 7 0,0 1-4 15,-4 3 4-15,3 1-1 0,-3-3-5 0,4-2 1 16,-9 0 0-16,6 1 0 0,-4 2 0 0,-1-1 0 16,-4 3-6-16,2-3 7 0,-3 2-6 0,-1 1 7 15,-1-2-6-15,-6-3 2 0,3 7 2 0,-6-6-4 16,6 3 6-16,-7-2-6 0,-2 5 8 0,0-5-5 16,3 1 6-16,-2 0-7 0,3 0 6 0,-5 2-4 15,1 0-2-15,1 0 1 0,-2 0-4 0,0 1 5 16,-2-2-5-16,3 1 0 0,-3 2 8 0,2-3 2 15,-3 5-10-15,0-2 5 0,-1 5-5 0,0-3 4 16,0-1-6-16,0 0 7 0,2 3-1 0,-4-2 1 16,1 1-3-16,1 1 0 0,0-2 3 0,-4 3-2 15,2 0 3-15,0-2-4 0,0 2 2 0,-3-2-3 16,1 7-2-16,3-5 1 0,-3 2 3 0,1-1-2 16,0 4 3-16,1-1 2 0,-1 0-3 0,-1 1 0 15,2 0 1-15,1 0 2 0,-4 2-7 0,2 0 2 16,-2 0 3-16,2 4 1 0,0-2-5 0,1 3 4 15,0-1-2-15,2 0 2 0,0 2 4 16,-1-1-7-16,1 1-2 0,0 1 6 0,4-3-7 0,0 3 5 16,0 0-5-16,1 1 9 0,1 0 0 0,2 2 0 15,-3-5-5-15,2 6 7 0,6-4-9 16,1 1 4-16,1 1-4 0,-1 0 6 0,2 1-1 0,-1 0 0 16,-4082 2-4-16,8162-2-5 0,-4077 2 3 0,-4-1 4 15,3 1-4-15,2 2 5 0,0 0 2 0,2-1-2 16,-3-1-3-16,5 2 2 0,-1 0-2 0,-1 0 0 15,4-1 4-15,-1 4 6 0,-1-3-2 0,1 0-4 16,2-2-7-16,0 5 3 0,-1-4 2 16,1 4 1-16,1-4-2 0,0 1 2 0,2 1 0 0,-2-2-1 15,0 2-5-15,1 0 6 0,0 0-4 0,0-1 3 16,3 1-1-16,0 1-2 0,-2-6 3 0,3 5 0 16,0 0 1-16,0-2-5 0,0 4 4 0,3-7 0 15,-1 5 1-15,2-6 0 0,-4 5-1 0,4 0 1 16,1-4 2-16,0 3-4 0,-1-3-2 15,4 2 4-15,-2 1-6 0,4 0 7 0,-2-3-3 16,0 4 7-16,3-3-10 0,-3-1 9 0,3 2-5 0,2-1 5 16,-1 0-7-16,-1-3-5 0,3 5 5 15,0-3 4-15,0-1 2 0,-1 1-4 0,2 1 3 0,2-3-4 16,7 5 4-16,-6-6-2 0,-2 1 5 16,3 0-7-16,6 1 0 0,2 0 0 0,-3-2-4 15,2-3 7-15,2 2-15 0,0-4-27 0,3-4-37 16,2 5-139-16,-4-1-232 0,9-2 104 0</inkml:trace>
  <inkml:trace contextRef="#ctx0" brushRef="#br0" timeOffset="20101.301">20153 18198 31 0,'0'0'36'0,"0"0"-3"0,0 0-3 0,0 0 0 15,0 0-7-15,0 0 9 0,0 0-6 0,0 0 13 16,0 0-13-16,0 0 1 0,0 0-5 0,0 0 6 16,0 0 0-16,0 0 0 0,0 0 0 0,0 0 12 15,0 0 4-15,0 0-14 0,0 0-6 0,0 0-4 16,0 0 7-16,0 0-9 0,0 0 2 0,0 0-1 15,0 0-8-15,0 0 2 0,0 0-2 0,0 0 2 16,0 0-5-16,0 0-1 0,0 0 6 16,0 0-10-16,0 0 14 0,0 0-13 0,0 0 1 15,0 0-1-15,0 0-2 0,0 0 5 0,0 0 2 16,0 0-11-16,0 0 6 0,0 0 0 0,0 0-3 16,0 0-3-16,0 0 3 0,0 0 4 0,0 0-7 15,0 0 2-15,0 0 3 0,0 0-5 0,0 0 7 16,0 0-2-16,0 0-6 0,0 0 10 0,0 0-7 15,0 0 3-15,0 0-5 0,0 0 5 0,0 0 10 16,0 0-19-16,0 0 4 0,0 0-3 0,0 0 2 16,0 0-1-16,0 0 2 0,0 0 2 15,0 0-4-15,0 0-1 0,0 0 1 0,0 0 8 16,0 0-7-16,0 0-3 0,0 0 7 0,0 0-3 0,0 0 8 16,0 0-5-16,0 0 1 0,0 0-1 15,0 0 2-15,0 0-3 0,0 0-6 0,0 0 12 16,0 0-3-16,0 0 0 0,0 0-1 0,0 0 3 0,0 0-12 15,0 0 7-15,0 0 2 0,0 0 16 0,0 0 4 16,0 0-3-16,0 0 4 0,0 0-13 16,0 0 14-16,0 0-4 0,0 0-4 0,0 0 4 15,0 0-3-15,0 0-8 0,0 0 4 0,0 0-7 16,0 0-8-16,0 0-23 0,0 0 4 0,0 0-35 16,0 0-28-16,0 0-64 0,0 0-159 0,0 0 70 15</inkml:trace>
  <inkml:trace contextRef="#ctx0" brushRef="#br0" timeOffset="80217.911">18276 4850 25 0,'0'0'43'0,"0"0"0"0,0 0-2 0,0 0 3 0,0 0-4 16,0 0 4-16,0 0-9 0,0 0-3 0,4-9-2 15,-4 9 2-15,0 0 4 0,0 0 4 0,0 0-8 16,0-3-2-16,0 3-3 0,0 0-6 0,0 0 6 16,1-5-2-16,-1 5 3 0,0 0-8 15,0 0-4-15,0 0 4 0,0-5-3 0,0 5 9 0,0 0 13 16,0 0-19-16,0 0-5 0,0 0-2 0,1-4-2 16,-1 4-1-16,0 0 3 0,3-3 0 0,-3 3-3 15,0 0 0-15,0 0-7 0,0 0-1 0,0 0 2 16,0 0-1-16,0 0-5 0,0 0 4 0,0 0-6 15,0 0 5-15,0 0 4 0,0 0-7 0,0 0 4 16,0 0-5-16,0 0 2 0,0 0 5 0,9 7-6 16,-5-5-1-16,-4-2 7 0,3 4-2 0,-3-4 0 15,8 4 2-15,-5-3-2 0,1 2-4 0,-2 0 3 16,5-2 5-16,-2 3-3 0,0-4-4 0,5 2 1 16,-3 1 3-16,3-1-4 0,4 1 0 0,-1 0 6 15,-1 1-10-15,1-1 7 0,6-1 2 0,-2 1 0 16,2 0-4-16,-1 0-1 0,1-2 1 0,0 1-6 15,2-1 4-15,-4 0 6 0,3 2-3 0,-5-1-3 16,4-2 4-16,-6 3-1 0,2-2-2 0,3 0 1 16,0-1 0-16,0 2 4 0,-4-2-2 15,5 0-7-15,-2 0 7 0,1 1-5 0,-4-2 3 0,-1-2 6 16,5 3-6-16,-1-1 6 0,0-1-12 0,-3 1 9 16,4-3-6-16,1 1 6 0,-2-1-5 0,-4 1 3 15,0-1-1-15,4-1-3 0,1 0 10 0,-1-2-4 16,2 1-4-16,-2-2-3 0,0 0 4 0,0-2-1 15,0 3 9-15,-2-3-8 0,2-2 4 0,-1 1-2 16,-2 0 5-16,-1-1 4 0,1 0-1 0,-1-1-2 16,1 0-5-16,-4 0 9 0,0 1-1 0,1-2 6 15,-2-2-6-15,1 2 6 0,0-2-5 0,-2 1 4 16,-1-2 2-16,-2 1 0 0,0-2-1 0,-1 1-3 16,-2 0 8-16,2-3 1 0,-2 2 0 0,1 0-2 15,-3-1-1-15,-2-2 1 0,0 3 1 0,-3-1 3 16,2 0 0-16,-5 0-4 0,1-3-4 0,-1-5 5 15,0 9 0-15,-4-4-1 0,-1 0-4 0,-2 1-1 16,-1-1-4-16,1 1 10 0,-2 0-22 0,-2 0 3 16,1 1 6-16,-5 2 3 0,2 0-9 0,-1 1 4 15,3-1-1-15,-4 4 0 0,-3-1-1 0,3-2 5 16,5 5-3-16,-10 0-4 0,5 0 1 0,-4 2-2 16,-1 3-4-16,0-1-6 0,-1 1 9 0,-3 0 12 15,1 3-17-15,-2-2 1 0,1 5 2 16,-3-1 1-16,0 2 3 0,-4 1-6 0,2 0 7 0,0 3-4 15,-3 0-4-15,3 0 1 0,-2 1-1 0,-1 1 3 16,3 0 1-16,1 1-2 0,-2 2 10 0,5-1-14 16,0 3 2-16,1-2 2 0,2 4 8 0,0-1-7 15,4 1-5-15,-1 0 5 0,2 4-2 0,-1-4 6 16,3 2-5-16,5-4 1 0,-2 5 5 0,-1 1 0 16,-2 0-3-16,9-4 8 0,-6 5-5 0,6-4-2 15,-5 5 2-15,4-5-1 0,0 1-1 0,1-2 0 16,0 3 4-16,4-3-7 0,-3 1 2 0,4 0 0 15,-1 1 1-15,2 0-1 0,-2-3 4 0,6-3 0 16,-5 8 2-16,3-5-7 0,-2 2 0 0,3-1 2 16,-3 1-3-16,5-2 4 0,-1-2-2 0,1 2 4 15,-1 1-5-15,3 0 1 0,1-1-8 0,-2-2-10 16,4 1-18-16,-2 1-33 0,5-3-33 0,2 1-143 16,0-3-264-16,2 0 117 0</inkml:trace>
  <inkml:trace contextRef="#ctx0" brushRef="#br0" timeOffset="89938.971">11602 5066 43 0,'4'3'48'16,"1"-1"-5"-16,1 1-8 0,0 1 0 0,1-3 4 16,-2 5-9-16,0-4 8 0,1 3-3 0,-1-2-3 15,-1 1 1-15,3 1 2 0,-3 0-8 0,2-1 5 16,1 4-7-16,1-1-3 0,0 1 4 0,1-1-8 15,-1 2 2-15,3-2 0 0,4 4-2 0,1-4-9 16,0 1 6-16,1 1-3 0,2-1 1 0,1-1 1 16,0 2-6-16,0-3-1 0,10 2 4 0,-3-3-3 15,0 0 1-15,0-1-4 0,3-1 4 0,0-3-1 16,0 1-1-16,1-1 3 0,-2 0-10 0,2-1 2 16,-2 1-2-16,2-7 6 0,-1 7-2 0,-1-5 0 15,-1 1-3-15,-4-1 4 0,-2 1 0 0,0-1-4 16,-2 0 1-16,6-5-2 0,-7 5 1 0,5-5 2 15,-2 3 3-15,-3-2-1 0,-1 0 4 0,1-2 2 16,-2-1 3-16,-1 0 6 0,0 1-3 0,0-3-6 16,-2 1 11-16,1 0-5 0,-2-4 4 0,0 1-1 15,0 2 10-15,-3-3-1 0,7-5-7 0,-7 5-4 16,5-4 2-16,-4 4-3 0,-2-2 2 0,-3 1 1 16,3 0-5-16,0 0-3 0,-4 0 3 0,1-2 6 15,2 3-1-15,-3 0-2 0,0 0 6 0,-1-2-1 16,1 0 3-16,-5 0-5 0,0-1 1 0,0 1 0 15,0-1-3-15,-7-6 7 0,3-1-13 0,-3 1 2 16,-2 2-2-16,-1-1 4 0,0 0-3 0,-2 2-3 16,-2-1-5-16,-5 0 3 0,0 1 0 0,-4-1-2 15,0-1 1-15,-3-1-3 0,2 0 0 0,0 3-2 16,-6-3 0-16,-10-5 1 0,1 1-1 0,7 9 1 16,-10-10 3-16,-1 6-18 0,11 6 6 0,-11-7 3 15,-4 1 3-15,14 8 2 0,1 1-1 0,-4 0-1 16,3 1 4-16,-3 0-4 0,2 3 7 0,-4 2-5 15,3-1-2-15,4 4 8 0,-2 2-4 0,2 3-3 16,1 4-2-16,0-1 3 0,2 1 2 0,0 3-4 16,1 0 0-16,8 2-5 0,-3-1 4 0,-4 5 2 15,8-1-2-15,-4 0-1 0,3 6 4 0,2-2-2 16,-1 4-3-16,-1 3 7 0,2-1-1 0,0 0 3 16,2 4-4-16,0-2 0 0,1 3-1 0,0 0 2 15,3 4 1-15,-5-2-5 0,5 0 3 0,-2-1 0 16,0 3-3-16,4-3 0 0,0 2-6 0,0-4 6 15,3 4 1-15,2-3 0 0,-4 3 0 0,3-1-1 16,-1-1 6-16,4-7-6 0,0 7 2 0,-1 0 4 16,2-6-3-16,1 4 3 0,0-3-2 0,1-2 0 15,-1-1-1-15,3 1-2 0,-3 0 1 0,4-2 0 16,-4 1 1-16,6 1 3 0,-4-5-1 0,1 4-8 16,0-5 8-16,1 0 2 0,-2-1 0 0,1 0-4 15,1-1 1-15,-2-2-7 0,3 0 8 0,2 1-15 0,-5-2 15 16,6 1-8-16,-5-3 3 0,-1 0-7 15,2-2 3-15,0 2 6 0,1-2-3 0,-1-1-1 16,-3-1 0-16,3 3 1 0,-3-2-1 0,-1-3-10 16,3 4-21-16,-3-4-26 0,0 0-48 0,0 0-149 15,0 0-276-15,0 0 122 0</inkml:trace>
  <inkml:trace contextRef="#ctx0" brushRef="#br1" timeOffset="40084.541">19772 5991 126 0,'0'0'143'0,"-1"-4"-11"0,1 4-7 0,0 0-9 16,0 0-4-16,0 0-12 0,0 0-10 0,0 0-4 16,-4-4-11-16,4 4 5 0,0 0-14 0,0 0-6 15,0 0 8-15,0 0-13 0,0 0-2 0,0 0-3 16,0 0-7-16,0 0-2 0,9-2 4 0,-9 2 5 16,11 0-2-16,0-3 1 0,-1 3 1 0,3 0-4 15,1 2-3-15,4-2-2 0,3-2 0 0,0 2 0 0,7 2-3 16,-8-2-5-16,1 1 0 0,0-1-5 0,0 1 2 15,-3-1-4-15,-4 1-7 0,-1-1 1 16,0-1-5-16,-2 1 1 0,-3 1 0 0,-1-1-3 16,-1 0 1-16,0 2-2 0,-6-2 3 0,7 0-3 15,-7 0-1-15,6 1 3 0,-6-1 8 0,0 0 5 0,6 0-2 16,-6 0 3-16,0 0-3 0,0 0-6 0,0 0 1 16,-25 1-1-16,12-1 0 0,-5-1-7 15,0 3 1-15,-2 0 2 0,-1-2 0 0,0 1-3 16,-7-1 2-16,6 1 4 0,3 0-5 0,-3 1 3 0,2-2 2 15,-1 0-1-15,3 0 0 0,3 2-4 0,-2-4 1 16,5 2 0-16,3 0-3 0,-2 0-3 16,5 0 5-16,-2 0-8 0,8 0-2 0,-10 0-8 15,10 0-15-15,-6 0-17 0,6 0-36 0,0 0-58 0,0 0-82 16,0 0-192-16,0 0-438 0,0 0 194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3T10:31:35.66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0070C0"/>
    </inkml:brush>
    <inkml:brush xml:id="br5">
      <inkml:brushProperty name="width" value="0.05292" units="cm"/>
      <inkml:brushProperty name="height" value="0.05292" units="cm"/>
      <inkml:brushProperty name="color" value="#7030A0"/>
    </inkml:brush>
  </inkml:definitions>
  <inkml:trace contextRef="#ctx0" brushRef="#br0">9215 4235 19 0,'0'0'62'0,"0"0"-6"0,0 0-3 15,0 0-1-15,0 0-7 0,0 0-1 0,0 0-1 16,0 0-2-16,0 0 1 0,7 0-7 0,-7 0-1 15,0 0 1-15,0 0 6 0,0 0-3 0,0 0 4 16,0 0 0-16,0 0-4 0,0 0 3 0,0 0-3 16,6 3 5-16,-6-3-7 0,0 0 1 0,0 0-1 15,0 0 4-15,0 0-1 0,0 0-3 0,0 0-4 16,0 0 1-16,0 0-1 0,0 0-3 0,0 0-2 16,0 0-2-16,0 0-7 0,0 0 1 0,0 0 5 15,0 0 0-15,-4 5-4 0,4-5-1 0,0 0 0 16,2 7-3-16,-2-7 1 0,-2 5 2 0,2-5-5 15,2 5-2-15,0-1 4 0,-4 0-4 0,4 0-4 16,-2 1 0-16,0-2 0 0,0 2-1 0,0-1 0 16,4 0 1-16,-3-1 3 0,-2 1-5 0,1 2 0 15,0-1 1-15,1 0-6 0,-6-1 8 0,9 1 0 16,-4 2-4-16,0-4 1 0,-4 3 3 0,4 0-5 16,0-1 3-16,0 2 0 0,0 1 3 0,0-4 0 15,-4 8-5-15,3-6 5 0,0 3-2 0,1 0 0 16,-3 1-1-16,-1-2 0 0,4-1 0 0,-4 3 2 15,4 0-3-15,0 1 3 0,0 1 0 0,-1-4-3 16,0 5-1-16,-2-4-2 0,3 3 4 0,0 0 1 16,0-3 8-16,0 1-9 0,-1 0-1 0,-2 2-1 15,3 0 1-15,-6-2-4 0,6 1-2 0,0 2 0 16,0-4 4-16,0 4 3 0,-1-1-3 0,1-3 1 16,-3 3 0-16,3 1-2 0,0-2 2 0,0 0-1 15,-4 0 3-15,7 0-1 0,-6 0 4 0,6 0-5 16,-6 0-2-16,6 1 5 0,-3-2 1 0,1 2-2 15,-1-2 2-15,0 2-8 0,0-3 4 0,0 4 2 16,0-2-6-16,0-1 2 0,0 1 1 0,0 2-3 16,4-5 4-16,-4 3-4 0,0-1 5 0,5 2-3 15,-4 0 1-15,3-2 0 0,-4 2-1 0,4 0-3 16,0 3 6-16,0-4-3 0,-3-1-2 0,2 1 5 16,-2 0-8-16,0 0 1 0,3 1 2 0,0 0 0 15,-1-2 1-15,-1 1-1 0,3 0 1 0,-2 0 2 16,0 0 0-16,3-1-1 0,-4 3-1 0,3-4-2 15,-1 1 2-15,0 0 9 0,0 1-7 0,-2-1-3 16,1 0 2-16,-1 2-1 0,2-2 0 0,-2 2 4 0,1-2 0 16,2 7 3-16,-2-5-2 0,-1 2 6 15,1-2-5-15,-2 1-1 0,1 3 3 0,-1 1 1 16,1-5 0-16,1 4-1 0,0 1-4 0,-2-1-1 16,0-2 3-16,2 3 0 0,0-1-2 0,-1-3-3 15,0-1 2-15,-1 5-2 0,2 0 4 0,-3-2 0 0,1-2-2 16,-1 3 0-16,2-3 2 0,0-2-1 15,-2 5 2-15,0 1-2 0,2-2-1 0,-2 2 3 16,0 0 1-16,0-2-1 0,0-2 1 0,0 3-2 16,0-2-1-16,-2-1 1 0,0 0 0 0,-1 3 3 15,3-2-2-15,-3-2-1 0,2 3 0 0,1-3 4 16,-2 5-3-16,-1-2-2 0,-2-2 0 0,4 2 3 16,0 1 0-16,-2-4-2 0,0 5-2 0,2 0 1 15,-1 0 0-15,0-4 0 0,1-1 0 0,-4 5-4 16,1 1 5-16,3-2-2 0,-5 1 2 0,5-6-2 0,-1 6 0 15,-1 0-3-15,1-1 4 0,-1 0-2 0,2-1-1 16,-2-3 2-16,3 0-3 0,-2 3 3 0,0 2-3 16,2-1 1-16,0-1-1 0,-2-3 4 15,2 4-4-15,1 0-1 0,-6 0 0 0,4 1 2 16,-3-1-5-16,4 0 3 0,0 1 1 0,-2 1-3 0,0-1 4 16,4 0-1-16,-2-1 0 0,-3 3 1 0,3-2-2 15,0 0 0-15,-1 0 0 0,-1 0 1 16,2 0-1-16,0 2-2 0,-2 0 1 0,2-4 0 15,-1 2-2-15,1 0 2 0,-2 2-1 0,0-4 1 16,-2 2-1-16,9-1-1 0,-6 0 0 0,-3 2-1 0,4-1 2 16,0 0 0-16,0-2 0 0,0-3-2 0,0 5 0 15,0-1 1-15,0 2 0 0,0-2-3 16,0 1 3-16,0-1-1 0,0 0 0 0,-2 1 6 16,2 3-5-16,0-6 0 0,-2 3 3 0,2-1-3 0,0-1 1 15,-5 2-2-15,5 1 1 0,-2-2 2 0,0 1-2 16,1 0 1-16,0 2 0 0,-2 0 0 0,3-2-1 15,-1 9 9-15,-2-9-9 0,2 0 2 0,-2 1-1 16,3 2 0-16,0-1-2 0,-1 0 2 0,0-1-1 16,-2 1 3-16,3 4-3 0,-1-6-2 0,1 2 4 15,0 6 8-15,0-5-8 0,-3-3-1 0,3 2 3 16,-1 0-2-16,-4 1-3 0,5 5 6 0,0-2-5 16,-4-2 4-16,4-1 1 0,-4-3-2 15,2 9 1-15,-1-8 1 0,3 1-2 0,-4 1 3 16,0 3-1-16,-1-1 0 0,4-5-2 0,1 1 2 0,0 1-2 15,-5 1-1-15,5-2 2 0,-2 7 4 0,0-5-8 16,2-2 2-16,0 2 0 0,0-2 0 0,0 2 0 16,2 3 2-16,0-5-2 0,-2-1 0 0,0 3-1 15,0-3-1-15,0 0 2 0,0 1-2 0,1-1 5 16,3 0-4-16,-4-1-1 0,4 1 3 0,-4-2-1 16,1 3-1-16,0-1 1 0,-1 2 0 0,0-2-3 15,0 0 5-15,0 0-2 0,-1 1 0 0,0 1-1 16,2 0 1-16,-2 0-3 0,-2 1 2 0,-2 4 3 15,2 2-4-15,1-2 3 0,2-3 2 0,-1-3-5 16,-3 3 3-16,1 4 1 0,2-4 5 0,-4 4-8 16,5-7 2-16,0 1-1 0,-4 0 0 0,2 2 0 15,-1-1-3-15,3 2 3 0,-2-4-1 0,-1 7 1 16,3-6 1-16,-6 6-4 0,4-6 6 0,1 5-2 16,-1-3-2-16,0 4 0 0,-2-1-2 0,3-4 8 15,0 0-3-15,-2-1-3 0,-2 7-1 0,3-7 2 16,0 0-3-16,0 1 0 0,-1 7 2 0,1-8 2 15,0 5-4-15,1-4 1 0,2-2-1 0,-2 7 2 16,1 1-2-16,-1-8 0 0,1 1 4 0,0 0-2 16,0 1 1-16,1 3-2 0,-2-3 2 0,1-1-3 15,0 1 1-15,1 4 0 0,-1-4 0 0,1 0-1 16,1-1-2-16,-4 7 2 0,2-2-1 0,0-5 2 16,0 1 0-16,0 1 1 0,2-3-1 0,0 1-2 15,0-4 0-15,-1 2 1 0,1 0 2 0,0-1 2 16,0-1-6-16,0 1 5 0,1-1-3 0,0-2 0 15,-1 3 0-15,-1-3 2 0,2 2 0 0,1-2 2 16,-4 4-1-16,0-2-2 0,1-4 0 0,-1 6 4 16,0-4-3-16,0 2 0 0,0 1 0 0,0-3 7 15,-1 3-6-15,1 2 0 0,1-1-3 0,-1 1 4 16,-1-3-1-16,1 0 2 0,-2 2-1 0,2 0 1 16,0-1-5-16,-2 2 5 0,2-1-1 0,0-1-1 15,0 3-3-15,2-3 2 0,-2 1 0 0,0-1 6 16,0 1-5-16,0 1 0 0,-2-1 0 0,2 1 0 15,2-2 4-15,-4 0-5 0,4 3 1 0,-2-2-1 16,-2 3 1-16,4-1 0 0,0-5 1 0,-2 5-3 16,0-2 3-16,0 0-1 0,0 1 0 0,0-2-1 15,1 1 3-15,-1 1-5 0,-1-2 0 0,2 2 3 16,-1-4-2-16,0-2 1 0,-1 5 7 0,2-1-5 16,-1 1 1-16,0 0-2 0,0 0-1 0,2-2 1 15,-2-2-2-15,-2 4 1 0,2 1-1 0,-1-3 2 16,1 4 2-16,0-1-1 0,-4 0-1 0,6-6 0 15,-4 5 1-15,2-1-2 0,0 1 1 0,0-1 6 16,0-1-6-16,-3-4-1 0,3 1 1 0,-1 1 0 16,0-2 0-16,1 1 0 0,-1 5-1 0,1-5 5 15,0-2-7-15,-1 3-2 0,-1-1-4 0,-1-2 4 16,1 2 0-16,1 1 1 0,0-2-3 0,-1 3 2 16,1-3 1-16,0 0-2 0,-2 2 3 0,-1-4-5 15,3 3 4-15,0-3-1 0,0 2 3 0,-2-1-2 16,2-3 3-16,-2 0-3 0,1 3 2 0,0-4 0 15,-1 2-3-15,1-1 3 0,0 1-2 0,1-1-1 16,-2 0 2-16,3-1 4 0,-1 2 1 0,1-1-3 16,-2-2-4-16,2 1 3 0,-1 3 3 0,1-3-4 15,0 2 2-15,-1-2 2 0,1 3-3 0,0-4 3 16,0 0-1-16,0 5-1 0,0-4 3 0,-2 2 0 16,2 2 0-16,0-1 3 0,0-4-1 0,-1 1 2 15,1 0-3-15,0-1-1 0,-1 0 3 0,1-5-4 16,1 9 2-16,-1-4-1 0,0-5-2 0,0 5 1 0,0-5 2 15,0 5-1-15,0-5-1 0,0 0 0 0,-1 6-1 16,1-6-1-16,0 0 3 0,1 10-2 0,-1-10 0 16,0 6 2-16,0-6-3 0,-4 5 3 15,4-5 0-15,1 6 1 0,-1-6-3 0,0 0 3 16,-2 7 0-16,2-7-2 0,0 0-2 0,-1 6-1 0,1-6 4 16,0 0-3-16,0 5 2 0,0-5 2 0,0 0-4 15,0 0 0-15,0 0 3 0,0 0-4 0,0 0 7 16,0 0-3-16,0 0-3 0,0 4 0 15,0-4 1-15,0 0-2 0,0 0 5 0,0 0-2 0,-2 7 0 16,2-7 1-16,0 0-3 0,0 0 3 0,0 0 0 16,0 0-2-16,0 0 2 0,0 5 2 15,0-5-2-15,0 0 1 0,0 0-5 0,0 0 1 16,0 0 0-16,0 0 4 0,0 0-4 0,0 0 1 16,0 0-1-16,0 0 1 0,0 0-3 0,0 0 3 0,0 0-2 15,0 0 4-15,0 0-4 0,0 0 1 0,0 0 2 16,0 0 2-16,0 0-3 0,0 0 1 0,0 0-2 15,0 0-2-15,0 0 3 0,0 0 3 16,0 0-4-16,0 0 2 0,0 0-1 0,0 0 2 16,0 0-1-16,0 0-1 0,0 0-1 0,0 0 2 0,0 0-1 15,0 0-1-15,0 0 2 0,0 0-4 0,0 0 2 16,0 0 0-16,0 0 3 0,0 0-5 0,0 0 0 16,0 0-2-16,0 0 0 0,0 0-5 0,0 0-1 15,0 0 1-15,3 5-1 0,-3-5-2 0,0 0 0 16,0 0-1-16,0 0-2 0,0 0-7 0,0 0-6 15,0 0-11-15,0 0-9 0,0 0-9 0,0 0-26 16,0 0-15-16,0 0-24 0,0 0-19 0,0 0-131 16,0 0-295-16,0 0 130 0</inkml:trace>
  <inkml:trace contextRef="#ctx0" brushRef="#br0" timeOffset="1680.731">9048 11255 45 0,'0'0'58'0,"0"0"-14"0,0 0 0 16,0 0 1-16,0 0-5 0,0 0 0 0,0 0-1 0,0 0 5 15,0 0-1-15,0 0-10 0,0 0-2 0,0 0 7 16,0 0-1-16,0 0 2 0,2 8-5 0,-2-8-1 16,0 5 0-16,1-4 1 0,-1-1 1 0,0 7-16 15,-1-1 12-15,1-2-12 0,0-1 4 0,0 2 5 16,-1-1-8-16,0 2 2 0,1 0 1 0,0-1-1 15,0 4-2-15,-3-3-1 0,3 1 5 0,-1 3-5 16,0-3 3-16,2 3-2 0,-1 1 0 16,-1-2 4-16,1 0-4 0,0 1-1 0,1 0-1 0,-1 0 1 15,0 3 10-15,1-3 1 0,2 1-7 0,-3 1-2 16,1-2 1-16,0 0-5 0,0 2 4 0,-1-1-4 16,2-2 1-16,-1 1 2 0,0 1 9 0,0-5-10 15,1 4-2-15,-1-4 0 0,-1 3 2 0,1 2-10 16,1-5 5-16,-1 1 0 0,-1 0-2 0,1 3-6 15,1-3 7-15,-4 0 4 0,2 0-3 0,2-2 0 16,-2 1 6-16,0-1-5 0,-2 2-2 0,2-1-1 16,0 0 1-16,0 0 2 0,0 1-2 0,-1-2 2 15,2 3 1-15,-1-4-4 0,0 1-1 0,-1 3-3 16,2-2-1-16,-1 1 3 0,0-1-3 0,0 1 0 16,2-2 1-16,-2-1-1 0,0 3 0 0,2-1-3 0,-2 1 0 15,0 0-2-15,0 0 0 0,3 0 0 0,-2 0-1 16,2-1 5-16,-3 2-3 0,0 1-1 15,3-2 0-15,-1 1 0 0,0-3-2 0,-1 2 3 16,-1-1 0-16,2 0 3 0,-2 5-1 0,1-5 1 0,2 0 5 16,-3 2-6-16,0-3-1 0,1 2 0 15,-1-1-4-15,0 0 3 0,-1 0-3 0,1 1 3 16,0 0 7-16,1-2-6 0,-1 4-1 0,1-3 2 16,-1 0 3-16,1 1 4 0,-2-1 2 0,1 1 3 0,0 0-3 15,0-2-8-15,0 1 8 0,0 0-1 0,-1-1 4 16,2 0-4-16,-1 0 0 0,0-1 1 0,0 1-3 15,-1-1 1-15,1-4-1 0,0 8 0 0,0-5-4 16,0 1 6-16,0 1-6 0,-1-2 9 0,1 2-2 16,1-1-3-16,-1-4 0 0,0 6 0 0,0-2 0 15,0-4-2-15,-1 7 6 0,2-4-4 0,-1-3 2 16,-1 4 3-16,1 0-2 0,0-4-2 0,-3 6 5 16,3-6-3-16,3 4 4 0,-3-4-1 0,0 4 0 15,0-4-1-15,0 5 0 0,0-5-4 0,1 4 0 16,-1-4 1-16,0 5-2 0,1-3-6 0,-1 2 10 15,1 0-3-15,1 1-1 0,-1-2-4 0,-1 1 3 16,0 1 1-16,0 3 0 0,1-4-2 0,-1 2 1 16,0 0-2-16,-1-1 3 0,1 0 2 0,-1 1-2 15,2-1 1-15,-1 1-5 0,0-2 0 0,0 0-3 16,-1 1 1-16,1-1 2 0,-2 0-3 0,2-4 3 16,-1 9-3-16,0-6 4 0,1 2-5 0,0 0 3 15,0 0-4-15,-1 0-2 0,1-1 3 0,0 2-2 16,-3 0 3-16,3 0-3 0,3 1 2 0,-6-4-2 15,3 2 1-15,0-1 4 0,0 1-4 0,0-2-2 0,0 3 0 16,0-3 0-16,0 1 3 0,0 2-2 0,0-2-2 16,0-4 3-16,0 4-6 0,0-1 3 15,0-3 1-15,0 5-4 0,0-5 2 0,0 0-11 16,0 5-4-16,0-5-11 0,0 0-35 0,-3 2-32 0,3-2-46 16,0 0-64-16,0 0-166 0,-11-10-401 0,9 4 177 15</inkml:trace>
  <inkml:trace contextRef="#ctx0" brushRef="#br0" timeOffset="4757.3">9146 12342 7 0,'0'0'76'0,"0"0"-5"0,0 0-4 15,0 0-3-15,0 0-9 0,0 0-7 0,0 0-5 16,0 0-4-16,5 4-2 0,-5-4-2 0,0 0-5 15,0 0-2-15,8 0-1 0,-8 0-6 16,3 2 1-16,-3-2-3 0,0 0 4 0,7 3-5 0,-7-3 0 16,4 2 0-16,-4-2-2 0,0 0 2 0,0 0 0 15,9-2-3-15,-9 2-1 0,4 2 3 0,-4-2 0 16,0 0-6-16,0 0 3 0,0 0 2 0,0 0-4 16,10 0 2-16,-10 0 0 0,6 1-1 0,-6-1-2 15,0 0 0-15,4 2 4 0,-4-2-2 0,5 2-2 16,-5-2 4-16,7 1-5 0,-7-1 1 0,5 2-4 15,-5-2 3-15,5 3 0 0,-5-3 2 16,9 0-9-16,-9 0 2 0,0 0 10 0,9 0-9 0,-4 1-6 16,-5-1 7-16,10 0-7 0,-10 0-2 0,9-1 3 15,-9 1 10-15,10 1-7 0,-5-1-3 0,-5 0-1 16,12 1 2-16,-4-1-4 0,2 0 7 0,-1 2 6 16,2-4 16-16,0 1-9 0,2 2 1 0,-1-1 3 15,3 2-4-15,-2-2-7 0,1-2 5 0,4 0 2 16,4 3-10-16,-2-2 8 0,-1 1-13 0,1 0 4 15,-1 0-2-15,1 2 0 0,3-2 0 0,-5 0 2 16,5 2-7-16,-4-1 2 0,3 1 1 0,0-2-3 0,-2 2-1 16,0-2 2-16,2 0 2 0,0 2 1 15,-2 0 3-15,1 1-5 0,2-3-1 0,-3 2 1 0,3-2 1 16,-3 1-5-16,9-1 5 0,-9 2 2 0,1-1-5 16,-1 0-6-16,3 2 7 0,4-5-2 0,1 2 4 15,-5 0-5-15,-5 0-1 0,12 2-5 16,-10-2 12-16,8 0-6 0,-9 2 3 0,2-2-1 0,0 0-2 15,1 1 3-15,-1-1-1 0,0-3-4 0,1 1 8 16,-1 2-3-16,6 0 1 0,-7 0 0 0,0-1-2 16,3 1-2-16,-2-1 4 0,2 1-7 15,-3-1 6-15,10-1 1 0,-9 1 0 0,0 1-5 0,0-2 2 16,0 2-3-16,3-2 2 0,4 2-4 0,0-2 7 16,0 1-1-16,2-1-4 0,-11 0 13 0,10 0-13 15,-2-1 2-15,3 1 7 0,-4-1-5 0,5 1-3 16,0-1 6-16,-2 2 3 0,0-1-7 0,0-3 7 15,1 4-4-15,2-4-1 0,0 4-6 0,-4-3 5 16,6 2 2-16,-4 1-1 0,3-4 1 0,-1 3-5 16,0 0-2-16,3-1 8 0,-2 3-2 0,0-2 6 15,-1-1-4-15,0-2-1 0,3 1-4 0,-1 1 4 16,-1 2 1-16,3-6 2 0,0 3-4 0,1 0-6 16,-3 1 7-16,2-2 5 0,0 0-11 0,0-1 6 15,1 2-1-15,1 2-1 0,-1-3-3 0,-1 0 5 0,1 3-7 16,0 0 6-16,1-1 2 0,-2 3-1 0,1-3-2 15,1 0 3-15,1 2-4 0,-5-1-1 16,4 2 2-16,-3-2 0 0,1 1-2 0,1 1 7 0,-1-2-5 16,-2 1-14-16,4 2 13 0,-1-2 2 0,2 1 7 15,-4-2-6-15,2 0-4 0,0 2 2 16,0-1-3-16,-1 0 6 0,1 2-1 0,1-3-9 16,-1 3 5-16,3-4 3 0,-5 2 2 0,2 1-2 0,1 1-5 15,0-1 4-15,-5-1 0 0,4 1 3 0,-2 1-4 16,-1-2-8-16,2 0 8 0,-4 1-2 0,2 1 0 15,1-4-3-15,-3 5 5 0,0-4-3 0,0 4 0 16,2-4-2-16,-4 4 9 0,3-1-1 0,0-2 0 16,0 1-4-16,-2 1 0 0,6 0 3 0,-4-3-4 15,-1 0-1-15,4 2-8 0,-3-1 10 0,0 1 4 16,1 0-5-16,0-3 4 0,-2 1-8 0,0 0 9 16,0 1-1-16,1 0-5 0,-2-2-1 0,2 5-1 15,-1-4 4-15,-3 4 1 0,2-4-2 0,1 4 6 16,-3-4-4-16,5 0-4 0,-4 2 1 0,-2 0 3 15,3-1 0-15,1 1-5 0,-1 0 6 0,1-2-6 16,-4 2 9-16,4 0 1 0,1 0-6 0,-1 0-2 16,1 0 0-16,-2-3 6 0,3 2-8 0,0-2 1 15,0 1 0-15,-2 1 4 0,4 1-4 0,-2-2 1 16,-1 0 3-16,1 0-7 0,0 2 11 0,-2-1-4 16,4 1-8-16,-3-2 11 0,3 2 2 0,-2-3-1 15,0 0-5-15,0 2 7 0,2-2-5 0,-4 2 0 16,6 0 0-16,-1 1 4 0,-1-3-2 0,1 1 6 0,0-3-13 15,-1 3 4-15,4 2 2 0,-1-3 0 16,-2 3 0-16,-1-1-6 0,5 0 5 0,-5-2-8 16,0 3 8-16,-2-4-3 0,1 1 1 0,0 1 3 0,2 0 1 15,-1 1 11-15,-1 0-9 0,-1 0-3 0,2-1-3 16,-2-3 2-16,2 5-1 0,0-3-2 0,0 0 4 16,0 2-1-16,-1-1-6 0,4-1 17 0,-1 1-13 15,-2 1 2-15,2-1 6 0,-1-1-7 16,-1 2 1-16,-2-2 2 0,2 1 1 0,-4 2-5 0,4-2 2 15,-4 2 0-15,2-3 6 0,2 2-15 0,-5-2 6 16,3 2 1-16,1 0-2 0,-2 0 5 0,2-2-4 16,-3 1 0-16,2 1 6 0,-1-2 0 15,-1-1-2-15,3 3-4 0,-3 0-1 0,-2-1 0 0,2 1 6 16,0-1-4-16,1 0 0 0,-3 1 11 0,3 1-12 16,-4-3 0-16,1 2 10 0,-2 1 0 0,2-1-7 15,0-3-4-15,-2 3 0 0,-5-2 7 0,5 1-9 16,-1 0 9-16,-5-1-9 0,7 3 3 0,-1-1 9 15,-2 0-8-15,-2-2 8 0,-3 1-9 0,0 0 2 16,9-2 3-16,-9 3 7 0,-1-3-15 0,3 1 10 16,-6 1-6-16,5-1-2 0,-3 3 4 0,3-1 1 15,-4 1-4-15,0-3 2 0,0 0 2 0,-3 1-5 16,-3 2-3-16,3-3-3 0,-4 1 2 0,3-1 0 16,-1 3 0-16,1-1 2 0,-1-2 1 0,1 0-1 0,-1 1 6 15,-3-3-9-15,3 3 8 0,-3 0-1 0,1 1-4 16,2 1 3-16,-2-3-8 0,0 1 14 0,-1 0-1 15,-1 2-2-15,-1-3-5 0,1 3 4 16,-1 0-1-16,1-1 4 0,-1-1-6 0,1 1-3 0,2 0 12 16,1 1-4-16,-3-1-8 0,0 0 6 0,5 0-1 15,-5 1 6-15,5-2 5 0,4 1 0 16,1 1 3-16,1 0-7 0,0-1-1 0,0 1-2 16,0 0 11-16,1 2-16 0,2-2 8 0,5 0 1 0,-1 2-7 15,5 1 11-15,-3-2-6 0,0 3 5 0,1-1-6 16,-3 1 2-16,4-3-2 0,-2 2 4 0,6-1-6 15,-3 2 11-15,2-1-12 0,1-2-2 0,1 3 6 16,-2-1-5-16,3-2 5 0,3-1 0 0,-3 5-4 16,1-3-1-16,1-1 0 0,1 1-1 0,-4 1 6 15,2-3-11-15,-1 1 10 0,0 2 0 0,-1-3-2 16,1 0-3-16,-1 0 4 0,-1 3 5 16,4-1-13-16,-7-4 11 0,1 4-8 0,-1 1 6 0,-1-3-4 15,0 1 2-15,-2-1-7 0,-7 1 4 0,4 1 7 16,2-2-9-16,-7 0 5 0,7 1-3 0,-5-2 3 15,4 1-2-15,2 0 4 0,-8-2-9 0,1 1 6 16,-1 0-2-16,1 0 5 0,1-1-8 0,-2 0-2 16,0-1-2-16,-3 3 10 0,3 0-3 0,-6-3-5 15,0 3 1-15,-3-2 6 0,3-1-11 0,-3 2 10 16,0-2-1-16,-3 3-4 0,-2-2 4 0,-2-1-4 16,1 3 11-16,3-1-11 0,-4 0 9 0,2-2-11 15,-4 0 3-15,4 2 6 0,-1-2 3 0,-2 1-8 16,1 0 8-16,-5 2-9 0,8-3 10 0,-4 1-5 15,-4 2 7-15,7-3-1 0,-7 3-8 0,4-2 11 0,-4 2-5 16,4-3 8-16,-4 3 5 0,5-3-11 0,-5 3 5 16,4-2 0-16,-4 2-9 0,1-3 0 15,-1 3 3-15,0 0 12 0,4-3-11 0,-4 3 0 16,4-1 8-16,-4 1-9 0,0 0-3 0,0 0 0 0,4-2 0 16,-4 2 1-16,0 0-1 0,0 0 1 0,0 0-1 15,0 0-3-15,0 0 6 0,0 0-7 16,0 0 8-16,0 0-10 0,0 0 8 0,0 0 0 15,0 0-6-15,0 0-1 0,0 0 6 0,0 0-1 0,0 0-7 16,0 0 6-16,0 0-8 0,0 0-18 0,5-5-32 16,-5 5-24-16,0 0-125 0,0 0-223 0,-5-6 99 15</inkml:trace>
  <inkml:trace contextRef="#ctx0" brushRef="#br0" timeOffset="6043.131">10172 12326 73 0,'0'0'74'0,"0"0"-9"0,0 0 2 0,0 0-9 16,0 0-6-16,0 0-6 0,0 0-3 0,0 0 4 0,0 0 4 15,0 0 0-15,0 0-1 0,0 0-1 0,7 3-5 16,-7-3 8-16,0 0-9 0,0 0 0 0,0 0 0 16,0 0-4-16,0 0-3 0,0 0-3 0,0 0-5 15,0 0 3-15,0 0-2 0,0 0-5 0,0 0-6 16,0 0-1-16,0 0-3 0,0 0 0 0,0 0-2 15,0 0-1-15,0 0 2 0,0 0-10 0,0 0 2 16,0 0-3-16,3 2-2 0,-3-2-5 0,0 0-1 16,0 0 2-16,2 4-6 0,-2-4-7 0,0 0-1 15,0 0 3-15,0 0-4 0,0 0-5 0,5 2-9 16,-5-2-13-16,0 0-18 0,0 0-23 0,0 0-69 16,0 0-168-16,0 0 75 0</inkml:trace>
  <inkml:trace contextRef="#ctx0" brushRef="#br0" timeOffset="6729.655">10157 12320 90 0,'0'0'89'15,"0"0"1"-15,0 0-1 0,0 0 5 0,0 0-6 16,0 0 8-16,0 0 1 0,0 0 2 0,0 0 1 15,0 0 3-15,0 0-1 0,0 0 1 0,0 0 0 16,0 0-4-16,0 0-1 0,0 0-8 0,0 0-4 0,0 0-5 16,0 0 0-16,0 0-8 0,0 0-5 15,0 0-5-15,0 0-6 0,0 0-3 0,0 0-6 16,0 0-3-16,0 0-3 0,0 0-4 0,0 0 0 16,0 0-2-16,6 12 0 0,-4-5-4 0,-1 0-6 0,-1 1-3 15,0 3 1-15,1 0-4 0,-1-1-5 0,0 4 1 16,0-2-5-16,0 0-15 0,2 5-33 0,-2-3-43 15,0 1-66-15,-2-5-91 0,2 2-120 16,-1 0-386-16,-3-3 170 0</inkml:trace>
  <inkml:trace contextRef="#ctx0" brushRef="#br0" timeOffset="7756.128">10148 12748 112 0,'0'0'117'0,"0"0"-3"0,0 0-7 0,0 0 0 15,0 0-11-15,-1-4 1 0,1 4 3 0,0 0-10 16,0 0-2-16,0 0-7 0,0 0 1 0,0 0 1 15,0 0-4-15,0 0-5 0,0 0-4 0,0 0-2 16,0 0-7-16,0 0-5 0,0 0-4 0,0 0-3 16,0 0-10-16,0 0 0 0,0 0-6 0,0 0 0 15,1 11-9-15,-1-6 10 0,0 2-1 0,0 1 2 16,0-1 5-16,1 2 1 0,-2 4 1 0,0-4-3 16,1 3-5-16,0-2-2 0,0 0-1 0,0 0-4 15,0-3-5-15,0 0 0 0,0 0 0 0,0-1-3 16,0 1-6-16,0 0-1 0,1-2 1 0,-1-1-3 15,-1 2-2-15,2-2-2 0,-1-4-15 0,0 5-11 16,0-5-21-16,0 5-22 0,0-5-15 0,0 4-35 16,0-4-25-16,1 4-29 0,-1-4-143 0,0 0-336 15,0 0 150-15</inkml:trace>
  <inkml:trace contextRef="#ctx0" brushRef="#br0" timeOffset="9126.457">11340 12258 16 0,'0'0'51'0,"0"0"-11"0,0 0 3 0,0 0 4 0,0 0-2 15,0 0 3-15,0 0 7 0,0 0-6 16,0 0-4-16,0 0 1 0,0 0 6 0,0 0-4 16,-1-4-6-16,1 4 5 0,0 0-6 0,0 0 4 15,0 0-12-15,0 0-3 0,0 0 7 0,0 0-3 16,0 0 4-16,0 0-1 0,0 0 7 0,0 0 5 0,0 0 2 15,0 0 0-15,0 0 0 0,-4-3-5 0,4 3-1 16,0-4 19-16,0 4-8 0,0-6-7 16,0 6 6-16,0-6 0 0,0 6 1 0,0-5 3 0,0 1 0 15,0 4 4-15,0-7 1 0,0 7-7 0,0-4 1 16,0 0-1-16,0 4-2 0,0-5-3 0,0 5-2 16,0 0-4-16,0-3 1 0,0 3-4 0,0 0-1 15,0 0 0-15,0 0-5 0,0 0-3 0,0-5-3 16,0 5-3-16,0 0 0 0,0 0-4 0,0 0-3 15,0 0-6-15,0 0 1 0,0 0 2 16,0 13-2-16,4-8 3 0,-4 2 1 0,0 0-2 16,0 4-2-16,0 1 2 0,0-1-2 0,-4 1-3 0,8 5-3 15,-4-2 0-15,0 2-1 0,0-5-1 0,-4-1 2 16,8 2-2-16,-8-3-1 0,8 2-3 0,-8-2 4 16,4-1 4-16,4 0-8 0,-3-3-2 0,-1 1 2 15,0-1-2-15,0 0 2 0,0-1-3 0,0 0 4 16,0-2-5-16,0 3 3 0,0-3-6 0,0-1-6 15,0-2-2-15,0 6-14 0,0-6-19 0,0 5-25 16,0-5-31-16,0 0-34 0,0 4-53 0,0-4-31 16,0 0-138-16,0 0-386 0,0 0 172 0</inkml:trace>
  <inkml:trace contextRef="#ctx0" brushRef="#br0" timeOffset="10252.074">11292 12728 105 0,'0'0'103'15,"-2"-4"-2"-15,2 4-13 0,0 0 2 0,0 0-19 16,0 0 18-16,0 0-2 0,0 0-9 0,0 0-9 16,0 0-7-16,7-8-6 0,-7 8-2 0,3-2 0 15,-3 2-9-15,8-2-6 0,-4 1-3 0,1-1-5 16,-1 2 2-16,-4 0-4 0,10 0-5 0,-10 0 2 16,9 0-6-16,-5 2-4 0,1 1-6 0,1-2 8 15,-2 1-8-15,0 2-1 0,1-1-1 0,-1 2-1 16,-1-1 9-16,-2 1-8 0,3 0-2 0,-3 1 4 15,3 0-8-15,-4-1 2 0,0 2 3 0,0-2-10 16,0 3 16-16,-4-1-1 0,-1 0-10 0,1 3-2 16,-4-3-11-16,2 3 0 0,-3-1 1 0,-1-1-12 15,0 1 12-15,-5 0 3 0,4-1 2 0,2-2 0 16,-1 2-1-16,2-3-2 0,-3 1-1 0,4-1 14 16,1-1-12-16,0-1 8 0,0 0-3 0,3-2-4 15,-2 2 9-15,1 0 0 0,0-2 0 0,4-1-6 16,-4 3 1-16,4-3-4 0,-4 2 17 0,4-2-14 15,0 0 2-15,-2 4 1 0,2-4 0 0,5 4-1 0,-5-4 7 16,9 2-2-16,-3-2 6 0,2 2-2 16,1-1 11-16,2 1-10 0,3-2 1 0,-1-2-3 15,6 4 1-15,0-2 1 0,-2-2 10 0,3 2-6 16,1-1-2-16,-2-1 6 0,0 1-8 0,-7 1-1 16,4 0-2-16,-4 1 4 0,-2-1-2 0,-1 0 1 0,-1 0 0 15,-3 0-5-15,1-1 2 0,-6 1 0 0,9 0-7 16,-9 0 5-16,0 0-2 0,9 0 4 15,-9 0-3-15,6 0 4 0,-6 0-7 0,0 0 4 16,0 0-10-16,0 0-14 0,0 0-25 0,0 0-30 16,3-4-39-16,-3 4-124 0,0 0-257 0,0 0 113 15</inkml:trace>
  <inkml:trace contextRef="#ctx0" brushRef="#br0" timeOffset="11766.021">12634 12150 39 0,'0'0'58'0,"0"0"-9"15,0 0-7-15,0 0 1 0,0 0-8 0,-7 0 4 16,7 0-8-16,0 0-1 0,0 0-8 0,-4-4-2 16,4 4 2-16,0 0-1 0,-2-3 3 0,2 3 3 15,0 0 3-15,-6-2-2 0,6 2-1 0,0 0 5 16,-5-3 3-16,5 3-5 0,-4-2 4 16,4 2 8-16,-6 0-3 0,6 0 1 0,-4-4 0 0,4 4 4 15,0 0-1-15,0 0 2 0,0 0-5 0,0 0 1 16,0 0 1-16,0 0-2 0,0 0 1 0,0 0 1 15,0 0 3-15,0 0-5 0,0 0 3 0,-7 0 2 16,7 0 4-16,0 0 2 0,0 0 1 0,0 0 1 16,0 0-2-16,0 0 1 0,0 0 6 0,0 0 1 15,0 0 6-15,0 0-9 0,0 0-3 0,0 0-2 16,0 0-5-16,0 0-3 0,0 0-2 0,0 0-2 16,0 0-2-16,0 0-6 0,0 0 0 0,0 0-8 15,0 0 2-15,0 0-2 0,0 0-1 0,0 0-2 16,2 7 1-16,-2-7-3 0,0 7 0 0,2 1 3 15,-1-4-4-15,0 6-3 0,2-6 6 0,-1 8 0 16,-4-4-3-16,4 1 3 0,1 1-1 0,-1 1-1 0,-2 0 1 16,1-1-1-16,3-1-3 0,-6 1 6 15,2-2-1-15,0-2-1 0,0 5-3 0,0-5-2 0,0 2-1 16,0-1 5-16,0-2-9 0,0 3 2 16,0-4-2-16,0 0 1 0,0 1 2 0,0-5-4 0,2 7-5 15,-2-5-7-15,0-2 1 0,0 5-1 0,0 0-1 16,0-5 2-16,0 0 3 0,0 6 0 0,0-6 0 15,0 0 4-15,0 4-8 0,0-4 0 0,0 3-4 16,0-3 2-16,0 0-12 0,0 5-11 16,0-1-23-16,0-4-16 0,2 5-32 0,-2-5-37 0,2 5-40 15,-2-5-207-15,0 3-415 0,0-3 183 0</inkml:trace>
  <inkml:trace contextRef="#ctx0" brushRef="#br0" timeOffset="12734.449">12553 12641 65 0,'0'0'105'0,"0"0"-5"16,0 0-4-16,0 0-7 0,0 0-13 0,0 0-4 16,0 0-8-16,1-4-5 0,-1 4-3 0,0 0-10 15,9 0 6-15,-9 0-5 0,0 0-3 0,11 2-5 16,-11-2 5-16,9 3-9 0,-1-3-7 0,-4 1 0 16,4 2-1-16,-1 0 0 0,-2-1-8 0,1-2 3 15,0 4-2-15,0-1-3 0,-2 0-2 0,1-1-5 16,-3 3-2-16,0-2-1 0,2 1 2 0,-3 1 10 0,-1-2-17 15,3 2 8-15,-6 0 1 0,-1-1-5 0,1-1-6 16,1 4 5-16,-3 0-3 0,0-5-5 16,-4 3-1-16,4 2 7 0,-1-3-3 0,-3 1-8 15,2-1 9-15,2 1 2 0,-1-2-5 0,1-1-4 0,1 2 9 16,1-1-11-16,-1-2 2 0,1 2-1 16,3-3-2-16,-4 4 3 0,4-4-3 0,0 6 6 0,0-6 3 15,4 3 2-15,-4-3-20 0,6 1 19 16,-2 0 2-16,2-1-9 0,1 2 17 0,0-1-14 0,2-1-4 15,0 2 2-15,4-1 9 0,0 0-8 0,-2 2-1 16,2-1 1-16,-4 0-2 0,1-1 7 0,2 0-1 16,-5 2 0-16,0-1 3 0,0 4-4 0,1-5-4 15,-3 3 0-15,0-2 8 0,0 2-4 16,-2 2 2-16,0-4-5 0,-1 3-1 0,-2 1-4 0,1-2-3 16,-2 1 10-16,1-1-4 0,-4 2 1 0,0-2-3 15,1 1-7-15,-1 0 1 0,-3 0 7 0,-3 2-7 16,1-2 4-16,-1-1 2 0,0 1-1 0,1 0 0 15,0-2 10-15,-4 1 3 0,4-1 0 0,0 1-4 16,-1-4-14-16,2 0 8 0,1 0 5 0,0 0 2 16,-2 0 6-16,2-3-3 0,0 2 8 0,-1-2 5 15,3 1-3-15,-2-1 3 0,0 1 5 0,1-2 7 16,3 1 2-16,-1-1 15 0,-3 0-2 0,3 0 1 16,0 1-3-16,2 1-3 0,-2-1-5 0,4 3 5 15,-5-5-2-15,2 4-4 0,3 1-4 0,-3-3-7 16,3 3 8-16,-4-3-22 0,4 3-8 0,0 0-23 15,-3-2-20-15,3 2-25 0,0 0-28 0,0 0-53 16,0 0-77-16,0 0-245 0,0 0 110 0</inkml:trace>
  <inkml:trace contextRef="#ctx0" brushRef="#br0" timeOffset="13958.899">13845 12109 30 0,'0'0'102'0,"0"0"-10"0,0 0-10 15,0 0 1-15,0 0-13 0,0 0-5 16,0 0 1-16,0 0-5 0,0 0-2 0,0 0-1 15,0 0-10-15,0 0 3 0,0 0 3 0,0 0-7 16,0 0 4-16,0 0 14 0,0 0 4 0,0 0-9 16,0 0 2-16,0 0-2 0,2 11-5 0,-1-6 4 0,-1-1 4 15,0 3-7-15,2-4-5 0,-2 4 0 16,1 0-1-16,0-5-1 0,-1 7 0 0,2-2-3 16,-2-3-4-16,0 5-2 0,0-4-1 0,0 2-1 0,1-2-4 15,-1 2-2-15,0 0-4 0,1-3 4 16,-1 3-7-16,0-3-4 0,0 3 0 0,-1-1-2 15,2-2-2-15,-1 0 2 0,0 0-5 0,1 0-2 0,-1-4-3 16,0 7-1-16,0-3 0 0,0-4 0 16,-1 3-4-16,1-3 1 0,0 8-2 0,0-8 3 0,-1 5-3 15,1-5-1-15,1 2 2 0,-1-2-1 0,0 0-1 16,1 5-9-16,-1-5-4 0,0 0 1 0,3 4-9 16,-2 0-2-16,-1-4-7 0,0 0-7 15,3 3-10-15,-3-3-10 0,2 1-11 0,-2-1-19 0,7 3-26 16,-7-3-44-16,6 0-131 0,-6 0-309 0,0 0 136 15</inkml:trace>
  <inkml:trace contextRef="#ctx0" brushRef="#br0" timeOffset="14672.145">13927 12555 85 0,'0'0'127'16,"0"0"-11"-16,0 0-8 0,2-3-3 0,-2 3-10 0,0 0-7 15,0 0-6-15,0 0-15 0,0 0-3 0,0 0 7 16,0 0-6-16,0 0-1 0,-4 12-2 0,2-7 2 15,-3 4-6-15,1 0 3 0,-2 0-10 16,3 0-7-16,-4 3 2 0,2 0-4 0,0 0 0 16,1-2-5-16,-2 0-1 0,-2 1-7 0,2 0 7 0,3 0-5 15,-1-2-3-15,1 2-2 0,0-4-2 0,0 1-3 16,0-1-1-16,0-2 0 0,1 0-4 0,0 2 1 16,1-2-5-16,2 0 3 0,-2-1-4 0,2 1-1 15,-1-2-2-15,3 1 3 0,1 0 0 0,-1 0-2 16,3-2 0-16,-1 0-1 0,0 0-11 0,1 1 8 15,2-2 7-15,2-1-10 0,2 1 4 0,-1-1-2 16,-1-1-6-16,4 0-5 0,-2 1 0 0,1-2-3 16,-2 1-15-16,-2 0-1 0,4 0-7 0,-1-1-10 15,0 0-10-15,0-1-3 0,-2 1-20 0,-1 0-6 16,1 1-16-16,-4-2-12 0,0 2-3 0,-1-2-20 16,-1 3-68-16,-4 0-218 0,3-4 97 0</inkml:trace>
  <inkml:trace contextRef="#ctx0" brushRef="#br0" timeOffset="15050.962">13975 12700 127 0,'0'0'125'0,"0"0"-8"0,0 0-6 0,0 0-13 16,0 0-6-16,0 0-6 0,0 0-3 0,0 0-9 0,0 0 9 16,0 0 7-16,0 0 0 0,0 0-3 15,8 12-5-15,-7-9 6 0,-2 3-14 0,1-1 7 16,0 1-5-16,0 1-4 0,1 0-4 0,-1 2-5 16,0 2-3-16,0 0-6 0,0 1-3 0,1 0-3 0,-1 0-7 15,3 1 3-15,-2 0-3 0,-1-2-9 0,0 4-4 16,3-4 6-16,-3 1-5 0,1-1-2 15,-1-2-6-15,0 3-2 0,0-5-2 16,4 5 0-16,-4-7-1 0,1 2 0 0,-1 0-2 0,0-4-4 16,1 2 4-16,-1 1-4 0,0-2-1 0,0 0-1 0,0-2-2 15,0-2-10-15,0 6-6 0,0-6-16 16,0 0-18-16,0 5-26 0,0-5-25 0,0 0-48 16,0 0-50-16,0 0-132 0,0 0-352 0,-2-16 156 15</inkml:trace>
  <inkml:trace contextRef="#ctx0" brushRef="#br0" timeOffset="16373.349">15056 12094 81 0,'0'0'104'0,"0"0"4"0,0 0-4 16,0 0 0-16,0 0 5 0,0 0-12 0,0 0 2 0,0 0 4 15,0 0-6-15,0 0-7 0,0 0-1 0,0 0-4 16,-4-4-4-16,4 4-5 0,0 0-2 16,0 0-9-16,0 0 1 0,0 0-4 0,0 0-7 15,0 0-5-15,0 0-2 0,0 0-6 0,0 0-2 0,0 0-3 16,0 0 0-16,0 0-6 0,0 0-2 0,0 0 0 16,0 0-2-16,0 0 2 0,0 0-3 0,0 0-1 15,0 0-2-15,0 0 3 0,0 0-1 0,4 11 7 16,-4-11-3-16,0 7 0 0,4-1 4 15,-3-3-2-15,-1 5 2 0,0 3 1 0,3-6-3 0,-3 4 1 16,2-1 1-16,-2 4-1 0,3-2-4 0,-3-1-3 16,0 0 0-16,0 2-5 0,5-1 1 0,-5-2-3 15,1-2-2-15,2 1-6 0,-2 3 3 0,-1-6 0 16,0 1 0-16,0 0 0 0,3-2-4 0,-3 1 0 16,0-4 2-16,1 5-3 0,-1-5 3 0,1 5-5 15,-1-5-1-15,2 5 0 0,-2-5 0 0,0 0 3 16,0 0-5-16,1 1 1 0,-1-1-3 0,0 0-6 15,0 0-19-15,0 0-25 0,0 0-30 0,0 0-29 16,0 0-26-16,0 0-40 0,-8-11-28 0,8 11-157 16,-1-5-386-16,1 5 170 0</inkml:trace>
  <inkml:trace contextRef="#ctx0" brushRef="#br0" timeOffset="17154.112">15049 12548 86 0,'2'-4'134'0,"-1"0"-11"15,3 0-6-15,0 1-4 0,-3 0 2 0,-1 3-5 0,4-4-7 16,-4 4-8-16,1-4-8 0,-1 4-6 15,3-3-14-15,-3 3 0 0,0 0-9 0,0 0-1 16,4-1-1-16,-4 1 7 0,0 0 0 0,0 0 7 16,0 0-4-16,0 10-4 0,0-3-3 0,-4 0 0 15,4-2-9-15,0 2-1 0,0 1-6 0,-3-1-1 16,3 0-6-16,-2 3-3 0,-1-3-4 0,-2 5 0 16,4-4-5-16,-3 1 1 0,2 2-8 0,-1-1 3 15,-1 1-5-15,0-2 4 0,0 0-5 0,-1-1-2 0,0 2 2 16,0-2-6-16,1-2-1 0,2 2 3 0,-4-5-2 15,5 2-2-15,-4 1 1 0,3-3-8 0,-1 1 6 16,3-1-2-16,0-3-2 0,0 0 1 16,-4 5-3-16,4-5 1 0,0 0-3 0,0 0 0 15,6 2 5-15,-6-2-2 0,8 0-4 0,-8 0 0 0,13-2 3 16,-13 2-2-16,10-2 5 0,-2 1-4 0,-2 1-4 16,2 0 6-16,1-1-2 0,-3 0 0 15,3-1-1-15,-2 4-2 0,4-2 0 0,-5 0 0 16,1 0 1-16,-1 1-2 0,2 0 3 0,-8-1 1 0,10 3-6 15,-3-3-1-15,-1 2 4 0,-2 1 1 0,2 0-1 16,-2-1-3-16,-1 2 3 0,0 1-1 0,-1 1 3 16,-1 0-5-16,-1-3 5 0,-1 2 0 0,1 4 1 15,-3-6-3-15,-1 5 2 0,-1 0 0 0,-2-2 2 16,0 3-2-16,3-2 4 0,-2 1 3 16,-1-3-4-16,-1 2-3 0,1 0 3 0,-2 0-2 0,0-4 2 15,-1 2-2-15,0 1 2 0,2-3 1 0,-4 2-2 16,5-2 3-16,-1 1-3 0,-2-4 0 0,1 3 2 15,1-1-2-15,2-1-2 0,-1 0 0 0,0 0 7 16,7-1-1-16,-10 2-10 0,10-2-4 0,-9 1-12 16,4-1-10-16,5 0-16 0,0 0-16 0,-10-5-21 15,10 2-21-15,0 3-26 0,-2-7-21 0,0 2-118 16,2 0-292-16,0-2 129 0</inkml:trace>
  <inkml:trace contextRef="#ctx0" brushRef="#br0" timeOffset="17506.071">15066 12582 25 0,'0'0'145'0,"0"0"-7"0,9-2-7 16,-9 2-8-16,9-1-6 0,-4-2 0 0,4 2-12 16,0-3-7-16,0 2-2 0,3 0 0 0,-1-1-16 15,7-1 6-15,1-1-5 0,-2 0-4 0,-4 3-10 16,4-1-4-16,-4 1-8 0,1-4-8 0,-2 5 0 16,-6 0-7-16,4-2-8 0,-2 3-1 0,0-2-1 15,-1 0 0-15,-3 1-6 0,-4 1-3 0,9-1 1 16,-9 1 3-16,4-1 0 0,-4 1 4 0,0 0-4 15,8-2-5-15,-8 2-3 0,0 0-14 0,0 0-16 16,0 0-31-16,0 0-39 0,0-4-34 0,0 4-51 16,0 0-123-16,0 0-314 0,0 0 138 0</inkml:trace>
  <inkml:trace contextRef="#ctx0" brushRef="#br0" timeOffset="18805.002">16262 12022 23 0,'0'0'99'0,"0"0"-5"0,0 0-10 0,2-4-3 16,-2 4 3-16,0 0 0 0,0 0-14 16,0 0 6-16,0 0 3 0,0 0-9 0,0 0 3 0,0 0 5 15,0 0-4-15,0 0 0 0,0 0 0 0,0 0-5 16,0 0 3-16,0 0-3 0,0 0-1 15,0 0 4-15,0 0-14 0,0 0 3 0,0 0-9 16,0 0-3-16,0 0-3 0,0 0-6 0,0 0-4 0,0 0 3 16,0 0-3-16,0 0-2 0,6 11 3 0,-2-8 2 15,-2 2-3-15,0 1-1 0,0 4-1 0,1-3-3 16,-2 1 0-16,4 1-2 0,-4 1-3 0,3 0-2 16,-2 0 0-16,2-2-1 0,0 2-3 0,-2-5-6 15,0 3 2-15,2 0-3 0,-3-1 0 0,2-5 2 16,-2 5-1-16,1-1-3 0,0-2-2 0,-2-1 0 15,1 2-2-15,1-3-1 0,-2-2 2 0,2 5-2 16,-2-5-2-16,-2 5 2 0,2-5-2 0,2 2 1 16,-2-2-2-16,0 0 0 0,0 0 0 0,0 0 3 15,0 0-7-15,0 0-2 0,0 0-13 0,0 0-18 16,0 0-13-16,0 0-27 0,0 0-23 0,0 0-28 16,0 0-32-16,0 0-35 0,0 0-114 0,0 0-332 15,0 0 147-15</inkml:trace>
  <inkml:trace contextRef="#ctx0" brushRef="#br0" timeOffset="19575.061">16322 12570 11 0,'-1'-5'131'16,"-1"1"-3"-16,0-2-2 0,2 3-2 0,0 3-14 15,-1-5 11-15,-2 2-17 0,3 3 1 0,0-6-11 16,0 6 0-16,0 0-9 0,-1-3-11 16,1 3 1-16,0 0-7 0,0 0-2 0,0 0-8 0,0 0-2 15,-6 0-4-15,6 0-3 0,0 0 4 0,-10 10 0 16,7-5-1-16,-3 4 1 0,0-1 4 0,3 1-5 15,-4 2 3-15,2 0 0 0,-2-1-5 16,0 3 1-16,2 0-3 0,0 2-2 0,-1-1-6 0,0-1 1 16,3 0-6-16,0 2-5 0,0-3-1 0,2 1-3 15,1 1-2-15,0-2-7 0,3-1-3 0,1-2 0 16,-1 3-2-16,1-2-1 0,4-1-1 16,-3 0 0-16,2 1-4 0,3-3 1 0,-3-1-3 0,5-1 2 15,-3-3-1-15,2 0-2 0,-1 1-4 0,1-3-7 16,0 2 3-16,-2-2-3 0,0-2-3 0,0 0-1 15,1 1 6-15,-1-3-5 0,-1 0-1 0,-2-1 4 16,1 1 0-16,-2 0 0 0,2-1 2 0,-4-2 3 16,1 2-3-16,0 0 2 0,-2-2 0 0,1 2 4 15,-3 0 0-15,0-2 2 0,0 2 1 0,-2 2-1 16,-1-2-2-16,0 0 0 0,-2 1 1 0,1 1-3 16,-4 1-4-16,2-1-12 0,-3 2-15 0,-2 1-22 15,-3 1-26-15,1 2-45 0,1-2-34 0,-7 4-191 16,8 1-381-16,-6 1 168 0</inkml:trace>
  <inkml:trace contextRef="#ctx0" brushRef="#br0" timeOffset="21015.07">17489 11940 36 0,'0'0'105'0,"0"0"6"0,0 0-12 15,0 0 6-15,0 0 4 0,0 0-10 0,0 0-1 16,0 0 1-16,0 0-7 0,0 0 2 0,0 0-1 16,0 0 0-16,0 0 0 0,0 0 6 0,0 0-16 15,0 0-4-15,0 0-4 0,0 0-5 0,0 0-1 16,0 0-6-16,0 0-5 0,0 0-8 0,0 0-4 15,0 0-1-15,0 0 0 0,0 0 4 0,9 8 1 16,-9-8 6-16,1 7-5 0,1-2-4 0,-1 0-4 16,0 1 1-16,-1 2-2 0,1 2 2 0,-1 1-1 15,2 1-2-15,-1-2-1 0,0 3-5 0,-1-1 0 16,0 0 2-16,2 0-6 0,-2-1-1 0,1 0 0 16,0 1-5-16,-1-1-3 0,1-1 0 0,-1 1 0 15,2-2-3-15,0-1-2 0,-2-4 1 0,0 3-5 16,1 0-3-16,-1-4-1 0,1 2-2 0,-1-1 2 15,0-1-3-15,0-3 2 0,2 4-3 0,-2-4-4 16,0 0-4-16,-2 5-21 0,2-5-25 0,0 0-27 16,-2 2-40-16,2-2-37 0,0 0-38 0,0 0-51 15,0 0-128-15,-4-13-399 0,4 13 177 0</inkml:trace>
  <inkml:trace contextRef="#ctx0" brushRef="#br0" timeOffset="21914.163">17386 12454 76 0,'0'0'132'0,"-2"-4"-5"0,2 4-9 15,-6-4-6-15,6 4-7 0,-1-3-2 0,1 3-2 16,0 0-4-16,0 0-10 0,-2-4 9 16,2 4-11-16,0 0 0 0,-4-2-4 0,4 2-2 15,0 0-9-15,0 0-7 0,0 0-5 0,0 0-2 0,0 0-6 16,-1-4-9-16,1 4-5 0,0 0 1 0,0 0-7 16,0 0-1-16,0 0-1 0,0 0-3 0,0 0-2 15,0 0-3-15,14 8-3 0,-10-8-1 0,4 2 1 16,-1-2 0-16,1 0-4 0,1 0-2 0,0-2 2 15,5 2-3-15,0-2-1 0,-2 0-3 0,1-1-1 16,-1 1 4-16,2 0-2 0,-1 1-2 0,-1-2-1 16,-2 1 5-16,1-1-11 0,-4 1 8 0,-2 0-4 15,1 1 2-15,-6 1-2 0,10-1 8 0,-6 0-4 16,-4 1 0-16,5 0 0 0,-1-3 3 0,-4 3 3 16,0 0 1-16,4-1 0 0,-4 1 0 0,0 0 0 15,0 0-2-15,0 0 3 0,0 0-5 0,0 0 2 16,0 0-8-16,0 0 6 0,6 4-4 0,-6-4 4 15,0 5 4-15,-1-2-8 0,2 4 3 0,-2-3 0 16,1 4-5-16,0-3 4 0,0 4 2 0,0-2-2 16,0 3 3-16,0 2-3 0,1-3-2 0,-1 3 1 15,0-1 1-15,0 1-1 0,0 0 2 0,5 2 0 16,-5-1 1-16,2 0-3 0,0-2-1 0,-4 3 1 16,4-3 0-16,-2 0-2 0,0 3-2 0,0-4 0 15,0 0 1-15,0 1-2 0,2-3 1 0,-2 2 1 16,-2-3 0-16,2 0-4 0,0 0 4 0,2-2 0 0,0 1-2 15,-2 1-2-15,0-3 1 0,0 0 2 0,0 0-1 16,0 1 0-16,1-1-2 0,-1-4-1 0,3 8 0 16,-3-8-9-16,0 0-14 0,1 7-11 15,-1-7-21-15,-1 3-13 0,1-3-19 0,-3 4-25 0,3-4-29 16,0 0-38-16,0 0-128 0,0 0-333 0,0 0 147 16</inkml:trace>
  <inkml:trace contextRef="#ctx0" brushRef="#br0" timeOffset="22184.862">17435 12622 73 0,'0'0'183'0,"0"0"-14"0,0 0-7 16,0 0-13-16,0 0-13 0,0 0-9 0,0 0-17 15,0 0-4-15,0 0-4 0,0 0 0 0,0 0-4 16,0 0-5-16,23 3 0 0,-12-6-4 0,2 6-12 16,-1-6-2-16,5 3-5 0,1 0-6 0,2-1-4 15,-1 0-8-15,4-2-5 0,-5 2-6 0,1 0-3 16,2-2-21-16,-6 3-29 0,4-2-37 0,-2 0-75 16,-3 2-51-16,-2-3-155 0,-2 3-356 0,-3 0 159 15</inkml:trace>
  <inkml:trace contextRef="#ctx0" brushRef="#br0" timeOffset="23531.765">18583 11877 26 0,'0'0'100'0,"-3"-5"4"0,3 5-14 0,0 0-6 16,0 0 7-16,0 0 0 0,0 0-2 0,0 0-1 16,0 0-1-16,0 0 3 0,0 0-2 0,0 0 2 15,0 0 0-15,0 0 0 0,0 0 1 0,0 0-2 16,0 0-5-16,0 0 1 0,0 0-6 0,0 0-4 16,0 0-12-16,0 0 1 0,0 0-5 0,0 0-8 15,0 0-5-15,0 0-3 0,0 0-5 0,0 0-1 16,0 0-4-16,0 0-2 0,0 0-1 0,11 13 2 15,-10-9-2-15,0 3 2 0,2-2 1 0,-2 1-6 16,0 2 0-16,2 1-1 0,-2 0 1 0,0 1-4 16,2 1 0-16,-3 1-1 0,4-2 0 0,-1 2-3 15,-1 0 1-15,-1-2 1 0,-1 1-4 0,1-3 3 16,2 2-2-16,-2-3-3 0,0 2 0 0,-1-1-4 16,1-2 3-16,1-1-2 0,-1 3 1 0,1-2 1 15,-1-1-7-15,0 2 1 0,1-2 3 0,-1 2-6 0,3-3-1 16,-4 0 1-16,3-1-2 0,-3 0 5 15,0-3-3-15,0 10 0 0,2-9-1 0,-2-1-1 16,0 0 2-16,2 4 4 0,-2-4-7 0,0 0-1 16,1 2-1-16,-1-2-3 0,0 0-8 0,0 0-20 15,0 0-21-15,0 0-42 0,0 0-45 0,0 0-49 16,0 0-212-16,4-11-432 0,-1 5 191 0</inkml:trace>
  <inkml:trace contextRef="#ctx0" brushRef="#br0" timeOffset="24688.513">18809 12494 106 0,'4'-2'110'0,"-3"-1"-6"16,1-1-5-16,0-4-8 0,-1 3-5 0,1 3-4 16,-2-5-5-16,0 2 2 0,2 2-6 0,-4-2-2 15,2 1-8-15,-3-1 2 0,2 1-15 0,-3 0 7 16,0 1-2-16,-1-1-3 0,1 2-5 0,-2-2 11 0,-3 1-14 15,1 2 4-15,-2 0-6 0,-4 1-5 16,5 0 5-16,-3 0-5 0,3 2-2 0,-1 0-9 16,1 0 0-16,0 2 2 0,4-3-5 0,0 4-4 15,-3 0-5-15,5-2 4 0,-2 4-2 0,1-3-3 0,2 1 0 16,1 0-3-16,0 3-2 0,1-1 2 0,2-2-4 16,1 4 4-16,3 0-6 0,-2-2-2 0,1 2 5 15,-1-2 0-15,1 2-3 0,3-3-7 0,-2 2 3 16,3 0 0-16,0 0 3 0,-1-1-4 0,2 1 2 15,-1 0-2-15,0 0 4 0,1-1-3 0,-1 0 0 16,3-2 0-16,-4 5 0 0,2-5-3 16,-1 1 7-16,-1 2-8 0,0-3 4 0,-3 2-5 15,0-4-3-15,-1 2-7 0,1-1-1 0,-2 1 9 0,1-1-6 16,-3 1 1-16,-1 0-8 0,-1-2 4 0,-3 2 0 16,1 0-5-16,1-2 2 0,-3 2 4 15,-1-1-4-15,1 1 2 0,0-2-5 0,-4 1 0 0,0 1 1 16,-1-1 1-16,0-1-5 0,0-1 8 0,2 1 5 15,0-2 1-15,-3 0-3 0,3-2 19 0,-1-2-7 16,-1 2-1-16,-2-2 3 0,2-1-5 0,4-2 6 16,-2 0 1-16,4-1 4 0,3-2-1 0,-3 0-5 15,4-2 8-15,4 1-5 0,1-7 3 0,3 3 2 16,3-2-6-16,6-5-1 0,2 2 0 0,0 2-2 16,3-3-27-16,2 2-17 0,3-3-35 0,-1 5-33 15,-1-1-115-15,-2 0-245 0,3 3 110 0</inkml:trace>
  <inkml:trace contextRef="#ctx0" brushRef="#br0" timeOffset="26015.986">19733 11976 79 0,'0'0'98'0,"0"0"-3"0,0 0-7 16,0 0-9-16,0 0-3 0,0 0-6 16,0 0-2-16,0 0 6 0,0 0-5 0,0 0-1 0,0 0 8 15,0 0 4-15,0 0 0 0,0 0-4 0,0 0 0 16,0 0 1-16,0 0 3 0,0 0-3 0,0 0-10 15,0 0 8-15,0 0-9 0,0 0 0 16,0 0-1-16,0 0 1 0,0 0 2 0,0 0-3 0,0 0 1 16,0 0-2-16,8 11 2 0,-7-7-6 0,0 1 2 15,2 0-2-15,-2-1 4 0,2 4 0 0,-3 1-3 16,2-2-2-16,-1 3-3 0,-1-3 0 0,0-2-2 16,2 5-3-16,0-2-6 0,-2 0-1 0,0 0-5 15,0-3-2-15,0 2-1 0,0-3-3 0,2 2-3 16,-2-1-5-16,0-2-3 0,-2 2-1 0,2-5-7 15,2 5 2-15,-2-1-5 0,0-4 3 0,0 0-19 16,0 3-10-16,0-3-30 0,0 4-22 0,0-4-28 16,0 0-29-16,0 0-32 0,0 0-28 0,0 0-56 15,0 0-148-15,0 0-419 0,0 0 186 0</inkml:trace>
  <inkml:trace contextRef="#ctx0" brushRef="#br0" timeOffset="27047.789">19949 12508 105 0,'0'-4'113'0,"-2"-1"-5"0,1-1-13 0,-1 2-1 0,-1-3-6 16,-1 0-13-16,1 0 3 0,-1 1-1 0,-1-1 3 15,-1 5-3-15,-1-8-5 0,-1 5-3 0,0 3 0 16,0-2-8-16,-4 1 1 0,3 3-11 16,3-3 5-16,-7 3-3 0,0 3 1 0,4-2-6 0,-4 2 4 15,3 1-8-15,1 0-4 0,-1 1-1 0,2 2 0 16,-1-5-5-16,3 6-3 0,-3 1-6 16,4-4 0-16,0 3-4 0,1-2-1 0,0-1-4 0,1 3-2 15,1-2 2-15,0 2-8 0,0-3-1 0,4 2 3 16,-4-2-1-16,4 2-6 0,-2-4-2 0,2 2 2 15,0-1 0-15,2-1 7 0,-1 1-9 0,2-1 0 16,-1-3-3-16,2 1 9 0,-6-1-8 0,12-1-2 16,-6 1-2-16,-6 0 2 0,13-2 2 0,-6 0-4 15,0-1-4-15,-1-1 6 0,3-1 1 0,-2 2-4 16,-1-2 1-16,-1 1-5 0,2 0 6 0,-2-1-5 16,0 0 8-16,-1 1 1 0,2-1-2 0,-3 2-2 15,2-2 5-15,-4 1-4 0,3 1 1 0,-1 1 5 16,-3 2-4-16,2-4 1 0,-2 4 0 0,4-3-3 15,-4 3 1-15,0 0-1 0,0 0 0 0,0 0 4 16,5 0 2-16,-5 0-1 0,0 0 4 0,0 0 4 16,-2 10 3-16,2-5-3 0,2 0 1 0,-4 2 5 15,4 0-5-15,-2 3 7 0,-2 1-6 0,2 0 1 16,-2 0 0-16,1 5 1 0,-1 1-1 0,2 0-4 16,-2-2 5-16,2 3 1 0,-1-1 4 0,-2-1-3 15,3 0 6-15,-1 0-1 0,-3 1 1 0,4-4-5 0,-4 1 6 16,4 0-1-16,-1-4-2 0,0 0-5 15,-2-1 3-15,3 1-3 0,0 0-2 0,-1-4-1 16,1 0 0-16,0 0-1 0,0-1-5 0,-4-2 3 16,4-3-2-16,4 5 1 0,-4-5-3 0,0 5-1 0,0-5-1 15,0 0-4-15,0 5-13 0,0-5-15 16,0 0-24-16,-4 3-39 0,4-3-34 0,0 0-36 16,0 0-176-16,0 0-365 0,0-13 162 0</inkml:trace>
  <inkml:trace contextRef="#ctx0" brushRef="#br0" timeOffset="28516.986">20193 11996 24 0,'0'0'61'0,"0"0"-8"0,0 0-4 16,0 0-6-16,0 0 4 0,0 0-6 0,0 0-8 16,0 0 5-16,0 0 5 0,0 0-8 0,0 0 10 15,0 0-3-15,0 0-7 0,0 0-5 0,0 0 1 16,0 0 2-16,0 0 2 0,1-7-4 0,-1 7 3 15,0 0 3-15,0 0 0 0,0 0-2 0,0 0-14 16,0 0 10-16,0 0-7 0,5-2 5 0,-5 2-9 16,0 0 2-16,0 0 0 0,0 0-8 0,0 0 3 15,0 0 0-15,9 0 4 0,-9 0 3 0,0 0-4 16,12 1 5-16,-6-1 0 0,-1-1-3 0,-5 1-4 16,14 0 0-16,-5 0 5 0,3-1 1 0,-2 1 2 15,4 0 0-15,2 0-3 0,-3 0 0 0,4 0 4 16,4 0-5-16,0 0-1 0,2 0-5 0,-2-2 2 0,9 1-1 15,-3-1-5-15,3 0 1 0,-1 2 2 16,-1 0-4-16,0-3-6 0,-1 2-7 0,2-2 13 16,2 1-3-16,-3 0-5 0,3 0-4 0,-3 1 8 0,0-2-7 15,-7 3 6-15,2-3-14 0,-1 2 13 16,-1 0-4-16,2-2 0 0,-4 3-1 0,-2-1-2 16,5 0 1-16,-3 0-1 0,-3 1 7 0,-3-1-7 15,-1 1-4-15,3 0 4 0,-4 0 1 0,6-2 7 16,-6 2-3-16,2 0 5 0,-1 0-8 0,-5 0 7 15,2-1-10-15,4 1 3 0,-3 0-1 0,-2 0 1 16,2 0 5-16,-1 0-7 0,0 0 1 0,-2-3-11 0,-7 3 8 16,14 3 3-16,-7-3 2 0,0 0-2 0,-7 0-4 15,14 0 2-15,-8 1 6 0,2 1 4 0,-2-1-6 16,4 0 11-16,-4 0-11 0,3 0 2 16,-2 0-8-16,7 1-1 0,-5-2-2 0,2 1 0 15,0 0 8-15,-2 0-5 0,2-1-16 0,1 2 13 0,-6-2-5 16,4 3-7-16,-3-4-1 0,-2 2-9 0,-5-1-4 15,9-1 1-15,-9 1 4 0,5 1 0 0,-5-1-10 16,0 0-5-16,0 0 0 0,0 0 5 16,-14 6-2-16,14-6-5 0,-8 0-9 0,8 0-13 0,-10-1-20 15,10 1-65-15,-9 0-165 0,9 0 73 0</inkml:trace>
  <inkml:trace contextRef="#ctx0" brushRef="#br0" timeOffset="29447.675">20915 11933 16 0,'0'0'64'0,"-4"-3"-11"0,4 3 2 0,-4-5-1 16,4 5-9-16,0-3 1 0,-5 0 3 0,5 3-4 16,0-4 2-16,-4 0 4 0,4 4-7 0,-6-5-1 15,5 2 7-15,-2-2 0 0,-2 4-4 0,5 1 2 16,-4-5 1-16,-1 2 6 0,5 3-8 0,-4-3 4 16,4 3-3-16,-4-2-5 0,4 2 0 0,0 0-3 15,-4-3 5-15,4 3-4 0,0 0-6 0,-3-2 3 16,3 2-2-16,0 0 1 0,0 0 3 0,0 0 3 15,0 0 0-15,0 0-4 0,0 0-2 16,0 0 5-16,0 0-6 0,0 0 1 0,0 0 3 0,-2-4-7 16,2 4 4-16,0 0-3 0,0 0 2 0,0 0-7 15,0 0 0-15,0 0-4 0,0 0-1 0,0 0 2 16,0 0-6-16,0 0 1 0,0 0 2 0,0 0-3 16,0 0 3-16,9 12 0 0,-9-7 0 0,4 0 5 15,-3 2-5-15,2-1 1 0,0 2-1 0,1 0-1 16,-2 2-1-16,6 2-1 0,-5-1-5 0,1 1-1 15,0 1-1-15,-4-4 0 0,5 3 2 0,-1-2-4 16,-1 0 1-16,0 0 0 0,-3-4-1 0,3 1-4 0,-3-1 0 16,1-1 1-16,-1 1-4 0,3-3 0 15,-2 1 1-15,-2 0 2 0,2 0-2 0,-1-4-2 16,0 5 1-16,0-3-4 0,0-2-3 16,3 4-3-16,-3-4-15 0,0 0-14 0,0 0-13 0,0 0-27 0,0 0-28 15,0 0-24-15,0 0-37 0,0 0-161 0,0 0-351 16,0 0 156-16</inkml:trace>
  <inkml:trace contextRef="#ctx0" brushRef="#br0" timeOffset="29949.089">20859 12348 37 0,'-2'-2'203'0,"2"2"-2"0,0-7-19 0,0 7-14 16,0 0-17-16,0 0-18 0,0 0-7 0,0 0-10 15,0 0-3-15,4 12-6 0,-4-4-3 0,1 1-3 16,2 1-5-16,-2 0-4 0,1 6-6 0,0 0-2 15,-2 1-9-15,1 1-8 0,2-1-5 0,-2 2-6 16,3-2-3-16,-4 0-6 0,0-2-5 0,0-5-4 16,-2 7-2-16,4-3-4 0,-4-4-3 0,2 2-2 15,-2-3-5-15,1 1 0 0,1-3-2 0,0 3-9 16,0-6-8-16,-4 4-13 0,4 0-22 0,0-2-17 16,0-3-18-16,0 1-23 0,0 1-19 0,0-5-13 15,5 3-30-15,-5-3-23 0,14-2-148 0,-11 0-350 16,6-3 156-16</inkml:trace>
  <inkml:trace contextRef="#ctx0" brushRef="#br0" timeOffset="30261.992">21091 12527 183 0,'0'0'193'0,"0"0"-9"15,-9 10 3-15,7-4-5 0,0-1-10 0,-3 4-15 16,1-1-10-16,0 1-11 0,1 1-17 0,0-1-7 15,1 1-9-15,1-1-11 0,-1-1-9 0,2-1-11 16,0 3-4-16,2-5-11 0,-1 2-5 0,0-1-5 16,2-2-5-16,-2 0-3 0,2 1-6 0,1-1-7 15,2 0-2-15,-1-3-5 0,1 0-6 0,-6-1-7 16,14-2-6-16,-5-2-9 0,1 0-11 0,4-3-5 16,-5 1-4-16,2 0-8 0,4-4 2 0,-7 1-2 15,3-1 9-15,2-5-6 0,-4 3 9 0,-5 1 0 16,2 0 4-16,-2 1 2 0,-3-3 10 0,-1 2-2 15,-3 1 17-15,-3 1 0 0,1 0 4 0,0 1 0 16,-4-1 4-16,-4 4-5 0,-1-2-1 0,-2 2-6 16,-4 2-27-16,-6 2-47 0,-4-2-67 0,-1 6-197 15,1-2-363-15,-1 2 160 0</inkml:trace>
  <inkml:trace contextRef="#ctx0" brushRef="#br0" timeOffset="31949.307">8979 11462 21 0,'0'0'116'0,"0"0"-3"16,0 0-3-16,0 0-1 0,0 0-7 15,0 0-12-15,0 0-7 0,-7-5-2 0,7 5-6 16,0 0-1-16,0 0-11 0,0 0 2 0,0 0 2 0,0 0-7 15,0 0 1-15,0 0-1 0,-1-4-2 0,1 4 5 16,0 0-3-16,0 0 2 0,0-5 5 0,0 5-5 16,0 0-1-16,-4-2 0 0,4 2 4 15,0 0-6-15,0 0-5 0,0 0-1 0,0 0-2 0,0 0-1 16,0 0-4-16,0 0 0 0,0 0-7 0,0 0-1 16,0 0-2-16,0 0-2 0,0 0 0 0,0 0 1 15,0 0 1-15,0-4 0 0,0 4 2 0,0 0-1 16,0 0-2-16,0 0-3 0,0 0 1 0,0 0-2 15,0 0 0-15,0 0 14 0,0 0 29 0,0 0-7 16,0 0-10-16,-4-3-8 0,4 3-16 0,0 0-2 16,0 0-2-16,0 0-6 0,0 0-2 0,0 0-2 15,0 0-1-15,0 0 0 0,0 0-7 0,0 0 0 16,0 0-2-16,0 0-9 0,0 0-7 0,0 0 3 16,0 0-2-16,0 0 3 0,8-3-2 0,-8 3 5 15,0 0-3-15,0 0 2 0,0 0-1 0,0 0 8 16,14 3-2-16,-6-3 0 0,-3-3-1 0,2 3 4 15,3-1-3-15,1-2-1 0,2 3-2 0,2-3 5 16,1 1-2-16,-3 0-2 0,0-1-2 0,6 0 2 16,-6 2-2-16,5-2-2 0,-4 1 4 0,0 1-5 15,0-1 3-15,0-1-4 0,-1 1 2 0,-2-1-3 16,0 2-10-16,0-2-5 0,-5 2-4 0,1 1-5 16,-1 0-6-16,-6 0-6 0,9-1-14 0,-9 1-24 0,4 0-32 15,-4 0-48-15,0 0-40 0,0 0-225 16,0 0-459-16,-15-7 203 0</inkml:trace>
  <inkml:trace contextRef="#ctx0" brushRef="#br0" timeOffset="32792.123">8514 11393 113 0,'2'-3'164'0,"-1"-2"-8"0,2 0-12 0,-2 1-12 16,1-3-4-16,0 5-7 0,-1-1-3 0,-1 3-5 16,3-5-6-16,-2 0-5 0,-1 5-3 0,4-4 0 15,-4 4-2-15,0-3 0 0,0 3-6 0,0 0-1 16,0 0-1-16,0 0-8 0,0-3-11 0,0 3-9 16,0 0 5-16,0 0 8 0,0 0 4 0,-4 13-1 15,4-3-3-15,-1 2-4 0,-3-2-2 0,0 6-4 16,0 2-4-16,3-1-7 0,-3 0-5 0,3 1-5 15,-2-1-2-15,2 2-7 0,-2-8-2 0,2 1-5 16,1 0-3-16,0-3 0 0,0 1-5 0,0-3-4 16,-1-3-1-16,1 1 2 0,-4 0-4 0,3-2-3 15,1-3-3-15,0 7-11 0,0-7-22 0,-2 2-37 16,2-2-56-16,0 0-69 0,0 0-60 0,-7-9-196 16,7 5-481-16,-4-1 213 0</inkml:trace>
  <inkml:trace contextRef="#ctx0" brushRef="#br0" timeOffset="34171.252">9040 10480 28 0,'11'4'54'0,"-11"-4"-2"16,0 0 3-16,0 0 2 0,0 0 7 0,0 0 7 15,0 0 1-15,0 0 1 0,0 0 9 0,0 0 2 16,0 0-3-16,0 0-9 0,0 0 1 0,0 0 2 16,0 0-1-16,0 0-4 0,0 0-2 0,0 0-2 15,0 0-6-15,0 0 5 0,0 0-10 0,0 0-4 16,0 0-9-16,0 0 4 0,0 0-2 0,0 0-2 16,0 0 6-16,0 0-8 0,0 0-5 0,0 0-1 15,0 0 1-15,0 0-2 0,3-8 6 0,-3 8-3 16,0 0-2-16,0 0 4 0,0 0-1 0,-1-7 1 15,1 7-2-15,0 0-2 0,0 0-1 0,0 0-1 16,0 0-4-16,0 0 3 0,2-2-14 0,-2 2 4 16,0 0-5-16,0 0 1 0,5-3-4 0,-5 3 0 15,0 0-2-15,6-2-1 0,-6 2-1 0,5-1 1 16,-5 1-4-16,9 0 1 0,-9 0 3 0,9 1-1 16,-9-1 2-16,10 2-2 0,-2-2 1 0,0 0-1 15,0 0 3-15,1 0-2 0,1 0-1 0,-1 0-2 16,2 0 1-16,2 0 0 0,-2 0 0 0,4 0 3 15,-6 0-3-15,3 3-5 0,-1-3-3 0,-1 0 6 0,-1 1 0 16,0 0-2-16,-1-1-1 0,-1 0-2 16,-1 0 1-16,-6 0 1 0,10 0 1 0,-10 0-1 15,7 0-1-15,-7 0-4 0,0 0-10 0,8-1-23 0,-8 1-31 16,0 0-28-16,1-4-43 0,-2 0-41 0,1 4-176 16,0 0-382-16,-10-3 169 0</inkml:trace>
  <inkml:trace contextRef="#ctx0" brushRef="#br0" timeOffset="35021.022">8474 10414 80 0,'0'0'139'0,"0"0"-10"0,0 0-6 0,0-4-12 16,0 4-7-16,0 0-11 0,0 0-2 0,0 0-11 15,0-3-3-15,0 3-4 0,0 0-4 0,8-4-2 16,-5 2-5-16,-3 2-2 0,8-3-4 0,-4 1-12 16,-4 2-2-16,14-2 0 0,-9 2-8 0,2-1-3 15,-7 1-3-15,11 0-2 0,-2 0-3 0,-4 1 1 16,0 0-6-16,2 2-2 0,-1-2-1 0,-2 1 1 15,0 4-4-15,-2-3 1 0,1 1-6 0,-2 2 8 16,2-1-8-16,-3 5 1 0,-3-5-5 0,3 2 1 0,-3 0-2 16,0 1-1-16,-4 1-3 0,4 0-2 0,-4-3 1 15,2 1 2-15,0 1-1 0,-2-4-1 16,1 1 0-16,1 1 2 0,1 0 2 0,-1-2-1 0,1 1-2 16,0-3 3-16,3 1-6 0,-3 1 5 0,4-4 1 15,-3 4-1-15,3-4-3 0,0 0 2 16,-1 4 3-16,1-4-1 0,0 0-2 0,0 0 4 15,9 0-2-15,-9 0 2 0,13-3 0 0,-4 1 0 0,1 1-3 16,2-5-3-16,-1 3 3 0,2-1 5 0,1 1-9 16,0 1-3-16,-1-3-21 0,4 2-34 0,2-3-46 15,-6 1-47-15,-2 3-91 0,2-1-265 16,-3-2 117-16</inkml:trace>
  <inkml:trace contextRef="#ctx0" brushRef="#br0" timeOffset="36046.914">9002 9432 8 0,'0'0'60'0,"0"0"-9"16,1 4 7-16,-1-4-14 0,0 0-4 0,0 0 1 15,0 0-10-15,4 4 4 0,-4-4-3 0,0 0 9 16,0 0-7-16,0 0 7 0,5 0 1 0,-5 0 6 16,0 0-13-16,0 0 21 0,0 0 7 0,0 0 4 15,0 0 1-15,3 3 3 0,-3-3-3 0,0 0 2 16,0 0 11-16,0 0-6 0,0 0-4 16,0 0 4-16,0 0-10 0,0 0 1 0,0 0-2 0,0 0-7 15,0 0 2-15,0 0-5 0,0 0-6 0,0 0 2 16,0 0-8-16,3 4 1 0,-3-4 1 0,0 0-5 15,8 0 2-15,-8 0-1 0,6 0-3 0,1 0-5 16,-7 0 2-16,12 1-6 0,-5-1 0 0,2 0 0 16,-1 1-1-16,3-1-6 0,1 1-6 0,0 1 1 15,-1-2-2-15,1 1-5 0,1-1 1 0,0 0-10 16,2-1-35-16,-3 2-35 0,-2-2-55 0,4 1-61 16,-6 0-148-16,-3 1-362 0,0-1 161 0</inkml:trace>
  <inkml:trace contextRef="#ctx0" brushRef="#br0" timeOffset="36912.096">8453 9411 8 0,'0'0'143'16,"8"0"-11"-16,-8 0-9 0,7-4 0 0,-2 2-16 16,1 0 2-16,-1 0-13 0,2 0-8 0,0 0-4 15,2-1-8-15,0 1-2 0,-4 0-10 0,8 1-5 16,-7 0-4-16,2 1-7 0,0-1-3 0,0-1-7 16,-1 4-4-16,-7-2 0 0,9 0-6 0,-9 0-3 15,8 0 1-15,-8 0-1 0,6 3 0 0,-3 0 3 16,-3-3-4-16,0 6 0 0,-3-3-4 0,2 4-5 15,-4-2-1-15,0 0 4 0,1 0-5 0,-1 2-1 16,1-2-1-16,-2-1 0 0,-1 5 0 0,2-5-7 16,0 0-3-16,1 3-2 0,-1-4-1 0,1 2-1 15,0-5-8-15,3 4 0 0,-3 1 3 0,4-2 4 16,0-3-4-16,-4 4-2 0,4-4 6 0,4 4-1 16,-4 0-2-16,0-4 2 0,5 3 2 0,3-1 3 0,-3 1-6 15,0-1 0-15,7 2 1 0,-5-1 0 0,3-1 2 16,2 1 0-16,-1 1 0 0,1 0 0 15,-1 0 2-15,0-2-4 0,-2 3 1 0,-2-2-5 16,1 0-4-16,-2 1-7 0,0-2 0 0,-3 3 5 0,1-2-2 16,-1 1 1-16,-2 0-1 0,-2 0 2 0,-2 3 4 15,-1-2-6-15,-1 0 6 0,-1 2-5 16,-2 2 4-16,-2-4 1 0,0 3 2 0,0-4 2 16,-2 1 2-16,2 4 2 0,-3-3-1 0,1-2-1 0,1 2 6 15,-3-1 8-15,1-1 5 0,0-2 4 0,3 3 6 16,1-5 4-16,-1 2 4 0,-2-2 2 0,5 0 8 15,-3-2-8-15,3 2-1 0,-1-4 1 0,2 2-5 16,1-1-2-16,-4-2-2 0,5 0-4 0,-2 0 2 16,2 0-3-16,1 1-7 0,2 0 1 0,-1-2-4 15,-2 5-11-15,3-3-17 0,1 4-21 0,-2-6-37 16,2 6-42-16,3-6-171 16,-1 5-311-16,-2 1 138 0</inkml:trace>
  <inkml:trace contextRef="#ctx0" brushRef="#br0" timeOffset="38918.829">8643 8508 50 0,'0'0'118'0,"0"0"-18"15,0 0 0-15,0 0-13 0,0 0 4 0,0 0-10 16,0 0-11-16,0 0-3 0,0 0 0 0,0 0 5 16,0 0-7-16,-9 15-1 0,7-10 1 0,0 0-10 15,-1 2 2-15,-1 0-2 0,1 3-5 0,-1-2-4 16,0 4-7-16,-2 3 4 0,-1-1-3 0,1 3-1 15,0 1-6-15,-4 0 2 0,3 1-5 0,-1-1 1 16,-1 0-6-16,4-1-2 0,-3 0-3 0,2-1 4 16,1-4-6-16,1-1 4 0,-1 1-5 0,1 0-5 15,2-3 4-15,-1-1 1 0,0-1 0 0,2-2-11 16,1 0 8-16,-3 0-5 0,3 0 6 0,0-2-2 16,0-3-5-16,3 6 0 0,-3-6 5 0,4 5-2 15,-4-5-1-15,6 0 1 0,2 0-1 0,-8 0-6 16,14-4 1-16,-6 4-1 0,2-2 2 0,0 2 1 15,-1-1-8-15,0-1 3 0,0 0-1 0,0-1 2 16,2 1-5-16,1-1 0 0,-4 2-2 0,2-2-12 0,1 2-1 16,-3 0-16-16,0 0-12 0,-2 0-19 15,6-1-11-15,-5-2-21 0,1 3-12 0,-3-1-14 16,0 0-15-16,0-1-80 0,-5 3-235 0,4-2 105 16</inkml:trace>
  <inkml:trace contextRef="#ctx0" brushRef="#br0" timeOffset="39128.804">8673 8751 118 0,'-1'-5'173'0,"1"5"12"0,-2-3-4 0,2 3-7 16,0 0-6-16,0 0-5 0,0-4-5 0,0 4-10 15,0 0-9-15,0 0-12 0,0 0-14 0,0 0-6 0,0 0-7 16,0 0-8-16,0 0 0 0,0 0-7 0,2 12-7 15,-1-7-7-15,3 7-10 0,-4 0-7 0,2 5-9 16,-2 0-42-16,0 0-77 0,-2-2-95 16,-2 4-230-16,3 0-432 0,0-2 191 0</inkml:trace>
  <inkml:trace contextRef="#ctx0" brushRef="#br0" timeOffset="40825.078">9124 7934 137 0,'0'0'137'0,"0"0"-12"0,0 0-15 16,0 0-11-16,0 0-9 0,0 0-5 0,0 0-14 0,0 0 1 15,0 0-10-15,0 0-6 0,0 0 3 0,0 0 0 16,0 0-5-16,11-2 1 0,-11 2-4 16,8 0-1-16,-2-1 5 0,0-2-1 0,-1 3-1 0,-1-3-2 15,6 2 2-15,-1 0-3 0,3-1-2 0,-1-2-2 16,2 3-7-16,0-1-8 0,0-1 3 0,-3 0-6 16,0 3 1-16,0 0-17 0,0-1-19 0,-2 0-29 15,0 1-27-15,-2-2-35 0,-6 2-43 0,9-1-128 16,-9 1-290-16,0 0 128 0</inkml:trace>
  <inkml:trace contextRef="#ctx0" brushRef="#br0" timeOffset="41773.22">8785 7671 78 0,'15'-10'118'0,"-4"6"-21"0,1-3-35 15,-2 4-41-15,0-4-57 0,-3 5-21 0,-2 0-62 0,1 2 28 16</inkml:trace>
  <inkml:trace contextRef="#ctx0" brushRef="#br0" timeOffset="43470.815">9223 7134 87 0,'0'0'91'0,"0"0"-7"0,0 0-1 0,0 0-6 16,0 0 3-16,0 0-9 0,0 0-6 0,0 0-3 15,0 0-8-15,0 0 7 0,0 0-1 0,0 0 0 16,0 0 4-16,0 0-7 0,0 0-2 0,0 0-2 16,0 0-1-16,5-2 2 0,-5 2-7 0,0 0 4 15,0 0 2-15,0 0-3 0,0 0-6 0,0 0 0 16,0 0 4-16,0 0-7 0,0 0-6 0,0 0 4 15,0 0-11-15,0 0 0 0,0 0 6 0,0 0-7 16,0 0 3-16,0 0-5 0,0 0 6 0,0 0-6 0,0 0-3 16,0-4 0-16,0 4-3 0,7-1-4 15,-7 1 3-15,7-3-6 0,-3 2 2 0,-4 1 0 16,9-3-6-16,-3 0 4 0,0 3-1 0,1 0 0 16,-2-2-2-16,2 2-4 0,1 0-1 0,-1-2 1 0,-1 2-5 15,-6 0-18-15,9 0-36 0,-9 0-38 16,0 0-47-16,10 2-169 0,-10-2-334 0,0 0 147 15</inkml:trace>
  <inkml:trace contextRef="#ctx0" brushRef="#br0" timeOffset="44295.93">8751 6979 92 0,'0'0'116'16,"0"0"-4"-16,-9 0-5 0,9 0-7 0,0 0 0 15,0 0 0-15,-1-4 3 0,1 4-7 0,0 0-3 0,0 0-3 16,0 0-10-16,0 0 1 0,0 0-5 16,0 0-4-16,0 0-6 0,0 0-7 0,0 0-6 15,-13 7 3-15,12-5-5 0,-3 1 2 0,0 2-2 16,0 2 0-16,-1-3-5 0,2 2 1 0,0 2-2 0,0-1-3 15,2 3-3-15,-5-2 0 0,4 2-3 16,1 0-1-16,1-1-6 0,-2 2-1 0,0-2-2 0,2-1-4 16,0-1 0-16,2 0-2 0,0 3-1 15,-1-4-6-15,1 1-1 0,2-1-3 0,-2-2-3 0,2 2 4 16,-1-3 0-16,0 1 0 0,5-2-7 0,-3 2 5 16,-1-3-4-16,2-1-2 0,2 0 2 0,1 0-1 15,-4-1 1-15,7-1 1 0,-7-2-5 16,4 1 1-16,-3 0 1 0,2-4 1 0,2 5-5 0,-4-3 5 15,1 0 1-15,-3 3-2 0,-1-2 2 0,0 1 0 16,0 1-1-16,-2-4-2 0,-1 6 2 0,1-5 4 16,-1 5-1-16,-4-4-6 0,0 2-1 0,-2 2-11 15,6 0-8-15,-23 4-11 0,12 1-10 0,-7 1-27 16,-4 2-30-16,4 1-39 0,-9 3-60 0,-1 1-119 16,3 1-341-16,-2-2 150 0</inkml:trace>
  <inkml:trace contextRef="#ctx0" brushRef="#br0" timeOffset="45747.12">9235 6299 28 0,'0'0'95'0,"-3"-2"-5"0,3 2-16 16,0 0 2-16,0 0-9 0,0 0-2 0,0 0-7 15,0 0 4-15,0 0-2 0,0 0-7 0,0 0 0 16,0 0 0-16,0 0-1 0,0 0 4 0,0 0-4 16,0 0 4-16,0 0 0 0,0 0 4 0,0 0-10 15,0 0 1-15,0 0 1 0,0 0-2 0,0 0-7 16,0 0-9-16,3-5 1 0,-3 5 3 0,0 0-2 16,0 0-6-16,0 0 0 0,0 0 1 0,0 0 1 15,0 0-4-15,16 3 2 0,-16-3-2 0,14 0-3 16,-8 0 1-16,1 0 0 0,1 0-6 0,2 0 1 15,0 0-6-15,0 2 2 0,1-2-6 0,-3 0-22 16,1 0-34-16,1-2-47 0,-2 2-65 0,-3 0-113 16,-5 0-293-16,11-3 129 0</inkml:trace>
  <inkml:trace contextRef="#ctx0" brushRef="#br0" timeOffset="46692.787">8724 6283 71 0,'0'0'101'0,"-3"-2"-3"0,3 2-12 15,-3-3-4-15,3 3 0 0,-4-3-4 0,4 3-10 16,0 0-2-16,0 0-6 0,-5-4 2 0,5 4-2 0,0 0 0 16,0 0-1-16,-2-3-5 0,2 3-4 0,0 0 1 15,-6-2 5-15,6 2-3 0,0 0 3 0,-3-2 7 16,3 2-6-16,0 0 3 0,-7-1 0 16,7 1-3-16,-4-2 2 0,4 2 0 0,0 0-3 0,0 0-5 15,0 0 0-15,-7-1-5 0,7 1 0 0,0 0-8 16,0 0-1-16,-3-5-5 0,3 5-1 0,0 0-4 15,0 0-3-15,0 0-6 0,0 0 1 16,0 0 0-16,0 0-3 0,0 0-3 0,0 0-2 16,0 0-1-16,0 0 0 0,0 0-3 0,0 0-2 0,0 0 2 15,0 0-1-15,0 0-2 0,0 0 1 0,14-2-1 16,-9-2 0-16,3 4 0 0,2-2 1 16,0 1 5-16,2 1-10 0,3 0 0 0,-6-2-1 0,4 1 0 15,-1 1-2-15,-1-4 0 0,3 4-3 0,-2-1-8 16,-2 0 6-16,1 1-1 0,-3 0-4 0,2 0-2 15,-2 0-2-15,-8 0 1 0,11-1-5 0,-7 1 6 16,-4 0 1-16,9 0-2 0,-9 0 2 0,0 0-4 16,10 1 8-16,-10-1 2 0,5-1-5 0,-5 1 5 15,0 0 3-15,7 1-3 0,-7-1 5 0,0 0-2 16,0 0-3-16,0 0 3 0,0 0-2 0,0 0 3 16,0 0 0-16,0 0 0 0,8 1 0 0,-8-1 0 15,2 4-1-15,-2-4 1 0,0 0-3 0,0 4 8 16,0-4-4-16,0 3 1 0,0 3-1 0,0-1 2 15,-2-1 3-15,2 1 0 0,2 3-1 0,-6-3-6 16,3 2 8-16,-2 1-4 0,0 2 1 0,-1 0 1 16,1 0-1-16,1-1 2 0,-2 3-3 0,0-3 3 15,0 1-3-15,0-1 1 0,0-1-3 0,3 3 3 16,-1-5-11-16,0 1-21 0,0-1-14 0,-1-2-12 16,3 0-10-16,0 2-3 0,0-3-21 0,0-3-17 15,3 4-15-15,-3-4-118 0,0 0-261 0,1 5 116 16</inkml:trace>
  <inkml:trace contextRef="#ctx0" brushRef="#br0" timeOffset="46923.11">8764 6396 93 0,'4'-2'126'0,"5"-4"-11"16,-1 0-2-16,3-1-17 0,4-2-9 0,-1 0-6 15,4 1-17-15,0-3-29 0,6-1-42 0,2 0-50 16,-7 2-68-16,4-2-134 0,-5 2 59 0</inkml:trace>
  <inkml:trace contextRef="#ctx0" brushRef="#br0" timeOffset="48574.1">9340 5535 84 0,'0'0'82'0,"0"-5"0"16,0 5-12-16,2-5 0 0,-2 5 3 0,0 0-7 0,0 0-11 15,0-5 3-15,0 5-1 0,0-4 1 0,0 4-3 16,0 0 2-16,2-3 1 0,-2 3-1 0,0 0 3 15,0-3-3-15,0 3 4 0,0 0 5 0,0 0-11 16,0 0 1-16,0 0-2 0,0 0 0 0,0 0-7 16,0 0-3-16,0 0-2 0,0 0-3 0,0 0-4 0,0 0 1 15,0 0-4-15,0 0-5 0,13 4-2 0,-8-2 2 16,-5-2-4-16,5 2-1 0,3-1-4 16,-8-1 1-16,11 1-4 0,-7 0-9 0,3 1-25 15,-1-1-35-15,-2-1-51 0,-4 0-60 0,10 0-96 0,-10 0-281 16,9-1 126-16</inkml:trace>
  <inkml:trace contextRef="#ctx0" brushRef="#br0" timeOffset="49430.049">8848 5532 143 0,'-1'-4'137'0,"-1"-1"-8"15,2 1-4-15,-1-2-6 0,0 1-4 0,0-1-6 16,-2 2-14-16,1 0-1 0,-2-3-4 0,2 4-6 15,-1-4-3-15,0 5-5 0,0-3-9 0,-1 2 0 16,0-1-10-16,0 1-4 0,-1 1-7 0,5 2-2 16,-13-1-2-16,8 1-10 0,5 0-2 0,-9 1-4 15,9-1-1-15,-11-1 2 0,7 2-8 0,0 1-5 16,4-2-1-16,-5 4-4 0,2-1 0 0,3-3-1 16,-1 8-8-16,2-4-4 0,-1 1 2 0,3 0 3 15,-2 0-7-15,4 0 3 0,2 3-2 0,-2-2 1 16,5-1 1-16,-1 2-1 0,0-1 1 0,1 0 5 15,-1-1-6-15,1 2 4 0,3-2-5 0,-3-2-1 16,-1 2 0-16,1-1-2 0,-2 1-5 0,0-2-2 16,2 1 1-16,-6-2-5 0,2 1 0 15,-2 0-10-15,0 2 6 0,1-4-5 0,-4 2 5 0,-1-3-4 16,4 5 2-16,-4 0-7 0,0-5-3 0,0 5 0 16,-4-1-2-16,3-1 8 0,-4 2-4 0,2-1-3 15,-2-1 4-15,0 2-1 0,-1-2 3 0,-2 2 0 16,0-3 10-16,2 0-3 0,-1 1 3 0,-1 0 12 15,0-2 13-15,1-1 2 0,2 1 6 0,5-1 13 16,-12-1-6-16,8-1 4 0,-1-3-4 0,2 1-4 16,1-4 11-16,-1 1-10 0,4-3 0 0,1 0-8 15,0-6 4-15,7-1 0 0,-2-3-7 0,5-4-1 16,0 0-11-16,6-3-16 0,-2 2-18 0,2-1-30 16,5 2-43-16,-5 1-95 0,4-2-224 0,1 3 99 15</inkml:trace>
  <inkml:trace contextRef="#ctx0" brushRef="#br0" timeOffset="50540.406">9136 4790 12 0,'0'0'103'0,"0"0"-7"16,1-4-1-16,-1 4-2 0,0 0-3 16,0 0-2-16,0 0-1 0,0 0-6 0,0 0 7 0,0 0-3 15,0 0-4-15,0 0 1 0,0 0-4 0,0 0-2 16,6-3 3-16,-6 3-3 0,0 0 3 15,0 0-8-15,0 0-6 0,0 0 2 0,0 0-2 0,0 0-1 16,12 1-4-16,-12-1-6 0,9 0-4 0,-9 0-3 16,11 2-7-16,-3-2-5 0,4-2-3 0,-5 4-2 15,6-2-6-15,-2 0-7 0,0-2-28 0,2 2-40 16,-2-1-61-16,1-2-72 0,-6 3-122 0,1-2-331 16,3 2 147-16</inkml:trace>
  <inkml:trace contextRef="#ctx0" brushRef="#br0" timeOffset="51450.06">8732 4674 30 0,'-2'-3'107'0,"-4"3"-4"0,1-4-2 0,0 3-4 15,5 1-3-15,-13-5-9 0,8 3 0 0,-2 2-10 16,-1 0-7-16,0 0-7 0,2 2-5 0,-4 3-2 16,0-3-8-16,1 1 0 0,-2 4-6 0,0 0-3 15,2-1-3-15,0 1 5 0,-1 0-10 0,2 2-2 16,2-1-5-16,-1-1-1 0,2-2 4 0,0 1-8 15,4 0-2-15,-2 1 8 0,3 1-12 0,0-3-2 16,3 0 6-16,1 2-6 0,-2-3-4 0,3 1-2 16,-1-4 9-16,2 2-7 0,2-2-2 0,1 2-6 15,-1-3 1-15,3-3 7 0,-1 3-2 0,1-1-9 16,-1-2 3-16,4 1-3 0,-4-2 4 16,2-3 0-16,-1 2-1 0,-1-2-1 0,3 3 1 0,-4-2 2 15,0-1 0-15,-1 1 4 0,-1 0-5 0,1-1 6 16,-3 0-5-16,2-2-4 0,-5 3 7 0,2 1 0 15,-4-2 5-15,5 2 5 0,-5 3 11 0,0-3 10 16,0 5 7-16,3-6 7 0,-3 2 10 0,0 4 6 16,0 0-5-16,0 0-2 0,-3-3-7 0,3 3-5 15,0 0-7-15,0 0 0 0,0 0 5 0,-5 12-8 16,1-4-6-16,4 2-2 0,-5 5 1 0,4 1-1 16,-2 4-1-16,-2-1-10 0,1 8-11 0,0 2-31 15,-2-1-38-15,5 0-47 0,-6 1-55 0,2 3-151 16,0-2-343-16,1-1 152 0</inkml:trace>
  <inkml:trace contextRef="#ctx0" brushRef="#br0" timeOffset="52763.882">9256 4359 5 0,'0'0'83'0,"0"0"-8"0,0 0-2 15,0 0 0-15,0 0-5 0,0 0 7 0,0 0-10 16,0 0 5-16,0 0 5 0,0 0-3 0,13-7 5 16,-13 7 11-16,0 0-12 0,0 0 2 0,0 0-9 15,0 0-1-15,0 0-5 0,0 0-11 0,0 0-3 16,0 0 2-16,0 0-9 0,0 0-7 0,-8-3 0 15,8 3-1-15,-1-4-5 0,1 4-2 16,-4-6 4-16,4 6-6 0,0-4-2 0,0 4 5 0,-2-5-7 16,2 5 2-16,-2-5-7 0,2 0-2 0,2 1 2 15,-2 4-2-15,-2-9-6 0,1 3 6 0,1 1 0 16,-1-1 1-16,1-2-4 0,0 1 3 0,2-4 0 16,0 2 2-16,-2-1 15 0,2-1 1 0,-2-6 2 15,0 1-4-15,0-1-1 0,0-1-3 0,0-2 0 16,4-3-5-16,-3-2-2 0,-1 1-1 0,0-3-4 15,3 1 3-15,-6 1-6 0,2 0 1 0,-3-3-3 16,4 10-1-16,0-7 2 0,-1 0-1 0,0 4-3 16,-1 4 4-16,1 0 4 0,1-1 5 0,-1 7 3 15,-1-2 3-15,0 2 1 0,1 3 4 0,-1 0 4 16,1 0-5-16,0 4 2 0,1-2-6 0,-4 3-3 16,4 0-2-16,0 3-3 0,0-5 2 0,0 5-2 15,0-5-4-15,0 5-3 0,0 0-2 0,0-4 4 16,0 4-7-16,0 0 0 0,0 0 0 0,0 0-1 15,0 0-5-15,0 0-11 0,0 0-9 0,0 0-16 16,0 0-18-16,0 0-16 0,0 0-18 0,0 0-25 16,0 0-24-16,0 0-20 0,0 0-25 0,0 0-123 15,0 0-330-15,0 0 147 0</inkml:trace>
  <inkml:trace contextRef="#ctx0" brushRef="#br0" timeOffset="53475.998">9031 3827 87 0,'4'-2'92'16,"2"0"-15"-16,1-1-4 0,0 3 4 0,0 0-1 15,1 0 0-15,0-3 0 0,0 2-3 0,2-1-5 16,4 1-2-16,2-1 2 0,4 2-5 16,-2-4-6-16,1 2 7 0,9-1-15 0,-2-4-1 0,-2 6-2 15,4-8-8-15,4 4-2 0,-4-1-5 0,1-1-1 16,0 3-13-16,-1 0-16 0,-9 1-28 0,4-2-39 15,-4 0-45-15,-7 1-87 0,1 1-214 0,-4 1 95 16</inkml:trace>
  <inkml:trace contextRef="#ctx0" brushRef="#br0" timeOffset="54079.738">8525 3756 16 0,'0'0'189'0,"0"0"-10"0,0-5-4 0,0 5-20 16,0 0-14-16,0 0-3 0,0 0-12 15,0 0-9-15,0 0-12 0,0 0-8 0,0 0-9 16,0 0 2-16,0 0 2 0,5 9-1 0,-1 2 4 16,-4-4-2-16,0 4-8 0,0-1 0 0,4 1-2 0,-3 4-5 15,3 1-9-15,-4 2-3 0,1-2-6 0,-1 1-8 16,3-3-1-16,-2 4-8 0,-1-3-23 16,0-1-5-16,3 0-14 0,-3-1-22 0,0 2-24 15,1-3-31-15,-1-2-29 0,0-2-32 0,1 0-35 16,2-2-19-16,-2 1-134 0,-1-2-352 0,0 0 156 15</inkml:trace>
  <inkml:trace contextRef="#ctx0" brushRef="#br0" timeOffset="54485.138">8741 3775 123 0,'0'0'192'16,"0"-4"-9"-16,0 4-20 0,0 0-15 0,0 0-21 15,0 0-8-15,0 0-7 0,0 0-10 0,0 0-8 16,-1 18-7-16,-2-11-4 0,2 4-9 0,1-1-6 16,0 3 0-16,-4 3-6 0,5-2-6 0,-2 1-7 15,2 2-3-15,-1-3-4 0,0 4-4 0,3-3-3 16,-2-2 0-16,3-3-7 0,-3 2 0 0,2-4-8 15,3 1-2-15,-2-1-1 0,-4 0-3 0,5-3-3 16,2-1 1-16,-2-2 1 0,1 1-7 0,-1 1-2 16,2-4 1-16,-7 0-1 0,15-7 6 0,-5 2-6 15,0-3 2-15,2-1 7 0,-1 0-9 0,0 0 5 16,-3-2-3-16,0-1 7 0,1 1 2 0,-4 1 4 16,3-6 5-16,-7 3 2 0,3-7 0 0,-4 5-4 15,-3-1 3-15,1 5 0 0,-4-1 1 0,0 3-6 0,-4 3-3 16,4-1 0-16,-8 3-13 0,-3 1-18 15,-2 6-24-15,-9 3-37 0,0 3-50 0,-2 1-58 16,1 6-181-16,-2 4-394 0,2-1 175 0</inkml:trace>
  <inkml:trace contextRef="#ctx0" brushRef="#br0" timeOffset="67571.438">11237 3699 5 0,'0'0'162'0,"0"0"-1"16,0 0-1-16,0 0-6 0,2-4-4 0,-2 4-8 15,0 0-1-15,0 0-7 0,0 0-7 0,0-4-13 16,0 4-5-16,0-4-9 0,0 4-7 0,0 0-4 15,0 0-7-15,0 0-5 0,0 0-5 0,0 0-7 16,0 0-1-16,0 0 2 0,0 0-4 0,0 0 2 16,0 0 1-16,0 0 0 0,0 0-4 0,0 0-4 15,0 0-6-15,0 0-5 0,0 0-5 0,0 0-2 16,0 0-7-16,0 0 4 0,0 0-14 0,-15 6-6 16,15-6-25-16,0 0-32 0,0 0-40 0,-5 2-46 15,5-2-56-15,0 0-47 0,0 0-146 0,0 0-407 16,0 0 180-16</inkml:trace>
  <inkml:trace contextRef="#ctx0" brushRef="#br0" timeOffset="81532.366">11156 3708 48 0,'0'0'111'0,"0"0"-4"15,0 0-1-15,0 0 0 0,0 0-3 0,0 0-4 16,0 0-2-16,0 0-4 0,0 0-2 0,0 0 3 15,0 0-3-15,0 0 0 0,0 0-1 0,0 0-1 16,0 0 2-16,0 0-2 0,0 0 1 0,0 0 0 16,0 0 3-16,0 0 0 0,0 0-2 0,0 0-10 15,0 0-2-15,0 0 0 0,0 0 1 0,0 0 0 16,0 0 2-16,0 0-11 0,0 0 5 0,0 0-5 16,3-8-5-16,-3 8-1 0,0 0-6 0,0 0-6 15,0 0 1-15,-3-4-7 0,3 4 1 0,0 0-6 16,0 0-5-16,0 0-3 0,0 0-1 0,0 0-4 15,0 0 1-15,0 0-5 0,0 0 2 0,0 0-5 16,0 0 1-16,0 0-6 0,0 0 4 0,0 0-4 16,0 0-2-16,0 0-4 0,8 12 1 0,-3-7 8 15,0-2-5-15,3 8-5 0,-2 0 3 0,0 0-4 16,1 2 4-16,6 1-4 0,-3-1-2 0,1-2 0 16,-2 3 0-16,0-4-2 0,3 3 1 0,-3-4-24 15,-2 0 2-15,2 2 2 0,0-2 4 0,-2-1-2 16,0 1 0-16,1-1 1 0,-2-3 2 0,-2 0 1 15,0-1-1-15,0 3 5 0,-2-4-5 0,1-1-2 16,2 2-3-16,-4 0 2 0,-1-4-13 0,5 1-6 16,-2 2-9-16,-3-3-13 0,0 0-17 0,1 3-20 15,-1-3-31-15,0 0-34 0,0 0-41 0,0 0-42 16,0 0-174-16,0 0-447 0,0 0 198 0</inkml:trace>
  <inkml:trace contextRef="#ctx0" brushRef="#br0" timeOffset="81914.884">11327 3695 168 0,'0'0'161'0,"0"0"-25"16,0 0-12-16,0 0-10 0,0 0-1 0,0 0-22 16,0 0-3-16,-6 0-8 0,6 0-4 0,0 0-1 15,0 0 1-15,0 0 1 0,0 0 2 0,0 0-3 16,0 0 3-16,-7 1 0 0,7-1-1 0,-5 10-3 16,4-3-2-16,-7-2-1 0,3 7-1 0,-3-3-6 15,0 6-3-15,-3-2-4 0,1 2-1 16,1-1-5-16,0 1-3 0,-1 2-1 0,1-2-6 0,2 0 0 15,0-5-5-15,-2 5-3 0,2 1-3 0,2-5-5 16,-2 0 1-16,2-4-3 0,4 3-2 0,-4-4-3 16,1 0-6-16,1 1-2 0,2-2-1 0,0 0-5 15,-2 0-9-15,1-2-17 0,2-3-29 0,-2 4-45 16,2-4-39-16,0 0-74 0,0 0-173 0,0 0-412 16,8-20 182-16</inkml:trace>
  <inkml:trace contextRef="#ctx0" brushRef="#br0" timeOffset="82648.978">11076 3695 47 0,'0'-7'140'0,"0"7"-18"0,0 0-6 0,4-6-12 15,0 4-13-15,-1-1-6 0,2 3-8 0,-3-6-6 0,3 5-4 16,-1-3-6-16,-1 0-1 0,1 1 2 16,0-1-3-16,1-1-5 0,0 4-3 0,-1-2 4 15,1 2-1-15,0-1-6 0,3 1 6 0,-2-3-6 16,1 1-2-16,-2 2-16 0,5-1 2 0,-1 0 2 15,1-2-5-15,2 1 1 0,-3 1-2 0,1-3 2 0,4 4 1 16,-4-2-6-16,0 0 3 0,3 3 1 16,-1-3 1-16,0 6-2 0,-1-3-5 0,0 0 4 15,3 3-9-15,-4 0 3 0,4 3 0 0,-1-2 1 16,4 3-4-16,-3 2-4 0,0 0 1 0,-2 4-1 16,2-2-1-16,1 2-5 0,-2-1 4 0,-1-1-3 15,1 1-2-15,-4 0 3 0,3 3 5 0,-5-5-6 16,1 5 3-16,-3-1-7 0,4-3 3 0,-6 6 0 15,-1-5 6-15,2 6 4 0,-4-1 2 0,0 0-3 16,-4-1 2-16,0 1 6 0,0-3-11 0,-6 4 5 16,1-3-2-16,0-1-6 0,-1 1 2 0,-4-1-3 0,-1-1 1 15,-2-1 1-15,1-2-5 0,-9 4 4 16,2-2-6-16,-4-2 0 0,-2 0-1 0,8-6 1 16,-6 0 6-16,-3-2-9 0,-3-2 1 0,3-2-2 15,0-2 5-15,3 1 2 0,0-5 6 0,1-1 2 16,2 0 3-16,-1-5-1 0,8 4-9 0,-1 0 4 15,-1-8 0-15,1-2-5 0,8 5 2 0,0-2-5 0,7-3-1 16,-2-6-1-16,5 0-13 0,5-6-2 16,7 4-4-16,3-1-21 0,3 2-22 0,9 2-32 15,14-5-32-15,-2-2-47 0,-7 13-192 0,4 0-391 16,10-2 174-16</inkml:trace>
  <inkml:trace contextRef="#ctx0" brushRef="#br0" timeOffset="83738.893">10594 3693 31 0,'-5'0'154'0,"5"0"-13"16,0 0-15-16,0 0-10 0,-7-1-4 0,7 1-7 15,-2-4-7-15,2 4-1 0,0 0-5 0,0 0 4 16,0 0-5-16,0 0-2 0,0 0 1 0,-8-1-5 16,8 1-1-16,0 0 4 0,0 0-4 0,0 0-7 15,0 0-2-15,-9 0-2 0,7 4-7 16,2-4-2-16,0 0-5 0,-8 5-4 0,5-2-6 0,0 2 0 16,0 3-4-16,-1-4-4 0,0 5-1 0,-2-1-4 15,1 1 1-15,-3 1-2 0,3 0-5 0,-4 2-1 16,3 2-2-16,-2 3 1 0,-1-2 0 15,-1-1 3-15,5 2-4 0,-3 1 2 0,0 0-3 0,3 0 6 16,-1-1-10-16,2 0-3 0,-1-4-3 0,1 4-2 16,2-6-2-16,0 1 0 0,1-3-4 0,0-2 1 15,-1 5-1-15,2-5-1 0,0-1 0 0,0-1 0 16,0 2-2-16,-1-4-3 0,1-2 1 0,0 7-3 16,-1-5 5-16,1-2-4 0,0 0-4 0,0 0 5 15,0 0 1-15,0 0 1 0,0 0-4 16,5-18 0-16,-2 10 0 0,-1-1-1 0,2-3-2 0,1 0 3 15,-1-2-2-15,-1-3 4 0,4 1-4 16,-4-4-1-16,3 2-2 0,-2-7 1 0,1 5 3 16,-1-5-3-16,1 0 0 0,-4 10 0 0,3-4 2 0,0 2-2 15,-3 5 3-15,2 0-4 0,-2 0 5 0,-1 5-2 16,1 0 2-16,-1 1-1 0,3 0-2 0,-3 3 0 16,0-2 2-16,0 5 0 0,0 0 0 0,4-5-1 15,-4 5 1-15,0 0 3 0,0 0 0 16,11 8 0-16,-7-2 1 0,1 2 2 0,-1 5-1 15,4 1 1-15,1 1 4 0,-5 2-3 0,3 1-1 16,1 5 5-16,-2-5-5 0,3 6 1 0,-1-3-1 0,1 2-4 16,0 0 3-16,-5-7 0 0,2 2 5 0,0 0-8 15,-2-3 2-15,-1 0-3 0,3-3 3 0,-3-1-3 16,-1-3 2-16,1 2-1 0,-2-4-6 0,2 2-6 16,-3-1-12-16,2-4-9 0,-2 1-12 0,1-1-8 15,-1-3-12-15,0 0-17 0,0 0-22 0,-3 5-23 16,3-5-10-16,0 0-4 0,-8-10-9 0,4 6-6 15,-2-4 3-15,2-1-1 0,-4 1 1 16,-2-4 6-16,1 0-79 0,-1 0-242 0,-2-3 107 0</inkml:trace>
  <inkml:trace contextRef="#ctx0" brushRef="#br0" timeOffset="83889.226">10544 3945 797 0,'-11'-12'-59'0,"2"-3"21"0,-3 2 17 15,3 3 16-15,4-1 12 0,0 5 19 0,1 1 1 16,0-1 13-16,0 2 6 0,3 1-3 0,1 3 0 16,-4-6-3-16,4 3 2 0,0 3-1 0,0 0 3 15,0-5 4-15,0 5-1 0,0 0 1 0,8-1 0 16,-4-3-2-16,-2 1 15 0,6 3-17 15,-8 0-9-15,14-1 0 0,-5-2-7 0,0 3-1 16,1-2-5-16,0 1 4 0,1-1-9 0,-2 2-23 16,1 0-28-16,0-5-28 0,1 4-35 0,-3 0-41 0,0 1-74 15,1 0-228-15,-3-2 101 0</inkml:trace>
  <inkml:trace contextRef="#ctx0" brushRef="#br0" timeOffset="84395.94">10728 3717 81 0,'0'0'149'0,"0"0"-23"15,-1-1-1-15,1 1-5 0,0 0-8 0,-3-3 1 16,3 3-8-16,0 0 2 0,0 0 1 0,0 0-4 0,0 0-3 16,0 0-1-16,0 0 1 0,0 0 1 0,0 0 3 15,0 0 0-15,0 0 2 0,0 0-4 0,-5 8-1 16,5-4-7-16,0 1-7 0,-1-2-6 15,-3 3-3-15,4 0-6 0,0 3-3 0,0 1-4 16,-2 0-3-16,2-2-5 0,0 4-2 0,-2-1-1 16,2 0-11-16,0 1 3 0,2 0-5 0,0-1 1 0,2 5-5 15,-3-3-6-15,0-1 1 0,3 0-9 0,-4-2 1 16,4 1 1-16,-4-1-2 0,3 0 1 16,-2 0-5-16,-1-3-3 0,0 3-4 0,5-4 4 15,-5 0-2-15,3 1-1 0,-2-3-2 0,0 0-1 16,-1-2-6-16,0-2 6 0,0 6-2 0,0-6-2 15,0 5-4-15,0-5 6 0,3 1-3 0,-3-1-6 16,0 4 6-16,0-4-7 0,0 0 5 0,0 0-7 16,0 0-16-16,0 0-33 0,0 0-52 0,0 0-79 15,0 0-100-15,0 0-200 0,0 0-524 0,-9-7 232 16</inkml:trace>
  <inkml:trace contextRef="#ctx0" brushRef="#br0" timeOffset="90084.53">11073 7746 45 0,'-4'-2'78'0,"4"2"-9"15,-1-5 3-15,1 5-1 0,-3-3-9 0,3 3 5 16,0 0-8-16,-3-4 9 0,3 4-6 0,0 0-3 16,-8 0-8-16,8 0 15 0,-1-4 1 0,1 4-5 15,-7-1 7-15,4-2-4 0,3 3 2 0,-4-4 3 16,4 4-2-16,-4-2 1 0,4 2-3 0,-5-6 3 15,2 4 5-15,3 2-2 0,-5-4 2 0,5 4 4 0,-4-3-5 16,4 3 3-16,-2-1-2 0,2 1 1 16,-3-4-4-16,3 4-4 0,0 0-7 0,-4-4-7 15,4 4-4-15,0 0-8 0,0 0-2 0,0 0-3 16,0 0-4-16,0 0-4 0,0 0 4 0,0 0-3 0,0 0-2 16,4 12-2-16,4-7-1 0,-6 2-1 0,3 0-2 15,0 0-1-15,3 3 0 0,-1-2-2 16,1 3-5-16,-1-1 10 0,1-2-8 0,-1 3-6 15,3-1 5-15,3 3-4 0,-5-4-3 0,2 0 1 0,-1 0-2 16,-1-1 2-16,2 1 1 0,-4-3-1 0,2 1-5 16,-4 0 0-16,6-2-1 0,-5 2 1 0,0-4 0 15,-1 0-1-15,1 1-1 0,-2-1-3 0,1-1-2 16,-3 2-9-16,3-1-11 0,-1-1-12 0,-3-2-11 16,2 3-16-16,-2-3-2 0,2 3-13 0,-2-3-13 15,0 0-20-15,0 0-19 0,0 0-7 0,0 0-25 16,5-8-17-16,-5 3-125 0,0 5-327 15,-1-10 145-15</inkml:trace>
  <inkml:trace contextRef="#ctx0" brushRef="#br0" timeOffset="92494.147">10963 7250 6 0,'0'0'154'0,"0"0"-20"15,0 0-6-15,0 0-4 0,0 0-4 0,-5 15-10 16,4-8-12-16,0 3-5 0,-2 2-8 0,2-1 1 16,-2 5-14-16,-3 1 0 0,6-2-6 0,0 2-2 15,0-1-1-15,-3-4-3 0,-1 3-9 0,3-3-4 16,-1 0-1-16,0 0-3 0,-3 0-4 0,5-2-4 16,-1 0 0-16,-2-2-3 0,2-2-7 0,0 1 3 15,-2-2-9-15,2-1 0 0,-2 1-1 0,3-1-3 16,0-4 4-16,0 7-1 0,-1-6 5 0,1-1 1 15,0 0-5-15,0 0-2 0,0 0-1 0,0 0-1 16,0 0 1-16,0-12-2 0,0 2-2 0,0 4-2 16,0-5 0-16,1 0-1 0,2-6-1 0,-2 0-1 15,-1 1-4-15,4-4 2 0,-4 2-1 0,0-1 2 16,4 1-4-16,-3-1-3 0,-1 0 3 0,4 0 1 0,-3 2 1 16,3 1 4-16,-3 6 7 0,3-3 1 15,-1 6-1-15,-1-2 4 0,-2 6 1 0,0-3-4 16,0 1-1-16,0 2-1 0,0 3-2 0,4-4-3 0,-4 4 3 15,0 0-3-15,0 0 4 0,13 11-3 0,-12-6 7 16,7 3-3-16,-4 3 3 0,0 1-2 0,5 3 6 16,-3 2-4-16,0 0 0 0,1-1 0 0,-2 2 1 15,1 1-2-15,0-1 0 0,1-2-4 0,-2 4 1 16,0-3-1-16,-1 0-2 0,1-5 0 0,-2 0-1 16,0-1-3-16,1 0-3 0,-2-1 0 0,0 0-1 15,-1-3-14-15,-1-1-7 0,2-3-9 16,-1 2-10-16,-1-1-10 0,1 0-7 0,-1-4-18 0,0 0-7 15,0 0-24-15,-6 1-1 0,6-1-8 0,0 0-3 16,-7-9-5-16,4 4 8 0,-4 1 0 0,1-3 9 16,-1 0 5-16,1-1 12 0,0-2 9 0,-3 2 13 15,0-2 8-15,0 0 17 0,0 2 7 0,3 0 19 16,-1-2 0-16,3 5 9 0,2-5 15 0,-2 6-10 16,0-1 10-16,3 0-6 0,-3 0 10 0,4 1 2 15,-1 0-12-15,1 4 5 0,0-7 6 0,0 7-4 16,5-6-3-16,-4 1 5 0,8 3 2 0,-4 0-4 15,2-4 3-15,3 1-7 0,0 1-9 0,2-2-19 16,0 1-19-16,0-2-30 0,-2 3-99 0,-1-2-184 16,2 2 82-16</inkml:trace>
  <inkml:trace contextRef="#ctx0" brushRef="#br0" timeOffset="92964.632">11205 7217 19 0,'0'0'138'0,"3"-3"-16"15,-3 3-4-15,6-7-6 0,-4 6-2 0,2-2-13 16,-1 1-2-16,2 0 2 0,1-2-12 0,-1 2 2 0,-5 2-6 16,9-3-9-16,-4 3-10 0,0-1-3 15,-5 1-8-15,12 1-5 0,-8 1 2 0,0 1 1 0,1 1-2 16,-4-1-1-16,2 1-1 0,-2 1 4 15,-1 3-16-15,0-3 6 0,0 7-5 0,-4-3-9 0,1 3 3 16,0-2-2-16,-1 2-1 0,-3-1-7 0,1 1 0 16,1-1 2-16,0-2-3 0,0 2-8 0,1-2-2 15,0 1 3-15,1-5 4 0,-2 4-4 16,3-4-3-16,1 1 1 0,-2-1-5 0,3-1-1 0,0 0-1 16,0-4 1-16,4 8-1 0,-2-6 1 0,3 0-2 15,-1-1 5-15,3 2 0 0,0-3 2 0,2-3 5 16,3 3-4-16,1-3-1 0,-1 1 2 15,2-2 2-15,0 0-3 0,3 3 10 0,3-5-3 0,-3 0 6 16,2 0-3-16,-1 2 3 0,-1-3 0 0,-3 3 0 16,1-1-3-16,-5 0 6 0,3 2-2 0,-5 0-5 15,-2 2 8-15,2-2 7 0,-2 1 7 0,-2 1 5 16,1-1 4-16,-5 2 2 0,5-2-1 0,-5 2-4 16,6-1 1-16,-6 1-9 0,0 0-4 0,7 0-1 15,-7 0-4-15,0 0-12 0,0 0-24 0,0 0-37 16,0 0-46-16,-4-7-47 0,4 7-54 0,0 0-214 15,-13 0-439-15,13 0 195 0</inkml:trace>
  <inkml:trace contextRef="#ctx0" brushRef="#br0" timeOffset="100105.383">18357 8388 10 0,'0'0'96'0,"1"-6"9"0,-1 6-2 0,0-4-6 16,0 4-16-16,0-4-1 0,0 4-2 0,0 0-2 16,0-5-5-16,0 5 5 0,0 0 2 0,0 0 4 15,3-4-1-15,-3 4 3 0,0 0 1 0,0 0-1 16,0 0-1-16,0 0 1 0,0 0-3 0,1-2-1 16,-1 2-3-16,0 0-3 0,0 0-4 0,0 0-3 15,0 0-4-15,0 0-4 0,0 0-2 0,0 0-5 16,0 0-3-16,0 0-4 0,0 0 6 0,0 0 0 15,-7 13 1-15,4-4 3 0,-1-4-7 0,-3 3 5 16,1 2-8-16,1 1 1 0,-3 0-2 0,3-2-4 16,-3 5-4-16,-2 1 0 0,5-3 2 0,-3-1-8 15,3-1-4-15,0 2 5 0,-2-2-3 0,1 0-11 16,3-1-2-16,-5-1 1 0,7-1-2 0,-3-2-5 16,0 1 7-16,2 0-6 0,0-4-3 0,0 3 0 15,0-1 0-15,0-3-2 0,1 4-1 0,1-5-11 16,0 0-15-16,-4 3-25 0,4-3-29 0,-6 3-38 15,6-3-57-15,0 0-18 0,0 0-57 0,0 0-134 16,-11-8-409-16,11 3 181 0</inkml:trace>
  <inkml:trace contextRef="#ctx0" brushRef="#br0" timeOffset="100998.973">18271 8075 53 0,'0'0'156'0,"0"0"-6"0,0-2-11 15,0 2-3-15,0 0-13 0,0 0-15 0,0 0-6 16,0 0-5-16,0 0-4 0,0 0-9 0,0 0-8 15,0 0-5-15,0 0 2 0,0 0 5 0,0 0-1 16,0 15-3-16,-2-7-7 0,0 3-6 0,-2-1-4 16,3 2-4-16,-3-1-2 0,2 5 1 0,-2-4-9 15,1 1-2-15,-3 3-4 0,2-5-2 0,-1 5-7 16,1-6 3-16,2 1-3 0,-2-3-2 0,1 1-3 16,1-2-4-16,0 0-1 0,-1-2-2 0,0 0-5 15,3-2 1-15,0 1-1 0,0-4 4 0,-1 6 2 16,0-4 1-16,1-2 5 0,0 0 0 0,0 6-3 15,0-6-5-15,0 0-1 0,0 0-2 0,0-17 0 16,0 10-2-16,1-1-1 0,0-2 0 0,5-3-1 16,-3-2-2-16,2-2 0 0,0 1-4 0,-1-3 1 15,1 2 3-15,-1-3-4 0,2 2-3 0,-3 0 4 0,1 1-3 16,-2 0 3-16,3 0 0 0,-1 5-2 0,-4 0 0 16,4 2-2-16,1 3 4 0,-5-2 0 15,4 5-1-15,-3-3-2 0,-1 3-1 0,1 1 3 16,2 0-2-16,-3 3-3 0,0 0 3 15,0 0 1-15,10 8 1 0,-6-3-1 0,0 0-2 0,-3 7 1 16,4-4 6-16,-2 5-3 0,2-1 1 0,0 5 1 16,-1-2-4-16,0 2 2 0,1 0 3 0,1-1 0 15,-2 0 0-15,-1 1 5 0,-1-4-5 0,0 0 1 0,3-1-6 16,-4-2 1-16,2 2 4 0,-2-3-1 0,4 0-3 16,-3-2 0-16,1 2 0 0,-3-2-1 15,3-2 2-15,-2 0-2 0,0-1 0 0,-1-1-1 0,0-3-1 16,1 7-5-16,-1-4-4 0,0-3-10 0,0 0-17 15,0 0-13-15,0 0-26 0,0 0-28 0,0 0-12 16,0 0-13-16,3-15-21 0,-4 10-23 0,-2-2-140 16,1 0-339-16,-4-3 150 0</inkml:trace>
  <inkml:trace contextRef="#ctx0" brushRef="#br0" timeOffset="101165.259">18271 8132 61 0,'-2'-2'135'0,"2"2"-6"15,0 0-6-15,-2-5-11 0,2 5-8 0,0 0-8 0,0 0-16 16,0 0-3-16,0 0-4 0,10-3-13 0,-5 1-7 16,2 0-5-16,-2 1 1 0,4-3-8 0,0 2-1 15,4-1-7-15,-3-2-12 0,4 2-18 0,-2-1-41 16,-1 1-26-16,2 0-35 0,-2-3-91 0,-1 1-206 16,1 1 92-16</inkml:trace>
  <inkml:trace contextRef="#ctx0" brushRef="#br0" timeOffset="101741.528">18545 7989 49 0,'0'0'157'0,"0"0"-13"15,7 0-4-15,-7 0-5 0,0 0-6 0,11 0-10 16,-11 0-13-16,12 0-4 0,-4 0-7 0,-2 0-10 15,2 1-4-15,-2-1-13 0,3 0 0 0,-2 1-5 16,-3 2-11-16,2-1 2 0,-2 0-1 0,1-1-2 16,-5-1 4-16,9 7 1 0,-7-5 2 0,0 1-1 15,-4 1-5-15,-2 4-5 0,2-3-6 0,-4 2-7 16,1 0 3-16,-2 0-6 0,1 2-6 16,0-4-1-16,0-1 1 0,1 2-1 0,0-4-5 0,1 2-3 15,0 0-1-15,2-2-6 0,-2 1 2 0,4-3-4 16,-3 5 0-16,0-3-5 0,3-2 4 0,-3 2-3 15,3-2 0-15,0 0-5 0,0 0 7 0,0 0-4 16,1 5 1-16,-1-5 1 0,0 0-3 0,8 1 3 16,-3 0-3-16,0 2 0 0,0-3 0 0,2 0-1 0,-1 1 2 15,5 1 2-15,-7-2-4 0,3 1 2 0,0 1-8 16,4-1 8-16,-1 4-2 0,1-2-2 16,-4-1 3-16,2 2 2 0,-4-1-2 0,6-1-1 15,-6 1 0-15,-1 1 2 0,1 0 0 0,-1 0 0 16,0-1 2-16,-3-1 0 0,4 2-2 0,-5-3 5 15,0-1 0-15,-2 7-4 0,-1-2 0 0,-1-1-1 16,2 0-2-16,-5-1 4 0,-3 2 3 0,1-1-2 16,0 0 1-16,-1-1 0 0,-1 1-3 0,2-2 0 0,-2 1 3 15,-1-2-3-15,1 0 2 0,4-1 1 0,-2 0 4 16,1 0 3-16,2 3 3 0,-3-3 3 0,9 0-2 16,-9 0-2-16,5 0 0 0,4 0-1 0,0 0-2 15,-9 2-2-15,9-2-3 0,0 0-3 0,0 0-3 16,-9 0 0-16,9 0 0 0,0 0-5 0,0 0-14 15,0 0-19-15,-5 1-28 0,5-1-31 0,0 0-32 16,0 0-45-16,0 0-177 0,0 4-379 0,0-4 169 16</inkml:trace>
  <inkml:trace contextRef="#ctx0" brushRef="#br0" timeOffset="102700.848">18271 8382 119 0,'0'0'154'0,"-2"-4"-8"0,2 4-13 0,-2-3-9 15,2 3-12-15,0 0-2 0,-4-5-8 0,4 5-4 16,0-5-6-16,0 5-1 0,0 0-7 0,0 0-6 16,0 0-2-16,3-4-1 0,-3 4-6 0,0 0-3 15,0 0-3-15,0 0 1 0,0 0-4 0,0 0-4 16,0 0-7-16,3-3-4 0,-3 3-3 15,0 0-1-15,0 0-10 0,0 0 0 0,0 0 2 0,0 0 2 16,8-2 2-16,-3 2-2 0,-5 0-3 0,13 0-5 16,-4 0 1-16,4-2-2 0,-4 4-3 0,4-1-5 15,-3-1-1-15,3 1 0 0,0 2-4 0,-2-1 2 16,3 0-4-16,-2 2-1 0,1-2 1 0,-1 2-3 16,1-1 1-16,0 1-5 0,-2 0 0 0,0 3 4 15,1 0-1-15,1 3-3 0,-2-2 2 0,0 0 2 16,-5 2-4-16,8 3 0 0,-6 1-3 0,1 1 5 15,-1 1 1-15,-2-2-3 0,2 3-1 0,-2-2 2 16,-2 2 0-16,0 0-3 0,2-2 0 0,-5-3 1 16,4 2 0-16,-3-1 1 0,1-2-4 15,-3-1 4-15,1-1-1 0,-1-2 1 0,2 1-1 0,-4-3 2 16,1 2 0-16,0-2 0 0,-3 2-2 0,-1 1 0 16,-2-1 1-16,-5 1 0 0,2-1 0 0,-5 1-8 15,-6-1 0-15,3 0-2 0,-9 0-3 0,7-3 7 0,-11 0-2 16,2 0-1-16,-1-4 7 0,0 0-2 15,-2-3-1-15,1 2-1 0,-1-4 0 0,-1-3 3 16,0-2 0-16,5 0 0 0,1-1 10 0,0-2 0 16,5-6 3-16,2 0-3 0,2-1-1 0,6-1 0 0,5-6-4 15,4-3 3-15,6-1-4 0,3-1 6 0,5 4 0 16,6-4 0-16,1 6-1 0,9-1 0 0,0 3-1 16,2 0-9-16,2 5 0 0,2-1-9 0,-5 8-21 15,0 1-38-15,-1 2-52 0,1 1-58 0,-9 4-234 16,-2 3-445-16,-3 2 197 0</inkml:trace>
  <inkml:trace contextRef="#ctx0" brushRef="#br0" timeOffset="110600.278">14914 5404 14 0,'0'0'108'0,"0"0"-9"0,0 0-6 0,0 0-13 15,-2-4 7-15,2 4-5 0,0 0-4 0,0 0 1 16,0 0-8-16,0 0 5 0,0 0-7 0,0 0 0 16,0 0 4-16,0 0 4 0,0 0-13 0,0 0 3 15,0 0 0-15,0 0-7 0,0 0-1 0,0 0 3 16,0 0-7-16,0 0-3 0,0 0 1 0,0 0-5 16,0 0-5-16,0 0-4 0,0 0 2 0,0 0-5 15,0 0 4-15,0 0-4 0,0 0-6 0,0 0-2 16,0 0-3-16,0 0 0 0,0 0-5 0,0 0 1 15,0 0-4-15,0 0-5 0,0 0 9 0,0 0-3 16,1 11-1-16,1-6 4 0,1 0-4 0,0 0 0 16,2 3 4-16,-1 1 12 0,1 2-2 0,-1 0-3 15,3 1-4-15,0 4-3 0,-2-2-1 0,1 0-2 16,2 2 1-16,-3 1-3 0,3-4-3 0,-4-1-2 16,1 0 0-16,2 0 3 0,-2-2-4 0,-2 2-2 15,3-5-2-15,-2 0 3 0,-4 2-3 0,5-4 2 0,0 2-3 16,-5-3-1-16,5 1-1 0,-2 0-2 15,-3-2-2-15,1 0 1 0,0-1-4 0,-1-2-4 16,3 4-6-16,-3-4-4 0,0 0-6 0,4 4-7 16,-4-4-3-16,0 0-17 0,0 0-15 0,0 0-9 15,5-10-12-15,-4 7-7 0,2-4-14 0,-2 3 1 0,-2-2-8 16,2-2 1-16,-1 2 3 0,-1-1 3 16,1-1 9-16,0 2 6 0,0-2 10 0,-3 0 5 15,2 2 8-15,1-1 9 0,0 2 7 0,-4-5 6 16,4 3 7-16,0 2 2 0,-1-3 6 0,1 1 3 15,-3 0 6-15,3 1 1 0,0-5 10 0,0 4 5 16,0-3 2-16,0 3 3 0,3-3 3 0,-2 3 4 16,-1-3 9-16,0 6-2 0,2-3 4 0,-2-1 8 15,2 3 3-15,-2-2 3 0,1 2 6 0,-1 3 5 16,-1-3 9-16,1-1 4 0,0 1-2 0,0 5 10 16,0-4-2-16,0 4 10 0,0-5-4 0,0 5 2 15,-2-4 4-15,2 4 0 0,0-5 1 0,0 5 5 16,0 0 0-16,-2-3-2 0,2 3 1 0,0 0-6 15,0 0-6-15,0 0-1 0,0 0-7 0,0 0-4 16,0 0-3-16,-10 8-7 0,6 0-3 0,-5 0 0 16,4 2-4-16,-3 0-1 0,-2 5-4 0,3-4 2 0,-2 4-4 15,1-1-3-15,-1 1 1 0,0-1-2 16,-1 2-3-16,5-5-1 0,-2-1-1 0,1-3-2 16,2 3 3-16,0-1-8 0,-1 0 5 0,2-3-7 15,2 1-1-15,0-2 0 0,-3 0-5 0,4-3-6 16,-1 3-11-16,1-5-19 0,-4 7-30 0,3-5-37 0,1-2-41 15,0 0-72-15,-5 3-143 0,5-3-383 16,0 0 170-16</inkml:trace>
  <inkml:trace contextRef="#ctx0" brushRef="#br0" timeOffset="112078.711">14862 5313 77 0,'0'0'100'0,"0"0"-7"15,0 0-4-15,-4-3-1 0,4 3-6 16,0 0-6-16,0 0-3 0,0 0-3 0,0 0-2 0,0 0-11 16,0 0-1-16,5-5-3 0,-5 5-10 0,7-1 6 15,-7 1-1-15,6-6 4 0,-3 3-4 0,0 0-5 16,1 2-2-16,1-2 4 0,0 1-10 0,1-3 3 16,1 4-5-16,-2-1-1 0,3 0-4 0,-3 1-8 15,2 0 13-15,0 1-12 0,-1-3 1 0,2 3-4 16,-1 0-4-16,0 0 0 0,2 0-3 0,0 0-1 15,-2 3 4-15,3-3-13 0,1 1 4 0,-2 4 4 16,1-2-1-16,-1 0 5 0,-1 2-6 0,6-3 1 16,-4 5-4-16,4 2 2 0,-4-1 0 0,0 0 1 15,1 1-3-15,2 1 1 0,-4-2 3 0,6 4-4 16,-6-2-2-16,5 3 2 0,-2 0 2 0,-1 0-6 16,4 0 2-16,-7 2 4 0,2-2-4 0,3 0 0 15,-3 1 0-15,-1-1 4 0,0-3-5 0,-4 2 1 16,3-3 4-16,-3-1-15 0,-1 1 15 0,1 1 2 15,-1-3-3-15,-3 1-4 0,2-1 1 0,-2 0-1 16,-5 3-1-16,0-1 5 0,0 0 1 0,-7 2-6 16,6-2-1-16,-8 5-2 0,-5-3-1 0,3 1 6 15,-1 0-4-15,1-3-4 0,-1 3 6 0,-2-2 2 16,1-3-2-16,-2 1 4 0,1-3-4 0,0 0 1 16,5-1 4-16,-3-1 0 0,3-2 4 0,-1 0 7 15,2-1 14-15,-3-1 4 0,3 0 4 0,-1-4-3 16,2 1 2-16,0-2-6 0,-1 1-2 0,1-2 4 15,3-3-5-15,-1 1-4 0,-1-3-2 0,1 3-4 16,0-5-1-16,-1 0-1 0,2-1 0 0,1 5-1 16,0-2-5-16,2-4 1 0,1 6-1 0,2 1 4 15,-2-2 3-15,1 2-9 0,-2-3-1 0,0 3-1 16,5 1-2-16,-4-1-1 0,4 0-3 0,0 1 1 16,0 2-8-16,3-3-9 0,-2 0-19 0,4-1-15 15,0 2-29-15,-1-4-37 0,4 1-35 0,-2 1-42 16,4-2-99-16,1-2-316 0,-1 2 140 0</inkml:trace>
  <inkml:trace contextRef="#ctx0" brushRef="#br0" timeOffset="113372.799">14884 4856 33 0,'0'0'111'0,"0"0"-2"0,0 0-8 16,0 0-19-16,0 0-5 0,0 0 6 0,0 0 0 16,0 0 3-16,-7 14-5 0,6-7-3 0,-3 3-8 15,3 3-2-15,0 3-1 0,-2-2-5 0,3 3-2 16,-1 3-2-16,-2-2-3 0,2-1-2 0,-3 1-5 16,4 1 3-16,-4-1-8 0,4-1-6 0,-1 0-2 15,-3-1-2-15,4-2-9 0,0-1 0 0,0-4-3 16,-1 3 0-16,2-3-4 0,-2-3-1 0,1 1 2 15,-4-3-4-15,8 0 0 0,-8 1-6 0,4-5 0 16,0 6-5-16,0-6 4 0,0 0 0 0,0 0-1 16,0 0-2-16,0 0-4 0,0 0 9 0,0-17-2 15,0 11-5-15,4-3-2 0,-3-2 2 0,-1-1-4 16,0-1-2-16,4-3 2 0,-3 1-3 0,-1-2 2 16,4 3-5-16,-4 1 5 0,0-4-1 0,4 1 0 15,-4 3 2-15,1 4-2 0,-1-1 4 0,3-3-3 16,-2 5 3-16,2-5 1 0,-1 5-4 0,-2-1 0 15,5 2 8-15,-1 1-9 0,-1-2 11 0,-1 0-19 16,2 2 9-16,1 2 3 0,0-2 4 0,0 1 0 16,2 2-3-16,-2 1 3 0,0 0-1 0,0 0-1 15,-5 2 1-15,7-3-7 0,-7 3 5 0,7 0 1 16,-7 0 3-16,8 3 3 0,-8-3 3 0,4 4 2 16,-4-1-2-16,1 2 0 0,-2 0 0 0,1 0 1 15,-4 2-3-15,4-1-2 0,-3 0-1 0,1 0 0 16,-1-1 0-16,1 2 5 0,0-2-7 0,-1 2 0 15,0-2 1-15,2 0-2 0,-1 0-4 0,1 2 1 16,1-4-1-16,-1 2 1 0,2 1 0 0,0-3-6 16,1 1 3-16,2 1-3 0,1-2 5 0,2-1-7 15,-2 1 6-15,0-1-5 0,3 0 1 0,2 2 6 16,1 0-3-16,-2-1 2 0,3 0 2 0,-3 1-4 16,2-2-2-16,1 3-7 0,-3-2 4 0,0 1-4 15,1 0 4-15,-2 0 0 0,2-1-1 0,-5 1-2 16,2-1 0-16,-4 2 2 0,0-1-4 0,1 1 4 15,-3-3 9-15,-1 3-10 0,-1 1 0 0,0-2 7 16,-2 1-6-16,-1-3 4 0,-1 3 3 0,-1-3-1 16,-2 3 3-16,-2-1-6 0,2 3 3 0,-2-3 0 15,-2-2-1-15,2 3 6 0,-2 0-3 0,1 0 4 16,-3-4-10-16,-2 4 12 0,0-2 1 0,3-1-5 16,-4 1-3-16,5 0 8 0,-2-3-1 0,3 2 1 15,0 0-3-15,0 0 5 0,3-2-5 0,2 1 0 16,-2-1 0-16,8 0-3 0,-9 0 0 0,9 0-9 15,-5 2-5-15,5-2-11 0,-8 0-18 0,8 0-15 16,0 0-28-16,0 0-25 0,-1-7-26 0,1 7-87 16,0 0-243-16,0 0 107 0</inkml:trace>
  <inkml:trace contextRef="#ctx0" brushRef="#br0" timeOffset="113763.253">15147 4848 89 0,'0'0'151'0,"1"-6"-11"15,-1 6-2-15,0 0-21 0,0-3-15 0,0 3-10 16,0 0-15-16,0 0-3 0,0 0-12 0,0 0-1 15,0 0-2-15,0 0 7 0,0 0 4 0,9 9-8 16,-6-5 2-16,-1 1-6 0,-1 2 1 0,-1 1 1 16,3 2-3-16,0 0-1 0,0 2-3 0,0 4 1 15,0 0-1-15,-3-3-11 0,4 5 1 0,-2-1-1 16,0-1-4-16,2-6 1 0,-2 2-5 16,0 0-1-16,-1-1-2 0,1 0-2 0,0-1-3 0,1-1 1 15,-1-2 1-15,2 1-1 0,-4-3-3 0,5 0 0 16,-4-1-5-16,1 1-2 0,0-2 2 0,0 1-2 15,0 1-5-15,-2-2-1 0,0-3 2 0,0 2-4 16,0-2 1-16,1 4-4 0,-1-4-12 0,0 0-20 16,0 0-45-16,0 0-51 0,0 0-72 0,0 0-153 15,0 0-373-15,0 0 165 0</inkml:trace>
  <inkml:trace contextRef="#ctx0" brushRef="#br0" timeOffset="123181.074">17245 7539 39 0,'0'0'79'0,"0"0"-7"0,0 0-7 0,0 0-9 16,0 0-8-16,0 0-7 0,0 0 1 0,0 0-11 16,0 0 6-16,-5-3-9 0,5 3 3 0,0 0 0 15,0 0-6-15,0 0-2 0,0 0 3 0,0 0 3 0,0 0 0 16,0 0 0-16,-5-1-5 0,5 1 8 16,0 0-2-16,0 0 1 0,-8-2 0 0,8 2-1 0,-4-2 5 15,4 2-3-15,-5-4 4 0,5 4-2 16,-4-3-1-16,4 3 7 0,-7-3-1 0,7 3 5 0,-3-2 2 15,-1-1-7-15,0 0 4 0,4 3 3 0,-3-3-9 16,3 3 2-16,-6-3-4 0,6 3 10 0,-3-3 2 16,3 3 1-16,0 0-5 0,-7-2 0 0,7 2-3 15,-1-3 0-15,1 3-6 0,0 0 3 0,0 0 0 16,-4-3 3-16,4 3-6 0,0 0-1 0,0 0 1 16,0 0 2-16,0 0-5 0,0 0 2 0,0 0-1 15,0 0-4-15,-5-1 6 0,5 1-10 0,0 0 3 16,0 0 1-16,0 0 0 0,0 0 1 0,0 0 0 15,0 0-4-15,0 0 2 0,0 0-4 0,0 0 1 16,0 0 3-16,0 0-8 0,0 0 4 0,0 0 6 16,0 0-3-16,10 8-4 0,-6-4 6 0,1 2-7 15,0 2-3-15,-1-2 1 0,4 3 0 0,-2-1-4 16,3 4 3-16,-1-3-3 0,-2 3 2 0,2-3-4 16,0 1 2-16,2 5-2 0,-4-6-1 0,1 6-2 15,3-1 1-15,-4-6 0 0,1 2-2 0,-4-3 0 16,3 4 0-16,-1-5-1 0,0 1-4 0,-1 1 1 15,-3-4-2-15,4 4 8 0,-2-4-7 0,-1-1-1 16,-2 1-1-16,5 0 1 0,-2-1-2 0,-3-3 2 16,2 5 0-16,-2-5-3 0,3 4 1 0,-3-4 0 0,0 0 1 15,0 4-5-15,0-4 4 0,1 1-1 16,-1-1-2-16,0 0 3 0,0 0-6 0,0 0-10 16,0 0-7-16,0 0-1 0,0 0-9 0,0 0-3 0,-4-13-10 15,4 9-13-15,-1-1-8 0,0 0-8 16,-3-3-7-16,3 1-12 0,-2 5 3 0,3-6-8 15,0 1-9-15,-1 1 6 0,2-5-7 0,-1 1 13 16,0 3-6-16,0-1-5 0,0-2 14 0,3 4 12 16,-2-4 11-16,-1 3 1 0,1 2 1 0,3-2 13 15,-3 2 6-15,-1-2 6 0,4 0 9 0,-1 1-1 0,-1 1 6 16,1-1 5-16,-1-2 4 0,2 4 2 0,-2 0 2 16,1-4 7-16,-1 4 2 0,1 0 8 15,0-1 9-15,-1 1 4 0,0-1 13 0,0 4-24 16,-2 1 28-16,2-7 2 0,-1 4-1 0,-1-1 5 0,0 4 5 15,2-5 5-15,-2 2 5 0,0 3-2 0,2-7 1 16,-2 7 6-16,0 0 0 0,0-3 8 0,0 3-1 16,0 0 0-16,0 0 1 0,-2-6-1 0,2 6 1 15,0 0 3-15,0 0-6 0,0 0-12 0,-5-1-1 16,5 1-6-16,-9 4-1 0,3 0-4 0,-3 1-2 16,0 0 0-16,-1 2-1 0,0 0-2 0,-2 3-2 15,1-1-2-15,-2 1 0 0,1 3-1 0,1-6 1 16,3 3-4-16,-6 2-3 0,9-1-2 0,-4-3 2 15,5 1-5-15,-2-1-1 0,-4 0-3 0,7-1 0 16,-1 0 0-16,0-3-1 0,3 1-4 0,-3 0 0 16,3 0-1-16,-3-3-1 0,4 2-3 0,-2-1-6 15,2-3 3-15,-3 6-5 0,3-6-13 0,-2 3-11 16,2-3-23-16,0 0-24 0,0 0-22 0,0 0-28 16,0 0-26-16,0 0-24 0,12-10-168 0,-8 2-371 15,1 0 165-15</inkml:trace>
  <inkml:trace contextRef="#ctx0" brushRef="#br0" timeOffset="123904.971">17145 7424 52 0,'0'0'162'0,"0"0"-10"0,-3-2-2 15,3 2-13-15,0 0-8 0,0 0-8 0,0 0-9 0,0 0-12 16,0 0-5-16,0 0-10 0,-2-5-3 16,2 5-10-16,0 0 0 0,0 0-6 0,0 0-6 0,0 0-6 15,0 0-6-15,0 0-7 0,0 0 7 16,9-2 6-16,-9 2 2 0,9-3 2 0,-1-1-6 0,-2 3-1 16,3 0-6-16,3-2 2 0,-1 2-3 0,3-3-3 15,-1 0-3-15,1 1-4 0,-1 3-7 0,5-1 1 16,-7 1-2-16,2 0-2 0,1 0-1 0,-2 1-2 15,5-1 0-15,-4 5-4 0,1-1-1 0,-2 2 5 16,-1-1 4-16,7 4 9 0,-3 0 2 0,1 1-1 16,0 1 3-16,-3 3-1 0,5 5 3 0,-5-3-7 15,0-2 1-15,3 9-3 0,-4-7 0 0,-1 0-3 16,-2 1-2-16,-1 0 1 0,0 1 1 0,0 0-3 16,-2-2 4-16,-3 1-9 0,0-3 2 0,2 3-2 15,0-1 3-15,-5-1-6 0,1 1-3 0,-1-2-3 16,-1-2 0-16,1 1-2 0,-5 1 5 0,3-2 8 15,-4 4-12-15,1-6 0 0,-4 6-7 0,-4-4 3 16,5-2 1-16,-5 1 0 0,-2 0-2 0,-3 0-5 16,1-3 4-16,-3 2-2 0,-1-3 2 0,-1-1-1 15,-6-2-1-15,-1-1-2 0,2-2 1 0,-1-1 1 16,8-1-4-16,-1-1 0 0,-3-2 2 0,5-4 3 16,-6 1-6-16,-2-4 1 0,10 1-2 0,-6-5 2 15,6 2-3-15,-3-6 1 0,7 3 4 0,-3-7-2 16,2-1-2-16,3 0-2 0,6-3-2 0,1-4 0 0,4 2 2 15,3-1 0-15,4-1-2 0,3 1 1 16,2-2 2-16,4 4-2 0,0-4-4 0,0 7-3 16,4-1-1-16,0 3-6 0,-1 2-14 0,-2 2-30 15,-6 4-34-15,2 3-37 0,-1 2-38 0,0-2-34 0,-1 6-209 16,-6 0-452-16,4 1 200 0</inkml:trace>
  <inkml:trace contextRef="#ctx0" brushRef="#br0" timeOffset="125714.595">17443 7024 32 0,'-4'-4'107'0,"4"4"0"16,-8-3-11-16,8 3 2 0,-5-2 0 0,3 0 0 16,2 2-6-16,0 0 1 0,-8-2-16 0,8 2 11 15,0 0-5-15,-8-2-7 0,8 2-2 0,0 0 0 16,-5-3-1-16,5 3-9 0,0 0 1 0,-5-1-5 16,5 1-4-16,0 0-3 0,0 0-6 0,-10 4-4 15,8 0 1-15,0 0-5 0,-4 3-3 0,6 2 2 16,-3 0-6-16,-1 3 1 0,2 6-5 0,-1 0-3 15,0 0-3-15,1 2 1 0,1-2-4 0,-1 1-1 16,4 0-1-16,-4-1-4 0,2 0 1 0,0-2-1 16,0-3-2-16,3-1-2 0,-1-1 2 0,-2-1-2 15,3-1-3-15,-3-1-1 0,2-3-5 0,-2-1 2 16,1 3-2-16,-1-5 3 0,0 2 0 0,0-4 0 16,0 4-4-16,0-4-10 0,0 0-8 0,0 0-10 0,0 0-1 15,2-12 1-15,0 5-5 0,0-3-8 16,0 0-1-16,-1-2 4 0,1-2-8 0,0-6-2 15,-2 2 4-15,2-1 6 0,2 0-3 0,-4-9 4 16,4 9 3-16,-3-6 6 0,2 6 2 0,-1-8 1 0,-2 9 1 16,1 2-2-16,-1-3 12 0,3 5 8 0,-3-3 2 15,0 5 5-15,1 0-5 0,2 4 12 0,-2-3-3 16,0 1 5-16,2 3 5 0,-2 2 2 16,3 0-2-16,0 0 2 0,2 0 1 0,-3 0-4 0,6 0 5 15,-4 3 4-15,0 0-5 0,5 1 3 0,-3 2-7 16,-1 1 0-16,1-2 4 0,-1 7-4 0,-1-3 6 15,0 1 0-15,2 3-2 0,-2-1 9 16,-3 3-7-16,0-1 4 0,-1 4-2 0,0-3-3 0,-2 2 3 16,-2 0-4-16,1 1 7 0,-3 0-6 0,-2-2 2 15,2 0-2-15,-2 1 1 0,0-2-4 0,1 1-4 16,-1-2 4-16,2-2 4 0,-4 0-7 16,4-2 0-16,1-1 4 0,0 2-9 0,0-2 4 0,2-1-3 15,-1 1-4-15,3-4 3 0,0 3 3 0,0-3-8 16,-5 3 2-16,5-3-3 0,0 0 4 0,-1 4-3 15,1-4-6-15,0 0 3 0,0 0 3 0,0 0-4 16,0 0 2-16,9 1 5 0,-9-1-9 0,10-1 1 16,-10 1 2-16,9 1 2 0,0-1 2 0,-4 0-1 15,2 0 0-15,-1 1-7 0,3 2 5 0,0-1 2 16,1 1-1-16,-3-1-1 0,0 3-1 0,2 0-1 16,0 0-2-16,-1 2 0 0,1-2 5 0,-2 0 1 15,0 2-2-15,-1-1-2 0,0 0 4 0,-2-1-2 16,0 2 0-16,1-2 0 0,-3-1 0 0,0 3 0 15,1-4 0-15,-2 3-4 0,2-2 6 0,-1 0-2 16,-2-1 0-16,0-3 1 0,-5 3-1 0,4 2 1 16,-2-1 2-16,-1-1-5 0,-2-3 5 0,6 0-3 15,-13 3 7-15,7-2-7 0,-3 0-3 0,1-2 2 16,-3 1-5-16,2-1 8 0,-2 1-3 0,3-3 4 16,-3 0-2-16,5 3-1 0,-3-2-8 0,3-2-8 15,-1 0-18-15,3 3-10 0,-1-2-20 0,1 2-27 16,-2-5-9-16,5 4-28 0,-2-4-21 0,3 4-111 15,-1-3-281-15,-2-2 125 0</inkml:trace>
  <inkml:trace contextRef="#ctx0" brushRef="#br0" timeOffset="126279.183">17655 7017 48 0,'0'0'138'0,"0"0"-20"0,0 0-11 0,0 0-4 16,0 0-26-16,0 0 4 0,4-2-6 0,-4 2 0 16,10-2-1-16,-10 2-11 0,8 2-4 15,-8-2 0-15,0 0-9 0,10 1-4 0,-3-1-2 16,-1 2-3-16,-2 1-1 0,1-2-7 0,-1 1 7 0,0 2-6 15,-2 2-3-15,3-2-1 0,-2 0 10 0,2 4 5 16,-3-4-6-16,0 4-2 0,-1 0-2 0,-1 1-2 16,-3 2 0-16,2-1-4 0,-4 1-2 0,1-1-1 15,-2 5-5-15,-2-1 0 0,3-3-1 0,-4 0-6 16,2 1 0-16,0-4 2 0,-1 2-4 0,1-2 1 16,-1 1-7-16,4-4 4 0,0 0-1 0,0 1 2 15,2-3-5-15,-1-1-3 0,1 3 2 0,2-5-3 16,-4 4 1-16,4-4 1 0,-2 4 3 0,2-4-2 15,0 0 0-15,0 0-2 0,0 0 6 0,15-3-8 16,-6 2 7-16,-3-2-1 0,4 1-3 0,2-2 9 16,-2 2-5-16,4-1-3 0,-1-3 5 0,1 1 2 15,4 2 2-15,-3-3 3 0,2 1 3 0,-4 2-2 16,1-1 3-16,-2 3 2 0,1-2-3 0,-4-1-4 16,0 1 1-16,-3 1 3 0,1 2-6 0,-2-2-2 15,0 1 5-15,0-2 8 0,-5 3 3 0,9 0 0 16,-9 0 2-16,5-2-1 0,-5 2-4 0,0 0-2 15,0 0 0-15,0 0-3 0,4-3-1 0,-4 3-2 16,0 0-1-16,7 0-6 0,-7 0 3 0,0 0 0 16,0 0-2-16,0 0-4 0,0 0-7 0,0 0-34 15,0 0-29-15,0 0-43 0,0 0-62 0,0 0-214 16,0 0-415-16,0 0 184 0</inkml:trace>
  <inkml:trace contextRef="#ctx0" brushRef="#br0" timeOffset="133310.815">15926 8543 17 0,'0'0'99'0,"0"0"-12"16,0 0-4-16,0 0-1 0,0 0-7 0,0 0 2 15,0 0-4-15,0 0-3 0,0 0 1 0,0 0-1 16,0 0-3-16,0 0 7 0,0 0-1 0,0 0-1 16,0 0 0-16,0 0-1 0,0 0-5 0,0 0 5 15,0 0-3-15,0 0-1 0,0 0-4 0,0 0-2 16,0 0 3-16,0 0-6 0,0 0-2 0,0 0-7 16,0 0-2-16,0 0 1 0,0 0-5 0,0 0-4 15,0 0-1-15,0 0-2 0,0 0-6 0,0 0 0 16,0 0-2-16,0 0-1 0,6-1-3 0,-6 1 0 15,0 0 0-15,0 0-1 0,0 0-7 0,0 0-1 16,0 0 4-16,0 0-4 0,0 0 6 0,8 8-1 16,-5-3-1-16,2 1 1 0,-1 1 1 0,0 0-4 15,2-1-1-15,3 5 1 0,-4 0-7 0,2 1 3 16,5 1 1-16,-4-2-5 0,0-1 0 0,1 5 1 0,-2-4-5 16,1-1 2-16,0 0-3 0,1-1 0 0,-1-1 2 15,0 0-1-15,-3-2 1 0,2 3-3 0,-1-3 4 16,0-1-5-16,-2 0 1 0,0-3-1 15,1 1-1-15,-5 1 1 0,4 0-2 0,-3-3 0 0,-1-1 0 16,3 5 3-16,-3-5-1 0,0 3-2 0,0-3 1 16,0 0-2-16,5 3 3 0,-5-3-4 0,0 0 2 15,1 2-9-15,-1-2-11 0,0 0-11 0,0 0-21 16,0 0-19-16,0 0-16 0,0 0-14 0,-1-13-12 16,1 7-22-16,0 0-10 0,0 0-25 0,1-1-118 15,-2 2-312-15,1-3 138 0</inkml:trace>
  <inkml:trace contextRef="#ctx0" brushRef="#br0" timeOffset="133695.457">16109 8531 95 0,'4'-2'137'16,"-4"2"1"-16,0 0 7 0,0-3-13 0,0 3-2 15,0 0-6-15,0 0 2 0,0 0-7 0,0 0-4 16,-4-5-4-16,4 5-2 0,0 0-6 0,0 0-6 16,0 0-2-16,0 0-8 0,0 0-8 0,0 0 0 15,0 0-11-15,-12 12-2 0,4-3-3 0,1 2 0 0,0-2 0 16,-5 4 0-16,6-2 2 0,-3 2-4 0,0 2-4 16,0-6 1-16,-1 4-17 0,-1 0 4 15,4 3-2-15,-1-5-5 0,3 0-3 0,-1-2-1 16,-1 2-1-16,2 1-6 0,-4-6-5 0,5 3 1 0,2-3-1 15,-2 0-6-15,0-1 1 0,3 0-1 16,-3-1-2-16,1-1-3 0,3-3-2 0,0 2 1 16,0-2 0-16,-3 5-1 0,3-5 1 0,-5 3-2 15,5-3 0-15,-2 3-2 0,2-3-3 0,0 0 0 0,0 0-4 16,0 0-5-16,0 0-24 0,-4 2-27 0,4-2-23 16,0 0-29-16,0 0-23 0,-6-8-27 15,3 3-26-15,3 5-29 0,0-7-151 0,0 2-396 16,0 1 176-16</inkml:trace>
  <inkml:trace contextRef="#ctx0" brushRef="#br0" timeOffset="134845.225">16260 8571 8 0,'0'0'145'0,"0"0"-8"16,0 0-11-16,0 0-8 0,0 0-8 0,0-4-11 16,0 4-1-16,0 0-9 0,0 0-7 0,0 0-8 15,0 0-3-15,0 0-1 0,0 0-2 0,0 0-8 16,0 0 12-16,0 0 1 0,0 0 6 0,-3 14 0 16,3-9 0-16,0 5-6 0,-1 2-2 0,-1 0-4 0,1 4 3 15,1 1-5-15,-2 1-4 0,2 1-4 16,-1-2-6-16,1 0-2 0,-2 0-7 0,2-2-1 15,2 1-7-15,-2-3-3 0,-2-1-3 0,2 0-3 16,-1-2-3-16,2 2-2 0,-2-5-2 0,2 0-2 0,-2 2-1 16,2-3-2-16,-1-2-6 0,0 1 0 0,0-2-1 15,0-3-5-15,0 5-3 0,2-2-10 0,-2-3-14 16,0 0-13-16,0 0-15 0,0 0-9 0,0 0 0 16,1-11-10-16,0 4-1 0,-1 0-8 0,0-3-2 15,1-3-8-15,-1-4 1 0,0 1 6 0,0-1 10 16,0 0 7-16,-1-1 3 0,-3 0 12 0,2 1 2 15,-1 0 9-15,3 0 8 0,-5 4 0 0,3 1 12 16,-1 3 9-16,2-3 6 0,-1 2 7 0,1 2 4 16,1-3 5-16,-1 5-6 0,1-1 7 0,0 1-2 15,1-1 2-15,0 2-5 0,2 1 7 0,-2-1 7 16,3 0 2-16,0 2 4 0,1 1-2 0,0-1 0 16,0 1 3-16,2 0 0 0,-7 2 1 0,12 1-3 15,-7-1 4-15,3 1 4 0,-1 1-6 0,0 1-1 16,-2-1 2-16,0 0-2 0,1 1-4 0,-1-1 8 15,0 1-2-15,-3 3 1 0,2-2 0 0,0 1 3 16,-3-1 0-16,2 1 0 0,-2-1 3 0,-1 1-8 16,0 0 0-16,0 1-5 0,-1-1-2 0,-2-1-1 15,3 0-3-15,-1 1 4 0,-2-2-6 0,2 2-3 0,1-5 2 16,0 4-2-16,0-4-1 0,-4 5 1 16,4-5-4-16,-1 3 0 0,1-3 0 0,-4 2-4 15,4-2 7-15,0 0-5 0,0 4 0 0,0-4-2 16,0 0 1-16,0 0-3 0,-2 4-1 0,2-4-2 0,0 0 1 15,0 4 0-15,0-4-3 0,0 0 2 16,0 0 1-16,7 3 2 0,-2-3-1 0,-5 0 0 16,8 2-4-16,1 0 3 0,-1-2-2 0,-1 0-4 15,4 0 4-15,-6 1 0 0,9 1 1 0,-5 0-3 0,1 0 4 16,1 1 1-16,1-3-1 0,-3 3 1 0,1 1-4 16,-1-4 2-16,0 5-1 0,-1-2 2 15,-1 0 2-15,-2 3-2 0,3-3 5 0,-5-1-4 16,1 3-4-16,1 0 0 0,-3 2 1 0,-2-2-7 0,0 2 8 15,0-1-4-15,-5 0 4 0,1 2 1 0,-1 0 0 16,-1-2 8-16,-1 4-11 0,-4-5 0 0,2 1 4 16,1 2 1-16,-3-1-1 0,2-2 3 0,0-1 3 15,-2 1-4-15,3 0-2 0,-3 1-2 0,1-2 0 16,3-3 3-16,-1 3 6 0,0-1-3 0,3-1-1 16,-1 2-1-16,-2-3-2 0,4 2 1 0,-1-1-5 15,1 0-10-15,4-2-19 0,0 0-30 0,-9 0-2 16,9 0-10-16,0 0-27 0,0 0-21 0,-9 0-17 15,9 0-115-15,-1-4-276 0,1 4 122 0</inkml:trace>
  <inkml:trace contextRef="#ctx0" brushRef="#br0" timeOffset="135768.277">16584 8601 5 0,'0'-5'166'0,"0"5"-7"16,0 0-12-16,0 0-11 0,0 0-16 0,0-4-11 15,0 4-7-15,0 0-12 0,0 0-16 0,0 0 2 16,4-2-12-16,-4 2 9 0,0 0-4 0,7-1-2 15,-7 1-5-15,9-3-7 0,-3 2-3 0,-1 0-6 16,0-1-6-16,-5 2-5 0,8 0-1 0,-8 0-5 16,7 0 1-16,-7 0-4 0,7-2-1 0,-7 2-1 15,8 0 3-15,-8 0 3 0,0 0 5 0,0 0 5 0,0 0 0 16,0 0 6-16,0 0 0 0,0 0-1 16,0 0-3-16,5 0-5 0,-5 0-3 0,0 0-5 0,0 0-2 15,0 0 0-15,0 0-5 0,4-4-3 16,-4 4 0-16,0 0 0 0,0 0-5 0,0 0-2 0,0 0 1 15,0 0-3-15,0 0-1 0,0 0-1 0,0 0 0 16,0 0-2-16,0 0-1 0,0 0-2 0,0 0-6 16,0 0 8-16,0 0 0 0,0 0-1 0,0 0-4 15,0 0 0-15,0 0 0 0,0 0 0 0,0 0 0 16,0 0-3-16,0 0 1 0,0 0-1 0,0 0 5 16,10 0-4-16,-10 0 2 0,3-2-1 15,-3 2 0-15,7-2-2 0,-3 1 0 0,-4 1 3 0,0 0-6 16,8 3 8-16,-4-3-4 0,-4 0 2 0,8 3 1 15,-3 0 4-15,-2 1-4 0,-1-2 0 0,2 2-1 16,-2 0 0-16,0 3 5 0,-2-2-1 0,1-1-1 16,-2 1-1-16,1 2 1 0,0-1 0 0,-4 1-3 15,2 0 1-15,-1 0 1 0,-3 3-2 0,-1-1 1 16,-1 1 0-16,0-1-1 0,-3-1 4 0,1 1-2 16,0-2-2-16,0 1 1 0,-2-2 0 0,2 0 0 15,1 1-2-15,3-4 0 0,1 2 0 0,0-4 3 16,-2 3-1-16,6-4 0 0,1 0-5 0,-5 5-4 15,5-5 6-15,0 0-2 0,0 0-4 0,0 0 10 16,0 0-7-16,0 0 2 0,0 0 1 0,13-8 1 16,-8 7-2-16,0-3 3 0,1 2-3 0,1 0 6 15,-2 1-3-15,1-2-2 0,-2 0-1 0,5 2 3 16,-3 0-1-16,1 1-2 0,0 0 3 0,-7 0-1 0,14 0 0 16,-9 1 1-16,2 0 1 0,-2 2 1 15,4 0 0-15,-3 0-2 0,-2-1-1 0,1 3 3 16,0 0 0-16,2 1 1 0,-4-1 0 0,3 1-1 0,-4 0-2 15,2 0 1-15,0 1-1 0,-3 1 2 16,3-1-2-16,-3 0 1 0,4 0-3 0,-5 0 7 16,0 0-2-16,0-1-1 0,0 0 0 0,-1 0-1 0,-4 1-1 15,5-4-2-15,-4 2 0 0,3 1-3 0,-3-2 1 16,-2 0 0-16,0 1 0 0,3-3-1 0,-5 1 3 16,2-1-1-16,-1-1-1 0,7-1 4 0,-13 0 0 15,7 0-5-15,-2-1 5 0,8 1 1 0,-11-1-2 16,5 0 5-16,6 1-2 0,-9-1 1 0,5-1-1 15,4 2-1-15,0 0 1 0,-8 0 0 0,8 0 1 16,0 0-2-16,-5-4-3 0,5 4-2 0,0 0-13 16,0 0-21-16,0 0-44 0,0 0-39 0,-9 4-57 15,9-4-179-15,0 0-386 0,0 0 170 16</inkml:trace>
  <inkml:trace contextRef="#ctx0" brushRef="#br0" timeOffset="142325.322">10356 10369 45 0,'-1'-5'99'0,"1"5"4"15,0 0-8-15,0 0-2 0,0 0 4 0,0 0-2 16,-1-4 12-16,1 4-10 0,0 0 9 0,0 0-1 16,0 0-3-16,0 0-5 0,0 0-4 0,0 0-10 15,0 0-8-15,0 0-4 0,-14 6-2 16,11-3-6-16,-1 2-4 0,2 4-4 0,-4-1-3 0,-1 1 2 16,2 1-9-16,0 1 2 0,-3 5-5 0,-2-3 3 15,5-2-8-15,-2 0 2 0,2 1-1 0,0 2-4 16,-4-2 1-16,5 0-1 0,-1-2 0 0,0 0-6 15,-1-1-5-15,0 3-2 0,2 0 5 0,-2-2-2 16,1-1-5-16,0-2 2 0,2-1-3 0,-2 1 1 16,3-2-4-16,-2-1-4 0,0 2-5 0,3-1 8 15,0-3-2-15,1-2 1 0,-3 4-6 16,2-1 1-16,1-3 7 0,0 0-11 0,-4 2-1 0,4-2-4 16,-1 5-9-16,1-5-8 0,0 0-23 0,0 0-28 15,0 0-32-15,0 0-38 0,-4-10-41 0,4 6-170 16,0-2-377-16,2-2 168 0</inkml:trace>
  <inkml:trace contextRef="#ctx0" brushRef="#br0" timeOffset="143434.288">10280 10015 55 0,'2'-4'87'16,"-2"2"4"-16,0 2-9 0,0-9-9 0,3 3-1 15,-2 2 3-15,-1 1-5 0,0-2 2 0,0 5 4 16,0-9-5-16,0 4 0 0,-1 0 2 0,-2-2 2 16,3 2-14-16,-4 3 3 0,0-4 3 0,3 2 1 0,-1 1-3 15,-1-1 1-15,-1 0-2 0,-1 0 0 16,0 2-4-16,5 2-2 0,-9 0-7 0,3 0 0 15,6 0-5-15,-12 0 1 0,3 4-6 0,0 2-2 0,-1-2-7 16,1 1 2-16,1 3-2 0,1 1-2 0,-2 1-6 16,2-2 1-16,1 3-4 0,1-1-1 0,0 3 2 15,-1-1-7-15,2 2 1 0,1-2-4 16,1 0 2-16,0 0-3 0,4 2-2 0,-2-4-2 0,1 2 2 16,0-2-4-16,3-1 1 0,0 1-2 0,1-3 2 15,-1 3-5-15,2-3 3 0,-2-1 0 16,1-1-3-16,0 1 1 0,3-2-2 0,-3-1-2 0,5 2-2 15,-3-5 3-15,1 3 3 0,1-3-2 0,2-3 3 16,-3 3-4-16,0 0 0 0,1-4-2 0,-4 3 0 16,4-2 3-16,-2-1-2 0,-1 2 1 0,-1 0-1 15,0-1 3-15,3 0-2 0,-3-1-1 0,-4 1-8 16,3 1-17-16,0-1-17 0,-1 1-17 0,-3 2-21 16,5-7-25-16,-2 4-20 0,1-2-24 0,-3 1-132 15,-1 4-306-15,3-6 135 0</inkml:trace>
  <inkml:trace contextRef="#ctx0" brushRef="#br0" timeOffset="143816.332">10425 9944 132 0,'-2'-3'153'0,"2"3"1"0,0 0-12 0,0-4-8 16,0 4-12-16,0 0-5 0,0 0-10 0,-3-3-3 15,3 3-5-15,0 0-4 0,0 0-7 0,0 0-7 16,0 0-10-16,0 0-4 0,0 0 1 0,0 0 1 0,0 0 6 16,-1 16-1-16,-1-7 0 0,2 0-5 15,2 4-3-15,-2-2-3 0,-2 1-4 0,2-1 0 0,3 6-6 16,-3 0 0-16,3-5-4 0,-3 1-4 15,2 0-3-15,-2 0-4 0,1-2-2 0,-1 0-4 0,2-1-5 16,-2-3-3-16,2 1 7 0,-1-3-13 16,-1 3 2-16,3-4-4 0,-3 1-3 0,0-1 5 15,2-1-6-15,0-1-1 0,-2-2-5 0,0 0-1 0,-2 7-2 16,2-7-13-16,0 0-19 0,0 0-27 0,-2 4-32 16,2-4-46-16,0 0-33 0,0 0-36 0,0 0-166 15,0 0-398-15,-4-11 177 0</inkml:trace>
  <inkml:trace contextRef="#ctx0" brushRef="#br0" timeOffset="144787">10149 10345 71 0,'0'0'118'0,"0"0"-8"16,0 0-10-16,0 0-5 0,0 0-12 0,0 0-10 16,0 0-7-16,0 0-8 0,0 0-6 0,0 0-4 0,0 0-2 15,0 0 0-15,0 0-2 0,0 0-2 16,0 0-2-16,0 0-7 0,0 0-1 0,0 0 7 16,0 0-4-16,0 0-2 0,0 0 3 0,0 0 4 15,0 0 5-15,0 0-2 0,7-6-5 0,-5 3 0 16,3 1 3-16,-1-2-7 0,1 0-11 0,0 1 3 0,0-2-1 15,1 3 0-15,0-3-5 0,4 1 4 0,-1-1-9 16,0 2 0-16,-2 0-1 0,3-1-4 16,-3 1 7-16,2 1-4 0,0 0-5 0,-2 0 2 15,0 0-2-15,1 0 2 0,2 2-1 0,2 0-5 0,-6 0-1 16,7-1 9-16,-4 2-2 0,2 1-4 16,1 0-5-16,-2 0 5 0,0 2-1 0,2 1 3 15,1 0-4-15,-1 0 1 0,0 2-1 0,-1-1 5 0,5 3-5 16,-5-2-1-16,4 3 3 0,1 0-1 0,-2 1-3 15,-1 2 2-15,1 0 2 0,-3 1-2 0,1 0-4 16,-1-2 2-16,-1 4-3 0,1 0 7 0,0-2-2 16,-3 3-6-16,1-5 7 0,-2 2-2 0,1 0 0 15,0 1 0-15,-2-3 1 0,-2-1-2 0,2-2 0 16,-4 3-2-16,0-3 3 0,2 1 4 0,-3-4-3 16,-1 3-2-16,0-1 2 0,0-2-1 0,0 2 2 15,-4-1 1-15,3 2-2 0,-3 1 0 0,-2-1 1 16,-2 1-1-16,1-2 1 0,-1 1-4 0,-5 3 3 15,3-5-6-15,-5 3 3 0,1-2 2 0,-2-1-7 16,0 0 10-16,-3-1-6 0,-1-2 3 0,1-1 7 16,-3 1-3-16,3-4 3 0,-3 0 0 0,1-2 1 15,0 0-2-15,-6-3 7 0,7 3 1 0,-7-1 0 16,4-2-1-16,5-2-1 0,-1 2 1 0,-2-1 0 16,-3-6 2-16,5 6-5 0,5-2 1 0,-2 3 2 0,3-2-2 15,0 2-6-15,3-1 0 0,2-3 1 16,-2-2-5-16,5 4 5 0,-3-3-5 0,4 0-2 15,-1 0 4-15,0-1-6 0,5-4 3 0,-4-4-1 16,7 4-4-16,-2-3 5 0,4 0-1 0,0-2-3 0,-1 2 0 16,5-7-6-16,3 1-7 0,0 0-14 0,-1 6-20 15,-5 1-4-15,7 0-11 0,-5 1-21 16,3-4-37-16,-2 6-31 0,1-2-148 0,-1 2-323 16,1-1 144-16</inkml:trace>
  <inkml:trace contextRef="#ctx0" brushRef="#br0" timeOffset="146320.099">15875 8436 87 0,'0'0'90'0,"0"0"-3"0,0 0 0 0,0 0 9 0,0 0-9 16,0 0-5-16,0 0 2 0,0 0-4 0,0 0-3 15,0 0 0-15,0 0-1 0,0 0 0 0,0 0-3 16,0 0-4-16,0 0-4 0,0 0-3 16,-3-3-6-16,3 3-7 0,0 0-5 0,0 0-3 0,0 0-6 15,0 0-4-15,0 0-3 0,0 0-4 0,8-9-7 16,-7 4 0-16,1 3-2 0,-2 2 0 0,6-4 1 15,-5 1-5-15,1 0 0 0,-2 3 0 0,6-3-1 16,-2 0-1-16,0 0-1 0,1 1-1 0,0 1-1 16,-1-1 1-16,1 1-1 0,-5 1-1 0,9-2-4 15,-3 0 2-15,-3 1 2 0,6 0-2 0,-9 1 3 16,10-1-3-16,-2 1-3 0,-8 0-2 0,11 1 2 16,-6-1 1-16,2 2 0 0,2 0 5 15,0 1-8-15,-2 2 1 0,2 1 2 0,1 0 2 0,-2-2-3 16,0 6 4-16,1-4-5 0,-3 3 3 0,4-1 3 15,-2 1-5-15,2 3 1 0,-3-2 1 0,0-1-1 16,1 1 0-16,-2 1-2 0,-2 1 0 0,1-3 3 16,-1 2-1-16,1-1 2 0,2-2-1 0,-4 2-2 15,1-1 5-15,0 0-6 0,0 2 4 0,-3-2 0 16,3 3-2-16,0-2-1 0,-4 3 6 0,3-2-2 16,-3 2 1-16,0 1-6 0,0-1 4 0,0 2 2 15,0-1-5-15,-3-3 1 0,3 3 3 0,-1-1-6 16,-2-2 3-16,-1 1 2 0,3-3-2 0,0-1 0 0,-2 2 0 15,2-4 1-15,-2 0 0 0,3 1-1 0,-4 0-1 16,3-2 3-16,-1 1-3 0,-1 1 2 16,2-3 2-16,-2 1-3 0,-2 2 0 0,1-2 2 0,-1-2-3 15,1 2 0-15,-2 1 1 0,-6-1 2 0,6 0-5 16,-5 0 3-16,2 1-2 0,-2 0 2 0,0-3-1 16,-2 1 5-16,1 1-7 0,0-2 3 0,-1-1-1 15,-5 1 1-15,0-3-3 0,-1 1 5 0,0-1 0 16,2-1-4-16,-3 1 6 0,-2-3 4 0,4 1 3 15,-1-2 2-15,1-3 0 0,-1 3 3 0,3-3-3 16,-1-2 0-16,-1 1-1 0,3-3 2 0,1-2-4 16,2 1-1-16,0-3 3 0,5 3-11 0,-1-5 3 15,3 0 3-15,-1-4-2 0,6-6-3 0,0 7-5 16,3-4 10-16,4 4-7 0,-1-5-4 0,8 0 2 16,-3 1-1-16,0 7-20 0,3-5-14 0,-1 7-18 15,4-8-43-15,-3 8-46 0,-3 5-156 0,3-2-323 16,-1-1 143-16</inkml:trace>
  <inkml:trace contextRef="#ctx0" brushRef="#br0" timeOffset="152828.349">13547 4651 9 0,'0'0'89'16,"0"0"0"-16,-4-2-17 0,4 2-2 0,0 0-12 16,0 0-3-16,0-4-3 0,0 4-2 0,0 0 3 15,0 0 0-15,0-7 0 0,0 7 7 0,0 0-7 16,-5-4 0-16,5 4 10 0,-1-4 7 0,1 4-3 16,0 0-7-16,-4-2-2 0,4 2 2 0,0-5 7 15,0 5-5-15,-8-3-2 0,8 3 2 0,0 0-3 16,-2-4-1-16,-1 1-6 0,3 3-2 0,0 0-5 15,-4-4 4-15,4 4-2 0,-4-3-5 0,4 3-5 16,-5-2-2-16,5 2 2 0,0 0-4 0,0 0-3 16,-1-5 1-16,1 5 2 0,0 0-4 0,0 0 1 15,0 0-4-15,0 0-3 0,-5-3-3 0,5 3 3 16,0 0-4-16,0 0-1 0,0 0-3 0,0 0-1 16,0 0 1-16,0 0-8 0,0 0 0 0,0 0 4 15,0 0-5-15,0 0-1 0,0 0-2 0,0 0 3 16,0 0-6-16,0 0 5 0,0 0-1 0,0 0-4 15,10 10 3-15,-6-8 0 0,1 3 1 0,0 1 3 16,3 0-1-16,1 2-2 0,-3 1 3 0,3 0-3 16,3 6 1-16,-1-3 16 0,2-2-2 0,0 4-2 15,-2-2 1-15,-2-3 1 0,1 2-4 0,-2-3-1 16,1 2 0-16,1-1-2 0,-2 0-2 0,0-1-2 16,1 1-2-16,-3-4 3 0,2 4-2 0,-6-3-1 15,5-1 0-15,-4 0-2 0,0-1 3 0,3-1 1 16,-5-2-7-16,2 4 0 0,-3-5 2 0,4 5-2 15,-4-5 1-15,1 3 0 0,-1-3 5 0,0 0-6 16,0 0 0-16,0 0-12 0,0 0-17 0,0 0-14 16,0 0-18-16,0 0-7 0,0 0-14 0,-1-14-7 15,1 11-11-15,-3-4-1 0,2 0 0 0,1-3-2 16,0 3 0-16,-3-3 10 0,2 1 11 0,-4-1 8 16,4 3 7-16,1-1 6 0,-4 1 2 0,4 2 19 15,-4-4-7-15,4 5 6 0,-5-2 5 0,5-2 6 16,-2 3-3-16,0-1 14 0,0-2-4 0,0 4 4 15,0-1 10-15,2-3-4 0,0 8 1 0,0-10 9 16,-2 6 8-16,0 2 1 0,2 2 13 0,-4-6 5 16,4 2 0-16,0 4 7 0,-2-5 6 0,2 0 0 15,0 5 15-15,0 0 0 0,-3-5 2 0,3 5 3 16,0 0-4-16,0-2 2 0,0 2 0 0,0 0-3 16,0 0-3-16,0 0-1 0,-2-4 7 0,2 4-4 15,0 0-5-15,0 0 11 0,0 0-16 0,0 0-4 16,0-5 7-16,0 5-11 0,0 0 2 0,0 0-5 15,0 0 0-15,0 0 7 0,0 0-12 0,0 0 1 16,-11 11 1-16,5-7-5 0,-4 11-1 0,2-7 2 16,-2 6-4-16,-1-1-2 0,0-1-1 0,3 0 1 15,-3 2-3-15,1-4 0 0,1 1-3 0,3-2-2 0,-2 0 3 16,0 5-2-16,0-5-4 0,2 2 5 16,1-1-6-16,1-3-5 0,-2 2-7 0,3-5-30 15,-1 4-37-15,0-3-44 0,3-2-42 0,1 2-52 16,-6-1-130-16,6-4-368 0,0 0 163 0</inkml:trace>
  <inkml:trace contextRef="#ctx0" brushRef="#br0" timeOffset="153752.262">13365 4565 79 0,'0'0'101'16,"0"0"-8"-16,0 0-8 0,0 0-6 0,0 0-10 16,0 0-7-16,0 0 0 0,0 0-2 0,6-9-4 15,-5 8-2-15,3-1-2 0,-3-1-3 0,6-1 0 16,-4-1-2-16,3 0 0 0,1 3 5 0,-2-3 0 16,2 0-4-16,3-1-3 0,-1 1-3 0,2-1 3 15,-1 0-2-15,1 2-7 0,-1-2 1 0,3-1-2 16,-2 3 1-16,-1-2 0 0,4 0-8 0,-2 1 1 15,-2 3 0-15,2-2-5 0,-1 1-1 0,-1-2 9 16,1 2-13-16,-2 2-1 0,2-2 2 0,-1 1-6 16,1 1 0-16,0-1-1 0,-1 2-1 0,1 0-3 15,0 3 3-15,0-2-4 0,1 4 2 0,2-2-3 16,-2 1 1-16,4 2 1 0,2 1 1 0,-8-2-1 16,7 7 0-16,-4-4-3 0,-1 0 1 0,4 0 0 0,-2 3-2 15,1 2 4-15,-2-1 4 0,2 0 5 16,-3 0-2-16,2 0-2 0,-4 0 3 0,0 3-4 15,2-2 5-15,-1 1-6 0,-2 2-1 0,1-2 1 16,-2 1-3-16,1 0 1 0,-1 0 1 0,-1 0-1 16,-3-4-4-16,1 4 4 0,-2-3-3 0,-2 0 2 0,2 3 8 15,-3-2 6-15,-3-2 4 0,2 2 8 0,-3 0-10 16,-1 4 1-16,-4-4-4 0,-1 3 0 16,-2-2-4-16,-2-1 1 0,-3 1-2 0,-3 3-3 15,-2-2-1-15,2-1 1 0,-4 1 5 0,-1-3-11 16,0 0-2-16,-2-2 3 0,0-1-2 0,0 2 0 0,-2-3-2 15,3-2 3-15,-2-1-5 0,7-3 5 0,-2 0 1 16,-5-2-1-16,8 1 1 0,1-4 2 16,-4 1 0-16,5 0 7 0,0-4-2 0,1 0-8 15,1-3 0-15,2-2-4 0,0 1 3 0,1-2-6 16,-1-5 6-16,4 2 1 0,-2-5-6 0,2 4-2 16,1-8 2-16,4 5 1 0,-5 0-2 0,6 1-3 0,0-2 2 15,0 2-1-15,2 1 1 0,-1-1-1 16,3 6-3-16,0-5 7 0,3 1-4 0,-1 4-3 15,5-2-1-15,-2-1-3 0,4-1-8 0,0 2-13 16,1-2-23-16,1-1-34 0,1 3-32 0,7-6-32 16,-1-4-38-16,0 5-147 0,-4 5-364 0,5-7 162 0</inkml:trace>
  <inkml:trace contextRef="#ctx0" brushRef="#br0" timeOffset="157359">13552 4100 76 0,'0'0'79'0,"0"0"-9"16,0 0-6-16,0 0-2 0,0 0-10 0,0 0 4 16,0 0-6-16,0 0 1 0,0 0-6 0,9 0-5 15,-9 0 8-15,0 0-1 0,0 0-4 0,0 0 6 16,0 0-8-16,0 0 7 0,0 0-12 0,0 0 1 16,0 0-5-16,-4-6-4 0,4 6-3 0,0 0 0 15,0 0 5-15,-1-6 5 0,1 6-9 0,-4-3-2 16,4 3 0-16,-4-4-3 0,-1 1-4 0,0 1 10 15,5 2-9-15,-5-3 4 0,1 1-8 0,0-1-4 0,4 3 2 16,-13 0-6-16,7 0 2 0,6 0 1 16,-11 3 0-16,4-3-6 0,1 0 2 0,-3 3 1 15,4-1 3-15,-2 0-4 0,1 3-2 0,1 0 1 16,-3-2 0-16,1 1-4 0,0 1-1 0,-1 1 4 0,2 1 1 16,1 2 1-16,-1-2-4 0,3 2 2 15,-1-4-3-15,1 5 1 0,2-1-1 0,0 0 2 0,2 0 5 16,-1 0-4-16,1 1-3 0,1 0 6 15,0-1 2-15,2-1-4 0,0 1-2 0,0 0 2 16,1-1 1-16,3-2 0 0,-3-1-4 0,1 2 3 0,3 0 1 16,-1-2 2-16,-2-1-1 0,1-1-5 15,-1-1 1-15,3 0 4 0,-1 0-5 0,-1-1 0 16,1-1 5-16,-3 0-4 0,5 0 2 0,-1 0-2 16,-4-1-2-16,3 1 0 0,5-3 0 0,-7 1 0 0,2 0-1 15,1-1 3-15,-3 0 0 0,-3 0-7 0,3 2-9 16,-2-2-4-16,-4 3-15 0,9-4-17 0,-5 1-14 15,-2-1-14-15,0 2-21 0,-2 2-13 0,3-4-71 16,-3 4-197-16,-1-5 87 0</inkml:trace>
  <inkml:trace contextRef="#ctx0" brushRef="#br0" timeOffset="158084.632">13709 4093 85 0,'0'0'113'0,"0"0"-13"0,0 0-16 0,0 0 3 16,0 0-13-16,0 0-5 0,0 0-7 0,2-5-13 15,-2 5 7-15,3-3-8 0,-3 3-3 0,4-1-2 0,1-2-7 16,-5 3 4-16,5-3-9 0,-1 2 4 0,-4 1-8 16,9-1-5-16,-4 0 4 0,-5 1-7 0,12 0 4 15,-6 0-4-15,2 1-1 0,-8-1 2 16,10 1 5-16,-2 1-12 0,-2 2 7 0,-1-2-4 15,0 1-10-15,-2 1 0 0,3-2-4 0,1 3 6 0,-3-1 2 16,-2 0 1-16,1 2 0 0,-1 2-2 0,-1-4-5 16,-1 3 6-16,0 1-2 0,-2-2-3 15,-1 2 5-15,1 1-4 0,1-5-5 0,-5 7 3 16,1-5 7-16,-1-1-15 0,1 5 8 0,0-7 1 16,0 4 4-16,2-4-8 0,-1 1-5 0,-1 1 14 15,3-2-5-15,-1-1 1 0,3-2-1 0,-5 5 0 0,1-3 0 16,4-2 2-16,0 0-4 0,-1 2-1 0,-2 1 1 15,3-3 3-15,0 0 3 0,0 0-1 16,0 0 0-16,0 4 3 0,0-4-5 0,0 0 1 16,0 0 1-16,0 0-1 0,0 0 1 0,0 0 2 15,0 0-2-15,16-4-2 0,-10 1 1 0,2 1 4 0,-1-1-3 16,4-2 7-16,0 3 2 0,2-3 0 16,-1 3 6-16,6-2 5 0,0-1-5 0,3 0 2 0,-3 2 3 15,2-1 0-15,-2-2-5 0,4 1-3 16,-2 4 5-16,-1-2-11 0,0 3 8 0,1-2-4 15,-9-4-2-15,1 5-1 0,0-2 0 0,-1 2 1 0,1 0 3 16,-5 1 9-16,-1-3 6 0,1 3 4 0,-7 0 9 16,12 0 3-16,-8 0 4 0,-4 0 2 0,9-1 3 15,-9 1 1-15,0 0-4 0,0 0-6 16,5-3-8-16,-5 3 1 0,0 0-6 0,0 0-2 16,0 0-3-16,0 0-7 0,0 0 1 0,0 0-11 15,0 0-15-15,0 0-21 0,0 0-35 0,0 0-46 0,0 0-45 16,0 0-67-16,-16 9-165 0,8-3-410 0,-2 0 181 15</inkml:trace>
  <inkml:trace contextRef="#ctx0" brushRef="#br0" timeOffset="173107.55">10135 10444 73 0,'0'0'87'0,"0"0"-8"16,0 0-10-16,0 0-5 0,0 0 5 0,0 0-8 0,0 0-3 16,0 0 6-16,0 0-12 0,0 0 13 0,0 0-4 15,0 0 4-15,0 0-6 0,0 0 8 16,0 0 1-16,0 0-2 0,0 0 3 0,0 0 2 16,0 0-7-16,0 0-2 0,0 0 0 0,0 0-6 0,0 0 3 15,0 0-10-15,0 0 0 0,0 0-2 0,0 0-1 16,0 0-5-16,0 0-2 0,0 0-2 0,0 0-4 15,0 0 1-15,0 0-3 0,0 0-3 0,0 0 0 16,0 0-1-16,0 0 0 0,0 0-2 0,0 0-2 16,0 0 2-16,0 0-4 0,0 0 0 0,0 0 0 15,0 0-6-15,0 0 3 0,0 0-3 0,0 0-2 16,0 0-1-16,0 0 1 0,0 0 3 0,0 0-5 16,0 0-3-16,15 3 4 0,-15-3-1 0,7 3-1 15,-2-2 3-15,2 2 0 0,1-1 6 0,0 1-3 16,1 2 1-16,2-2-9 0,2 3 5 0,-2-1-4 15,5 1 4-15,-2 0-1 0,0-1-1 0,-2 2 0 16,4 1-1-16,-3 0 0 0,1-2 0 0,-2-1-1 16,-2 0 2-16,0 3-3 0,0-5 3 0,-1 2-2 15,0 0 3-15,-4-2-1 0,2 0 0 0,-3-1 4 16,-1 2-4-16,1-1 3 0,-1-1 0 0,-3-2-3 16,6 5-2-16,-3-3 4 0,-3-2-3 0,3 1 0 15,-3-1 0-15,0 0-4 0,4 2-4 0,-4-2-5 16,0 0-10-16,0 0-17 0,0 0-25 0,0 0-25 0,0 0-34 15,0 0-40-15,0 0-52 0,0 0-147 16,0 0-381-16,0-10 169 0</inkml:trace>
  <inkml:trace contextRef="#ctx0" brushRef="#br0" timeOffset="175548.351">11206 7711 8 0,'1'-4'47'0,"-1"4"7"16,1-4-3-16,-1 4-5 0,4-1-8 0,-4 1-4 16,2-4 0-16,-2 4-1 0,3-3-8 0,-3 3 10 15,3-4 0-15,-3 4-3 0,0 0 13 0,1-2 4 16,-1 2 4-16,0 0-6 0,0 0 0 0,0 0 4 15,0 0-2-15,0 0 4 0,0 0 0 0,0 0 5 16,0 0-6-16,0 0 5 0,0 0-8 0,0 0 9 16,0 0 0-16,0 0-8 0,0 0-5 0,0 0-2 15,0 0 0-15,0 0-3 0,0 0-5 0,0 0 1 16,0 0-4-16,-9 7 3 0,7-3-7 0,-2 2-1 16,-4-4-8-16,3 5 4 0,-1 0-3 0,-2-1-4 15,3 1 0-15,-5 0 1 0,2 3 1 0,-1-1-2 16,0 1-6-16,3 0 3 0,-7 4-1 0,4-6-8 15,0 2 7-15,2 1-7 0,-1-2 2 0,0 1 2 16,3 3-5-16,-3-8 1 0,1 4 2 0,2-1-2 16,-2-1-3-16,3-1 6 0,2 0-1 0,-2-3-5 15,1 1-3-15,1 0 3 0,-1-1-5 0,2 1-5 16,1-4-9-16,-4 4-22 0,3 0-26 0,1-4-34 16,0 0-26-16,0 0-132 0,0 0-279 0,0 0 123 15</inkml:trace>
  <inkml:trace contextRef="#ctx0" brushRef="#br0" timeOffset="176315.254">10883 7667 56 0,'0'0'140'0,"0"0"-7"15,0 0-14-15,0 0-8 0,-5-2-16 0,5 2 0 16,0 0-15-16,0 0-6 0,0 0-6 0,0 0-6 16,0 0-4-16,0 0-5 0,0 0-7 0,0 0-6 15,0 0-3-15,0 0 2 0,0 0-9 0,0 0-4 16,0 0-4-16,0 0 1 0,9-9 0 0,-3 7-3 16,-1-1 2-16,0-1-8 0,4 2 3 0,1-3 0 15,3 4-7-15,0-3 5 0,1 1-3 0,-1-1-2 16,6-3 4-16,-2 4 0 0,2 0-2 0,-1-1 1 15,3 0-3-15,0-1 1 0,-1 3-2 0,3-2-6 16,4 0 5-16,-4 2-3 0,-1 1 1 0,-3-2 3 16,3 4-8-16,-3-1 2 0,3 0 0 0,-1 2 4 15,-2-1-4-15,-2 5-3 0,2-3 2 0,-1 4 1 0,0-2 2 16,-3 4-4-16,2 0-1 0,-4 1-1 16,3 3 2-16,-3-2 7 0,-1 3-5 0,0-1 3 15,-4 3-1-15,3 0-7 0,-3 1 1 16,-4 0 7-16,-1 0 0 0,-1 0-2 0,0-1-1 0,-2 2 3 0,-2-1-6 15,0 2 6-15,-1-1 2 0,-3 1-4 0,-1-1-2 16,1 0 1-16,-4 0 0 0,1-1-3 16,-2 0 5-16,-4 4-5 0,1-5-2 0,-1-1 2 15,1 0-1-15,-8 2 5 0,-1-2-7 0,0-1 7 0,-1 1-1 16,-2-3 3-16,-1-1 0 0,0 0-4 16,1-1 2-16,-1-2 0 0,-1 0 14 0,1-3 0 0,0-4 5 15,-3 2 4-15,2-3 7 0,0-1-1 0,1-2 5 16,6-2-2-16,-1 0 6 0,4-3-1 0,-5-5-3 15,0-2 5-15,5 0-4 0,-1-4-1 0,2 0-4 16,3-4-3-16,1-4-7 0,4 0 0 0,1-1-4 16,0-1 2-16,6-1-7 0,-2 0-1 15,1-2 0-15,3 0-1 0,0 1-3 0,1-2-4 0,2 3 2 16,1-1-2-16,-2 6 3 0,1-1-15 0,0 6-17 16,-1 1-33-16,1 3-43 0,2 0-45 0,2 0-49 15,-4 3-142-15,2 3-363 0,4-5 161 0</inkml:trace>
  <inkml:trace contextRef="#ctx0" brushRef="#br0" timeOffset="179265.662">18222 8461 99 0,'0'0'123'0,"0"0"-10"0,0 0-14 0,0 0-10 15,0 0-5-15,0 0-4 0,0 0-4 0,0 0-1 16,0 0-12-16,0 0 2 0,0 0 4 0,0 0-6 16,0 0-1-16,0 0-4 0,-11 0 2 0,11 0 6 15,0 0-5-15,0 0 1 0,0 0-1 0,0 0-7 16,0 0 4-16,0 0-3 0,0 0 1 0,0 0-8 16,0 0-3-16,0 0-3 0,0 0-1 0,0 0-6 15,0 0 1-15,0 0-6 0,0 0 2 0,0 0-6 16,0 0-4-16,0 0 1 0,0 0-2 0,0 0-3 15,0 0 0-15,10 11 3 0,-7-8-1 0,1 2 1 16,-2 0-2-16,2 1 1 0,1 0-10 0,-3 1 1 16,6 2-2-16,-5-1-2 0,5 2 4 0,-1-1-1 15,-3 3-4-15,6-3-2 0,-2 2 3 0,-2-3-4 16,2 3 0-16,-2-1 3 0,2-1-3 0,-3 1 0 16,2-2-1-16,-2-1-4 0,0-1 7 0,0 0-5 15,0-4 0-15,-2 2 5 0,0 1-1 0,0-2-1 0,1 1-2 16,-4-3 5-16,0-1-5 0,5 3-1 15,-5-3 6-15,1 5-1 0,-1-5 1 0,0 0-9 16,4 2 9-16,-4-2-1 0,0 0-5 0,0 0-23 16,0 0-25-16,0 0-36 0,0 0-29 0,0 0-43 15,0 0-179-15,-15-8-363 0,13 5 161 0</inkml:trace>
  <inkml:trace contextRef="#ctx0" brushRef="#br0" timeOffset="197284.395">14476 1376 16 0,'0'0'133'0,"0"0"-14"16,0 0-11-16,0 0-7 0,0 0-9 0,1 3-10 0,-1-3-7 15,0 0-6-15,0 0-12 0,0 0 6 16,0 0-6-16,10-11-5 0,-6 6 1 0,2-2-7 15,0-2 1-15,0 1-10 0,2-3-1 0,2-3-6 16,-1 1 8-16,0-4-13 0,1 0 4 0,-6 0-7 16,1-3-6-16,2-5 6 0,0-2-5 0,-7 1-1 15,1 0-5-15,2-2-8 0,-2 1 4 0,-2-2 2 16,-2 2 0-16,2 1-3 0,-3-1-9 0,1 8 15 16,-1 2-4-16,1 1 3 0,-2 0-5 0,5 16 1 15,-4-19 19-15,4 19 1 0,0 0-4 0,-8-18-2 16,8 18-10-16,0 0 4 0,0 0-4 0,0 0-1 15,0 0-4-15,0 0 0 0,-3-4-1 0,3 4 5 16,0 0-6-16,3 36 6 0,-1-16 0 0,4 5-4 16,-5 3 3-16,2 4-4 0,0-3 7 0,-1 3 4 15,1-2 1-15,1 0-1 0,-1 0 0 0,1 2-1 16,-4-3-3-16,4 0-1 0,-1-4 1 16,-5-1 2-16,4-5-5 0,0 1 7 0,3-10-11 15,-5 3 0-15,4 0 2 0,-3-4-4 0,3-1 2 16,-4-3-4-16,0-5-8 0,6 10 10 0,-3-6-5 0,-3-4 1 15,7 0-1-15,-7 0-9 0,10-10 10 0,-5 3-5 16,4-4 0-16,1 0 2 0,-1-6-1 0,5-7-4 16,-2 3-6-16,0-6-6 0,5 0-6 15,-6 0 3-15,3-4 5 0,-3 6 1 0,1-4 31 16,1 6-1-16,-3 6 0 0,-1 0-4 0,-3 5-2 16,1 2 2-16,-3 2-3 0,-3 1 2 0,4 3-2 15,-1 1-2-15,-4 3 3 0,4-3 5 0,-4 3-9 16,0 0 4-16,0 0 1 0,-4 21-2 0,0-10 6 15,-2 1-10-15,-2 4 1 0,1 0 3 0,-2 1-2 16,-1-3 3-16,0 1-1 0,0 2-7 0,-1-2 4 16,2 1-6-16,2-5 6 0,-3 2 3 0,1-3-2 15,3-3 3-15,-2 4-1 0,4-2-2 16,-3-2-1-16,3 0-2 0,-1-3 1 0,4 1 1 16,-2 2 1-16,3 2-5 0,-1-2 13 0,1 0-11 0,1-2-3 15,2 0 4-15,0 2 1 0,1-2-4 0,1 4 6 16,0-3-1-16,-1-1-4 0,4 3 11 0,1-2-15 15,1 1 6-15,0 1 3 0,1-2 1 0,1 0 0 16,-2 1-3-16,2 0-3 0,3 2 6 16,0 0-4-16,-4-3-1 0,-1-1 8 0,-1 1-8 0,4-2-6 15,-4 3-24-15,0-2-26 0,2-1-41 0,-2-2-44 16,-2-1-138-16,-7-1-301 0,11 0 133 16</inkml:trace>
  <inkml:trace contextRef="#ctx0" brushRef="#br0" timeOffset="197529.28">15109 1277 49 0,'0'0'194'0,"0"0"-19"15,0 0-16-15,0 0-18 0,11-3-15 0,-5 1-12 16,1-1-14-16,3-2-5 0,1 3-15 0,1-5-5 0,2 4-7 16,1-4-6-16,3 0-11 0,-5 3-24 15,-3-1-39-15,3 2-19 0,-3-2-68 0,-2 2-130 16,-2 2-249-16,-6 1 110 0</inkml:trace>
  <inkml:trace contextRef="#ctx0" brushRef="#br0" timeOffset="197739.389">15180 1444 36 0,'12'-6'162'0,"-1"2"-9"0,4 0-18 0,-3-3-14 16,8 1-6-16,2-2-15 0,-4 1-6 0,0 1-13 15,0-2-16-15,-4 4-18 0,-4 0-37 0,-1 0-48 16,0 1-57-16,-9 3-70 0,8-2-178 0,-8 2 79 16</inkml:trace>
  <inkml:trace contextRef="#ctx0" brushRef="#br0" timeOffset="198373.392">15461 1131 42 0,'5'-2'175'0,"-5"2"-5"0,9-2-19 0,-9 2-11 0,10-4-6 15,-2 3-12-15,0 1-17 0,6-3-1 16,-3 1-16-16,-3 2-11 0,6 0-4 0,-4 0-7 15,2 0-9-15,-5 2 0 0,1 0-8 0,0 0-3 16,-2 2-6-16,0 0 1 0,-3 5-1 0,-3-3-4 16,0 5-4-16,-3-1-2 0,-4 5-4 0,-2 2 0 15,1-6-4-15,-3 0-1 0,1 3-5 0,1-3-12 16,0-1 16-16,0-2-9 0,4 0 1 0,-2-1-1 16,3-2-5-16,-2-3 2 0,2 2-5 0,3 0 4 15,1-4-4-15,-1 7-5 0,1-7 5 0,0 0 0 16,0 0-5-16,12 2 4 0,-12-2 1 0,14-2 1 15,-3-1 0-15,7 3-1 0,-7-2-7 0,4 0 4 16,2 1 2-16,-3-3-10 0,0 4 11 0,0-3-2 16,-4 1-5-16,3 2 8 0,0 0-6 0,-3 0 4 15,0 1-4-15,-2 2 4 0,0-2-3 0,-4 4-1 16,3-3 0-16,-3 4 2 0,0 2-3 16,-3-2-2-16,-1 5-10 0,0-4-6 0,-2 4 0 15,-2 0 0-15,-4-1-4 0,3 4 2 0,1-5 4 16,-2 3 1-16,-1-3 1 0,-3 2 0 0,1 2 5 15,-1-3-4-15,2-6 4 0,-1 8 0 0,-1-8 1 16,0 4 7-16,-2 0 1 0,2-5-1 0,-2 5 8 16,0-4 8-16,0 0-1 0,-5 1 12 0,6 0 9 15,-4-5 7-15,2 4 14 0,-1-3 6 0,0 2 9 16,1 1 3-16,3-2 1 0,1-2 2 0,9 0-1 16,-19 1-5-16,13 1 2 0,6-2-5 0,-11 0-1 15,11 0-5-15,0 0-1 0,-12 2-12 0,12-2 8 16,0 0-5-16,0 0-2 0,0 0-9 0,-13 1 0 15,13-1-7-15,0 0-4 0,0 0-19 0,0 0-35 16,-20 1-51-16,20-1-69 0,-12 5-96 0,-1 2-194 16,2 1-472-16,0-3 209 0</inkml:trace>
  <inkml:trace contextRef="#ctx0" brushRef="#br0" timeOffset="200717.062">16699 874 17 0,'0'0'153'0,"9"-23"-17"0,-9 23-5 16,4-20-15-16,-4 20-11 0,9-19-8 0,-9 19-9 15,4-22-1-15,0 12-1 0,-4 10-3 16,2-21-6-16,-2 21 1 0,0 0-3 0,0-24-8 16,0 24-5-16,0 0-2 0,-7-15-7 0,7 15-5 15,0 0-2-15,-21-10-8 0,21 10-3 0,0 0-2 16,-41 7-2-16,41-7-1 0,-44 20-10 0,18-8 0 16,2 6 0-16,-2-1-3 0,3 1-3 0,-1 4 0 15,5-3-2-15,1 0 2 0,4-3-4 0,4 0-5 16,-2 1 4-16,3-2-3 0,4 2-3 0,2-5 4 15,1 2 3-15,2-2-10 0,4 1 3 0,0-1 2 16,2-3-6-16,4 4 4 0,-4079 1-2 0,8163-2 0 16,-4079-2 3-16,0 2-1 0,4-4-2 0,0 1 3 15,-1 3-3-15,2-3-1 0,5 3 6 0,-8-2-3 16,-2 2-3-16,2 0 1 0,-2 1-2 16,0-4 1-16,-5 3 6 0,-1-4-3 0,1 2-4 15,-3-1-5-15,-2 1 6 0,0-1 5 0,-5 3-5 16,0-5-2-16,0 1 2 0,0-1 1 0,-5 3-6 15,1-4 11-15,-2 2-5 0,1-3-1 0,-2 2-2 16,0-4 3-16,-3 2-2 0,-1 1 2 0,0-3-1 16,-1-3-2-16,1 0 6 0,-3 0-3 0,1-2-6 15,0 1 7-15,-6-5-1 0,6 2-3 0,1 0 1 16,-4-4 3-16,2 0-1 0,1 3 2 0,2-3-6 16,1 4 5-16,2-1-3 0,-2 0 1 0,5 1 1 15,-2 1-3-15,3 0-3 0,4 3-7 0,-5-5-33 16,5 5-20-16,-4-2-33 0,4 2-35 0,0 0-151 15,0 0-305-15,0 0 135 0</inkml:trace>
  <inkml:trace contextRef="#ctx0" brushRef="#br0" timeOffset="201346.748">16855 1310 122 0,'0'0'163'0,"0"0"-17"16,5-14-17-16,-5 14-11 0,8-8-8 0,-4 1-16 16,2 0-9-16,3 0-7 0,-4-3-11 0,3 1-6 15,0-1-7-15,-2-2-7 0,2 3-2 0,-2-6-4 16,-1 5-4-16,3-2-6 0,-4 2 0 0,-2 0 0 15,2-2-9-15,-3 2 0 0,-1 3 2 0,-1-3-6 16,1 3 2-16,-4 2-6 0,4-2-3 0,-2 3 2 16,-2-1 3-16,4 5 1 0,-12-3 3 0,12 3 4 15,0 0-4-15,-18 6-13 0,7 0 15 0,3 1-2 16,-1 1-4-16,1 1-1 0,1 0 0 16,-1 2-5-16,2 0 5 0,2-1 4 0,-1 3 3 15,0 1-9-15,5 2 5 0,-4-3-10 0,4-3 2 16,3 2-1-16,-2-2-1 0,4-1 3 0,0 4-3 15,1-5 1-15,1 1 1 0,-1-1-3 0,3 0 8 16,1-3-6-16,1 0-9 0,3-1 5 0,-1-1-5 16,-3-3 4-16,10 0 2 0,-7-3-1 0,5-5-2 15,2 4 1-15,-3-3-5 0,2-4-1 0,-2 1 2 16,0-2 3-16,-1 2-5 0,-3-2 1 0,1-3-1 16,-1 4 2-16,-3-3 4 0,1 0-2 0,-7 0-2 15,2 4-3-15,-3-2 6 0,2 0-2 0,-5 4-5 16,2-1 4-16,-2 4 9 0,0-2-8 0,0 7 2 15,-2-9-2-15,-3 6 2 0,5 3 0 0,0 0-3 16,0 0-1-16,0 0 3 0,-13 14 5 0,8-6 6 16,-2 4 0-16,2-2 4 0,2 5-2 0,-2 2 3 15,2 1-5-15,0-1 0 0,5 0 4 16,-1 0-6-16,2 0 3 0,2-2-3 0,1-3 3 16,1 5 5-16,4-5-10 0,-2-7-3 0,8 9 5 15,-1-9-7-15,6 0 4 0,-3-3-1 0,3-4-10 16,6-6-19-16,-1 1-24 0,3-5-42 0,0-2-39 15,-1-1-46-15,-2-2-136 0,-6 0-335 0,-5 5 148 16</inkml:trace>
  <inkml:trace contextRef="#ctx0" brushRef="#br0" timeOffset="201903.027">17492 1170 32 0,'0'0'125'0,"0"0"-9"0,0 0-4 0,0 0-17 16,-14-10-7-16,14 10 4 0,-4-7-12 0,1 5 0 16,3 2 5-16,-9-5 2 0,5 3-3 0,4 2 2 15,-10-1-4-15,10 1-3 0,-14-2 5 0,14 2 0 16,-16 3-6-16,9-1-1 0,-6 1-4 0,3 6-5 15,-1-3 5-15,0 3-5 0,-3 1 0 0,4 4-2 16,0 2-3-16,0-3 1 0,2 1-4 16,2-2-5-16,1 5-3 0,2-2-10 0,2-3 1 15,-1 2-4-15,4-5-6 0,-1 2-7 0,2 1 7 0,2-4-10 16,-2-2 0-16,4-1-5 0,2 1-5 0,-3-5-1 16,6-1 1-16,-1-4-1 0,3-1 0 0,4-2-5 15,0-4-1-15,0 0 3 0,1-7-7 0,-1-4 3 16,-8 6 1-16,3-6-3 0,1-1 0 0,-2 0 5 15,-4-3-9-15,-1-2 5 0,-1 3-4 0,-3-5-1 16,-2 0 5-16,-1 1-2 0,-1 1-1 0,-2-1-4 16,-1 0 6-16,-2 5-3 0,0 6-3 15,2 2 6-15,4 16 2 0,-7-24-1 0,4 16 20 16,3 8 5-16,0 0-2 0,-8-19-5 0,8 19-3 16,0 0-2-16,0 0-1 0,0 0-3 0,-9 2 3 15,9-2-2-15,-1 22 3 0,-2-4 1 0,3 2-2 16,-2 6 3-16,2 3-2 0,0 1 0 0,4 0 0 15,-2 1 5-15,3-2-3 0,-1 0-13 0,2 0 12 16,1-3-2-16,-1-1-2 0,3 0 1 0,-1-8-3 16,-1 0-10-16,1-3-10 0,-3-3-25 0,5 0-39 15,-5-1-43-15,5-3-56 0,1-1-66 0,-5-3-192 16,-6-3-464-16,13 2 205 0</inkml:trace>
  <inkml:trace contextRef="#ctx0" brushRef="#br0" timeOffset="202669.073">17938 824 185 0,'0'0'172'0,"0"0"-17"0,0 0-20 0,0 0-11 16,0 0-11-16,0 0-9 0,0 0 0 0,0 0-5 0,2 15-11 15,1-5 0-15,-2 8-4 0,1 3-1 0,0 5-1 16,4 0 2-16,-2 3-5 0,2 0 0 0,-2 1 2 15,3 0-5-15,-1-3-4 0,0-1-2 0,2-1-3 16,1 2-5-16,-4-3-5 0,0-7-3 0,2-2 1 16,-1 1-7-16,-3-4-3 0,2-2-3 15,-2 0-4-15,0-3 0 0,2 0-5 0,-5-2-2 16,4 2 1-16,-4-5 7 0,0-2-2 0,1 6 7 16,-1-6-4-16,4 1 1 0,-4-1-6 0,10-9 0 15,-6-3-5-15,1-2-4 0,0-3-6 0,3-3 32 16,1-8-8-16,-4 0-2 0,0-5-8 0,2-3-3 15,-1 2-2-15,2-13-1 0,-6 12-11 0,0 1 0 0,0 0-4 16,-2 4-2-16,1 1-3 0,-6 11-2 16,5 0-3-16,0 18-7 0,2-24-4 0,-2 24-16 15,2-18-27-15,-2 18-29 0,0 0-25 0,0 0-18 16,0 0-21-16,0 0-30 0,0 0-39 0,0 0-207 16,0 0-454-16,8 42 202 0</inkml:trace>
  <inkml:trace contextRef="#ctx0" brushRef="#br0" timeOffset="203192.777">18384 1178 152 0,'0'-14'157'0,"-4"-2"-30"0,1 4 15 0,-2 2-3 16,4-4-17-16,-3 3 3 0,-1 0 0 0,0 2-1 16,0 1-1-16,2 4-1 0,-1-2-5 0,-1 3-12 15,-1-1-10-15,-2 4-8 0,-1 3-9 0,0 0-8 16,-4 2-2-16,3 4-7 0,-6 0-6 0,5 4 2 16,-6 0-8-16,6 3 0 0,0 1-8 0,-1-1-1 15,2 1 2-15,0 5-9 0,2-5-2 0,3 0 4 16,1-2-2-16,0-3-5 0,3 0 0 0,1-3-6 15,1 4-9-15,1-5 7 0,-1 0-3 0,1-3 0 16,1 0-3-16,0 2-6 0,0-4 0 16,6-1 3-16,-2 0-10 0,-7-2 6 0,21-4-1 0,-8-2 1 15,-2-3-5-15,4 1 3 0,0-5-8 16,-1-2 5-16,4-2 1 0,-9 2 1 0,4-1-4 16,-3 2 4-16,3-1-5 0,-4 2 5 0,-4 2-8 15,2 0 4-15,-1 7 1 0,-3-2 1 0,0 1-2 16,0 1 2-16,-1 1-3 0,-2 3 1 0,4-1 5 15,-4 1-6-15,0 0 4 0,11 9 2 0,-8-2-4 16,-1-3 1-16,2 4 1 0,0 0-2 0,0-1 0 0,0 2 2 16,2 0-7-16,-1-2 3 0,2 2 1 15,-2-2-6-15,0-1 1 0,3-2-9 0,-1-4-17 16,-3 2-11-16,-4-2-19 0,16-2-14 0,-16 2-23 16,20-7-18-16,-11 0-7 0,2 0-17 0,1-5-15 15,-3-2-21-15,2 0-126 0,-3-1-326 0,-2-3 145 16</inkml:trace>
  <inkml:trace contextRef="#ctx0" brushRef="#br0" timeOffset="204530.313">18559 862 125 0,'-7'-18'176'0,"7"18"1"15,-7-16 1-15,7 16-4 0,0 0-13 0,0 0-21 16,0 0-10-16,0 0 5 0,0 0-6 16,-12 8-5-16,8 4 2 0,3 6-2 0,-2 1-4 15,-1 8-4-15,4 1-8 0,-1 6-1 0,2-2-8 16,1-1-6-16,0 0-4 0,2-2-5 0,0 0-9 15,-4-3-4-15,5-1-10 0,-1-6-2 0,5 1-5 16,-8-2-9-16,4-2-5 0,-1-4-1 0,-2-2-5 16,3-1-7-16,-3-2-4 0,2 0-3 0,-1-1-2 15,1-2-2-15,-4-4-4 0,7 3 3 0,-7-3-3 16,0 0-9-16,17-12-6 0,-9 4-11 0,0-3-11 16,1-4-8-16,-2-2-8 0,0 0-4 0,2-1 9 15,-2-1 0-15,-1 2 6 0,4 1 0 0,-5 2 2 16,0 1 3-16,1 3 3 0,-5 1 2 0,5 3 3 15,-3 2 1-15,-1-1-3 0,2 1 6 0,-4 4 6 16,5-1-1-16,-5 1 6 0,10 6-1 0,-6-2-3 16,3 3 12-16,0 3 8 0,0-1-2 0,-2 3-1 15,0-3 2-15,5 4-1 0,-1 2-4 16,-1-3-1-16,1 1 3 0,-3-2 0 0,6 2 0 16,-5-5-5-16,2-3 2 0,0 3-5 0,0-3-2 15,1 2 3-15,-2-3 0 0,2-4-5 0,2 0 2 16,-1-1-8-16,0-4-5 0,1 3-8 0,-3-5-14 15,2 1-11-15,1-2-10 0,-3 0-5 0,0-2-2 16,1-1-4-16,-1-2 7 0,-2 1 7 0,-1-2-6 16,-1 5 14-16,-4-2 4 0,1-1 1 0,-2 4 8 15,-2-4 6-15,-1 0-1 0,0 0 4 0,1 3-3 16,-1 1 13-16,-1 3 19 0,4-1 10 0,-4 2 6 16,3 0 12-16,-3 0 1 0,4 4-1 0,-1-6-1 15,1 6-2-15,-4-2 0 0,4 2 1 0,0 0 1 16,-10 10-2-16,5-4 3 0,2-1-1 0,-1 3-2 15,3-3-3-15,-3 2 2 0,0-2 0 0,4 0-4 16,-4 0 3-16,2-1 0 0,2-4-7 0,-4 8 3 16,4-8-1-16,0 5 0 0,0-5-1 0,0 0-6 15,-1 4 0-15,1-4 2 0,0 0-3 0,0 0 3 16,0 0 3-16,0 0-8 0,0 0 0 16,0 0-1-16,0 0-10 0,0 0 11 0,0 0-3 15,0 0-3-15,1-18 3 0,-1 14-14 0,-1 0 11 16,1 4 1-16,-3-5-3 0,3 5-2 0,-1-5 0 0,1 5 3 15,0 0-3-15,0-5 5 0,0 5-9 16,0 0 1-16,0 0 6 0,0 0-3 0,0 0 0 0,1-5-1 16,-1 5 0-16,0 0-2 0,0 0 1 15,0 0-2-15,0 0 0 0,0 0 5 0,0 0-8 16,0 0 1-16,-1 19 7 0,1-9 3 0,0-3 1 16,0 3 1-16,0 0 4 0,1 4-4 0,-1-4-1 15,3 2 0-15,0 3-7 0,-1-1 5 0,3 2 0 16,-1-3 1-16,-3-2-1 0,4-2 0 0,-1 0-4 15,4 2 1-15,-2-5-5 0,-1 3 4 0,2-3-3 16,-1-4 3-16,-1 5 0 0,4-6-5 0,-3 1-8 16,5-2 13-16,-2-2-7 0,2-2 4 0,-2-1-13 15,0-1 2-15,1 0 1 0,-1 0-4 16,0-2-1-16,1 1 4 0,-6 0-4 0,3-3 7 16,-3 4-4-16,3-2 1 0,-2 0 6 0,-2 0-3 15,-1 0-6-15,1 0 6 0,3-1 0 0,-2 1-4 0,-4-1 5 16,4-1-4-16,-3 1 1 0,2 0 1 0,-2 0 0 15,1 0 6-15,1 1-4 0,-2 0 0 0,-1 0 4 16,3 3 3-16,-2-2-4 0,-1 2 1 16,0 5 4-16,0-9-14 0,0 9 14 0,-1-7 3 15,-2 3 0-15,3 4-4 0,-4-4 2 0,4 4-2 16,0 0 0-16,-6-3 2 0,6 3 0 0,-7-2 1 16,7 2-1-16,0 0 1 0,0 0-2 0,0 0 1 15,-16 3 5-15,16-3-3 0,-9 5 6 0,6 0-10 16,-1-2 8-16,1 5 1 0,0 1-5 0,2 1 6 15,-5 2 1-15,6 1 5 0,-4 3-1 0,3-1 0 16,0 2-3-16,1 0 3 0,2-3 2 0,2 1-1 16,0 0-3-16,-1-4 4 0,1 2-3 0,2-5-6 15,-1 3-1-15,3-2 1 0,-1-1 0 16,3-2-1-16,-2 0-6 0,2-4 2 0,0-2 2 16,2 3-1-16,2-8-5 0,1-2 4 0,2 2 3 15,-3-6-3-15,4 1-3 0,-3-2 3 0,0-1-6 16,-3-1 0-16,3 0-1 0,-3-2-7 0,-1-3 0 0,-1-5-5 15,-1 0-7-15,0 4-1 0,-4 3 7 16,-1 0-1-16,0 5 2 0,-3 1 7 0,-1-1-1 16,3 5-1-16,-3 1 3 0,1 1 0 0,-1 0 3 15,0 5-1-15,4-5-1 0,-4 5 1 0,0 0 3 16,0 0-1-16,0 0-2 0,0 0 6 0,10 17-5 16,-7-9 2-16,2 2 3 0,3 1-3 0,4 2-2 15,-1 1 5-15,1 0-3 0,-2-6 3 0,2 6 2 16,0 1 1-16,-1-3-13 0,2 2 14 0,0-2-3 15,-6-4 1-15,2 1-1 0,1-2 1 0,-2-1 2 16,-3 1-5-16,-2-3 4 0,-1 0 3 0,-2-4 3 16,7 7-17-16,-7-7-1 0,-3 10-14 0,3-10-39 15,-16 9-36-15,0-4-41 0,-3-1-65 16,-9 0-224-16,-3 0-464 0,-1-2 206 0</inkml:trace>
  <inkml:trace contextRef="#ctx0" brushRef="#br0" timeOffset="205163.737">19885 976 208 0,'-9'0'250'16,"9"0"-19"-16,0 0-28 0,0 0-20 0,0 0-22 16,0 0-17-16,0 0-18 0,0 0-9 0,0 0-31 15,0 0-36-15,0 0-39 0,0 0-39 0,0 0-45 16,17-9-56-16,-17 9-128 0,0 0-279 16,0 0 124-16</inkml:trace>
  <inkml:trace contextRef="#ctx0" brushRef="#br0" timeOffset="205341.449">19940 1316 44 0,'0'0'262'0,"0"0"-8"0,0 9-13 16,0-9-23-16,0 0-18 0,4 5-21 0,-4-5-23 15,0 0-21-15,0 0-4 0,0 0-23 0,0 0-32 16,0 0-54-16,0 0-66 0,0 0-100 0,0 0-163 15,0 0-332-15,3-20 148 0</inkml:trace>
  <inkml:trace contextRef="#ctx0" brushRef="#br0" timeOffset="211158.43">20525 899 39 0,'0'0'124'0,"0"0"-6"0,0 0-14 15,0 0-10-15,0 0-2 0,0 0-7 0,0 0-4 0,0 0-2 16,0-7-1-16,0 7-7 0,0 0-6 0,0 0-1 16,0 0-5-16,0 0 1 0,0 0 1 15,0 0-3-15,0 0 4 0,0 0 7 0,0 0-5 16,6-30 5-16,-6 30-6 0,0 0 4 0,0 0 4 16,0-18-1-16,0 18-2 0,0 0 1 0,0 0 26 15,0 0-8-15,0 0-10 0,0 0-7 0,0 0-7 16,0 0-5-16,-1-18-9 0,1 18-7 0,0 0-2 15,0 0-4-15,0 0-4 0,0 0 0 0,0 0-8 16,-5 34 3-16,4-17-1 0,2 0-7 0,-6 8 3 16,1 3-1-16,2-4-3 0,-2 3 0 0,0-2-1 15,3-4-4-15,-3 3 4 0,1 1-1 0,2-4-5 16,0-4 0-16,-7 10 3 0,8-10-6 0,0-3-11 16,-1-3 13-16,2 0-1 0,-1-1-11 0,0 0 11 15,-1-3-4-15,1-2 2 0,-3 2 0 0,3-2-2 16,0-5 5-16,4 8-2 0,-4-4-8 0,0-4 3 15,2 2 0-15,-2-2 2 0,0 0-1 0,0 0 0 16,0 0-3-16,0 0 5 0,0 0-4 16,0 0-7-16,-7-14 7 0,7 4-3 0,4-2-1 15,-4-4 3-15,1-2-7 0,4-8-4 0,-1-2 8 0,0 0-2 16,0-4 2-16,1 2-3 0,-1-1-3 16,-2-2 2-16,0 1 6 0,4 1-4 0,-5-1 0 15,4 4 2-15,-2 8-2 0,-2 0 6 0,-1 4-5 16,0 16 0-16,5-20 3 0,-5 20-1 0,3-16-2 15,-3 16 2-15,0 0-2 0,2-15 0 0,-2 15-1 16,0 0 1-16,0 0 3 0,0 0-1 0,0 0-3 16,0 0 3-16,0 0 1 0,31 51-1 0,-22-35 0 15,0 12 5-15,-1-3 0 0,1 0-5 0,2 3 5 16,-3-1-7-16,1 1 6 0,-1-1 2 0,2 1 1 16,1-3-6-16,-3 1 5 0,2-2 1 0,-5-3-3 15,3 2 3-15,-3-6-12 0,0 3 9 0,1-3 4 16,-2-1-2-16,1-2-3 0,-1-2 3 0,0 0-4 15,0-2 0-15,-2-1 2 0,-2-3-2 16,0 0 0-16,3 2 5 0,-1-5-5 0,0 0-7 16,-2-3-7-16,1 8-11 0,-1-8-7 0,3 3-30 0,-3-3-24 15,0 0-23-15,0 0-27 0,0 0-43 16,-2-15-31-16,0 5-156 0,-2 1-396 0,-1-3 175 16</inkml:trace>
  <inkml:trace contextRef="#ctx0" brushRef="#br0" timeOffset="211329.044">20502 1102 36 0,'0'0'157'15,"0"0"-18"-15,-5-2-13 0,5 2-13 0,0 0-12 16,0 0-22-16,17-4 7 0,-6 4-3 0,-2-3-25 16,3 0-2-16,2 1-3 0,2-2-6 0,3-1-22 15,-2-1-41-15,6 1-42 0,-4-1-49 0,2 2-56 16,-1-2-178-16,-1-1 79 0</inkml:trace>
  <inkml:trace contextRef="#ctx0" brushRef="#br0" timeOffset="211696.887">20966 845 73 0,'0'0'231'0,"0"0"-14"16,0 0-20-16,0 0-19 0,0 0-13 0,0 0-26 16,0 0-9-16,0 0-13 0,0 0-13 0,0 0-8 15,0 0-14-15,0 0-7 0,0 0 4 0,0 0-3 16,-17 6-9-16,19 1 5 0,-1 0-3 16,0 1-1-16,-1 0-4 0,0 2 7 0,4 4-4 0,-4 2-7 15,1 1 2-15,1 0-3 0,-2-1-9 0,2 4-1 16,0-1-1-16,0 6-3 0,2-6-6 0,-2-2 2 15,2 0 0-15,-1 2-8 0,-1 0 4 16,1-2-10-16,-2-2 5 0,3 1-6 0,-1-3 2 16,-3-1-4-16,2-2 0 0,1 0-2 0,-1 0-2 15,1-4-1-15,-1 4 0 0,2-4-6 0,-3-2 1 16,-1-4 4-16,3 9-20 0,-3-9 11 0,4 8-2 16,-4-8-4-16,0 0-9 0,0 6-27 0,0-6-42 15,0 0-58-15,0 0-79 0,0 0-263 0,0 0-513 16,0 0 227-16</inkml:trace>
  <inkml:trace contextRef="#ctx0" brushRef="#br0" timeOffset="212031.216">21473 1245 108 0,'0'0'145'0,"0"0"-16"0,0 0-12 0,0 0-6 15,0 0-4-15,-5 10-5 0,3-3-9 0,-2 3-11 16,0-1-7-16,2 3-9 0,-2 0-3 0,1-3-16 16,0 4-15-16,-2 2-39 0,4-5-53 0,-2 1-58 15,-3 4-64-15,2-5-198 0,4-2 88 0</inkml:trace>
  <inkml:trace contextRef="#ctx0" brushRef="#br0" timeOffset="212906.152">21854 863 35 0,'0'0'123'0,"0"0"-9"16,0 0-17-16,0 0 6 0,-6 21-15 0,3-10 2 15,2 6-10-15,0-1-5 0,-2 3-6 0,-1-1 0 16,4 1-7-16,-4 2-6 0,2 2-5 0,-3-4-19 15,5 0 10-15,-3-1-9 0,1-1-5 0,-1-1 3 16,3-5-2-16,-2-1-5 0,0 0 4 0,2 2-13 16,-1-7 2-16,1 3-4 0,0-8-1 0,-4 7-9 15,4-7-4-15,-2 9-6 0,2-9-14 0,0 0-5 16,0 0-12-16,0 0-18 0,0 0 4 16,0 0 6-16,0 0-3 0,0 0 0 0,-3-29-3 15,2 18 9-15,-1-2-4 0,2-2 8 0,-1-1 4 16,0-1-3-16,-3-3 10 0,3 1 10 0,-2 0 5 15,2 1 5-15,-3-9 20 0,3 9 11 0,1-1 8 16,-3 4 8-16,3-4 5 0,0 19 11 0,0-29 1 16,3 18-2-16,-3 11-5 0,0 0 2 0,1-25-1 15,-1 25-12-15,5-11 1 0,-5 11 6 0,14-12-12 16,-14 12 5-16,0 0-8 0,27-9 0 0,-27 9-3 16,24-2-1-16,-24 2-8 0,0 0 3 0,0 0-4 15,44 7 2-15,-44-7-10 0,18 6 3 0,-18-6-3 16,16 8 13-16,-10-1-10 0,-1-4-5 0,-3 6 2 15,3-4 7-15,-4 1-4 0,-1 3 4 0,-1 0 0 16,-1-1-3-16,-3 0 9 0,2 2 4 0,-3-3-10 16,0 2-4-16,1-2 7 0,0-2-9 0,0-1 6 15,-1 1-1-15,1-1-7 0,2 0-6 0,1-2 7 16,2-2-6-16,-4 7-14 0,0-4 16 16,4-3-2-16,0 0 2 0,0 0 1 0,-5 9-4 15,5-9-9-15,0 0 3 0,7 8 2 0,-7-8 7 16,11 5-1-16,-6-3-7 0,6 1 5 0,-1-2-3 15,2 2-6-15,-1-2 6 0,2 1-2 0,5 0-2 16,-5 0 8-16,7 3-1 0,-7-3-8 0,9-1 2 16,-5 1-7-16,2 1 9 0,1 3-4 0,-2-3 4 15,1 1 0-15,-3 2-3 0,-4-1-4 0,-1-1-3 16,0 2-4-16,-2 0-7 0,-3-1 6 0,1 0-5 16,-6 0-6-16,-1 1-5 0,0-6 8 0,0 11 1 15,0-4 9-15,-8-2 0 0,3 3 0 0,-4 1 21 16,-1-2-26-16,-3-2-16 0,-3 2 30 15,0-1 0-15,-1 1 6 0,-2 2-3 0,-1-4 3 16,0 5 11-16,2-5-10 0,-4 0 1 0,4 1 8 16,0-2-3-16,-4 0-9 0,7-1 7 0,-3 1-7 15,5-1-10-15,1-1-14 0,4-2-30 0,8 0-38 0,-15 0-138 16,15 0-251-16,-10-2 111 0</inkml:trace>
  <inkml:trace contextRef="#ctx0" brushRef="#br0" timeOffset="213248.392">22296 841 28 0,'0'0'213'0,"0"0"-16"15,0 0-15-15,0 0-17 0,0 0-9 16,0 0-11-16,0 0-14 0,0 0-5 0,0 0-2 16,-1 24-13-16,2-16-4 0,-1 2-2 0,0 2-7 15,1-1-10-15,1 2-4 0,0 3-1 0,0 1-5 16,-1 0-2-16,0-2-7 0,-1 0-2 0,0 2-6 16,2-3-9-16,-2 2-4 0,2 1-2 0,-2-4-8 15,-2-1 1-15,2 0-1 0,0-3-12 0,2 1 3 16,-2 0-3-16,-2-1-5 0,2-2-1 0,0 0-4 15,-3-1-6-15,3-6-16 0,-1 7-21 0,1-7-33 16,0 10-32-16,0-10-39 0,-2 5-54 0,2-5-216 16,0 0-433-16,0 0 191 0</inkml:trace>
  <inkml:trace contextRef="#ctx0" brushRef="#br0" timeOffset="213597.387">22811 1210 163 0,'-2'-2'186'0,"2"2"-9"0,0 0-16 15,0 0-12-15,0 0-14 0,0 0-8 0,0 0-3 16,0 0-2-16,0 0 2 0,0 0-6 16,-12 13-7-16,10-8-14 0,-1 4-5 0,0 1-15 15,2 0-8-15,-4-1-4 0,3 1-7 0,-1 4-16 16,0-4-35-16,2 2-35 0,1-3-49 0,-2 2-72 15,2-4-176-15,-2 0-353 0,2-7 156 0</inkml:trace>
  <inkml:trace contextRef="#ctx0" brushRef="#br0" timeOffset="214081.176">23275 951 47 0,'0'-9'186'0,"0"7"-2"0,0 2-19 0,-2-6-7 16,0 2-9-16,1 0-8 0,-2-1-9 0,2 1-5 15,-4-1-3-15,5 5-3 0,0 0 0 0,0 0-4 16,0 0-4-16,-22-24-3 0,22 24-8 0,0 0-6 16,-19-8-8-16,19 8-10 0,0 0-8 0,-22-3-5 15,22 3-8-15,-23 3 1 0,13 0-7 0,-8 3-10 16,1 5 8-16,4-1-3 0,0 3-4 0,-1 2-6 15,1-1-2-15,-1 8 3 0,-1-2-1 0,3-2-5 16,3-2 3-16,-2 7 0 0,2-5-3 0,6-2 4 16,-2 0-4-16,3 0-4 0,3 1 2 0,5-6-8 15,-2 2 2-15,6-5-17 0,2 6 12 0,4-2 1 16,-3-3-3-16,9-2-7 0,3-2 4 0,5-4-10 16,3-3-10-16,-1 0-23 0,-3-4-33 0,2-2-35 15,2-3-37-15,-2 1-30 0,-4-5-29 0,2-1-48 16,-3 0-163-16,-6-2-438 0,-1 1 193 0</inkml:trace>
  <inkml:trace contextRef="#ctx0" brushRef="#br0" timeOffset="214497.275">23589 834 129 0,'0'0'252'0,"0"0"-12"0,0 0-13 0,0 0-8 0,0 0-19 16,0 0-15-16,0 0-15 0,0 0-19 0,0 0-10 15,0 0-11-15,0 0-13 0,-17-17-2 0,17 17-15 16,0 0-4-16,0 0-5 0,0 0-13 0,0 0 0 16,0 0-18-16,0 0 7 0,0 0 4 0,0 0 2 15,0 0 0-15,0 23 0 0,0-15 3 0,-2 4 12 16,2-1-10-16,-1 3-7 0,1 3 15 0,0 0-4 15,0 2-8-15,-1 0 9 0,1 2-6 16,0 4-9-16,0-4 5 0,0-3 0 0,0 1-8 16,0 1-14-16,0-1 8 0,1-2 2 0,0 1-7 15,1 0 1-15,-2 2-12 0,2-8 1 0,-2 3 0 16,4 1-1-16,-3-3 7 0,2-3 1 0,-1 2 0 16,0-1-2-16,0-1 1 0,2-1-8 0,-4 3-1 15,1-7-4-15,2 0 0 0,-2 2-5 0,-1-7-4 16,3 6-9-16,-3-6 3 0,1 9 1 0,-1-9-6 15,0 5-6-15,0-5-12 0,0 0-26 0,0 0-55 16,0 0-74-16,0 0-95 0,0 0-135 0,0 0-322 16,-12-18-765-16,5 7 340 0</inkml:trace>
  <inkml:trace contextRef="#ctx0" brushRef="#br1" timeOffset="-188191.624">11313 3766 42 0,'-1'-6'43'0,"1"6"-1"16,0-4-3-16,-3 2-5 0,2-2 5 0,1 4-8 16,-4-7 2-16,3 6-4 0,-2-3-1 0,2 0-6 15,1 4 1-15,-7-4 2 0,4 1-4 0,3 3-4 16,-6-2-1-16,1 0 8 0,-1 1-3 0,2-3-3 16,4 4 2-16,-14 0-6 0,8 0 4 0,0 3 2 15,-2-1 0-15,-2 0 13 0,2 3-7 0,2-2-6 16,-4 3 2-16,-2 1 1 0,3 2 1 0,-1-1 3 15,2 0-4-15,-1 1-3 0,3-1 7 0,-3 2-5 16,0-2-4-16,5 3 2 0,-1-1-4 16,2 0-1-16,0-1-2 0,0 3 1 0,2-4 0 0,-2 1 3 15,3-1-4-15,3 1 3 0,-2-1-7 0,-1-2-1 16,4 1-1-16,5-2 2 0,-4-2 2 0,4 1 1 16,1-2-4-16,2-2 3 0,2 0-1 0,1-3-3 15,-2 0 3-15,6-1-3 0,-1-4-8 0,-2 3 2 16,4-4-3-16,-5-1 3 0,2 5-2 0,-1-2-9 15,-3 0 5-15,1-4-1 0,0 1-2 0,-2 2 0 16,-2 0-2-16,-4-1 5 0,3 1-12 0,-2-4 8 16,-1 4-2-16,0-2 4 0,-3 4-3 0,-1-3 5 15,1 1-2-15,-3 0 1 0,3 0 3 0,-2-2-3 16,-2 4-3-16,-2-4 6 0,0 6-1 0,0-5-2 16,-1 4 4-16,-4-3 1 0,3 1 0 0,-1 4 4 15,-7 0 0-15,4 2-5 0,-4 1 7 0,0 0 7 16,-2 0 1-16,-3 2-7 0,0 3 9 0,-1-2-3 15,1 5-3-15,0-3 9 0,1 7 1 0,0-6-2 16,-2 6 6-16,2-4-1 0,4 4-8 0,4-6-3 16,-2 6 9-16,3-2-12 0,-1 1 4 0,5 0 2 15,3 0-5-15,-4 1 14 0,1 3-10 0,7 1-2 16,-3 0-5-16,1-3 1 0,-1 0-1 0,5 3 3 16,-1-4-2-16,-3-1-4 0,7 2 1 0,-3-2 1 15,1-3 4-15,3 2-5 0,-1-3-1 0,1 0 1 16,1-2 1-16,2-1 0 0,-2-1 1 0,1-1-7 15,1-3 2-15,3-2 2 0,0-2-4 0,2-1 6 16,-1-4-2-16,0 1-1 0,-2-2-1 0,1 0-5 16,2 0 6-16,-3-2-5 0,-5-2 0 0,4 1 5 15,-7-2 4-15,3-1-7 0,-2 0 7 0,-3 0-10 16,-2-1 3-16,-1 1 2 0,-2 0-3 0,0 0 5 16,-2 3-8-16,-2 1 8 0,3 3 7 0,-5 0-9 15,2-3 5-15,-4 6 4 0,0-2 7 0,4 2-8 16,-4 0-1-16,-5 3 6 0,5 0-8 0,1 2 9 15,-6 1-4-15,3-1-2 0,-2 4 7 0,0 1-5 16,2 2 6-16,-2 1-7 0,1 1 1 0,-4 5 5 16,4-3 0-16,-2 6-1 0,0 7-4 0,3-5 3 15,-3 6 3-15,2-6-5 0,2 8 6 0,2-2-10 16,3-3-2-16,1 2 9 0,3-2-4 0,-2-2-3 16,6 0-1-16,-3-6 0 0,4-1-2 0,-3 0 2 15,7 1 2-15,-3-3-5 0,5-1 4 0,-1 1-6 16,4-6 4-16,-3 1-2 0,3-3 0 0,2 0-2 15,-2-5-3-15,6 2 7 0,-2-6-3 0,-1-1 1 16,0 0-1-16,0-2-6 0,-1-1-3 0,1 1 6 16,-3-1-1-16,-2-2 2 0,-2 5-2 0,-1-6 0 15,-3 4-4-15,-1-6 4 0,2 5-2 0,-6-5-3 16,0-1 8-16,0 3-5 0,0-2 4 0,-2 6-2 16,-6-4-6-16,2 1 4 0,-1 4 3 0,-2 0 0 15,-1 3 2-15,1-2-2 0,0 2 2 0,-8 4-7 16,5 0 6-16,-6 2 2 0,-1 5 1 0,1-1-11 15,-1-1 13-15,-8 12-1 0,9-4-4 0,-1 0 10 16,3 2 3-16,-4 7-3 0,5-4 1 0,1 0-1 16,2 3-1-16,1 0 1 0,2-1-2 0,4 1 0 15,-1-1-1-15,3 0-1 0,-1 3-3 0,4-9 5 16,1 1-1-16,3-3-4 0,2-1 0 0,-1 1-3 16,3-1 2-16,2-3-7 0,1-1-1 0,1-3 5 15,5-2 2-15,1-3 1 0,1 0-3 0,0-5-2 16,8-4-1-16,-3 2 3 0,2-4-3 0,-3 1 1 15,1-2-2-15,-6 4-8 0,1-5 8 0,-4 3-4 16,1 1-5-16,-2-12 1 0,-4 10 0 0,-3-1 6 16,-2 2-2-16,-3 0 0 0,0 3-1 0,0 0 7 15,-3 2-2-15,-2 1 2 0,-2 2-8 0,1-2 7 16,-2 4 0-16,-3-1 0 0,-4 2 2 16,0 6-6-16,-2-2 5 0,0 5 7 0,-2 1-1 0,-3 2-4 15,4 1 1-15,-2 1 3 0,2 2-4 0,-2 2 9 16,2 2-9-16,0-2 0 0,3-1 0 0,2 1 4 15,-1-1 0-15,3 1-4 0,0-4 7 0,4 0-3 16,0-2-5-16,1 0 1 0,3-2 5 0,1 2-8 16,1-2 0-16,-1-2-2 0,5 2 4 0,3-5-2 15,1-1 4-15,1-2-2 0,3-1 2 0,5-3-3 16,1-4 1-16,4-2 6 0,1-3-9 0,2-3-2 16,-2 2 1-16,0-4 2 0,-3 2-2 0,-1 1-3 15,1-1 2-15,-10 3 2 0,1 3-8 0,-2-3 5 16,-5 3 0-16,0 2 4 0,-2 2 1 0,-3 2-1 15,2-3-1-15,-4 4-5 0,0 1 10 0,-1 1 0 16,-4 0-1-16,7 2-1 0,-20 7-1 0,7-3 7 16,-5 7 5-16,4 0-4 0,-4 0 3 0,-1 0 1 15,4 4 4-15,-7 3-2 0,5-1 0 0,2-4-4 16,1 1 3-16,3-1 0 0,1-1-2 0,4-3-6 16,-4 3 5-16,6-3-2 0,0-1 0 0,3-1-6 15,0-1 2-15,2 1 0 0,1-4-10 0,4-1 6 16,0-2 4-16,4 1-2 0,1-3 1 0,2-2-4 15,3-1 0-15,0-2 2 0,1-2-1 0,2 1-2 16,-2-5 9-16,-1 5-8 0,1-2 5 0,-3-5-4 16,-1 6-4-16,0 1 5 0,-7 2-5 0,2-3 1 15,-1 2 6-15,-2-3 0 0,-2 5-2 0,-3-4 4 16,0 4-3-16,0 1 3 0,-2 1-5 0,-1-2 1 16,3 5 3-16,-10-1 4 0,10 1-2 0,-12 3-5 15,3 0 6-15,-1 4-4 0,1 0 3 0,0 2-3 16,-1 0 3-16,1 1 2 0,4 0 2 0,-3 0 1 15,2 2-12-15,-2-4 3 0,5 0 3 0,1-1-6 16,2 3 3-16,-4-4-1 0,5 2-1 0,2-3 1 16,2-1-2-16,-1 2 6 0,6-5-9 0,-1 1 1 15,1-3-1-15,3-1 5 0,0-1-3 0,6-2-4 16,-3-2 7-16,0-3-7 0,-1 0 5 0,3 1-3 16,-5-4 1-16,2 1-1 0,-4 3-2 0,-1-3-2 15,-3 2 2-15,1 0-1 0,-4 1 3 0,1 0 2 16,-3 1-2-16,-2 1-2 0,0 0 2 0,-2 0 7 15,0 0-7-15,-4 3 3 0,1 0 0 0,0 3 5 16,-6 1-3-16,-1 1 4 0,1 3 1 0,-3 0-1 16,1 4-2-16,-4 4 2 0,4-1 3 0,0 3 3 15,1-3-5-15,2 1 1 0,-2 3 2 0,3-4-4 16,0 1 6-16,3 0-6 0,2-1-3 0,-1-1-2 16,5 0-1-16,0-1 0 0,4-1 5 0,-3-1-3 15,3-2 4-15,2-2-3 0,-1-1-1 0,3-1 4 16,0 0-9-16,3-4 3 0,0-1 1 15,0 0 2-15,0-4-2 0,0 3-5 0,3-4 10 0,0-2-1 16,1 2-1-16,-3-3 1 0,1 0 2 0,-5 4-4 16,0-3-4-16,-3 0-1 0,2 2-1 0,-5-3 5 15,3 4 0-15,-5-3 0 0,0 4-2 0,0-2 3 16,-5 1-5-16,1 1 5 0,-1-1-5 0,-1 1 1 16,-1 2 3-16,0 1 0 0,0 3 1 0,-2-2 0 15,2 3 3-15,-6 4-3 0,3 3 3 0,-2-1-6 16,-3 4 7-16,2 0 8 0,-1 3-4 0,1 3 0 15,2-1-3-15,2 2 0 0,-3 1-3 0,6-2 1 16,-3 1 0-16,5-1-1 0,-1-3-3 0,5 1 9 16,0-2-8-16,0 0 3 0,0-3-9 0,5 1 3 15,-4 0 2-15,2-3-7 0,2-2 10 0,1 0-3 16,2-1-2-16,-3-1 9 0,3-3-5 0,1 0 1 16,4-3 0-16,-4-1-4 0,3 2 1 0,-1-2 0 15,-1-2 1-15,1-2-15 0,0 0 15 0,-1-2 1 16,1-1-2-16,-3 0 2 0,-2 0-2 0,2-5 1 15,0 1-10-15,-6-1 9 0,1-1-1 0,-5 5 2 16,1-4-4-16,1 0-6 0,-6-1 2 0,-2 0 3 16,2 0-4-16,-4 2 0 0,1-2-1 0,0 3 13 15,-3 2-7-15,1-1-1 0,2 6 4 0,-2-2 1 16,0 4 5-16,1 0 1 0,-2 1-4 16,-2 1 0-16,1 3 0 0,2 3 3 0,-2 0 2 0,-6 2 0 15,4 4-2-15,-3 0 0 0,2 4 4 0,-3 3-4 16,6-2 4-16,0 3 2 0,0 4-2 0,0 2 3 15,5 1-4-15,2 1-6 0,1 1 7 0,1-2-2 16,4 1 5-16,0-6-10 0,4 5 1 0,2 4 0 16,-1-10 1-16,2 1 1 0,3-2 3 0,0-3-5 15,4 0-3-15,0-2 3 0,-4-5-2 0,8 3 0 16,-2-5 2-16,4-5-2 0,-1 0 1 0,-1-1 1 16,4-3-5-16,-3-2 1 0,2-2-1 0,3-3-1 15,-1-2 2-15,-7 1-1 0,2-2 5 0,3-7-4 16,-10 7 1-16,0-3 1 0,-1-1 6 0,-3 1-8 15,1 0 2-15,-4-11-4 0,-3 10-1 0,-1-11 3 16,-4 3 4-16,0 2-4 0,-1 0 3 0,0-1-3 16,-4 3-4-16,-4-3 2 0,7 9 4 0,-8-5-1 15,4 7-1-15,-2 0 1 0,-2 4-3 0,-1-1 4 16,1 3 1-16,1 1 1 0,-5 3-4 16,0 4 7-16,-1 0 4 0,0 1 6 0,-3 0 3 0,3 6-4 15,-9 2 6-15,1-1-1 0,2 2-5 0,1 4 5 16,0 1 0-16,0 4-1 0,7 1-5 0,-2 1 2 15,5 1 1-15,0 0-7 0,2 3 0 0,4-9-1 16,3 3 0-16,1 6-3 0,-1-6-1 0,5 2 5 16,0-2-4-16,2-1 0 0,2 1 0 0,1-3-5 15,0 1 0-15,4-9 2 0,0 2 1 0,5-1-2 16,-5-1-2-16,1-3 3 0,7-1-3 0,-2-1 1 16,3-3-2-16,0-3 1 0,2-3-5 0,7-2 3 15,-4-5 0-15,-6 0 3 0,3 4-1 0,3-7-3 16,-6 4 2-16,-2-1-3 0,-2-3 1 0,0 1 0 15,-7-2-6-15,2 0-5 0,-3 1-1 0,-2-3-8 16,-2 1 7-16,-2-7-4 0,-3 7-5 0,-1 1 5 16,-2 2 4-16,-3 1 6 0,4 4-4 0,-6 3 3 15,2-2 0-15,-3 5 4 0,2 0 4 0,-1-1 1 16,-3 3 2-16,-3 2-1 0,1 3 7 0,-2 2 2 16,1-1 1-16,2 0 2 0,-2 4-3 0,1 0 3 15,2 5 1-15,-1-3-1 0,5 2 1 0,-2 5-1 16,3-2-3-16,1 2 1 0,0 0 4 0,1 2-2 15,3-4-6-15,-1 2 2 0,2-1-4 0,4-3 5 16,0-1-2-16,0 1-3 0,0-2 0 0,0 0-3 16,5-1 0-16,1-1 0 0,2-2 0 0,-3 1 0 15,4-4 1-15,-1-2 1 0,2 1-2 0,2-3 0 16,-1-1-3-16,1-3 0 0,2 0 4 0,-3-2-3 16,3-3 3-16,-2 1-1 0,-2 0 5 0,0-1-7 15,0-1 0-15,-2 0 1 0,0-4 0 0,-3 2-1 16,-1-1 5-16,1 0-3 0,-4 1 0 0,-1 1-1 15,-3 0-1-15,0-7-2 0,-2 4 0 0,-1 2-1 16,0 2 1-16,0 0 1 0,-6 2 1 0,3 2-2 16,-1-1 2-16,-1 3-1 0,-1 3 2 0,-2-3 2 15,4 1-4-15,-6 3 0 0,5 3 3 0,-7-2 3 16,4 3 4-16,-1 2 0 0,1-1 1 16,0 4-1-16,1-4-6 0,0 5 4 0,0 1 2 0,2 3-6 15,2 3 5-15,4-8-4 0,-2 8 5 0,1 3-5 16,3-4 0-16,2 2-1 0,2-2 0 0,2 0 1 15,0-1-2-15,3-2-1 0,-1-3 4 0,3 2-3 16,3 1 0-16,-1-8 0 0,1 3 0 0,3-3 1 16,-2-3 0-16,9-2-2 0,-2-2 0 0,0 0 2 15,0-5-2-15,2-6 1 0,1 4 1 0,-3-1-3 16,-1-1 2-16,3-5 1 0,-5 4-3 0,0 0 0 16,3-8 0-16,-6 7 0 0,0-3 3 0,-2 2 0 15,-2-3-2-15,-1-1 2 0,-2 1-1 0,-2-1 3 16,-1 1-6-16,-3-3 4 0,1 4 0 0,-2-3 0 15,-8 2-3-15,5 4 1 0,-4-3 3 0,-1 3-4 16,2 3 5-16,-5-2 2 0,3 4-10 0,-6-2 6 16,4 4-1-16,-2 3 2 0,-5-1 0 0,0 4 2 15,0 0-3-15,-1 4 0 0,1 1 2 0,-4 3-2 16,3-1 9-16,5 3 3 0,-4 2-2 16,4 0 0-16,0 2-3 0,4 1 3 0,1 0-3 0,0 1-1 15,4 4 1-15,2-1-7 0,2 1 3 0,2 5 4 16,-1-7-8-16,4 1 2 0,1-1 3 0,3 0-3 15,-2-1 1-15,3-3 0 0,0 2-3 0,3-3 1 16,-3-2 0-16,2 0-1 0,3-5 0 0,-1 5 0 16,1-7-1-16,-1 0 0 0,5-2 3 0,0-3-2 15,-1 1-1-15,-4-4 4 0,4 0-4 0,1-2 0 16,1 0-1-16,-4-3 0 0,-1 0 1 0,4-2 1 16,-1-1-1-16,-2 2 2 0,-2-5-2 0,-4 3 4 15,5-2-5-15,-4-3-7 0,-1 1 8 0,-3 0-2 16,2-10-2-16,-5 9-3 0,1 0-6 0,-3 0-2 15,0-3 0-15,-2 1 1 0,-4 4 2 0,2 2 9 16,-2-4 0-16,0 8 3 0,-3-1 0 0,2-1 0 16,-3 5-5-16,0 1-1 0,-4-2 0 0,3 4 3 15,-8 0 3-15,4 3-1 0,-4 3 2 0,0 4 3 16,-1-2-1-16,4 2 4 0,-3 3-3 0,3 0 0 16,0-1-2-16,4 5-1 0,-2-1 5 0,4 3 3 15,-1 0-3-15,5 2 4 0,0-1-4 0,1 1 4 16,4 1-6-16,0 0 0 0,0-3-3 0,4 2 2 15,1 1-3-15,0-2 5 0,3-2 1 0,-2-1-1 16,4 1 4-16,0-2-5 0,2-2-2 0,-2 2-1 16,2-4 0-16,3 1-2 0,-4-5 1 0,1 3 3 15,2-4 1-15,-2-2-3 0,-1 1 2 0,3-3-1 16,-1-1-1-16,5-2 0 0,-5 2-1 0,-3-3 4 16,3-4-2-16,2 0 2 0,-4 1-6 0,-2-2 0 15,4-4 4-15,-4 2 0 0,0 1-3 0,-1-5 3 16,-2 1-4-16,-2-2 1 0,-2-2-2 0,-1-2 2 15,1 3-1-15,-4-4 1 0,-1 3-3 0,-5-6-5 16,3 7-2-16,-2-2 2 0,-2 2 5 0,-3 0-3 16,1 0 0-16,-2 3 2 0,-1 2-8 0,-4 2 11 15,5 0 2-15,-4 3 3 0,3 5 1 0,-2-1 1 16,-3 3 5-16,1 4 2 0,2 2-3 0,-3-1 3 16,5 5-5-16,-1 4 3 0,3-3-4 0,0 2 4 15,0 3-1-15,3 5-4 0,3-3 4 0,-3 7 1 16,1-1-4-16,4 0 3 0,3-4-2 0,-3-1 2 15,4 6-5-15,0 0 6 0,4 1-1 0,-1-7-3 16,-1 0 7-16,2 7 0 0,0-6-4 0,5-3 6 16,-3-2-1-16,2 1 2 0,-1-3-3 0,6 1-2 15,-6-4 3-15,6 1 0 0,-2-3-3 0,-1-1 1 16,2-4-1-16,2 1 1 0,-1-4-1 0,8 0-3 16,-4-4 1-16,-1-1-1 0,6-3-2 0,0-5 0 15,2 2-4-15,-6-1 2 0,4-6 1 0,-8 5-6 16,-1-3 0-16,1 0-2 0,-3-1-1 0,-1 0-1 15,3-5-1-15,-9 4 4 0,1 0-4 0,0-10-1 16,-4 10 2-16,-1-8-5 0,-4 6-6 0,0 2 3 16,-3 0-2-16,-1-1 10 0,-3 2-5 0,3 3 4 15,-4 3 4-15,1 1 0 0,0 4 0 0,-5 0 1 16,2 2-4-16,-5-1 6 0,3 4-2 0,-14 6 3 16,11-2 0-16,-3 4 3 0,-6 4 0 0,1 1 5 15,2 1 0-15,2 7 2 0,4-2 3 0,0 1-2 16,1 1-2-16,2 1 3 0,7-5-1 0,-1 2-3 15,6-1 2-15,3-1-2 0,-3 0 4 0,8-3 2 16,-3 3-6-16,6-4-3 0,-2-3 1 0,6 5-4 16,-3-5 1-16,6-1-1 0,4-1-7 0,0-2 6 15,1-2 0-15,0-6-2 0,1 0-10 0,0-1-27 16,1-1-47-16,5-4-65 0,-8 1-76 0,-3-1-125 16,-2 0-380-16,1-4 169 0</inkml:trace>
  <inkml:trace contextRef="#ctx0" brushRef="#br1" timeOffset="-184806.16">15061 5485 31 0,'-1'-4'95'0,"-3"-1"0"0,4-1-20 0,0 1-8 15,0-1-4-15,0 2-10 0,0-4 4 0,-1 2-10 16,2-5-3-16,-2 5-5 0,-2-2-2 0,6-1 0 16,-6 0-4-16,3 2-3 0,-1-3 15 0,1 3-3 15,-2 2 0-15,0 0 9 0,-2 0-1 0,3 0 3 16,-3 2-2-16,3-2-7 0,-2 3 2 0,-2-1-6 15,5 3 1-15,0 0-6 0,-14 5 1 0,8-2-2 16,-1 5-7-16,-1 3 7 0,1 4-9 0,-1 1 1 16,1-1-2-16,-3 12-2 0,1-5-3 0,2 5 1 15,2-1 3-15,-1-1-6 0,3-7-6 0,2 9-7 16,1-9 14-16,1 0-4 0,1 1-7 0,3-1-1 16,0-4 4-16,-2-4-5 0,4 2-6 0,-1-4 5 15,3-2 2-15,1 0-5 0,3-2 3 0,1-2-2 16,-1-3-3-16,6-2 3 0,-1-2-7 0,1 0-5 15,2-4-7-15,-3-1-8 0,-1 0-8 0,-2 0 2 16,-1-2 5-16,0 0-11 0,0-1-7 0,-3-1 14 16,-2 0 2-16,-3-3 6 0,-2 2-8 0,0-2 4 15,-3 0 8-15,-1 0-2 0,0-1 2 0,-1 0 1 16,-3-1 5-16,-1 4 0 0,0-1 7 0,-1 1 7 0,-1 3 6 16,2 3 14-16,-7-3-8 0,3 4 9 15,0 1 2-15,2 2 3 0,-7 2 5 0,3-1-5 16,-2 3 6-16,0 2 10 0,-5 3-2 0,3 2 9 15,-7 0-1-15,4 2-2 0,2 4 1 0,-5 4-2 16,3 1 1-16,3-2-5 0,0 9-4 0,3-7 4 0,-1 7-5 16,3 0-8-16,-1-2 1 0,7 3-7 0,0-6-5 15,0 0 1-15,4 1-1 0,3 0-2 16,-1-2-2-16,2-2-4 0,-1 0-2 0,3-4 1 16,2-2 1-16,-1-1-4 0,0 1 1 0,2 0-8 0,1-5 6 15,-1-1-6-15,1 0 0 0,3-1 2 0,-1-5 1 16,1 0 0-16,0-4-3 0,6 0 5 0,-6-2-6 15,4-1-3-15,-3-2 0 0,0 1-4 0,-4-3-5 16,2-2 1-16,-2 1-2 0,-3 2-1 0,-1-5 5 16,0-1-1-16,-3 1-3 0,-2-1 1 0,2-2-5 15,-5 1 6-15,0 0 0 0,-2 1-3 0,0-3 2 16,-3 3 4-16,4 0-5 0,-6 1 2 16,-1-1 0-16,2 3 4 0,-1 6 5 0,-4 0-1 15,3 2 1-15,-3 1 2 0,4 2 0 0,-4 4 2 0,-6 0 8 16,2 2 9-16,0 3-1 0,-2 0 3 0,2 4 4 15,-6 4-1-15,5-1 0 0,3 5 0 0,-2-4-3 16,3 8-5-16,0 0 2 0,5-3-2 0,4 6 0 16,1-3-3-16,1-4-4 0,2 4 1 0,5 4-6 15,0-5 9-15,1-2 6 0,3 0 2 0,2-1-1 16,0-3-5-16,4 1 0 0,2-3 0 0,-1-1-2 16,3-1-1-16,1-3-5 0,-1-1 1 0,2-4-1 15,1 1-2-15,-1-3-2 0,3-3 0 0,-4-2 2 16,2-2-4-16,-1 0 1 0,-1 0-5 0,-1-3-2 15,-2-1-1-15,-2 0-2 0,-2-3 2 0,3 1 1 16,-3-1-6-16,-3 0 1 0,-1-2-3 0,-2-2-4 16,1 0-2-16,-5-3 2 0,-4 1 1 0,-2-1 2 15,4-4 1-15,-4 1 2 0,-1-2-2 0,1 6 1 16,-4 1 5-16,0-8 1 0,-1 11-1 0,-2 1-1 16,-1-1 4-16,-1 5 6 0,1-1 0 0,-3 4 6 15,1 2 5-15,-4-1 2 0,1 2 4 0,2 5 5 16,-4 0-2-16,-2 4 4 0,0 4 5 0,2-1 1 15,1 1 9-15,-2 5-11 0,-1 2-1 0,1 3-2 16,5 4-4-16,1-1-1 0,5 1-1 0,-1 2-1 16,5 2-3-16,1-8 1 0,4 8-4 0,0-1 0 15,0-4-4-15,4-2-1 0,0 0 4 0,2 0-4 16,3-1-1-16,0-1-2 0,1-3-1 0,2 1-1 16,2-1-2-16,1-3 3 0,-3-5-1 0,4-1 0 15,2-2 1-15,-1-2-3 0,-2 2 1 0,8-7-2 16,-5 0 0-16,0-2 0 0,2-1-3 0,4-3 4 15,-7-2 1-15,1 0-3 0,-1 0 1 0,-1-1-2 16,-3-1-2-16,6-7 2 0,-11 6-1 0,1-2-5 16,-3-2 1-16,-2 0 0 0,-3-1 0 0,-1 0-4 15,0 2 1-15,-5-10 1 0,-1 12 1 0,2-2-1 16,-5 1 3-16,1 1 1 0,-4 2 5 0,3 1-1 16,0 6-1-16,-1-1 1 0,-1 4 0 0,0 1 2 15,-2-1 1-15,0 3 3 0,-1 1 0 0,0 1 7 16,-2 4 1-16,-1 4 2 0,-1-2-2 0,5 5 4 15,-2 3 1-15,1-1-2 0,1 6-4 0,0-2 2 16,2 0-1-16,1 6 0 0,3-6-1 0,5 1 0 16,-2 0-4-16,4 0-1 0,2-2 1 0,0 0-2 15,1 0-1-15,1 0-2 0,4-7 0 0,-2 2 1 16,3-3 0-16,-3 1-1 0,4-3 3 0,2-1-6 16,1-1-3-16,1-4 3 0,-1 2 1 0,5-6 0 15,-3 2 0-15,2-4-2 0,1 2 1 0,-2-4-2 16,-1 0-1-16,2-1 1 0,-4-2-1 0,0-2-3 15,-2-2-2-15,3 1-2 0,-5-3-3 0,-1-1-6 16,0 1 2-16,-5 0-3 0,1-3 3 0,-4 0 3 16,0 0 0-16,-4 2-1 0,1-1 1 0,-1 1 3 15,-5 1 0-15,5 1 7 0,-4 3 0 0,0 3 1 16,2 1 0-16,-3 1 2 0,2 2 5 0,-5 1 2 16,3 3 4-16,-1 1 2 0,0 2-3 0,0 6 5 15,-1 0-1-15,4 0 0 0,-5 5 0 0,3 1-3 16,0 1-1-16,-1 2 3 0,5 1-4 0,0 0 1 15,2-1-4-15,-2-3-1 0,5 3 1 0,0 0 9 16,0-5-11-16,0 1-2 0,3-2 0 0,2 1 0 0,-1-4-3 16,-2 3-1-16,2-5 1 0,1 1 1 0,0-3-1 15,2-1 3-15,-2-1-1 0,1-2-2 16,-1 1 1-16,-5-1 1 0,13-3-2 0,-7 3 2 16,0-4 0-16,1-4 0 0,1 1 1 0,0 0-2 15,-6-3 2-15,3 3 3 0,-1-5-2 0,-1 0-2 0,-2 2-2 16,0-2 2-16,-2 0 0 0,0-1 0 0,-4 2 3 15,5 3 0-15,-3-3 0 0,-3 5-1 0,4 0 1 16,-2 1 0-16,0 4 0 0,4 1 6 16,-11 0-5-16,11 0 0 0,-9 8 5 0,1-2-1 15,0 0 0-15,1 6-2 0,1 0 6 0,-2 2-5 0,4-2-2 16,-1 0 1-16,0 2-1 0,4-2-1 0,-2 0 1 16,2-1-2-16,0 0-4 0,2-2 3 15,0 2-1-15,-1-5-2 0,4 1 0 0,-1-2 0 16,1 0-1-16,-1 0 2 0,1-2-2 0,1-2 2 15,-1 1-3-15,-4-2 1 0,14-2 1 0,-5-1-1 0,0-2 1 16,-4 1 2-16,4-1-2 0,0-4-1 0,-3 3 2 16,0-4 3-16,0 1-5 0,-1-1 3 15,-3 3-2-15,2 1 5 0,-2-1-4 0,0 1 0 16,0 1 3-16,-2-1 1 0,-2 2-2 0,2 4 2 0,2-5 2 16,-2 5-1-16,-2-2-5 0,2 2 4 0,0 0-4 15,0 0 0-15,-14 11 2 0,9-5 0 0,0-1 2 16,-1 1-2-16,2 4-3 0,0-3 1 0,0 1-1 15,3-3 1-15,-3 2 1 0,3 0-1 16,-2-2 0-16,2 0-1 0,1 1 2 0,1 0 1 0,-2-1-5 16,2-2 1-16,3 0 2 0,-4-3-5 0,5 1 5 15,-5-1-2-15,10-1 0 0,-3-2-1 0,-1 0 1 16,1-1 0-16,-1 0-1 0,0-3-2 0,1 0 4 16,-1 0-4-16,1-3-1 0,-3 1 1 15,0-1-2-15,0 0-2 0,-3 1-1 0,2 1-4 0,-3-4 8 16,0 3-6-16,-3 1 1 0,0-4 8 0,-1 5-4 15,-2-3 2-15,0 5 0 0,4 1-1 0,-5 1 0 16,2-2 3-16,5 5 2 0,-14 3-1 0,7 0 4 16,1 1-1-16,-1 3 2 0,-2 0 1 0,1 2-2 15,3-1 0-15,1 2 0 0,0-2-1 0,0-1 1 16,2-1-2-16,1 5-2 0,-3-7 8 0,3 4-9 16,2-3-1-16,3 0 2 0,-3-1-1 0,-1 0 1 15,5-1 3-15,-5-3-3 0,9 0 3 0,-9 0 0 16,13-7-4-16,-3 3 3 0,-2-1 0 0,-1 0 0 15,1-3 3-15,0 4-3 0,-3-7 1 0,1 5 1 16,-3-1 0-16,1-1 0 0,0 1 1 0,-1-3-2 16,-3 5 6-16,0-2 2 0,0 0 5 0,0 0 3 15,0 2 1-15,0-3 1 0,-3 4-4 0,1 1 0 16,-4 0 7-16,1 2-11 0,5 1-4 0,-13 4-22 16,1-1-36-16,0 8-57 0,-5-2-72 0,3 5-261 15,-8 6-477-15,2 1 211 0</inkml:trace>
  <inkml:trace contextRef="#ctx0" brushRef="#br1" timeOffset="-180004.749">10517 10379 82 0,'-1'-5'105'0,"1"0"-9"0,0 5 0 0,-4-5-8 15,4 1-5-15,0 4-1 0,-4-5-11 0,3 1-3 16,-5 0-7-16,3 1 1 0,2-1 1 0,1 4-12 16,-8-2 7-16,4 0-4 0,4 2 1 0,-9-2-4 15,0 2 1-15,9 0-8 0,-12 1-5 0,5 2-3 16,-5-2 0-16,2 3 1 0,0 0-2 0,0 2-6 16,0-2 4-16,-1 4-1 0,-1 3-2 0,-2 2-4 15,2-2 5-15,1 3-3 0,-2 4-2 0,0 4 0 16,4-4 1-16,-5 5-7 0,4 1-1 0,2 0 1 15,-2 1 1-15,6 1-2 0,-1-2-5 0,4-4-6 16,-2-1 5-16,6 1-3 0,-2-2 1 0,3 0-3 16,1-2 0-16,5-1-1 0,-2-2-1 0,0-3 0 15,-3-1-2-15,6-2-1 0,1-1 0 0,-2-5-3 16,0 2 3-16,3-3-3 0,1 0-6 0,-1-3 12 16,1-1-12-16,3-2 5 0,-1-3 2 0,2-1 0 15,-5 0-7-15,2 0 9 0,0-4-4 0,1 0 2 16,-5-1 1-16,2-1 1 0,-1-1-2 0,-1 0-5 15,-5 2-1-15,1-4 8 0,-3 1-3 0,2-1-1 16,-1-7-1-16,-2 7-1 0,-2-6 1 0,-2 6-6 16,-2-5 2-16,-1 4-3 0,-3-1-1 0,3 5 3 15,-4-2 4-15,-1 1 0 0,-2 0-3 0,-1 2 6 16,-2 3-2-16,0 1 1 0,1 1 5 0,-2 4 2 0,0 1 8 16,-3 1 5-16,-3 0 8 0,3 5 0 15,-2-1 4-15,0 4 2 0,-1 0 2 0,2 4 0 16,-3-2-1-16,-1 6-3 0,5-1-8 0,-3 4-4 15,0 1 6-15,6-3-7 0,-2 9-2 0,3-7 2 0,0 8-5 16,-1 0 2-16,6-6-3 0,-1 8 1 0,2-6-2 16,2 5-5-16,-1 1 1 0,3 1 2 0,4-9-1 15,3-1-4-15,-2 1 1 0,4 0-4 0,-1-2-2 16,5 0-1-16,2-1 1 0,-3-7 2 0,4 6-1 16,0-9-1-16,5 3 2 0,1-2-1 0,0-2 0 15,1-3-2-15,1-3 1 0,2-2 1 0,-1-1 1 16,-1 1-2-16,6-8 2 0,-8 4-4 0,1-3 2 15,-2 1 3-15,-1 0-6 0,2-1 0 0,-3-1 7 16,-1 1-2-16,-1-2-6 0,-4-1 7 0,-1-1 0 16,-1 0-1-16,-3-1 0 0,0 2-3 0,0-5 4 15,-4 3-3-15,0-2 0 0,-3 0 2 0,-1-4 0 16,-1-3-3-16,0 8 0 0,-4-1 3 0,3 0 2 16,-6 2-3-16,3 0 0 0,-4 5 2 0,2 0-1 15,-2 5 0-15,2 0 0 0,-3 2 2 0,-4 2 4 16,-2 3-1-16,0 3-3 0,-8 4 8 0,3 2 6 15,-1 4-1-15,-1 3-1 0,2 3 4 0,4 1 1 16,-1 4-6-16,5 1-2 0,0 3-3 0,-1 0 1 16,9 1 0-16,-2 0-3 0,-1 0 2 0,6 0-3 15,2-2 0-15,1-1 0 0,2-1-5 0,5-4 1 16,-3-2 1-16,8 0 1 0,-4-2-2 0,4-2-2 16,0-1 0-16,-2-3 1 0,2-2-4 0,1-1 0 15,1-2 4-15,1-2-3 0,2-1 1 0,-3 0 0 16,6-5 2-16,2 1-5 0,2-2 3 0,-4-1-2 15,1-2 1-15,0-2 2 0,-1-5-3 0,-2 4-2 16,4-2 0-16,-3-2-7 0,0-2-4 0,-6 1 4 16,1 2 0-16,-1-5-1 0,-2 2 3 0,-3-2-3 15,-4 0-1-15,3 0 3 0,-4-2-3 0,-1 0 5 16,-2-2 1-16,-2-3 2 0,-2-1-2 0,0 8 5 16,0-1-2-16,1 2 4 0,-2 1-6 0,1 4 4 15,-2 1 5-15,0 0-4 0,0 4 4 0,-4 1-9 16,3 1 10-16,-4 2-2 0,2 2 2 0,2 4 0 15,-8 3-1-15,-2 1 3 0,6 2-1 0,-7 7 3 16,8-2-5-16,-4 4 0 0,2 5 3 0,2-1 1 0,1 0-8 16,2 3 7-16,0-3-2 0,2 0 1 0,5-6-2 15,1 8-5-15,2-5 6 0,1 5-4 16,2-8 1-16,2 0 0 0,1-2 1 0,2-1 0 16,-3-2-1-16,4-1-3 0,0-2 2 0,1-3 0 0,1 1-4 15,2-3 5-15,0-4-2 0,1 2 2 0,5-7-1 16,-1 1 2-16,0-1-1 0,-1-3-1 0,-1-4-1 15,2 2-2-15,1-2 2 0,-3-1-1 0,-1-1-5 16,-1-2-6-16,-4 1 2 0,2-2-4 0,-5 1-1 16,2-1 0-16,-5 0 2 0,2-2-4 0,-4 0 11 15,-4 1-2-15,1-2 0 0,-1 3 6 0,-3-1-5 16,0 1 3-16,-1 0 1 0,-1 7 2 0,1-2-1 16,-1 3 4-16,-2-2-3 0,-1 6 3 0,-2 1 0 15,2 1 3-15,-2 3 8 0,0 0 6 0,-2 3 0 16,-3 1-3-16,0 4 0 0,2 1 3 0,1 3-1 15,0 1-4-15,1 4 2 0,3-1-2 0,-3 6-3 16,6-3 1-16,0-1-3 0,0 6-2 0,2-7 5 16,3 1-1-16,2 0-6 0,0 2 2 0,1-3 1 15,3-2-1-15,0 0-3 0,2-5-2 0,0 0-1 16,0 2 0-16,2-5-4 0,2-1 3 0,0-2 5 16,2-2-3-16,-1-1-2 0,3-1-1 0,1-3 0 15,2-1-1-15,2-3 1 0,-2-1 3 0,1 0-3 16,-4-4 5-16,4 2-2 0,-4-4-1 0,0 0 1 15,-3 5 0-15,1-6-4 0,-6 3 3 0,0 2 3 16,1-6-6-16,-6 3 4 0,4-4 1 0,-5 2-1 16,0-1 0-16,-5-1-2 0,2 4 1 0,-2 0 1 15,0 2 1-15,0 2 1 0,-1 1 0 0,0 2-4 16,-2 2 2-16,-2 0 0 0,1 4 3 0,0 0-2 16,-1 4 1-16,-7 4 1 0,7-2-5 0,-3 5 6 15,-1 1 2-15,4 3-2 0,-3 0 3 0,4 1-3 16,1 1 3-16,3 0 1 0,-1-1-5 0,2-3 0 15,0 5 3-15,4-5-2 0,0 5-2 0,4-4 0 16,-3-3 0-16,3 1 0 0,1-4-2 0,0-1-1 16,-1-2-1-16,1 0-1 0,4 0 1 0,0-4 1 0,3-1-3 15,-2-1 8-15,3-2-5 0,-2-2-1 16,2 0 0-16,-2-2-2 0,2-3 0 0,1-1 2 16,-2-1 0-16,-3 1-1 0,2-1 2 0,-5 1-3 15,1 0-1-15,1-6 3 0,-5 2-4 0,-1 0 1 0,2-2 4 16,-2-1-5-16,-6 2 1 0,2-1-2 0,-3 2 5 15,3 3-3-15,-4 0 2 0,-1 2 4 0,1 2 0 16,0 0-1-16,1 3 0 0,-3 2 0 16,2 2 3-16,6 1-2 0,-16 6 1 0,7 1 2 0,0 2 3 15,-2 4 1-15,0 4-2 0,0-1 4 0,5 1-4 16,-7 0 1-16,8 1-2 0,0 0 1 16,1 2 2-16,0-2-5 0,-2 1 1 0,6-5 4 15,0-1-6-15,0 0 2 0,5-2-1 0,-4 0-2 0,4-3-2 16,-1 1-1-16,3-3 2 0,-2-2-2 0,2 0 0 15,0-3 2-15,4 0 2 0,1-2-2 0,-2-3-4 16,1 1 5-16,2-4-2 0,0 1 2 0,3-5 0 16,-3-1 0-16,1 1-3 0,-1-3 0 0,-3 0 3 15,1-1-3-15,-1-4 1 0,-5 3-2 0,3-2 1 16,-1-1 0-16,-3-1-3 0,-4 3 1 0,0-3 4 16,-4-5-1-16,4 8 2 0,-7-2-1 0,3 2 3 15,0 0-6-15,-1 6 5 0,1-3-1 0,-4 6-2 16,2-1 3-16,1 1 1 0,-2 2-1 0,0 0 3 15,4 4-5-15,-6 2 2 0,1 1 2 0,0 6 1 16,-4 2-2-16,1 6 3 0,-2 0 0 0,0 9-2 16,-1 0 1-16,0-1-2 0,4 5 7 0,1-4-8 15,0 2 0-15,3-1 4 0,4-5-2 0,-3-2 0 16,5-1 1-16,0 0 0 0,0-1-1 16,4-3 1-16,-1-1-2 0,-1-4 1 0,2 4-2 0,5-4-3 15,-3 0 4-15,-2-5-4 0,3 3 2 0,-1-5 1 16,4 2-1-16,0-5 0 0,0 0 4 0,3-2-3 15,0 0-3-15,-3-5 2 0,4 0 2 0,0-3-6 16,-7 3 3-16,7-5 1 0,-3 1-2 0,-2 0 1 16,-5 0 0-16,4-2 0 0,-4-1 0 0,-2 4-3 0,-2-3-2 15,4-2-1-15,-8 1 3 0,2 0-2 0,-2-3 2 16,-4 4 1-16,0-4 3 0,2 5-4 16,-3 0 1-16,0-1 3 0,1 5-2 0,3 1 1 15,-5 4 0-15,1-3 0 0,-1 3 1 0,1 4-3 0,0 0 3 16,0 3 0-16,-2 5-2 0,2 3 1 0,-3 2-1 15,-2 1 5-15,5 2-2 0,-4 6-4 16,6-3 4-16,-1 0-4 0,3 2 2 0,1-1 2 16,-2-2-2-16,6 2 3 0,-3-2-1 0,6 1-4 15,-3 0 0-15,6-1 1 0,-3-5 0 0,2 0-2 0,0 0 0 16,0-5 3-16,1 3-1 0,1-4-3 0,-1 0 2 16,-2-1-1-16,5-2 1 0,-1-3 0 15,2 4-2-15,0-6 4 0,3 0 2 0,-2-2-2 16,1 0 0-16,3-6 1 0,-4 5-4 0,2-6 2 0,-1-1-1 15,3 0 1-15,-3-1-3 0,-3-2 0 0,-3 1-5 16,3 0 1-16,-5-2-3 0,0 0-1 0,-4 0 2 16,1-1 0-16,-2 0 0 0,-3-1 4 0,0 0 0 15,-5 1-1-15,4-1-2 0,-4 2 3 0,1 2 4 16,2-1-2-16,-3 5-3 0,0 0 12 0,0 5-4 16,2-2-3-16,0 3 4 0,-1 1 0 0,1 3 1 15,-5 3 3-15,2 3 6 0,-2 1-2 0,0 4 2 16,0 4 1-16,0 1-2 0,0 2 1 0,3 4-2 15,1-2 2-15,0 6-3 0,1-6-1 0,3-1 1 16,2 7-1-16,2-7 1 0,1 0-4 0,0 0 1 16,6 0 2-16,-2 0-5 0,0-2 3 0,2-2-2 15,1 0 0-15,1-2-4 0,-1-4 1 0,2-2 1 16,1-2 1-16,0 0-3 0,0-1 1 0,2-4-4 16,1 3 2-16,4-7 2 0,-5 0-4 0,2-1 1 15,4-2 3-15,-3 1 0 0,0-2 0 0,-3-4 0 16,1 2-1-16,-1 0-2 0,-2-4 4 0,-3 2-5 15,1 0 4-15,-4 1 1 0,1 0 1 0,-2-1-3 16,-2-5 0-16,0 1-3 0,-1 0 4 0,-1-1 0 16,-4 0 0-16,1 3-1 0,-2-2 0 0,-2 0 4 15,2 4-3-15,0 1 2 0,-1 2 3 0,-3 3-2 16,4-2 0-16,-2 4-2 0,-2 2 1 0,-2 2 0 16,-1 2-1-16,3 0-4 0,-5 6 14 0,1 3 2 15,-2 3 1-15,2 1-1 0,1 1 11 0,0 0-10 16,0 1 0-16,2 2 0 0,4-2-1 0,-2 1 0 0,6-2 3 15,-1 3-1-15,2-7-6 0,-2 4 0 0,3-7 5 16,1 4-5-16,1-2-4 0,2-3 2 16,-2 0-7-16,5-2 5 0,-3 1-2 0,1-4 1 15,1 0-3-15,2-2 5 0,-2 0-4 0,4-3 0 0,0-1 1 16,-1 1-6-16,3-6 4 0,-2 4 0 0,-1-4 0 16,0 0 5-16,1-2-7 0,-1 1-3 0,2-7 0 15,-4 1-2-15,2-1-4 0,-3 0 2 16,0 2-1-16,-3-3-2 0,-1 0 1 0,0-1 0 0,-4 1 0 15,0 0 2-15,1 5 4 0,-4 1 0 0,2-1-2 16,0 3 2-16,-4 1 1 0,6 3 1 0,-5-2 0 16,2 2 0-16,0 3-5 0,-1 2 6 0,5 0-2 15,-12 4 1-15,5 2-2 0,-1 3 5 0,3 0-1 16,-3 1-3-16,-1 5 4 0,4 0-3 0,0-2 4 16,-1 2-2-16,2-5 2 0,1 6-1 0,3-5-1 15,-2-1-2-15,0 1-1 0,2 0 2 0,0-3 4 16,2 0-4-16,0-3 2 0,-1-1 1 0,1 1-4 15,0 0 2-15,2-1 1 0,0-1 0 0,-4-3-2 16,9 1 3-16,-9-1-2 0,10-4 1 0,-5 0-1 16,0-1-2-16,3-2 1 0,-5 2 0 0,4-4 3 15,-3-1 0-15,1-2 2 0,-5 0-5 0,4-5 2 16,-1 5-1-16,-3-6 4 0,0 2-4 0,-3-1-1 16,-1-1 4-16,2 2-1 0,-5 1 4 0,0-1-1 15,3 7 3-15,0-2 12 0,0 2-1 0,0 4 5 16,-1 0-7-16,1 3-4 0,-2 2 6 0,-3 4-12 15,-1 4-16-15,-11 9-49 0,1 4-70 0,-2 1-94 16,-1 5-227-16,2-3-484 0,1 4 214 0</inkml:trace>
  <inkml:trace contextRef="#ctx0" brushRef="#br1" timeOffset="-188402.768">5700 14447 25 0,'0'0'61'15,"0"0"-4"-15,0 0-9 0,0 0-7 0,0 0 0 16,0 0-4-16,0 0-21 0,0 0-33 0,0 0-35 15,0 0-56-15,0 0 25 0</inkml:trace>
  <inkml:trace contextRef="#ctx0" brushRef="#br1" timeOffset="-184457.578">2914 14250 137 0,'0'0'172'0,"0"0"-3"0,0 0-11 0,0 0-15 16,0 0-9-16,-14 1-13 0,14-1-12 0,0 0-3 15,0 0-10-15,0 0-3 0,0 0-7 0,0 0-10 16,-10-3-2-16,10 3-3 0,0 0-2 0,-9-1 0 16,9 1-6-16,0 0-1 0,-8-1-10 0,8 1-6 15,-9 1-4-15,5 0-2 0,4-1 2 0,-11 2-10 16,3-2 0-16,8 0-3 0,-13-2 3 0,6 1-3 16,2 0-3-16,-3-4 3 0,3 3-8 0,-2-1 3 15,0-2-8-15,-1-4-2 0,1 1-1 0,1-2-2 16,-1-6-1-16,2-2-4 0,0-1 2 0,2-4-2 15,0 3-1-15,1-7 1 0,-2 1-1 0,4 1 1 16,-1-4-3-16,2 3 2 0,-1 1-5 0,2-2 3 16,2 8-1-16,0-5 1 0,-2 3-1 0,1 4 2 15,3 2-1-15,-2 0-1 0,0 6-3 0,-1-1-1 16,-3 3 1-16,4-2 0 0,-3 4 3 0,0 2 2 16,-1 3-6-16,4-1-1 0,-4 1 3 0,7 9 3 15,-2 0-4-15,2 7 4 0,4 7 3 0,-5 3-3 16,4 3-4-16,-1 5 0 0,-2 2 1 0,3 10 2 15,1 3-2-15,-2-4 3 0,4 2-4 0,-8-13 2 16,4 0-2-16,0 2 0 0,-4-2 0 0,3-1 1 16,-2-3 0-16,-2 0 2 0,2-2-3 0,-3-4 5 15,-3-4-3-15,0-2 3 0,0 0 2 0,-3-1-5 16,1-1 3-16,-3 0 1 0,1-5 6 0,-4-1 7 16,0 5 3-16,1-6 7 0,-2 1 7 0,1-4 3 15,-2 2 3-15,1-5-2 0,-4 4-1 0,1-3-1 16,-1 0-1-16,-1-2-3 0,1 0-1 0,-5-2-1 15,4-2-2-15,0 0-6 0,0 1-1 0,-1-1-6 16,-2 1 3-16,3 0-4 0,1-2-4 0,-1 1-3 16,1 2-4-16,4-1-12 0,1 0-17 0,1 0-21 15,1 1-27-15,6 0-34 0,-9-3-41 0,9 3-37 16,-8-2-41-16,8-1-178 0,0 3-436 0,4-7 193 16</inkml:trace>
  <inkml:trace contextRef="#ctx0" brushRef="#br1" timeOffset="-183770.138">3059 13992 129 0,'-3'-5'230'0,"2"1"-8"16,-2 0-15-16,3 0-18 0,0 0-21 0,0 4-18 15,-2-2-14-15,2 2-14 0,0 0-5 0,-2 11-7 16,4 0-3-16,0 7-8 0,1 7-5 0,1 3-3 16,-1 1-4-16,0 5 0 0,3-3-4 0,-5 2-3 15,2-1-2-15,1 2-11 0,1 0-3 0,-4-5-6 16,6 4-2-16,-1-5-9 0,2-2-3 0,-3-8-4 16,0 3-5-16,4-3-3 0,-3-2-4 0,2-2-2 15,4 1-5-15,-6-6-5 0,4 0-3 0,0-1-1 16,-2-5-4-16,2 1 1 0,-2-3-2 0,2-3 5 15,0-1-9-15,2-3 0 0,-2-2-11 0,4-2-11 16,-4-5-9-16,3 2-11 0,-4-2-4 0,0 0-6 16,-1-3-4-16,-2 1-8 0,-6-1 1 0,5 0 3 15,-4 1 9-15,-1-2 5 0,-1 7 3 0,1 1 9 16,0 0 4-16,-5 2 3 0,5 1 11 0,-5 2 13 16,4 0 13-16,-4 1 0 0,5 1-2 0,0 4-2 15,0 0 2-15,0 0-2 0,-11 11 2 0,10-2 0 16,-2 0-1-16,2 3 0 0,1 5-2 0,1 2 2 15,-2 0-3-15,5-4 1 0,-3 4-2 0,5-2 2 16,-3-2-4-16,4 2-2 0,-1-5 0 0,3 2-1 16,-4-2 0-16,0-3-1 0,4 2-1 0,-1-2-2 15,0-1 3-15,-3-3 1 0,6-1-2 0,-3-6-1 16,0 2-1-16,2-1 2 0,0-4-4 0,0 4 2 16,2-6-14-16,-3-3-11 0,-2 2-5 0,2-5-4 15,-2 2-8-15,2-3-2 0,-3 2-1 0,-1-3-5 16,-1 4 4-16,2-6 0 0,-2 2 9 0,1 4 4 0,-5-2 9 15,1 5-1-15,2 0 5 0,-2 2 9 16,2 1-2-16,-2 1 2 0,-1 0 5 0,4 1 1 16,-4 3 12-16,0 0 7 0,14 6 2 0,-10 1 6 15,6 1-4-15,0-1 2 0,-3 2 1 0,2 2-9 16,1-2 0-16,3 4 0 0,-3-2-2 0,-1-3-4 16,4 1 3-16,-4-2-3 0,2 0-3 0,1-2 0 15,-2-2 0-15,1 1 0 0,-4-3-2 0,2-2-22 16,-2 0-21-16,2-2-28 0,0-1-36 0,0-2-27 15,-5-1-27-15,2 0-115 0,-2 0-299 0,-4 2 133 16</inkml:trace>
  <inkml:trace contextRef="#ctx0" brushRef="#br1" timeOffset="-183505.386">3139 14333 51 0,'-19'7'216'0,"6"-4"-10"16,0 1-10-16,3-1-21 0,2-3-22 0,4 2-16 16,1 0-14-16,3-2-12 0,0 0-8 0,0 0-13 15,0 0-9-15,23-9-9 0,-8 2-6 0,3-1-9 16,8-6-2-16,2 2-5 0,2-3 1 0,2-1-13 16,2-2-3-16,0 1 1 0,-1 1-4 0,2-1 2 15,-6 0-3-15,3 2-9 0,-4 3-2 0,0 2 3 16,-11 1-8-16,-1 4-2 0,-4 0 3 0,-3 1-10 15,1 1-3-15,-5 1-21 0,3 1-30 0,-5 1-44 16,3-2-48-16,-6 2-197 0,5 5-365 0,-5-1 163 16</inkml:trace>
  <inkml:trace contextRef="#ctx0" brushRef="#br1" timeOffset="-182006.073">3894 14311 53 0,'-5'-9'170'0,"-1"2"-9"0,-2-1-8 16,4 0-4-16,-2 1 6 0,-1 0-8 0,1 2 0 16,-1 0-10-16,3 3-8 0,-2 1-13 0,0 0-11 15,6 1-7-15,-14 4-9 0,8 3 2 0,-2 1-15 16,-1 1-5-16,4 1-10 0,-3 5-4 0,3-1-6 16,1 3-7-16,-2-2-3 0,2-3-5 0,4 0-5 15,-1 0-2-15,1-1-2 0,1-1-5 0,-1-2-3 16,0-1-4-16,3-1-1 0,-2-2-5 0,4 0 8 15,-4-3-10-15,3 1 0 0,4-2-1 0,-3-3 2 16,0-1-1-16,8-3-2 0,-6-1 0 0,4-2 1 16,-2 1-1-16,0 1 1 0,-3 3-3 0,-1-1-2 15,1 0 7-15,1 2-9 0,-1 3 4 0,1 1-3 16,-1 0 0-16,2 1 1 0,3 4 1 0,-4 3 1 16,-2-2 2-16,6 2-2 0,-2 0 0 0,-2 1 2 15,1-2-5-15,4 1 3 0,-6 0 0 0,7-3-5 16,0-1 0-16,-4-2 0 0,4 0 1 0,-3-2-1 15,4-5-12-15,0-2-23 0,0-7-26 0,0 2-21 16,-1-3-22-16,3-5-6 0,-1-5-12 0,-4 7-5 16,-2-8-3-16,0-2-1 0,-2 0 9 0,-3 1 8 15,-1 0 12-15,-6-2 7 0,2 0 12 0,-3 1 13 16,-6 0 15-16,4 0 18 0,-3 3 20 0,1 9 24 0,2 2 37 16,-1 1 26-16,5 8 20 0,-3-5 13 15,1 1-4-15,0 4-11 0,4 5-6 0,0 0 1 16,0 0 2-16,-4 17 0 0,4 2-3 0,4 5-2 15,0 3-4-15,0 2-5 0,1 2-7 0,1 3-1 16,-1-3-4-16,4 1-3 0,-2 2-3 0,-1-2-1 16,-1-3-1-16,5-1-5 0,-2-3-2 0,-3-1-4 15,-1-5-4-15,1-1-1 0,0-6-5 0,0 2-2 16,-1 0 1-16,1-4-10 0,-1-1-6 0,0-3-1 16,-3-2-3-16,3 1 2 0,0-2-1 0,1-1-13 15,-5-2-11-15,9-2-8 0,-5-3-7 0,2 0-1 0,1-3 4 16,0 0-3-16,0 0 3 0,-1-1 5 0,1 1 4 15,0 0-2-15,-2-1 3 0,0 3 4 16,0-1 3-16,-1 4-3 0,0-1 4 0,-1 2-1 16,0 0 4-16,1-3 4 0,-4 5 8 0,5-1 5 15,-5 1 3-15,0 0 8 0,12 6-2 0,-7-2 2 16,1 1-3-16,-3-2-1 0,2 4 0 0,3 0-5 16,-6-2 0-16,6 2-2 0,-4-1-1 0,-1 0 0 15,1-2-3-15,1 3 0 0,-1-5 1 0,2 1-5 16,-3 1-1-16,2-4-4 0,-5 0 5 0,9 2-3 15,-9-2-7-15,12-5-15 0,-7 1-10 0,1-1-9 16,-2 1 0-16,3-6 3 0,-2 4 6 0,-1-1 1 16,-1 0 2-16,1 2 5 0,0-2 9 0,0 4-3 15,-3 1 6-15,2-1 1 0,-3 3 7 0,2-7 2 16,1 5 10-16,-3 2 18 0,0 0 15 0,0 0 7 16,14 7 4-16,-11-2-6 0,1-1 0 0,2 3-8 0,-1-1 2 15,0-1-11-15,2 4 0 0,-1-4 1 0,1 3-10 16,-2-3-2-16,3 1-3 0,-2-2-2 15,-1 0 3-15,3 1-5 0,-4-3-4 0,0-4 3 16,-4 2-2-16,11-2 0 0,-6 1-1 0,-1-5-5 16,0 1-1-16,0 0-5 0,-3-1-5 0,2 0-7 0,-3 2-7 15,0-7-4-15,-4 3 4 0,0-4-11 16,-1 4 1-16,-1-3 2 0,-4 1 3 0,3 3 4 16,-5 4 4-16,0-4 3 0,2 3 3 0,-2 1 5 15,-1 1 7-15,2 2 4 0,-1 0 2 0,2-3 2 16,0 6-4-16,2-3 3 0,1 0-1 0,0 1-2 0,5 2 4 15,-5-2-8-15,3 3-2 0,3-1-1 16,0 1 11-16,-3-2-9 0,4-2-4 0,5 6 5 16,-4-1-6-16,-1-5 6 0,8 3-5 0,-3-1 4 15,2 0-3-15,0-2 4 0,5 2 0 0,-5-1-3 16,5 0 9-16,-3 0-10 0,1 4 4 0,1-4 2 0,0 3-3 16,0-2 3-16,1 0 3 0,-5-2-3 0,1 2 2 15,2-1-1-15,3 4 1 0,-4-5 0 0,1 2 0 16,-1-2 1-16,0 0-1 0,-1-1 1 15,2 0 1-15,-2-1 0 0,2-2 1 0,-5 2-2 16,8-2 2-16,-8-1 0 0,-4076 0-1 0,8161 2-2 0,-4084 0-2 16,0 0 4-16,-1-3-2 0,1 4 5 0,2 0-7 15,-2 1 9-15,-1 1 12 0,4 0 6 0,0 2 10 16,-2 4 5-16,3 0 2 0,1-1-1 0,-2 2-2 16,-2 0-2-16,3 0-4 0,1 1-8 15,-2 0 0-15,-1-1-3 0,-2-4-4 0,3 1-2 0,-2 0-1 16,-1-2-7-16,-2 1-1 0,-4-3-24 0,0 0-33 15,16-4-43-15,-16 4-42 0,7-9-53 16,-5 2-33-16,0 2-158 0,-4-1-409 0,0 0 181 16</inkml:trace>
  <inkml:trace contextRef="#ctx0" brushRef="#br1" timeOffset="-181859.465">4758 14136 62 0,'0'0'169'16,"-9"1"-20"-16,9-1-27 0,-10 2-41 0,5-1-49 0,-2 1-42 16,-4 1-42-16,-2 3-41 0,-4-3-99 0,-3 4 44 15</inkml:trace>
  <inkml:trace contextRef="#ctx0" brushRef="#br1" timeOffset="-181668.975">3990 14345 112 0,'-15'2'192'0,"6"-2"-15"16,1 3-8-16,4-3-30 0,4 0-11 16,-10 0-12-16,10 0-4 0,0-8-16 0,0 8-8 15,14-12-12-15,-6 7-7 0,6-6-11 0,0 1 3 16,1 0-15-16,12-7-3 0,-1 2 4 0,3 0-5 0,2-2-14 16,3 1 3-16,16-7-9 0,-3 2-1 0,2-3-30 15,-3 5-43-15,5-3-61 0,-19 7-171 16,5 4-307-16,-4-1 137 0</inkml:trace>
  <inkml:trace contextRef="#ctx0" brushRef="#br1" timeOffset="-181166.786">5417 13916 28 0,'-3'-2'239'0,"3"2"-5"16,-2-7-12-16,2 7-20 0,-5-2-15 0,5 2-23 16,0 0-6-16,0 0-9 0,-6 14 2 0,8 0-12 15,1 3-4-15,-1 6-4 0,2 5 18 0,1 0-6 16,2 2-3-16,-2 1 0 0,2 1 0 0,1 0 0 15,1-1 2-15,-1 2-1 0,-1-1-2 0,1-5-4 16,-3 0 2-16,3-1-18 0,1-2-3 0,-5-5-8 16,1-1-4-16,0-2-7 0,0 0-18 0,-1-5-6 15,0 1-6-15,1-4-7 0,-4 2-7 0,3-3-3 16,-2 0-12-16,1-2-2 0,-3-1-1 0,4-1-1 16,-4 0-25-16,0-3-32 0,3 4-54 0,-3-4-45 15,2 3-69-15,-2-3-94 0,0 0-95 0,0 0-235 16,-9-17-665-16,6 9 295 0</inkml:trace>
  <inkml:trace contextRef="#ctx0" brushRef="#br2" timeOffset="-174875.719">3630 15212 126 0,'2'-5'138'16,"0"-4"-6"-16,0 3-6 0,1-6-17 0,-2 2-10 15,2-1 0-15,-1 0-7 0,1 1-3 0,-2-2-4 16,1 1-14-16,0 0 8 0,-2-1-4 0,0 2 0 16,0-2-6-16,-2 1 2 0,0-1-2 0,-2 2-2 15,2-2 6-15,-2 1-4 0,-1 2-2 0,-1 0-3 16,0 1-7-16,-1-1-9 0,-1 2 1 0,-1 2-3 16,-2 0-3-16,0 5 0 0,1-3-9 0,-2 6 0 15,-2 1-7-15,0 5-1 0,-1 1-1 0,-2 3-6 16,1 9-1-16,-1 0-4 0,6 2 1 15,-1 2 1-15,2 3 1 0,3 2-3 0,0 4-7 16,3 14 0-16,4-16 2 0,1-1-7 0,4 3 7 0,0-2-1 16,2-2-5-16,4-1-1 0,1-1-1 0,3 2 0 15,-1-8 0-15,4 4 1 0,0-8-1 0,5 1-5 16,0-6 0-16,-5-4 3 0,1-4-2 0,3-2 7 16,-3-3-8-16,1-1 0 0,8-6-6 0,-8-1-23 15,4-3-18-15,-5-1-13 0,4-4-21 0,-1-5-24 16,-3 1-2-16,-1-5-14 0,-1 2 2 0,-4 0 0 15,2-4 2-15,-5 2-2 0,0-4 5 0,-5 2-5 16,2-1 8-16,-3 2-67 0,0-2-198 0,-2-1 88 16</inkml:trace>
  <inkml:trace contextRef="#ctx0" brushRef="#br2" timeOffset="-174052.241">3918 15192 642 0,'-3'-28'-46'0,"0"5"15"15,2-3 21-15,-2 8 23 0,-1 3 12 0,1 2 23 16,0 1-7-16,0 2 22 0,1 3 9 0,1 1 10 16,-1 2-4-16,1 0-1 0,0 0-8 0,1 4-13 15,-4-3 4-15,4 3 4 0,0 0 4 0,-1 17 5 16,0-6-2-16,-1 7 4 0,2-1 1 0,-1 1-2 15,1 8 0-15,0 3 0 0,-1 2 4 16,-2-4 2-16,3 1-1 0,0 0-2 0,-2 1 6 0,2-1-6 16,0 3-4-16,0-2-3 0,-2-2-5 0,2-2-6 15,-1 0-8-15,1-6-3 0,1-2-9 0,1 3 2 16,0-3-7-16,-2-5-1 0,4-1-5 0,-1 1-6 16,-1-3 1-16,2-2-9 0,-2-1 2 0,1-2-7 15,-1 2 5-15,2-4-7 0,0 2 9 16,1-4-11-16,-5 0 1 0,0 0-3 0,14-6 5 0,-6-2-3 15,-3-1-1-15,4-2-3 0,0-5 2 0,-4-2 2 16,3 0-3-16,-6-1 2 0,10-6 4 0,-7 5-6 16,-1 2-1-16,0 2 1 0,1-1 2 0,-1 2 0 15,-3 2 1-15,0 4-4 0,4 1 2 0,-5 4-3 16,3-1 0-16,-2-1 0 0,2 1-2 16,-3 3-1-16,0 2 1 0,2-5 2 0,-2 5 0 0,0 0 1 15,10 11-1-15,-4-1 0 0,1-1 0 0,-3 3-1 16,5 2 3-16,-1 1-1 0,0-1 0 0,0 2 0 15,0 0-2-15,-3-6 2 0,6 4 1 16,-5-4-5-16,1 0 3 0,0 1 1 0,1-4-4 16,-1 1 1-16,-1-3-2 0,2-1 2 0,-1 0-2 15,0-4 4-15,2 0-5 0,0-4 0 0,1 1-8 0,-1-3-4 16,0-2-2-16,4 1-4 0,-5-6 2 0,-3 2 1 16,5-3 0-16,-1 2 5 0,-3-2 4 0,-3-1 2 15,1 1 0-15,-3 2 4 0,2 1-3 0,-3 2 2 16,1 1 1-16,0 2 6 0,0-1 2 15,-1 2-4-15,1 2 0 0,-1 3-3 0,2-7 0 16,-2 7 1-16,0 0 4 0,0 0-2 0,1 15-1 0,2-6 2 16,-2 0-2-16,-1 4 1 0,1-1 2 15,1-1 0-15,1 5-3 0,0-5-2 0,1 1 2 0,1-3-1 16,0 2-1-16,1-4 0 0,-2 1-1 16,3-5 3-16,-2 1 6 0,1-2-6 0,2-1 0 15,1-3-2-15,0-1 1 0,1-6-1 0,0 2-1 0,4-4 1 16,-1 1 0-16,-3-5 0 0,2 1 2 0,-2-3-1 15,-2 3 3-15,1-1 1 0,-2-2 0 16,-3 1 3-16,0-1-1 0,0 9-2 0,-3-6-2 16,-1 3 5-16,1-1-1 0,-1 6 4 0,-1 0-4 15,1 0 2-15,0 1 1 0,0 2-5 0,0 3 0 16,0-7-3-16,0 7 2 0,0 0-1 0,0 0-4 0,0 0 4 16,9 12-3-16,-5-4 4 0,2 1-2 0,-1 2 1 15,2 3 0-15,3 2-4 0,0-4-1 16,2 1 4-16,-1 0-10 0,3 2-13 0,-1-5-9 15,-3 0-2-15,0-1 1 0,-2-3 3 0,2 2 0 16,-2 0 4-16,-4-4 1 0,2 0 3 0,-2 0 8 16,-4-1-2-16,4 0 6 0,-4-3-5 0,-4 8 4 0,0-5-4 15,-2 2-1-15,-1 1-4 0,-3-2-7 16,1 0-1-16,-2-1-19 0,-2 0-16 0,1 0-25 16,-3-2-18-16,1-2-19 0,0 1-11 0,1 0-8 15,1-2-5-15,0-1-93 0,4-1-263 0,-2 2 117 16</inkml:trace>
  <inkml:trace contextRef="#ctx0" brushRef="#br2" timeOffset="-173381.757">4581 15102 98 0,'2'-5'127'0,"3"0"-6"0,-5 1-1 16,1 2-3-16,1-2-5 0,-2 4-2 0,2-6 2 15,-2 6-21-15,0-3-10 0,0 3-1 0,0 0 4 16,0 0-5-16,4 17 10 0,-4-7-7 0,0 6-2 16,0 2-4-16,4 1-5 0,-3 3-4 0,0 1 0 15,2 5-10-15,1-4-6 0,2 2-1 0,-3-6 0 16,3 9-5-16,-3-11-8 0,3 1 0 0,-2-1-6 16,6 2-1-16,-5-5-4 0,3 0-1 0,1 0-7 15,-4-5 1-15,4-1 0 0,-1 0-5 0,-2-2 0 16,1 0-3-16,-1-2 1 0,-1-3-4 0,1-1 0 15,1-2-3-15,-1 0 2 0,3-5-1 0,0 0 0 16,1 0-1-16,-2-6 1 0,0 4-1 0,2-9 0 16,-1 4 0-16,-3-3-1 0,-1 2 0 0,0-2 0 15,-1-1 0-15,0-1 1 0,-4 3 1 0,1-1-3 16,-1 5 5-16,-1 0-2 0,1 0 3 0,0 3 15 16,-3 1 10-16,3 1 15 0,-1 0-5 0,1 1-2 15,-2 2-8-15,2 3-5 0,-2-4-4 0,2 4 6 16,0 0 0-16,-1 14-2 0,1 2-6 0,1-4 0 15,-1 0-6-15,4 5 6 0,-4 0-6 0,4 1-1 16,-3-2 4-16,3 4-9 0,1-3-1 0,0-5 0 16,-1 1 2-16,0-2-7 0,0-2 4 0,1 1-6 15,4-1 10-15,-4 0-9 0,0-3-4 0,-1-2 0 16,1 0 0-16,-1 1 2 0,0-4-1 16,2 1 2-16,-6-2-3 0,9 0 3 0,-3-2-1 0,3-4-1 15,-1-1 1-15,-2-1-4 0,3-1 2 0,-2-3-1 16,0 2 0-16,2-2-3 0,2-4 2 0,-6 7-1 15,2 0 1-15,0 0 1 0,-1 1 0 0,-2 1-1 16,2 2 1-16,-1 4 1 0,3-1 0 0,-1 4 3 16,-1 2-3-16,5 0 10 0,0 2-12 0,5 3 3 15,-7-2-1-15,4 2 2 0,-3-1 2 0,2 1-2 16,4 0 0-16,-7-1-1 0,2-1 1 0,1 1-2 16,-2-3 0-16,-3-2 0 0,2-1 1 0,-3-1-1 15,3 0-5-15,-5-1 1 0,-4 0 0 0,11-3-23 16,-4-1-16-16,-1-5-20 0,-2 3-17 0,0-4-20 15,-3-1-19-15,-2 1-32 0,-3-4-24 0,0 3-26 16,-5-6-161-16,-5 1-390 0,-2-2 173 0</inkml:trace>
  <inkml:trace contextRef="#ctx0" brushRef="#br2" timeOffset="-173095.466">4481 15229 101 0,'-27'11'185'0,"10"-4"-2"0,-2 0-11 0,6-2-17 15,3 2-8-15,1-2-9 0,4 0-12 16,1-1-15-16,2 2-6 0,2-1-11 0,0-5-5 0,6 4-9 16,0-2-2-16,6-3 2 0,2 0 0 0,9-1 2 15,1-7-2-15,6 0 2 0,-2-4-4 0,2 1 1 16,5-1 0-16,-2-4 0 0,12-4-2 0,-11 3 1 16,1-1 0-16,-4 1-8 0,-1 0-4 0,1 1-11 15,-4 3-2-15,-3 1-1 0,2 1-9 0,-8 4-6 16,-3 0-4-16,-4 3-7 0,1-2-1 0,-2 2 2 15,-3 4-8-15,-1-4-1 0,0 3-3 0,-2-1 4 16,1 0-11-16,-5 3-13 0,5-1-9 0,-5 1-30 16,0 0-26-16,8 3-32 0,-8-3-26 0,0 0-47 15,0 6-52-15,0-3-193 0,1 0-454 0,-1-3 200 16</inkml:trace>
  <inkml:trace contextRef="#ctx0" brushRef="#br2" timeOffset="-172615.395">5697 14900 115 0,'-5'-2'222'0,"1"-2"-13"0,-1 2-9 15,5 2-18-15,-4-2-5 0,4 2-15 0,0 0-15 16,-9 4-11-16,8 6-5 0,-3 1-2 0,3 4-6 15,-3 5-4-15,-4 6-5 0,7 6-2 16,-4 0-4-16,4 2 0 0,1 1-1 0,1 14 3 0,-1-14-4 16,3 14-3-16,0-3 9 0,5-1-15 0,-4-8-2 15,1 0-5-15,-4-6 1 0,6 4-2 0,-1-4 5 16,-1 1-6-16,-1-14-7 0,1 7-1 0,0-6-9 16,-1-1-4-16,1-1-9 0,-1-3-7 0,1-3-14 15,-2-6 6-15,-3 3-3 0,5-1-4 0,-5-4 1 16,1 2-10-16,2-1 0 0,-3-2 0 0,0-2 0 15,0 6-15-15,0-6-16 0,0 0-41 0,0 0-50 16,0 0-66-16,0 0-51 0,-5-15-47 0,1 8-53 16,4-6-240-16,-4 2-597 0,0-4 264 0</inkml:trace>
  <inkml:trace contextRef="#ctx0" brushRef="#br2" timeOffset="-170170.25">6354 14937 177 0,'-3'-4'188'15,"3"4"-21"-15,0-4-2 0,0 4-9 0,-1-5-23 0,1 5-13 16,0 0-10-16,0 0-13 0,0 0-3 0,0 0 0 16,5 12 1-16,-1-1 0 0,0 4-14 0,0 2 2 15,1 8-5-15,1 2-7 0,1 1 2 16,-1 5-1-16,2-1-6 0,-3 3-2 0,2-2-4 15,0-2-4-15,-3 3-5 0,2-4-3 0,1-1-6 0,-1 2-2 16,-1-3-6-16,1-1-3 0,0-3-5 0,-3-6-2 16,1 0 1-16,0-5-3 0,-1-2-4 0,-1 0-4 15,-1-4-3-15,0 0 1 0,-1-2-3 0,3 0 1 16,-3 1-3-16,2-4 3 0,-2-2-4 16,0 4-3-16,0-4 5 0,0 0-5 0,0 0-2 15,0 0-2-15,-2-20 4 0,-2 11-15 0,1-5-5 0,-1-4-7 16,-4-8 3-16,2 1-7 0,-2-1 1 0,-3 2 1 15,4-4 1-15,-3-2 5 0,0-1 0 16,1 1 2-16,0-3 1 0,0 1 4 0,-1 4 1 16,-1-2 0-16,2-2 2 0,-1 5 5 0,4 9-4 15,3 0 4-15,-2-1 1 0,1 4-2 0,3 3 3 0,-3 3 4 16,2 0 0-16,-1 4-1 0,2-2-2 0,0 2 2 16,-1-1-4-16,1 4 1 0,1-2 0 0,0 4-1 15,0-5 3-15,0 5-1 0,0 0 1 0,0-6-2 16,0 6 3-16,0 0-4 0,3-4 3 15,-3 4 0-15,7 0 3 0,-7 0 2 0,9 3 2 0,-4-2 5 16,3 5-3-16,2-2 3 0,-1 1-2 0,3 0 2 16,-1 0-2-16,7-1-3 0,0 3 2 0,-1-3 0 15,7 2 0-15,-4-2-4 0,7-2 0 0,2 0 0 16,2-2-3-16,-1 0 5 0,0-4-2 0,1 3-1 16,2-8-1-16,0 4-1 0,3-1 0 0,-4 1 2 15,4-2 0-15,-1 1 1 0,0 1-2 0,-2-2-3 16,-1 2 2-16,-1 2 1 0,-3 1 0 0,-10 1 0 15,1 1 0-15,0 0-3 0,-1 0 2 16,-1 0-2-16,-6 0 4 0,2 0 2 0,-5 1-3 16,-1-2 0-16,0 2 0 0,-2-2-3 0,1 2-1 15,-6-1 1-15,13-1 1 0,-13 1 2 0,9 0 0 0,-9 0-2 16,8-2 3-16,-8 2 0 0,0 0-1 0,6 0-1 16,-6 0-4-16,0 0 5 0,0 0-2 0,9 0 2 15,-9 0 7-15,0 0 0 0,4 3 8 16,-4-1 19-16,4 3-2 0,-3-1 5 0,-1 7 4 15,0 0-4-15,0-1 1 0,1 4 2 0,3 1-6 0,-4 3 3 16,4 9 1-16,-3-4-3 0,3 4 3 0,1-1 0 16,-1-1-2-16,1 1-4 0,3 3-5 0,-2-5 0 15,-2 0 3-15,1-1-8 0,-1-3 0 0,2-1-4 16,-2 2-1-16,0-3 1 0,0-2-5 16,-3-4 2-16,3-1-2 0,0-1-3 0,-3 0-6 15,0-5 2-15,1 2 0 0,0-2 1 0,0-1 0 0,-2 0-1 16,0-4 3-16,0 4-5 0,0-1 1 15,0-3 0-15,1 4-3 0,-1-4 3 0,0 0 2 16,0 0 2-16,0 0-4 0,-7 2-5 0,7-2 2 16,0 0-4-16,-14-5-4 0,4 1-7 0,-1 1-1 15,-2 1-2-15,-4-5-1 0,-7 3-3 0,-3 0 1 0,-1 3-1 16,-4 1-1-16,-2 1 2 0,-1 2 0 0,-1 1 4 16,-2 2-2-16,-3 2 4 0,-6 3-1 0,11-3 4 15,-14 6 1-15,13-2 7 0,2 0-7 0,1-4 4 16,6 4 3-16,6-7-4 0,3 2 6 0,1-3-3 15,8 1-2-15,-3-4 1 0,4 3-7 0,3-4 0 16,2 3-2-16,-1-3-3 0,5 0 3 0,0 0 4 16,0 0 0-16,0 0 2 0,10-9-4 0,0 1 6 15,-1 1-3-15,2-1 1 0,5-1 1 0,-2 1 2 16,1-3 1-16,2 1-4 0,2-1 3 16,-1 1 2-16,5-6-1 0,4 2-2 0,0-3 3 15,0-1-2-15,5 0 2 0,-2-1 0 0,4-4 0 0,10-1 1 16,-3-1-1-16,-5 7-3 0,-3 1-3 15,-2 0-8-15,2 2-18 0,-6 1-7 0,0 0-5 16,-7 6-1-16,-2 2 0 0,-4 2-1 0,-5-2 1 16,-4 4-3-16,3-1-5 0,-3 2 7 0,-5 1 4 15,0 0 5-15,0 0 1 0,0 0 2 0,-18 15 1 0,4-8 8 16,-4 1 1-16,0 6 4 0,-9-3 1 0,2 4 4 16,-3-2-2-16,-3 0 3 0,-1 2 2 0,4-1 3 15,-4-2 3-15,-3 1 1 0,2 2 7 0,2-1 1 16,1-5 8-16,2 5 0 0,-2-2 3 15,1-6 2-15,11 4-1 0,0-6-1 0,4 2 3 0,4-5-5 16,2 2-5-16,2-1-3 0,2-1 0 0,-1 1-2 16,5-2-2-16,0 0 3 0,0 0-3 0,0 0 3 15,18-15 0-15,-7 10-1 0,7-1-5 0,-2-6 4 16,10-2-1-16,5-3-1 0,-3 0 6 0,4-1-5 16,1-1 2-16,-1-1-1 0,11-4 0 15,3 0 0-15,-12 7 0 0,-1-1-3 0,-2-1 10 0,1 2-7 16,-4 1 0-16,-4 3-4 0,-6 4 6 0,-8 2-3 15,-2 2 1-15,0 2 6 0,-7-1-6 16,5 4 6-16,-6 0-5 0,0 0 6 0,-19 10-5 16,5-3 2-16,-13 8-2 0,-5 1 0 0,-5 1-4 15,-7 6 0-15,-5 0 2 0,4-1 0 0,-3 2 0 0,3-3-2 16,-1 1-2-16,10-10 5 0,3 5-3 0,-2 3 3 16,1-4 0-16,-1-7 3 0,5 4 2 0,3 3-4 15,5-5 0-15,3-3 0 0,5 1 0 16,5-4-3-16,-1-1-2 0,2 0-4 0,4-3 0 15,3 3 0-15,1-4 1 0,0 0 1 0,0 0 1 0,18-12-2 16,-3 6 7-16,4-3-5 0,6-10 0 0,3 2 0 16,-1-3-1-16,5-2 4 0,10-7 0 0,-3 1 0 15,5 1 2-15,1-1 0 0,-2-1-1 0,-1 1 1 16,-1-1-1-16,-11 10 2 0,0-1-3 16,-2 3 1-16,-4-2-2 0,-8 8 3 0,-5 2 0 15,0 2-1-15,-4 0 2 0,-2 2 1 0,-2 2 1 0,-2-1-3 16,-1 4 2-16,0 0 7 0,-20 4-11 0,2 4 2 15,-10 4-2-15,-2 0 0 0,-3 5 2 16,0-2-1-16,-3-1-1 0,0 3 2 0,2-1 0 16,-3 0 0-16,1-1 0 0,-10 7 2 0,15-5 2 15,-3-4 8-15,3 4 2 0,3-1-2 0,0-3-2 0,9-3 0 16,2 0 1-16,3-3-5 0,5 0 1 0,-1-2-7 16,6-1-2-16,-2 2 4 0,3-5-8 0,3-1-3 15,0 0 0-15,0 0-7 0,19-7-3 0,-2 2-2 16,10-9 2-16,3-3 3 0,0-2 0 15,12-7-2-15,1-2 4 0,-2 1 0 0,0-3 4 0,3 3-2 16,-1-2 4-16,1 0 2 0,-12 6 1 0,-2 2-1 16,2 0 1-16,-4 3 1 0,-6 1 2 0,-7 6-1 15,-4 3 3-15,-1 1 6 0,-6 3 4 0,2 1 4 16,-2 0-4-16,-4 3 0 0,0 0-4 16,0 0-3-16,-30 12 9 0,4 4-11 0,-1 0 5 0,-9 4-5 15,-9 3-1-15,9-6 2 0,-8 5 2 0,9-7-1 16,-11 9 5-16,9-7 0 0,4 0 1 0,-3-2 2 15,5 5-4-15,-2-5 2 0,3 0 7 16,0 2-9-16,6-2 0 0,6-5-3 0,1-1-4 16,7-4 3-16,0-1-9 0,2 1-2 0,3-2 3 15,0 4 2-15,5-4-2 0,0-3-1 0,0 0-5 0,16-2 2 16,-4-3-4-16,5-6-1 0,7-2 5 0,-1-5-2 16,3 0 1-16,0 0-3 0,0-2 2 0,4-5 1 15,0 3 2-15,-3 0 3 0,1 0-1 16,3-2 6-16,-4 4 2 0,-6 0 1 0,3 2-1 15,-9 6-4-15,-1 1 8 0,-5 5-2 0,0-1 6 0,-4 3 4 16,-1 0 5-16,-1 1-5 0,-3 1 0 0,0 2-7 16,0 0 2-16,-25 8 1 0,6 1-4 0,-8 8 0 15,-1 1-3-15,-4 2-2 0,-13 5 3 0,-1-1 3 16,13-4-2-16,1-3-4 0,-1-3-1 16,1 3 3-16,1-1-4 0,0 0-1 0,1-2 3 15,0 0-1-15,3 0-2 0,7-6 2 0,2-2 1 0,7-1 0 16,-1-1 0-16,6 1 0 0,-1-3-7 0,2 1 8 15,5-3-10-15,0 0-2 0,0-10-1 16,8 1-1-16,2-5 1 0,8-7 0 0,0 1 3 16,5-2 3-16,0-1-5 0,-1-1 5 0,5-5-2 15,8-6 4-15,-3 9-1 0,5-6 0 0,-10 9 4 0,0 0 1 16,-4 4 1-16,1-2-5 0,-9 10 3 0,-3 2-6 16,-7 4-14-16,2 1-20 0,-5 1-32 0,-2 3-41 15,0 0-64-15,0 0-70 0,-17 26-127 16,2-6-403-16,-7 5 178 0</inkml:trace>
  <inkml:trace contextRef="#ctx0" brushRef="#br3" timeOffset="-166103.649">3874 15858 14 0,'-1'-8'126'0,"-1"3"-5"16,0 0-12-16,-1-2-5 0,0 2 1 0,1 1-8 15,-4-1 6-15,1 1-9 0,-2 1 2 0,1 1-7 16,-2-2-9-16,0 3-13 0,-1 1-4 0,-2 4-8 16,-3-1-3-16,0 4-5 0,-4 5-2 0,-5 1-4 15,1 2 3-15,-3 3-3 0,0 4 1 0,4-1 2 16,-1 2-2-16,1 5-1 0,1 1 7 0,6 3-10 16,-4 12-1-16,8-8-2 0,0 14-2 0,2-3-4 15,8 3-2-15,0-3 22 0,5 1-3 0,4-14-5 16,0 0-4-16,1 1-7 0,12 8-1 0,-6-15-11 15,0-2 2-15,4-4-4 0,2-3-1 0,2-2-4 16,2-6 2-16,2-5-3 0,0-6 2 0,-1-6-5 16,0-5-4-16,5-6-12 0,-3-6-16 0,8-12-18 15,-5-3-8-15,1-5-4 0,-2 3-7 0,-4-1-18 16,-2-1-6-16,-10 11-15 0,0-2-11 0,-5 1-7 16,1 0 2-16,-4 1 9 0,-3 0 9 0,-2 0 10 15,-1 6 5-15,-2 5 15 0,1 2 20 0,-2 1 24 16,-1 6 27-16,2 1 13 0,-2 1-7 0,2 5 4 15,-3-1 0-15,1-2 8 0,3 7-4 0,-7-3-1 16,7 3 5-16,0 0 0 0,0 0 2 0,-8 11 6 16,8-11-1-16,-4 8 9 0,3 1 4 0,0-1 18 15,0 0-7-15,1 3 2 0,-2 0-1 0,2 5 1 16,0 3 2-16,4 1-3 0,-4-1 8 16,4 8-2-16,-1 0 2 0,1-3-5 0,-2 2 2 0,3 2-1 15,0 0-9-15,-1 1-2 0,0-4-4 0,-2 3-1 16,6-3-3-16,-7-6-5 0,7 5-4 0,-2-5-5 15,2-2-1-15,-4 0-1 0,1-5-6 0,2-2-1 16,0-1-2-16,-2-1-4 0,-1-1 2 16,0-2-2-16,1-2-4 0,0 1 4 0,0-2-9 15,3-2 2-15,-8 0-16 0,9-6-5 0,-4 0-5 16,-1 0-4-16,2-4-9 0,-2-2 3 0,1-3-7 16,-2-2 6-16,2 0-2 0,-1 1 8 0,-3-1-1 0,5 0 5 15,-5 2 7-15,1 0 0 0,-1 3 6 0,2 2-1 16,-3 3-1-16,1 0 3 0,-1 2 6 0,1 0 3 15,-1 1 3-15,3-2 4 0,-3 6-1 16,0 0 6-16,4-2 5 0,-4 2 10 0,0 0-2 16,4 14 2-16,-2-6 1 0,2 2 1 0,0 0-2 15,-2 2 1-15,2 0-2 0,-1 4-1 0,0-5-5 16,-1 0 1-16,4-1-2 0,-2 5 0 0,4-6-3 16,-3 1-2-16,-3-3-6 0,3 3 5 0,3-5-6 15,-3 2-1-15,1-2-2 0,4-2 2 0,-4-2-3 16,7-1-4-16,-3-4-8 0,-1-1-4 0,1-2-7 15,-1 0-6-15,0-5 0 0,0 0-2 16,4-3-3-16,-4 0-10 0,-3-2 2 0,3-1-1 0,-5 1 9 16,0-1 4-16,-3 1 3 0,0 1 5 0,-1 1 1 15,0 3 13-15,0 0-3 0,0 5 24 0,0 0 7 16,-1 1 3-16,2 2-5 0,-1 1 6 0,0 3-7 16,0-3-8-16,0 3 5 0,0 0-1 0,4 16-1 15,-3-7 0-15,2 3-2 0,1-2-7 0,2 6 8 16,-1 1-5-16,0-2 3 0,2 0 2 0,-3-4-7 15,2 0-2-15,2 1 0 0,-2-5 0 0,2 4-4 16,-2-3 1-16,4-1 0 0,-6-4 2 0,3 1 0 16,-1-3-3-16,4 1 0 0,0-4 4 0,-2 1-5 15,2-3 3-15,-1-1-3 0,0-3 6 0,0 0 0 16,0-3-3-16,-1 0-1 0,-2-2 0 0,2-1 5 16,-3 2-1-16,0-5 1 0,-3 7 0 0,0-5-3 15,-1 3 2-15,-1-5 0 0,0 6 0 0,0 4 1 16,0-1 5-16,-1 3 11 0,1-2 3 0,0 3-4 15,0 0-7-15,0 4-4 0,1-4 0 16,-1 4 3-16,0 0-3 0,0 0-4 0,6 12 2 16,-3-6-1-16,2 2 2 0,1-1-5 0,1 4 0 0,1-2-2 15,1 5-3-15,1-7 1 0,-4 3-4 0,6 0-14 16,-2-1-5-16,-2-1-3 0,2-1-4 0,1 0-1 16,-6 1 4-16,4-1-2 0,-1-1 6 0,-4-1 5 15,-1-1 1-15,0 0-2 0,-2 1 14 0,-1 0-5 16,-4-2 0-16,2 2 1 0,-3 0 1 15,-4 1 1-15,0-1 5 0,-1 0-6 0,0-3 5 16,-2 4-4-16,1-1 1 0,-2-1-1 0,2-4-13 0,-2 1-11 16,2-1-23-16,3 0-35 0,0-1-36 0,0-6-127 15,4 2-274-15,-6-2 121 0</inkml:trace>
  <inkml:trace contextRef="#ctx0" brushRef="#br3" timeOffset="-165559.339">4864 16050 119 0,'0'0'148'0,"5"17"-4"16,-1-9-15-16,0 8-8 0,0-1-8 0,0 6-6 16,1-4-8-16,-3 1-3 0,5 2-6 0,-1 6-3 15,-2-1-9-15,7-1-5 0,-7-4-1 0,2-2-5 16,1 2-5-16,-1-2-6 0,1-1-3 0,-1-1-8 15,-2-2-5-15,4-2-4 0,-2 0-5 0,2-4 0 16,-1 1-2-16,1-2-10 0,1-2 3 0,-1-2-4 16,-2 0-2-16,4-3-3 0,-2-1-3 0,3-4 16 15,0 0-15-15,0 0-3 0,2-6 0 0,-4 3-2 16,1-6 0-16,-1 3-4 0,-1-5 1 0,1 1-1 16,-2-1 0-16,-4 0-4 0,1 0 3 0,-3-3 0 15,-2 4 5-15,1 4-4 0,0 1 7 0,-3 0-2 16,0 2 5-16,2 4 6 0,1-1 4 0,0 5-6 15,0-6 0-15,0 6 1 0,0 0-1 0,0 0-1 16,-1 22 2-16,1-12-5 0,0 6 4 0,2 0-4 16,2-1 5-16,0 4-6 0,1-2 1 0,-1 0-5 15,1-2 0-15,3 1 1 0,-2-1-2 0,1-1-3 16,-1-4 3-16,2-1-2 0,-2 1-2 0,1-3-1 16,-2-2 1-16,1-1 1 0,-1-1 0 15,0 0 0-15,-2-2 0 0,-3-1 0 0,0 0 0 0,14-7-2 16,-9 3-1-16,0-1 2 0,0-4-1 0,-1 2-1 15,0-2 1-15,-3 0-3 0,3 0 0 0,-3 0 4 16,3 3-5-16,-1-1 6 0,-6 0-6 0,7 2 3 16,-4 0-5-16,2 1 5 0,1-1-3 0,-2 1 0 15,2 0-8-15,-3 0-9 0,5 1-13 0,-5 3-15 16,0-5-17-16,0 5-18 0,0-8-13 16,1 6-29-16,-1 2-9 0,-1-4-21 0,1 4-118 15,-8-3-295-15,2 2 131 0</inkml:trace>
  <inkml:trace contextRef="#ctx0" brushRef="#br3" timeOffset="-165374.972">5168 16266 8 0,'3'-6'60'0,"-3"6"3"16,0 0-7-16,0 0 6 0,7-4-5 0,-7 4-12 16,6-2 9-16,-6 2-7 0,0 0-2 0,6-2-5 15,-6 2-1-15,0 0-3 0,10-5-7 0,-10 5 2 16,0 0-5-16,0 0 2 0,4-3-8 0,-4 3 2 15,0 0-6-15,0 0 5 0,0 0-7 0,0 0-7 16,0 0-27-16,3-2-32 0,-3 2-74 0,0 0-136 16,0 0 60-16</inkml:trace>
  <inkml:trace contextRef="#ctx0" brushRef="#br3" timeOffset="-164856.489">5260 16424 28 0,'5'-6'124'0,"-1"0"-3"0,-2 1-15 16,0 0-11-16,3-4-2 0,-1 1-5 0,1-2 1 15,-1 1-2-15,-4-2 2 0,5 0-13 0,-4 0-1 16,-1-2 4-16,3 4 0 0,-2-2-8 0,-1-1-3 0,-1 0 3 16,-2 0 4-16,2 2-2 0,-4 0 6 0,5 3 3 15,-7-4 4-15,4 7-2 0,0-2-3 0,-2 1-2 16,3 0-6-16,0 3-9 0,-3-1-7 16,5 3-7-16,-5-1-6 0,5 1-5 0,0 0-4 15,-4 6-9-15,4-6 2 0,-5 6-5 0,5-2-1 16,0 0-8-16,0 1 3 0,5 0-3 0,-1 2-3 15,-2-2-2-15,2 0 2 0,4 2-7 0,1-1 1 16,0 0 0-16,1 2 8 0,4-1-8 0,-2-2-2 16,4 4-2-16,1-2 1 0,-6-2 0 0,6 3 3 15,1-2-2-15,-7 2-1 0,1-1-1 0,1 1 1 16,-2-2-1-16,-3 0 0 0,3 1-1 0,-3 0 2 16,1 0 0-16,-4 1 0 0,1-3-1 0,1 4 0 15,-3-4 2-15,-3-2-2 0,4 1 7 0,-2 0-7 16,-3-1 0-16,1 0-5 0,-1 0-5 0,0-3-10 15,4 4-9-15,-2-1-2 0,-2-3-13 0,3 2-13 16,-3-2-18-16,0 0-14 0,0 0-26 0,0 0-14 16,-3-13-20-16,3 8-13 0,-3-5-8 0,0-1-102 15,-1 1-292-15,-1-2 129 0</inkml:trace>
  <inkml:trace contextRef="#ctx0" brushRef="#br3" timeOffset="-164593.587">4719 16295 208 0,'-3'3'222'0,"2"-1"-19"0,1-2-23 0,0 0-11 0,0 0-20 15,0 0-13-15,28-7-15 0,-12 0-9 0,3-2-13 16,8-2-8-16,4-1-9 0,-3-5-3 15,3 2-10-15,3 1-2 0,-3-3-10 0,2 7-7 0,-6-1-9 16,1 3-2-16,-10-1-3 0,1 4-5 0,-7 2-8 16,-1 1-35-16,-2-3-25 0,-2 3-39 0,-2-1-41 15,-5 3-46-15,0 0-148 0,8 6-334 0,-8-6 147 16</inkml:trace>
  <inkml:trace contextRef="#ctx0" brushRef="#br3" timeOffset="-164087.564">5883 16152 76 0,'10'-4'135'16,"0"0"-10"-16,9-4-5 0,-1 3-4 0,0-3-7 15,0 4-10-15,0 0-2 0,5 2-13 16,-6 2-7-16,1 3-4 0,-3 0-10 0,-1 0 3 16,-3 4-9-16,-2 2-9 0,-1 3-3 0,-3 3-1 15,0 1-2-15,-4 11-4 0,-2-9-7 0,-6 10 5 0,1-11-7 16,-6 12 6-16,1 0-4 0,-3-3 4 0,-1-1-1 16,0-4 7-16,2 1 6 0,1-6 29 0,2 1-6 15,0-4-2-15,3-3-9 0,0-2 3 0,3-1-16 16,0-1-6-16,4-1-5 0,-1 1-4 15,1-2-1-15,4-1-4 0,1-1 1 0,-5-2-8 16,14 0 1-16,1-2-2 0,4-1 5 0,7-6-12 0,6-1 3 16,-4-2-6-16,1 1-1 0,3 0-1 0,0-2-25 15,0 2-48-15,-4-1-66 0,3-2-66 0,-11 6-154 16,-3-3-380-16,3 3 169 0</inkml:trace>
  <inkml:trace contextRef="#ctx0" brushRef="#br3" timeOffset="-161479.693">6665 15957 114 0,'-4'-5'164'0,"1"0"-6"0,1 0-10 0,-1 1-9 15,2 0-8-15,-3 2-6 0,4 2-20 0,0 0-8 16,-2-5-11-16,2 5-9 0,0 0 0 0,4 15 5 16,-1-3-1-16,2 5-2 0,2 10 1 0,-6 0-1 15,5 4-4-15,-2 5-4 0,2 0-2 0,1 1-3 16,-2-3-7-16,1 2-7 0,0-2-5 0,1-1-3 16,-3-1-4-16,1-1-5 0,0-3-2 0,-1-9 24 15,1 0-3-15,0-2-9 0,-2 0-2 0,-1-8-7 16,2 0-4-16,-4-3-7 0,0 1 2 0,1-2-3 15,2-1-1-15,-3-1-4 0,0-3 0 0,1 5-5 16,-1-5-2-16,0 0-2 0,0 0-3 0,-5-13-4 16,1 4-12-16,2-3-5 0,-1-5-2 0,-2 0-9 15,-3 0-2-15,2-7 0 0,1-3-2 0,-6 1 1 16,4-3 0-16,2 2-2 0,-7-3 7 16,4-2 3-16,-1 3 6 0,3-3 0 0,0 4-2 0,-1-3 4 15,0 12 1-15,4-5 4 0,2 8-2 0,0 0 2 16,1 4-1-16,0 2-1 0,0 4-1 0,2-4 4 15,4 5 0-15,-2 0 0 0,3 1 0 16,-2-1 3-16,2 2-2 0,-2 1-2 0,5-1 3 16,-1 1 2-16,2 2-1 0,1-2 2 0,-1 2 3 0,2 2-1 15,-2 0 3-15,2 1 1 0,4-2 0 0,-4 3 9 16,6-4-10-16,-1 0 3 0,4 2 4 0,-2 1-2 16,2-2-1-16,6 2 1 0,0-2-1 0,4 1 1 15,0-4 0-15,2 2-2 0,3-1-1 16,-2-2 3-16,-1 2-4 0,3-2 1 0,-2 1 5 15,1-3-7-15,-3-2-2 0,-1 4 1 0,-3-1-2 16,-9 2 1-16,3-4 0 0,-6 4 1 0,1-1 0 16,1 1 0-16,-7 0 0 0,-2 1-2 0,-2-1-1 0,-3 1 1 15,-5 1 4-15,9 0-4 0,-9 0 5 0,13-3 6 16,-13 3 1-16,0 0 4 0,6-1 3 16,-6 1 5-16,0 0-2 0,6-3 2 0,-6 3-3 15,0 0 1-15,0 0-4 0,0 0-1 0,0 0 1 16,0 0-5-16,8 7 3 0,-5-3 8 0,-3 5 0 15,3-1 2-15,-3 2-4 0,4 4 7 0,-1 0 1 16,-1 5 0-16,4 0 1 0,-4 1 1 0,5 5-3 16,0-1 0-16,3 2-1 0,-4 2 1 0,1-10-1 15,2 7-2-15,-3-7-1 0,2 1-8 0,-3-1 5 16,2-1 1-16,-1 0-5 0,0-3-3 0,-2-2 2 16,-2 0-3-16,1-2 0 0,0-2-3 0,1 1 3 15,-4-2-6-15,3-2 1 0,0 0 0 0,-2-1-11 16,2 1 8-16,-6-2 2 0,3-3-1 0,3 5-10 15,-3-5 15-15,0 3 3 0,0-3 4 0,0 0 3 16,0 0 5-16,0 6-16 0,0-6 13 0,-10 3-4 16,10-3-3-16,-10 1-4 0,3-1-5 0,-4 1-6 15,-3 2 1-15,1-1-2 0,-9 1-2 0,2 1-5 16,-7 0 1-16,-2 1-2 0,-1 4 0 0,0-4-1 16,-2 3 0-16,-4 0 2 0,-1 4-4 0,-1-2-4 15,-10 5 5-15,12-5 1 0,-1 1 1 0,1-3-11 16,-1 2 15-16,2-3 0 0,4 2-10 0,0-3 12 15,13-2-3-15,-1 1 5 0,0-3-5 0,7 2 2 16,3-3-1-16,0 0 0 0,3 0-5 0,1 0 0 16,5-1-3-16,-6-3 0 0,3-2 3 0,3 5-2 15,4-11 3-15,1 3 0 0,0-2-1 0,1-1 0 16,5-2-4-16,-2 0 0 0,4 0-2 0,-1-3-9 16,1 3-5-16,0-2-4 0,1 0-3 0,1-1 0 15,-2 4 0-15,5-8-5 0,-1 5-5 0,0-5-5 16,1 2-5-16,0-2-7 0,4 2 0 15,-4-5-4-15,4 5-4 0,-1 0 9 0,0 0 0 0,-1-3 0 16,-3 9-4-16,-2-2 2 0,-1-1-3 0,-1 4 2 16,-5 3 0-16,-1-1 11 0,0 0 17 0,-4 3-9 15,-1 3 2-15,-2 3 6 0,0 0 5 0,-5-10 5 16,5 10 4-16,0 0-1 0,-24 3 3 0,12 2 4 16,-6-3 1-16,0 6 3 0,-1-4 0 15,-3 7 0-15,-5-7 4 0,2 8 4 0,-5-5-1 16,2 4 7-16,-1-3 1 0,3 0 5 0,-2-1 6 15,1 3 7-15,6-4-3 0,-1 2 3 0,3-3-1 16,0 2 0-16,1-2 2 0,1-3-3 0,3 4-1 16,3-4-4-16,-1 0-2 0,2 2-10 0,5-4 8 15,-3 2-3-15,8-2-3 0,0 0-1 0,-9 1-4 16,9-1 5-16,0 0-1 0,0 0-3 0,0 0 3 16,21-11-3-16,-10 5 2 0,6-3-1 0,2 0 2 15,6-5-2-15,3 2-1 0,1-4-2 0,1 2 6 16,-3-3-3-16,6 0 3 0,-3-2 0 0,0 6-4 15,-5-1-2-15,-7 3 6 0,-2 4-2 0,-4 0-1 16,-6 3 2-16,0 1 5 0,-3 0-1 0,-3 3-6 16,0 0 0-16,0 0 0 0,-18 12 4 0,-1-3-6 15,-4 4 0-15,-1 3 2 0,-3 1 3 0,-1-3-3 16,-3 3 2-16,4-3-2 0,-3 1-1 0,3-1 3 16,1 1-1-16,8-5-1 0,-6 2 3 0,7-3 3 15,2 0-2-15,5-5-2 0,2 2-1 0,2 0-2 16,-2-4-2-16,3 1 1 0,5-3-1 0,-4 5-3 15,4-5 2-15,0 0 1 0,0 0 1 0,0 0-2 16,32-8 1-16,-14-1-4 0,2-1 4 0,1-7 0 16,7-1 3-16,0-1-8 0,-4 2 10 0,7-5-7 15,-3 1 7-15,3 1-3 0,-2-3 5 0,-3 2-5 16,1 0 0-16,-8 4-3 0,-3 3 4 0,-3 5 3 16,-4 1 1-16,-3 1-1 0,1 4-2 0,-6-4 4 15,-1 7-2-15,0 0-1 0,0 0-3 0,0 0-1 16,-36 12-4-16,12 2 5 0,-4 2 0 0,-3-2-2 15,-2 4 5-15,5-3-3 0,-4 0 0 0,3 2-3 16,-3-1 3-16,2 6 2 0,0-6-1 0,2 0-1 16,2 1 2-16,-2-3 0 0,7 1-2 0,6-5 2 15,1-1 3-15,1-2-2 0,6-2-2 16,-1-1-5-16,4-1-2 0,-1 1 1 0,3-1-2 16,2-3 4-16,0 0-2 0,0 0 12 0,0 0-11 15,22-1 1-15,-8-6-6 0,3-3 13 0,10-5-10 16,1 0 2-16,4-7-3 0,-3 3 4 0,13-10 1 15,-9 8 0-15,11-7 0 0,0 2 0 0,-11 5 2 0,12-4 6 16,-13 6-1-16,2-1-1 0,-2 7 2 16,-1-5-3-16,-7 2 3 0,-5 7-3 0,0 3 2 15,-7 0-5-15,-2 1 3 0,-4 4-3 0,-6 1 1 16,0 0 4-16,3 12 0 0,-12 2-2 0,-11 6-4 16,-5 8-3-16,-9 7 1 0,-6 0 5 0,3-2-3 15,0 0 2-15,-6-3 0 0,12-7 3 0,-10 6 3 16,14-7 0-16,-3 2 5 0,3-4 3 0,0 4-1 15,3-5 5-15,0 0-8 0,8-4-1 0,3-3-3 16,-1 0-1-16,5-3 0 0,4-3-8 0,0 0-2 16,1-1-1-16,3-2 0 0,1-3 0 0,10 3 6 15,-10-3-4-15,23-8 4 0,-5-4-7 0,9-2-1 16,-3-6 3-16,7-1-2 0,11-11 3 0,0 3-4 16,4-2-3-16,-6-1 11 0,1 1-2 0,0 0 2 15,-3 2 4-15,-5 6-2 0,-2 2 2 0,-4 1-2 16,2 3 3-16,-8 0-3 0,-6 10 2 0,-4-1 2 15,-2 4 1-15,-5 2 2 0,-4 2-1 0,0 0 0 16,0 0-2-16,-13 21 1 0,-7 1 5 0,-6 2-9 16,-2 1 0-16,-11 9 0 0,-1 4-2 0,-5-4 0 15,6-4-1-15,-2 2 3 0,-4-1 0 0,4 0-1 16,10-5 0-16,2-4-3 0,0 2 5 0,0-2 5 16,3 0 2-16,3-5 0 0,6-4-1 0,3 0 0 15,5-6-5-15,1 1-5 0,2-4 2 16,6-1-1-16,0-3-1 0,0 0-2 0,19-5 3 15,-2-5-5-15,11-6 2 0,-5-4-2 0,7-1 2 0,13-7-4 16,-13 6 2-16,14-8 1 0,-1-2-1 0,-2 4 1 16,-1-2 3-16,-7 8-1 0,-2-2 1 0,8-7 3 15,-9 11-1-15,0-1 1 0,-3 6-3 0,-6 0 3 16,-5 5-4-16,-3 4 1 0,-4 3 0 16,1-2 0-16,-6 2 5 0,-4 3 1 0,0 0-1 15,0 0-2-15,0 23 3 0,-12-8-1 0,-3 9 2 16,-6 1-4-16,-1 3-1 0,-3-2-4 0,0 0 7 15,-2 0-6-15,0-3 3 0,2 5-4 0,-1-6 0 16,3 0 2-16,3 0 1 0,-2-2-2 0,8-7 2 16,2-1-2-16,4-3 0 0,-1-2-6 0,6-1 3 15,0-1-2-15,5-2-3 0,-2-3 3 0,0 0 2 16,14-3-1-16,4-7 4 0,-2-1-3 0,10-6-1 16,-1-4 0-16,15-10 1 0,-12 8-3 0,19-10 3 15,-7 2 1-15,3-1-2 0,-2 1 1 0,-1 3 2 16,-9 8 2-16,-3 2-1 0,-1 3-2 0,-10 6 4 15,-5 2-1-15,-2 7-1 0,-2-2 2 0,-8 2 1 16,0 0 0-16,4 13 0 0,-10-3 1 0,-10 17-4 16,-6-4 6-16,-3 2-5 0,2 1 2 0,-4 0-1 15,0 0 2-15,0 0-1 0,0-1 2 0,3-3-5 16,0 3 0-16,2-3 2 0,-1 0-1 0,4-1 0 16,0-3-1-16,6-3 2 0,0-3-2 0,8-2 0 15,0-2-4-15,1 0-1 0,0-4 1 0,4 1 0 16,5-2 1-16,-5-3 4 0,13 0-3 0,-1-4-3 15,6-4 2-15,8-6-2 0,0 2-4 0,3-8-4 16,-1 2-6-16,4-2-12 0,-1 2-9 0,-5-1-28 16,-2 3-25-16,3-2-43 0,-11 4-45 0,0 4-153 15,-10 3-360-15,7 2 160 0</inkml:trace>
  <inkml:trace contextRef="#ctx0" brushRef="#br4" timeOffset="-156125.178">4091 16907 6 0,'3'-12'96'0,"-1"0"1"0,3 2-7 16,-5-6 4-16,1 4 2 0,-2 0 2 0,0-1-4 0,-4 1 4 15,5 0-16-15,-3 2 1 0,1-2 2 0,-2 4-1 16,0 2-1-16,-1-3-2 0,1 3-9 16,-3 4-1-16,-4-1-6 0,1 3-6 0,-1 3-8 15,-1-1-4-15,-3 10-1 0,2 0 21 0,-6 3-4 16,2 7-2-16,1 5-5 0,3 2 0 0,2 0-8 15,0 4-2-15,3-1-7 0,2 2-2 0,2-2 2 0,3 1-8 16,1 1-32-16,4-3-5 0,0-2 3 16,5-4-1-16,1-1 1 0,1-7 0 0,7 4-2 15,-4-5 3-15,3-5 2 0,1-1-12 0,2-4 11 16,1-1-8-16,7-2 11 0,-7-5-8 0,1 0 4 16,6-4-10-16,0-1-16 0,-3-2-12 0,0-3-14 15,-2 0-15-15,0-6-11 0,-6 6 3 0,1-2-5 16,2-5-5-16,-7 4-1 0,-1 0-6 0,-1-4-1 15,0-3 7-15,-3 4 7 0,2-9 10 0,-5 2 12 16,-1-3 4-16,-3 2 6 0,-1-3 9 0,0-1-6 16,-1 3 12-16,0 0 13 0,-3 1 13 0,0 2 15 15,-2 7 25-15,6 1 9 0,-4 5 19 0,4-1 7 16,-4 3 14-16,3 2-15 0,1 2 5 0,-1 0-8 16,-1 4-2-16,2 1-6 0,0 0 0 0,-3 12-3 15,3 5 8-15,-2 2 0 0,1 8 9 0,0 5 5 16,3-3-1-16,0 5-5 0,-1 3 4 0,3-2-6 15,-3 1 1-15,2-3-9 0,-1 0 3 0,2 1-2 16,0-3-1-16,-1-2-9 0,0 1-4 0,2-4-8 16,0 0 4-16,1-9-12 0,-3 3 2 0,2-8-10 15,0 3 4-15,-1-4-6 0,0-1-1 0,1-1-4 16,3-1-3-16,-3-5-7 0,0 4 5 0,2-7-4 16,2 2 4-16,-2-4-2 0,2-1 0 0,4-4-2 15,-1-5 1-15,1-2-3 0,4-7 1 0,-2-3 0 16,1 1-6-16,-3-4-4 0,-2 1 3 0,-1 2-3 15,3 2 4-15,-3 4-3 0,-7-1 1 0,6 2 5 16,-3 3 1-16,-2 5-3 0,1-2-1 0,0 6-1 16,-2-2 4-16,-1 2-3 0,-2 1 1 0,0 4-2 15,7-2 5-15,-7 2-3 0,4 7 5 0,-2 0-2 16,2 5 2-16,1-2-2 0,3 6 3 16,-3-1-4-16,2 2 5 0,1-1-6 0,1 1 2 0,-2-2-2 15,0 0 1-15,1-1-1 0,-1 1 0 0,-3-3-3 16,3-5 3-16,-2 3-1 0,3-4-4 0,-2 0 3 15,1 1 1-15,-1-7-1 0,-1 4-1 0,4-4-1 16,-3 0 2-16,3-4-2 0,-4 2 3 16,-1-9-2-16,6 5 2 0,-5-6-3 0,4 2 3 0,-1-5 0 15,-2 1-1-15,-2-1-1 0,1-2-3 0,-1 6-1 16,-4 0 4-16,3 0-1 0,-1 0 1 0,-2 5 0 16,0 0 2-16,-1 0 3 0,1 6-2 15,0-8-2-15,0 8 7 0,1-7-9 0,-1 7 7 0,0 0-2 16,0 0 10-16,8 21-6 0,-2-13-1 15,-3 4 4-15,1 0-5 0,2 2 2 0,-2-4-4 16,7 3 3-16,-2-2-4 0,0 4 1 0,0-7-4 0,0 1 3 16,-1-1 1-16,0-4-1 0,2 0-1 0,-4 0 1 15,2 0-2-15,-2-3-1 0,1-3-2 16,0-2 5-16,3-3-7 0,-1 3-2 0,1-4-6 0,1-2-6 16,-2-2-7-16,1-1 2 0,-1-1-7 15,-1 0 0-15,-2-6-6 0,-1 3 4 0,-1 0 4 16,-3 1 5-16,1 3-1 0,0 0 7 0,-4 3 4 0,2 1 1 15,0 2 6-15,2 1 1 0,-2 1-13 0,0-1 11 16,0 6 1-16,0 0 2 0,0 0-4 16,0 0 5-16,0 0 3 0,0 0-2 0,17 14 4 15,-11-4-5-15,3 0 6 0,-3-1-3 0,3 6-1 16,1-4-2-16,1 1 5 0,-2 0-2 0,0-2 2 16,-3-2-6-16,-1 1 9 0,-1-4-5 0,-1 2 5 15,0-2-2-15,-2 2 4 0,-1 0-6 0,-1-2 5 16,0 1-3-16,-3 2-1 0,0-3-12 0,-1 0-12 15,-1-1-12-15,-3-3-26 0,3 2-18 0,-2-1-32 16,8-2-18-16,-19-2-39 0,10-1-96 0,1-4-288 16,-2-1 128-16</inkml:trace>
  <inkml:trace contextRef="#ctx0" brushRef="#br4" timeOffset="-155490.556">5228 16774 38 0,'0'0'187'0,"13"13"-1"16,-9-1-1-16,-1 4-18 0,-1-1-6 0,4 4-7 16,7 5-10-16,-9-4-1 0,1 6-13 0,4 1-1 15,-5-1-9-15,5 1-6 0,-4-4-10 0,-1 0-11 16,1 4-8-16,-1-3-5 0,1-3-13 0,0-1-3 16,-2-5-10-16,0 2 0 0,0-3-11 0,0 1 5 15,0-3-14-15,1-2-5 0,-4-3-2 0,4 3-2 16,0-6-8-16,0 3 0 0,-2-2-5 0,2-2-1 15,0-3 0-15,-4 0-7 0,0 0-15 0,13-3-11 16,-6-6-19-16,-2 1-18 0,2-4-13 0,2-2 3 16,-3-3 0-16,1 2 3 0,-2-7-5 0,1 4 10 15,-1-8 1-15,0 8 13 0,-5-2 7 16,4 3-2-16,-1 0 6 0,-1 6 5 0,0-2 1 16,-2 2 19-16,0 3 7 0,0-2 15 0,0 5 6 15,2-2 1-15,-2 4-3 0,0 3 2 0,0-6-4 0,0 6 3 16,0 0 2-16,0 0 2 0,0 0 3 0,0 21 0 15,-2-12-2-15,0 1 1 0,2 6-2 16,-2 1-1-16,0 0-5 0,4 1 0 0,-4-1-3 16,2 3 3-16,2-6-8 0,0 5 4 0,-2-8-4 15,4 6 4-15,-4-3-2 0,4 0-3 0,-4-2-6 16,6 0 5-16,-1-4-4 0,0 1 3 0,2-4-6 0,-2 5 4 16,0-5-5-16,1-3 4 0,2 1-1 0,0-3-1 15,1-5-2-15,2 2 3 0,-3-1-16 16,5-6-6-16,-4 3-12 0,1-6 2 0,1-1 3 0,0 1 3 15,-2-3 0-15,-2 1 8 0,2 0-10 16,-4 4 7-16,-1-5-1 0,3 8 9 0,-4-2 3 16,-1 5 3-16,3-2-3 0,-3 3 5 0,-2 4-3 15,2-4 4-15,-2 4 8 0,0 0 22 0,0 0 2 16,12 8 2-16,-8-1-2 0,4 0 0 0,-2 3-5 16,-1-3-1-16,3 3-2 0,-2 0 2 0,5-3-3 15,-4 2-7-15,1-4-2 0,1 0-2 0,-3 0 1 16,2-3-2-16,0 0-2 0,3-2 5 0,-3 0-4 15,2-2-2-15,-5-2-4 0,4-1-1 0,-1-1-25 16,-2-3-14-16,-1 1-26 0,-3-1-40 0,3-4-32 16,-7 0-32-16,1 3-106 0,-5 0-298 0,-3-4 132 15</inkml:trace>
  <inkml:trace contextRef="#ctx0" brushRef="#br4" timeOffset="-155314.571">5125 16978 81 0,'-17'2'229'0,"2"0"-21"0,6-1-19 16,1-1-23-16,8 0-26 0,-16 0-9 0,16 0-10 16,0 0-8-16,2-8-16 0,-2 8-12 0,18-9-11 15,0 4-6-15,8-7-8 0,0-4-5 0,4 2-5 16,4-3-24-16,13-4-31 0,-12 3-50 0,16-5-49 16,-5 3-52-16,-10 5-107 0,15-1-284 0,-1 0 126 15</inkml:trace>
  <inkml:trace contextRef="#ctx0" brushRef="#br4" timeOffset="-154642.508">6279 16894 121 0,'4'-8'146'0,"-3"5"-7"0,6-1 8 0,-1-2-13 15,0 2 3-15,2 1-6 0,3-3-4 0,-2 3 1 16,4-2-1-16,-2 2-12 0,2 0-3 0,1-1-12 16,-1 2-9-16,0 2-6 0,-3 0-11 0,-1 0-6 15,-1 2-4-15,3-2-10 0,-3 2-6 0,-8-2 0 16,9 7-3-16,-7-1-6 0,-2 1-2 0,0 5-5 16,-4 5 0-16,-2 1-6 0,0 0-3 15,-8 2-4-15,2 3-1 0,0-8-2 0,-4 7 0 16,3-7-4-16,-1 0 0 0,4-1-2 0,-2-2-1 15,1-3 0-15,7 0-2 0,-4-2-4 0,4-3-4 16,-3 1-3-16,6 0 0 0,-1-3-2 0,2-2 2 0,0 5 2 16,0-5-1-16,9 4 4 0,-2-3-1 0,-1-1 3 15,3 0-3-15,5 0 1 0,-1 1-4 0,1-1 8 16,5 0-6-16,-1 3-2 0,-1 0 1 0,3-1-1 16,-2 3 2-16,-1 0-5 0,-4-3 8 15,-1 3-6-15,-2 0-5 0,3 0-6 0,-8-1-10 16,3 4 2-16,-6-3 0 0,1 4-3 0,-3-4 3 15,0 5 1-15,-5-1-1 0,-2 1 4 0,-3 2 4 16,0 1 1-16,-1-5 2 0,-2 3 4 0,0-4 0 16,-2 4 4-16,-2-2-5 0,-3-2 6 0,7-3 3 15,-5 1 2-15,-1-2 6 0,7 3 10 0,2-5 3 16,-2 3 3-16,1-4-2 0,-1-1 0 0,2 0-5 16,0-3 0-16,2-1-8 0,1 2 3 0,-2-4-4 15,4 2-3-15,0-3-2 0,1 4 1 0,2-1-5 0,-1-2-15 16,1 2-20-16,4 0-30 0,-2 5-34 15,2-12-41-15,1 8-47 0,1-2-128 0,-1 2-340 16,4 0 151-16</inkml:trace>
  <inkml:trace contextRef="#ctx0" brushRef="#br4" timeOffset="-153397.88">7066 16705 173 0,'-4'-4'183'0,"4"2"-9"0,-1-2-12 0,1 4-22 16,-3-5-12-16,3 5-16 0,0 0-7 16,0 0-8-16,-5 16-6 0,8-3 0 0,-2 6-9 15,0 5-1-15,3 5-4 0,1 2-9 0,-1 1-2 16,5 0 2-16,-1-1-14 0,-3 1 1 0,5 1-8 0,-1-1-1 15,-5-1-1-15,1-2-5 0,0 1-5 0,-1-5-3 16,2 1 2-16,-3-7-7 0,-2 1-3 16,1-3-5-16,0-4 0 0,-2 3-1 0,1-7-5 15,-1 0-1-15,1-1-3 0,1-1-1 0,-2-5 1 16,0 1-3-16,0 2-2 0,0-5 5 0,0 4-8 16,0-4-15-16,0 0-12 0,0 0-11 0,-6-12-10 15,4 7 0-15,-2-7 3 0,-1 0-3 0,-1-3-1 16,-1-4-7-16,3 2-5 0,-2-9 0 0,-4 3 1 15,5-6 11-15,0 1 11 0,-3-4-8 0,-1 4 12 16,3-4 0-16,2 3 12 0,-4 0-3 0,3-3 6 16,-1 4 4-16,3 3 5 0,-1 5-3 0,3 3 2 15,-3 3 14-15,4 2-4 0,0 4 4 0,-2-1 2 16,4 4-10-16,-2 1 6 0,0-1 1 0,0 5-10 16,5-7 13-16,-1 4 5 0,-4 3 1 0,13-2-4 15,-7 2 7-15,6-3-2 0,-2 8 3 0,3-5 2 16,1 2 1-16,4-1-3 0,3 1 1 0,6 1 1 15,-4-3-1-15,4 2 3 0,4-2-6 0,-2 0 3 16,1 0 0-16,-1 0 2 0,2-2 1 16,-3 2-2-16,5-2 4 0,-1-1-8 0,0 3 2 0,0-2 2 15,-4 1-12-15,-6 1 9 0,-2 0-6 0,2-5 1 16,-2 5-1-16,3-2-4 0,-4-1 7 0,1-1-4 16,-4 1-1-16,2-2 2 0,-1 1-1 0,-5 2 2 15,4-1 2-15,-1 0 0 0,-2 0 2 0,2-3 2 16,-5 3-5-16,3 1 1 0,-3-1-1 15,2 1-1-15,-6 0-3 0,3 2 2 0,-9 0-1 0,10-5 0 16,-10 5 4-16,8-2 10 0,-8 2 0 0,7-1 6 16,-7 1 9-16,0 0 11 0,7 5 5 0,-7-5 2 15,3 10 2-15,3-6-8 0,-2 6 5 0,-3-2-9 16,3 4 3-16,1 3 3 0,-1-4-3 0,4 10-9 16,-1 2 5-16,-2-2-5 0,1 4-1 15,3-1-9-15,1 2 3 0,-1-1-2 0,0 1 0 16,1-4-2-16,-3-2 4 0,0-1-3 0,1 3 0 15,-1-3-5-15,0-1 0 0,0 0-2 0,1-1-2 16,-2 0-3-16,1-1 3 0,-1 1 4 0,-2-6-5 16,1 3-6-16,-1-4 1 0,2 0-1 0,-2-1-2 15,0 2 1-15,0-2-5 0,-3-2 4 0,0-1-1 16,2 2-6-16,-2-3 4 0,-1-1-4 0,3 2 0 16,-3-1-2-16,1-3 3 0,-1-2 0 0,0 7 2 15,0-5-2-15,0-2 6 0,0 6-7 0,0-6 6 16,-4 2-7-16,4-2-7 0,-5 2-3 0,5-2 1 15,-5 3 3-15,0-1-9 0,-3-2 1 0,2 3-2 16,-2-1-5-16,-1 2 2 0,-5 0-3 0,1 3 7 16,-5-3-9-16,3 4 1 0,-7-3-3 0,-2 6 2 15,-4-1-4-15,-1 1 3 0,-1 0 6 0,6-1-10 16,-2-1 8-16,-3 4-3 0,1-1 0 0,0-1 6 16,-4-1-2-16,1-2 3 0,3 2 1 0,1-3 1 15,8-1 1-15,-10 0 11 0,2 1-6 0,6-3 1 16,2-1-2-16,1-3-2 0,3 0 6 0,2 0-3 15,-1 0-1-15,1-2 0 0,2 2 0 0,2-4-8 16,1 3 2-16,3-1-4 0,-4-1 1 0,4 1 1 16,1 1 1-16,-1-3 1 0,5 4 1 0,-3-5-5 15,3 5 5-15,0-5-1 0,0 5 8 0,2-7-4 16,-1 6-1-16,2-3 0 0,1 2 1 16,-1-1-4-16,5-1 0 0,-2 1-10 0,2 1 3 0,5-1-18 15,-2-4-19-15,2 6-4 0,6-3-23 0,2 2-14 16,-6-5-26-16,5 2-17 0,-4 0-25 0,3 0-20 15,-1 0-129-15,0 3-341 0,-3-3 152 0</inkml:trace>
  <inkml:trace contextRef="#ctx0" brushRef="#br4" timeOffset="-151776.322">7955 17120 99 0,'0'0'126'0,"-10"-2"-11"0,10 2-5 16,-13 0-13-16,2-1-2 0,-1 4-14 0,-1 0-5 15,-2-2-13-15,-8 4-2 0,-5 4-5 0,4 0-2 16,-7 2-9-16,0 2-1 0,-4 2-4 0,-1 1 4 16,-13 6 0-16,-1 3 3 0,3-1 6 0,9-7-4 0,7 0 5 15,-5-3-7-15,2 3 3 0,-1-2-14 0,3 2 3 16,3-3 1-16,5-2-2 0,6-2-6 15,5-8 1-15,-1 3-10 0,5 2-1 0,5-4-8 16,3-2-2-16,1-1 1 0,0 0-1 0,0 0-2 16,24-4-1-16,-6-3-6 0,4 0 4 0,6-4-7 15,0 3 2-15,4-6 0 0,1 2 3 0,0-2-6 0,17-3 3 16,-11 3 2-16,4-8 3 0,4-2-1 0,-15 10-1 16,18-8-5-16,-15 3-1 0,9-1 0 15,-8 5 0-15,-3-4-1 0,-1 2 5 0,-1 2-4 16,-4 2 7-16,-3 0-3 0,-6 4-2 0,-8 2-1 15,3 3 5-15,-4-2-2 0,-3 3 1 0,-1 1 3 16,0-1 1-16,-5 3 2 0,0 0-12 0,0 0 6 16,0 0-1-16,-14 10 1 0,4-3-1 0,-5 1 1 15,-1 4 0-15,-4-1 1 0,-3 2-6 0,-5 4 4 16,0 0 2-16,0 0 0 0,-6 0-7 0,4 2 6 16,-2-4-1-16,3 5 2 0,-1-4-5 0,1 0 1 15,1 1-2-15,-1-2 1 0,3-2-3 0,-1-1 3 16,12-5-4-16,3 2 1 0,3-4-10 0,2 0 8 15,3 0 0-15,0 0 0 0,4-5-2 0,4 5 1 16,3-2-11-16,-7-3-6 0,21 0 1 0,-7-4-15 16,4-3-11-16,3 1 6 0,7-4-9 0,-1-1 5 15,0-3 0-15,1-2 18 0,2 1-6 0,-1-3 1 16,-2-4 2-16,2 4 2 0,-2 1 9 0,0-4 3 16,1 1 2-16,-2 0 0 0,-12 6 8 0,4 2-4 15,-4 2-6-15,-3 3 2 0,-2 0 25 0,-4 2 4 16,-2 2 0-16,-3 3 6 0,0 0-8 0,0 0 0 15,0 0-10-15,-36 16 3 0,12 0-1 0,-3 2 0 16,-8 2-6-16,2-3 3 0,-12 5 1 0,2 2-1 16,-2 1 9-16,-1-4 9 0,9-6-8 0,-6 6 9 15,9-4 1-15,-1-2 12 0,-10 7 3 0,13-9 5 16,3 3 6-16,-2-7-4 0,5 1 1 0,6-1-4 16,2-3-2-16,2-1-5 0,4-1-2 0,4-1-3 15,2 2-11-15,1-4 1 0,5-1-7 0,0 0 1 16,1-9-1-16,7 0-7 0,7-7 3 0,8-2-4 15,1-9-10-15,1 4 0 0,14-14-1 0,-3 5 2 16,4-7 8-16,-1 3-7 0,3 0-1 0,-2 0 4 16,0-5-4-16,-2 3 4 0,4-2 4 0,-5 4-3 15,-9 13-1-15,-4-2-1 0,2 6 6 16,-5-1-2-16,-10 11 6 0,-2 1-3 0,-5 1-1 16,1 4-1-16,-5 0 0 0,0 3 1 0,0 0 1 15,-22 6-4-15,4 4 0 0,-9 6 5 0,1-1-4 0,-5 4-5 16,-2 1 3-16,0 0 4 0,-2 0-1 0,-8 5 6 15,-2 0 1-15,1-2 4 0,14-5 1 0,-1 0 5 16,3-3-1-16,1 2-2 0,0-3 2 16,12-4-1-16,1-3-1 0,5 0-6 0,-1 0-10 15,5-1 2-15,2-3 0 0,3 1-3 0,0-4-6 16,8 2-5-16,-8-2-10 0,20-4-7 0,-2-3-6 16,10-1 6-16,-1-4-4 0,1-1 2 0,2-4 2 0,0 1 6 15,5 1 1-15,8-11 8 0,-11 7-3 16,0 0 3-16,10-8-5 0,-10 6 13 0,-1 3-8 15,-1-2 8-15,-1 3 2 0,-5 0 0 0,-7 6-5 16,-2 3 1-16,-6 1 1 0,1 2 3 0,-6 1 5 16,-4 3 0-16,0 1-7 0,0 0-7 0,-21 6 1 15,-2 7 2-15,-3 0 1 0,-6 1-1 0,0 3 3 16,-3 0 6-16,-15 2 1 0,17-4-1 0,-14 4 6 16,11-5 6-16,3 1 6 0,2 0 1 0,-2-1-2 15,1 2 3-15,5-2 1 0,0-2 0 0,3-1-3 16,7-1 0-16,4-5 1 0,2 2-7 0,5-5-4 15,1 1-1-15,1-2-8 0,1 2 0 0,3-3 1 16,0 0 0-16,0 0-4 0,25-12 2 0,-8 1-6 16,3 1-2-16,5-7-10 0,2 0 6 0,4 0 0 15,2-4 4-15,2 1-3 0,8-7 4 0,-5-4 3 16,-8 12 7-16,12-13-3 0,-14 11 2 0,4-1-3 16,-2-2 5-16,-1 4 0 0,-2-1-3 0,-2 3 4 15,-6 1 0-15,-6 6 2 0,-4 3 0 0,-3 2 3 16,-3 2-2-16,-3 4 1 0,0 0-3 0,0 0-3 15,-35 13 1-15,3 3-4 0,-2 2 2 0,-11 10-6 16,-3-1 3-16,-4-3 4 0,1 0 2 0,2 3-1 16,-1-3 3-16,2-4 3 0,15-5 5 0,-2 2 10 15,1-1-5-15,1-1 5 0,2-1-2 0,-1-2 6 16,13-4-6-16,0 1-1 0,8-5-2 0,0 0-4 16,5 0-8-16,1-1 1 0,5-3-2 0,0 0 1 15,0 0-5-15,20-9 2 0,-7-2-1 0,10-5 2 16,0 2 0-16,4-1-6 0,0-5-1 0,1 1 3 15,2-1 2-15,10-10-2 0,-11 10 3 0,11-9-1 16,-10 10 4-16,-1 1-4 0,0-1 2 16,-3 0 3-16,1 1 2 0,-4 3-3 0,-8 2 0 15,-6 8 1-15,1-3 3 0,-6 2 3 0,5 5 4 16,-8-4-6-16,-1 5 1 0,0 0 1 0,-14 13-8 0,-2-1-2 16,-7 5 2-16,-5 2-2 0,-3 4-6 15,-9 5 5-15,8-12 3 0,0 2 3 0,3 1-9 0,-2-6 4 16,-1 4-9-16,4-1 15 0,0-2 0 15,4-1 6-15,3-4 3 0,6 3 2 0,2-9 1 16,2 3-3-16,0-1-1 0,6-2-7 0,0 0 0 16,3 0 0-16,2-3 1 0,0 0-1 0,0 0-7 15,19-11 4-15,-4-1-4 0,3-5 4 0,5 0-7 16,4-2 6-16,0-3-3 0,1 3 1 0,1-3 0 16,-2 0-1-16,-2 1 2 0,5 1-4 0,-4 6 2 15,-3 1-7-15,-7 4-7 0,-8 2-17 0,0 2-16 16,-6 2-21-16,-2 3-47 0,0 0-54 0,0 0-153 15,0 0-345-15,-28 26 152 0</inkml:trace>
  <inkml:trace contextRef="#ctx0" brushRef="#br2" timeOffset="-131656.281">11314 4621 103 0,'0'0'159'0,"0"0"-10"0,-2 4-10 0,2-4-9 0,0 0-11 16,0 0-3-16,0 0-2 0,0 0 5 0,0 0-6 15,0 0 0-15,0 0-4 0,0 0-5 16,0 0 1-16,0 0 12 0,0 0-2 0,0 0-6 16,0 0-5-16,0 0-6 0,0 0-2 0,0 0-6 0,0 0-5 15,0 0-4-15,0 3-7 0,0-3-1 0,0 0-3 16,0 0-6-16,0 0-4 0,0 0-6 0,0 0-2 16,-4 2-6-16,4-2-5 0,-6 3-3 0,6-3-2 15,-7 2-1-15,1-2-2 0,1 5-7 0,0-4-5 16,-2 3-1-16,0-4-4 0,-2 5 1 0,0-3-2 15,-3 3 4-15,1-3-5 0,1 3-2 0,-4-1 2 16,2-1 3-16,-2-1-2 0,1 3 0 16,0-2 0-16,1 0 0 0,-5-2 0 0,-1 2 2 0,4-3-2 15,-4 3-1-15,7 1-1 0,-2-3 3 16,0 0-3-16,-6 0 4 0,6 1-2 0,1-2-1 0,-4 2 0 16,7-1-3-16,-5-2 2 0,4 1-3 0,-3-2 6 15,3 2-7-15,-3 0 5 0,3 0-3 0,2 0 1 16,-1-3-4-16,-1 2 0 0,-3-2 2 0,3 1 3 15,-1 0-9-15,0 1 0 0,1-2 2 16,-1-1 6-16,-1 2-9 0,-1-3 10 0,2 2-7 0,-1 0-1 16,1 1 1-16,1-3 3 0,-3 3-5 0,0 0-9 15,0-3 8-15,3 3 4 0,-1-3-1 0,0 2-1 16,1-1-1-16,-1-1 5 0,2 2-6 0,-1-2 3 16,1 3-3-16,-1-1 5 0,0-1-4 0,4 1 0 15,-3-2 8-15,-1 0-8 0,0 1-5 0,-2-2 4 16,1 2-4-16,2-1 1 0,-3-1 2 0,-2 1-4 15,1 0 5-15,3-1-7 0,-8 0 3 0,0 0 1 16,7 1-1-16,-7-2-2 0,3-2 1 0,0 4 1 16,-1-1-2-16,2 1 1 0,0-3 3 0,-2 3-2 15,5 0-1-15,-2-2-1 0,3 1 3 0,-2-1-5 16,3 2 5-16,-1-2-4 0,4 1 3 0,-4-2-1 16,4 2-2-16,-4-1 1 0,5-1 3 0,-3 0-1 15,2-1-5-15,1 0-2 0,-4 0 7 0,4 0 6 16,0-1-9-16,1 0 4 0,0 1-6 0,-1 0 3 15,0 0 3-15,0 0 4 0,0-1-8 0,1 1 2 16,0 0 2-16,-2 0-3 0,1 0-1 0,2 1 3 16,-3 0-1-16,0-3-1 0,3 2 0 0,0 1-2 15,-2-4-2-15,3 3 4 0,-2-4 0 0,1 4 0 16,-1-3-4-16,2-1 3 0,-1 1 7 0,2 0-3 16,-2-4 9-16,2 4-15 0,-3-1 1 0,4 1-1 15,-5-4 1-15,5 5 0 0,-4-3-2 0,2 4 3 16,2-2-1-16,-3-2-1 0,6 3 1 0,-3 1-4 15,0-3 6-15,0 4-5 0,0-3 2 0,5 3 4 16,-4-2-4-16,4-2-3 0,3-2 2 0,-3 3 0 16,3-5-2-16,-1 1 3 0,3 2-4 0,-2-3 3 15,0 0 1-15,2 2-1 0,-1-2 2 0,-2 2-1 16,0 1 0-16,2 1 3 0,-3 1-1 0,1 3 3 16,1-3-3-16,0 0-1 0,-1 3-17 0,1-2-5 15,-1 1 8-15,-1 0 0 0,3-1 1 0,-1 0 2 16,6-1-2-16,-5 3 5 0,0 0 7 0,5-3-5 15,-1 2 0-15,-4 3 1 0,7-6 1 0,-1 6 0 16,-1-5-4-16,1 5 4 0,0-3 4 0,-1 0-4 16,2 2 4-16,-1 1-2 0,0 0-1 0,-3 1 5 15,1 1-5-15,2 0 2 0,0-1 1 0,-3 2-1 16,1-2 0-16,-2 3 5 0,3-1-4 0,0 0 2 16,-1 0 0-16,1 1 9 0,-1-1-12 0,-4 1 4 15,6 0-7-15,-1-1 4 0,-2 1-1 0,-2-2 5 16,5 3-1-16,-2 0-1 0,-3-1 1 0,4 0 1 15,-2-1 2-15,2 1 1 0,-4-1-4 0,4 1 7 16,4-4-5-16,-6 6-2 0,3-2 1 0,2-1-4 16,-5-2 5-16,1 3 0 0,6-1-4 0,-6 1 2 15,3-2 0-15,-3 2 1 0,1 1-1 0,-1 0 4 16,-4-1-4-16,5 1 4 0,-3 0 1 0,-2 1 0 16,2-1-5-16,-1 2 2 0,-1-1 1 0,-3 1-2 15,5-1 0-15,-4 0-1 0,3-1 1 0,-2 2 3 16,1-1-4-16,1 0 0 0,1 0 3 0,0 1 0 15,0-3-3-15,1 3 2 0,-3-1-2 0,5 0 0 16,-5 1 0-16,4-2 2 0,-3 2-2 0,1 0 4 16,1 0-2-16,-2-1 2 0,-2 0-4 0,7 2 2 15,-5-1-2-15,-1 0 3 0,4-1-1 0,-3 1-2 16,1 0 2-16,1 0 0 0,1 0-1 0,-1 0 1 16,-1-1 0-16,-2 1-2 0,1-1 2 0,3 1 0 15,0 1 3-15,-3-2-3 0,-1 2 1 0,4 0-1 16,-3 1 0-16,0 1-2 0,0-2-1 0,-2 2 7 15,2-2-2-15,4 0-1 0,-6-1-3 0,4 1 5 16,-1 1-1-16,-1 0-3 0,1-1 2 0,1 1-4 16,-4-1 3-16,-2 1 1 0,2-2 2 0,2 2-7 15,-1 1 5-15,-1-3-2 0,1 2-1 0,-4-1 1 16,8 0-2-16,-3 2 6 0,-1 0-4 0,-1 1 0 16,-1-3 0-16,1 1 7 0,-3-1-6 0,7 2 1 15,-6 0 2-15,4 1-5 0,-4 0 2 0,0-1-1 16,0-2 4-16,2 2-6 0,-2 3 5 0,0-1-2 15,0-2 0-15,0 1-2 0,4 1 3 0,-1 0 3 16,-4 0-7-16,3 2 3 0,2-4 0 0,-5 4 3 16,4-1-3-16,1-2 0 0,-3 2-1 0,2 0 2 15,-4 0-1-15,3 0 2 0,3 2-3 0,-3 0 2 16,-1-1 0-16,5-1-1 0,-6-1 0 0,2 4-1 16,2-5 3-16,-5 0 0 0,3 5-3 0,-3-6 0 15,0 2 0-15,5 3 3 0,-5-1 8 0,-1-2-11 16,0-1-2-16,5 5 1 0,-6-4 2 0,4 1 0 15,-3 0 0-15,-1 2 5 0,3-2-6 0,-1 2 2 16,0-1 3-16,0 1-3 0,-1 3 1 0,1-3 0 16,-1 1-1-16,1 2-3 0,-1-4 5 0,0 4-1 15,2-5-4-15,-2 5 1 0,-1-5 2 0,-1 6 0 16,5-3 1-16,-6 2 1 0,3-2-3 0,-4 0 9 16,6 1-9-16,-3 1 3 0,-1-1-3 0,-2 1-1 15,4-1 4-15,-4 1-3 0,4 1 3 0,-3-2-4 16,1 3 3-16,-1-1-4 0,-1-5 3 0,0 7 1 15,0-4-2-15,1-1 2 0,0 1-4 16,-1 1 3-16,0 2 1 0,0-4-1 0,2 2-4 0,-1-2 0 16,-1 1 1-16,1-1 3 0,-1 3 2 15,0-4-1-15,0 2-4 0,0-3 2 0,0 3-3 16,-2-3-1-16,3 2 5 0,-2 1-2 0,-1-4 0 0,2 4-1 16,0-3-3-16,-2 2 6 0,2-4 0 0,-3 2-5 15,3 1 5-15,-2 1-2 0,-1-1 2 16,2 0 0-16,-2-1-3 0,2-1 2 0,0 2-1 15,-2 1 2-15,-3 0 5 0,6-1-6 0,0-1 0 16,-4 1 2-16,3 1-2 0,-6-2 0 0,7 3 9 16,-1-3-12-16,-3 0 3 0,4-1-2 0,-4 2-1 0,2-1 2 15,-2-1 10-15,0 0-9 0,3 0-3 0,-3-1 3 16,0 2 0-16,3-1-1 0,-3-2 0 16,0 3 0-16,0-2-1 0,-1 3 2 0,2-3-2 15,0 2 1-15,-1-1-1 0,0-2 1 0,0 2 4 16,-1 0-5-16,1-2-1 0,-1 3 3 0,0-1 0 15,0-2-1-15,-1 6 4 0,2-5-3 0,-1 3 9 0,-3-2-12 16,0 0 1-16,2-1 1 0,-2 1 1 0,1-1 1 16,-1 1 6-16,0-1-7 0,1 2-2 15,-3-1-2-15,1-1 11 0,2 0-8 0,-3 2 3 16,4 0-1-16,-1-2 0 0,-2 3-3 0,3-4 3 16,-2 1 1-16,-1 2-2 0,0-2 0 0,0 0 1 15,2 2-4-15,0-2 4 0,-2 2 1 0,0-2-2 0,3-2 1 16,-3 5-2-16,-1-2 1 0,2-1 2 15,0 0 0-15,-1-2-6 0,-1 2 6 0,1 2-1 16,0-3-2-16,1 3-1 0,-1-2 3 0,1 0-1 16,-4083 1 2-16,8163 0 6 0,-4081-3-10 0,1 2 0 15,-1 0 2-15,0-1 2 0,3 1-2 0,-2-2 1 16,-4082-1 2-16,8164 3-5 0,-4083-1 1 0,-1 2 2 16,-1-2-1-16,3-4 0 0,-3 4-2 0,3 0 2 15,-2 0 0-15,2 1 0 0,-2-5 2 0,3 5-2 16,-1-2 0-16,-2-1 1 0,-1 2-1 0,3-1-1 15,2-1 12-15,-4 1-13 0,3 0-1 0,-1-2 6 16,-1 2-4-16,9-3-1 0,-9 1 2 0,9-1 0 16,-9 3 9-16,9-3-12 0,-9 1 2 0,9-1 2 15,-8 1-1-15,8-1 8 0,0 0-5 0,-11 0-5 16,11 0 2-16,-12 1 6 0,12-1-6 0,-14 1 0 16,7-1 2-16,-4-1 0 0,0 0-4 0,-1 2-2 15,-2-1-5-15,3-1-18 0,-7 1-26 0,-4 4-38 16,1-3-51-16,-9 2-65 0,2 0-272 0,-4 0-520 15,3 2 231-15</inkml:trace>
  <inkml:trace contextRef="#ctx0" brushRef="#br3" timeOffset="-110818.23">12655 4450 8 0,'0'0'63'0,"0"0"-5"15,0 0-2-15,-4-1-2 0,4 1 2 0,0 0-7 0,0 0-5 16,0 0-2-16,0 0 6 0,0 0-9 0,0 0 13 15,0 0-4-15,0 0-14 0,0 0 5 0,0 0-3 16,0 0-2-16,0 0 2 0,4-7-4 0,-4 7 1 16,0 0-7-16,0-5 4 0,0 5-3 0,0 0-1 15,-1-5 1-15,1 5 1 0,0-5-6 0,0 0-6 16,0 5 5-16,0-5-4 0,1-1 2 0,-1 1-3 16,0 1 0-16,1-1-17 0,-1 0 17 0,0 1 11 15,4 0-7-15,-4-1-3 0,0-3-1 0,5 4 3 16,-1-2-7-16,1-4 2 0,1 4-5 0,-3-5-1 15,1 2 6-15,5 1-11 0,-5 0 5 0,5-2 3 16,-3 3-3-16,2-1 2 0,-2-1 0 0,1 2-1 16,-1 0-1-16,0-2-13 0,2 1 16 0,-2-1 3 15,1 1 2-15,-1-1-1 0,3 2 1 0,0-3-1 16,-3-2-2-16,2 6 1 0,2-3-1 0,-1-2 1 16,2-1 0-16,-1 3-3 0,-3 1 3 0,6-4-2 15,0-1 1-15,-3 2 1 0,-1 1-5 0,5-2-1 16,-1 2 1-16,0-4-1 0,-2 4 1 0,4 0-1 15,-2-2 2-15,0 5-2 0,2-5-1 0,-4 6-4 16,5-5 6-16,-5 4-8 0,1-3 4 0,-3 4-1 16,4-3-1-16,1-2-1 0,0 0 2 0,-1 4-4 15,-3 1 0-15,7-2 7 0,-2-2-3 0,2 0 2 16,-3 3-3-16,1-2-4 0,0-1 1 0,3 2-1 16,-6-1 4-16,6 3-1 0,-7 0 3 0,7-5 1 15,-5 5 2-15,3-2-5 0,1 1 1 0,-5 3 2 16,2-1-1-16,-1 1 0 0,-1 0 0 0,4-1-1 15,0 1-2-15,-4-1 6 0,0 2-4 0,4-1 2 0,-2 0-3 16,1 3 0-16,3-2 9 0,-3 2-5 0,3 0-7 16,2-2 4-16,-3-1-4 0,1 2 3 15,0 0-2-15,2 1-4 0,1-2 3 0,-2 3 5 16,2-2-5-16,0 3 3 0,0-1 8 0,8-1-10 16,-2-2 1-16,-5 6-4 0,-2-2 1 0,7-1 2 15,1 1 1-15,0 2-1 0,-6 0 2 0,-2-2-6 0,2 2 6 16,6 0-3-16,-6 0 10 0,6 4-9 15,-10-2 0-15,11-1 0 0,-8 1 1 0,8 1 0 16,-7 0-2-16,5 0 5 0,-1 0-8 0,-6 3 2 16,7-2 1-16,-1 1 0 0,2 2 0 0,-1 1 13 15,1-5-13-15,2 3 2 0,-2-1 4 0,-2 4-3 0,3 0-2 16,0-3-2-16,-2 4 1 0,1-4 2 0,-1 6 2 16,4-1-4-16,-3 1 5 0,1 0-4 15,-1-1-3-15,0 3 0 0,0 0 5 0,2-2-5 0,-2-1 6 16,0 2-4-16,0-3 4 0,1-1-1 0,0 1-2 15,0-2 0-15,-2 2 1 0,3-4-2 0,-4-1 3 16,6 1 2-16,-2 0 6 0,-1 1-12 0,0-3 1 16,2 3 5-16,-2 0-5 0,-2-3 0 15,3 2 0-15,-4 0 1 0,2-1 2 0,-1 2-3 0,-1-2 5 16,0 3-4-16,-1 0 0 0,3-2-1 0,-2 0 1 16,-2 2 2-16,-1 1-2 0,3-2-2 0,-6-2 0 15,8 5 1-15,-4 1 0 0,1-1 2 0,-7-2 3 16,2 0-5-16,5 3-2 0,-1 1 3 15,-8-2 3-15,1-1-4 0,-1-1-1 0,3 3 1 0,2 1-2 16,-4-3 5-16,4 2-4 0,-5-1 0 0,0-2 1 16,5 6 4-16,-6-6-1 0,1 1-6 0,0 0 5 15,-2 0-1-15,5 1-4 0,-2-3 4 0,1 3 1 16,-2-1 1-16,2 0 0 0,0 0-3 16,-1 0 0-16,3 1 5 0,4 3-3 0,-7-4-1 0,7 3 0 15,-1 0 0-15,-6-1-1 0,6 1 1 0,1 2 2 16,2-1 1-16,-2 2-1 0,-1 0-5 0,3 0 5 15,-1-1-2-15,2 0 4 0,-1 2-2 0,2-3-2 16,-3 2 2-16,2 1-3 0,0-3 3 16,1 2 1-16,-2 0-7 0,2 1 5 0,0-3 0 0,-3 4 0 15,5-2-2-15,-1 3 2 0,-3-1 1 0,2 0-5 16,-1 0 3-16,1-3 0 0,1 1 2 0,3 6-3 16,-5-2 3-16,1 1-3 0,-1 1 4 0,2 2-4 15,-2-3 2-15,1 1-2 0,-2 0 0 16,1-1 2-16,-2 3-4 0,2-1 4 0,1 0 2 0,-2 2-2 15,1-1-2-15,-2-1 2 0,2 1 1 0,0-2-4 16,-3 1 4-16,0-1-2 0,1 0-2 0,0-1 2 16,-1 0 3-16,-2 1-2 0,1 0 1 0,-2-4 5 15,-1 1-5-15,-1 3-2 0,4-2-4 0,-5 3 1 16,0-4 1-16,0 3 0 0,1-1-1 0,-1 0 0 16,-4 2 0-16,1-3 3 0,1 1 2 0,0 2-1 15,-4-3-1-15,0-3 3 0,3 3-8 0,-4 2 2 16,3-1 3-16,-1 2-2 0,1-3 1 0,-4 1-2 15,1 1 4-15,1-1 1 0,-1 1-7 0,1-2 4 16,-2 2 3-16,-1-5-3 0,3-3 1 0,1 7-5 16,2-1 5-16,-5-5-1 0,-1 0 4 0,1 2-6 15,-2-1 3-15,4 1 0 0,0-2 0 0,0 4-2 16,-3-3 3-16,1-2-3 0,3 5 1 0,-4-4 1 16,2 0-2-16,-2 0 0 0,2-1 3 15,0-2 0-15,-2 1 0 0,1 2-2 0,2-1 1 0,-3-1-2 16,-2-1 5-16,5 3-3 0,-3-4 1 0,-2 0 2 15,2 2-4-15,1 0 2 0,-2-2-1 0,-1 1 7 16,1 2-5-16,0-3-3 0,1 1 3 0,-4-2-3 16,0 3 0-16,3-3 1 0,-3 0 2 0,0 4-4 15,-1-1 3-15,1 2-4 0,4-2 3 0,-4 2-2 16,0 0 2-16,-1-3-2 0,0 2 4 0,0 0-1 16,5-1 0-16,-4-1 0 0,-1 1-1 0,2-1-3 15,-1 2 4-15,-1-3-4 0,4-1 6 0,-2 2-2 16,-1-2 2-16,2 3-2 0,1-1-1 0,-4-2-2 15,0-1 3-15,3 6 0 0,1-3-1 0,0 1-1 16,-1-2 3-16,0-2-1 0,-2 0-2 0,3 4 1 16,2 0 3-16,-1-1-5 0,0 0 1 0,4-1 4 15,-8-1 0-15,4 0-1 0,1 2 0 0,-3-3-1 16,0 3 2-16,0-2 0 0,3 4-1 0,-4-2 2 16,2 2-1-16,-3-1 0 0,4 0-2 0,-3 0 2 15,0-2 0-15,1 3-2 0,1 0 1 0,2 0-4 16,-6-5 4-16,5 5 0 0,-1 0-1 0,-1-2-2 15,0 2 2-15,0-4 2 0,2 5-2 0,1-2 1 16,-6-2-2-16,4 0 1 0,-3 4 1 0,5-4-3 16,-5 3 1-16,2-4-2 0,-2-1 1 0,0 5-1 15,1-5 4-15,-2 2-3 0,2 2 2 0,-3-4-1 16,3 1 3-16,-3 1-5 0,0-1 4 0,2 4-4 16,-3-4 1-16,-1 1 0 0,2-3 4 0,1 0-4 15,0 2 0-15,-2-2 0 0,-2 1 2 0,2-2 0 16,-1 0-1-16,2 0 0 0,-1 1-2 0,-1 0 2 15,-1-1 1-15,4-1 4 0,-3 3 3 0,2-2-9 16,-3-1 3-16,1-2 0 0,0 5-2 0,1-3 2 16,0 2-3-16,-2-1 3 0,1 0-2 0,1 1-1 15,-1 0 1-15,0-3 1 0,-1 1-3 0,0 1 1 16,2 1 3-16,-1 0-2 0,-1-3-1 0,1 2-4 16,-2-1 5-16,1-1-1 0,1 0 1 0,-1 0 0 15,0 1-1-15,-1-1 1 0,1-7 3 0,1 12-1 16,-1-5-3-16,0 0 3 0,-1-1-5 0,1 1 4 15,-1 0-2-15,1 0-1 0,0-7 6 0,0 12-7 16,-2-5 4-16,4-1 0 0,-1 1-4 0,-1 2 3 16,1-4 0-16,1 2-3 0,-2-2 1 0,0 0 2 15,0 3 0-15,4-3 2 0,-3 2-5 0,0-1 5 16,-1 0-3-16,4 3-2 0,-4-2 3 0,4 1 0 16,-4-1 1-16,1 0-1 0,-1 5 4 0,0-4-2 15,1 1-4-15,0 3 2 0,-1-3-2 0,2 2 3 16,-2 0-2-16,0-3 1 0,-2 4-1 0,1-3-2 15,2-3 1-15,-2 1 2 0,2 0 1 0,-2-1-3 16,1 1 3-16,0-2-2 0,-1 1 3 0,1-1-2 16,-1 1 0-16,1-6 2 0,0 11-3 0,0-6 0 15,-2 1 3-15,2 0-2 0,-2 0 1 0,2 0 7 16,-4-1-10-16,3 5 4 0,-2-4-5 0,1 5 4 16,0-6 1-16,0 4-3 0,-2-1 2 0,1 1 1 15,1 0-2-15,0-3 0 0,0 1 0 0,1 0 2 16,-2-1 3-16,-1 3-4 0,1-4 0 0,1 2 2 15,-2 0-3-15,1 0 4 0,-1 3-2 0,0-3-1 16,1 5 3-16,-1-4-1 0,-2 4-1 0,3-5 0 16,0 4 5-16,-1-1-6 0,1 0 1 0,-2-2-2 15,0 3 0-15,0-3 1 0,0 2 0 0,2-1 0 16,-2 1 0-16,1-3 0 0,-1 5 2 0,-1-3-3 16,-1 2-1-16,5-4 0 0,-6 4-1 0,3-3 2 15,-4 4 4-15,3-3-2 0,-1 0-1 0,-2 5-1 16,4-4 0-16,-6 1 1 0,2-2-1 0,1 2 0 15,-1-1 0-15,2-1-1 0,-2 0 2 0,-3 4-1 16,1-1-2-16,2-3 2 0,-4 4-2 0,4-4 5 0,-4 2-4 16,-1 3 0-16,1-2 2 0,2-2-3 15,2 1 3-15,-3-3-3 0,-2 4 3 0,4-1-2 16,-7 0-3-16,5-2 5 0,-2 0 2 0,2-1-5 16,-1 0 1-16,-2 1 1 0,1-1 0 0,3 1 0 15,-5 0-3-15,0-1 3 0,-1-1-1 0,0 3 1 16,3-2-2-16,-5 1 4 0,4 1-2 0,-4-3-2 0,1 1 1 15,2-1-3-15,-3 1 1 0,3 0 0 16,-4-2 0-16,0 1 0 0,2 1 1 0,-2-2 1 16,4 1 0-16,-2-2-2 0,-1 0 1 0,7 2-1 15,-4-4 0-15,-3 2 2 0,6 1 0 0,0-3-3 16,-3 0 5-16,3 3-4 0,0-1 2 0,-6-2 2 16,1 2-3-16,0 0 1 0,-1 0 1 0,-1-3-3 15,4 1 2-15,-4 2 1 0,1-1-2 0,-2 1 1 16,1-3-3-16,1 2 2 0,-2 0 1 0,1 1 0 15,-1-1 1-15,1-1-1 0,-3-1-1 0,-4 3 2 0,7-3-1 16,-3 1-2-16,2-2 0 0,2 1 1 16,-4 0 3-16,0 0-1 0,0-2 1 0,1 3-1 15,1-3 1-15,0 1-2 0,-3 2 0 0,3 0 0 16,0-2 1-16,-6 1-2 0,5 0 0 0,-1 0 3 16,5 1 0-16,-10-3-5 0,5 1 3 0,4 2-1 15,-1-2 2-15,-3 2-3 0,3-5 5 0,-1 4-1 0,-1-2 0 16,0 0 0-16,4 0 3 0,-1 0-2 15,1-2 1-15,-3 1-3 0,3 0 1 0,4 1 1 16,-4-4-3-16,5 1 2 0,-1 1 3 0,0-1-2 16,1 2-2-16,-5-3 1 0,5 2 2 0,-2 1-5 0,0 0 3 15,3-2-1-15,-2 2 1 0,-2 0-2 16,0-3 4-16,-2 3-6 0,-2-1 3 0,1 2-3 0,-2-1 5 16,0 1 0-16,-1-2-2 0,0 2-2 15,-6 2 1-15,5-2-1 0,2-2 4 0,-8 2-5 16,7 0 2-16,2-2 0 0,-8 2 0 0,7 0 0 0,1-3 0 15,-2 2 1-15,2-2 3 0,-2 2 0 16,4-3-2-16,-1 0-1 0,-4 1 4 0,7 0 3 16,-4-2-4-16,1 0 3 0,2 0 0 0,-2 1 1 15,-1 1 1-15,3-1 1 0,-1-4-1 0,2 4 1 16,-3-1 2-16,2-2-3 0,0 3 0 0,1-2 2 0,-2-2-4 16,0 4 3-16,1-1-2 0,-2-3 2 0,0 3-3 15,0-4 7-15,-2 3-5 0,0 0 0 16,-2-2 0-16,1 1-1 0,-4-2 0 0,0 1 0 15,0-2 2-15,5 5-2 0,-5-6 3 0,0 4-5 16,-1-3 4-16,8 4-5 0,-1-3 11 0,-6 0-8 0,6 1-3 16,-7-2-1-16,0-2 3 0,9 3 0 0,-5-6 0 15,-2 5-1-15,7-1-4 0,-8 1 3 0,7-2 2 16,-5 0-2-16,2-1 1 0,3 3-2 16,-4-6 4-16,6 3-1 0,-2 3-1 0,1-3 0 15,-2-3 1-15,-3 0-4 0,1-1 7 0,8 3-6 0,-1-1-1 16,-6-5-2-16,3 1 2 0,-1-1 1 0,5 7-3 15,-9-9 1-15,6 2 10 0,-2 2-12 16,-2-2 2-16,1 0-1 0,-1 1 2 0,-2 0-2 16,4-4 3-16,-2 4 0 0,-1 0-2 0,3-3 0 15,-3 2 5-15,3-1-1 0,-4 4-1 0,5 0 5 0,-1-3-6 16,4 4-1-16,-3-3 3 0,0-1-3 0,0 1-1 16,3 4 1-16,-3-4 2 0,-2-3-1 0,2 2 1 15,-2 2 1-15,8 3-1 0,-6-3 2 16,4 2 6-16,-3-5-4 0,-1 2-4 0,2-1-2 15,-2-3 3-15,1 3-3 0,2-3-1 0,-2 2 3 0,3-1-1 16,-3 1-1-16,2 0-3 0,-2 2 2 0,2-3 1 16,0 0-3-16,-2 1 5 0,0-1-4 0,2 1-3 15,4 6 3-15,-6-7 0 0,2 0-2 0,2 3-1 16,-4-2-1-16,3 4 2 0,4 2 0 16,-4-6 2-16,3 8 0 0,-1-4-1 0,-1 0 0 0,3 1-3 15,-3-1 1-15,3 0 1 0,0 2-3 0,0-1 1 16,-2 1 5-16,1-1-3 0,-1 0 1 0,0 1-1 15,0 0 6-15,2 2-8 0,-2-2 2 0,-2-2-1 16,5 4-1-16,-4-2 1 0,1 0-1 0,0 2 3 16,-2-3-3-16,1 3 1 0,-3-3-1 15,5 1 1-15,-1 1-2 0,-2-3 1 0,-2 2 1 16,4 0 0-16,-4-6-2 0,0 1 1 0,0-2 1 0,-2 3 0 16,5 2 0-16,0 0 2 0,-2-4-4 15,4 5 2-15,-2-6 0 0,-2 0-1 0,-1 1 2 16,3-1-3-16,2 5 3 0,-2-4-1 0,-1 0-1 0,4 5 1 15,-5-8-1-15,2 3 2 0,4 4 1 0,-9-4-2 16,9 5-1-16,-1-1 2 0,-3 0-2 0,-2-5 4 16,5 6-3-16,-3-1 1 0,0-5-2 0,-4 2 3 15,2-1-2-15,5 5 1 0,-5-5 0 16,4 4-1-16,0-1 1 0,-4-3-3 0,2-2-8 0,-4-1 3 16,7-1-2-16,-4 3 6 0,1-2 6 0,4 7-4 15,-1-5-3-15,-2-4 0 0,3 9 0 0,0 0 4 16,1 1-1-16,0 1 2 0,2-3 2 0,-1 1-3 15,2 1-2-15,-1-1 2 0,3 0-3 0,-2 2 3 16,1-2 0-16,0 1 1 0,-1 1-1 16,3-1 0-16,-2 1-2 0,-1 0 1 0,2-2-2 0,-2 0 2 15,2 5 0-15,0-5 0 0,-5 0 3 0,6 3-2 16,-2-3-1-16,-3 0 3 0,4 1-3 16,0 1 2-16,-2-1 0 0,1 0 6 0,0-1-3 0,-1 2-5 15,4-1 1-15,-3 2 0 0,0-2-1 0,0 0-1 16,-1 4 2-16,0-5 0 0,1 2 3 0,-1 0-3 15,-1-1 2-15,0 1-1 0,0 3 0 0,1 3 0 16,-3-5 0-16,3 3 1 0,-1 1 0 0,-2 1 0 16,2 0 1-16,1 0-1 0,0-2-2 0,-2 3 1 15,0-1 1-15,1-3 3 0,0 6-7 0,0-3 6 16,0 2-3-16,0-3-1 0,0 2 1 0,1 0-1 16,-2-2 6-16,2 2-6 0,-1-1 2 0,2-3-1 15,-1 2 2-15,0 0-4 0,0-1 1 0,1 0-2 16,0 0 7-16,-1-2-5 0,1-3-4 0,0-1-4 15,0 2-2-15,2-4 4 0,-2-5 5 0,1 5 3 16,-1 1-3-16,1-1 3 0,3 1 2 0,-3 1-2 16,3 0-1-16,-4-2 1 0,3 3-1 0,1-1-3 15,0-2 2-15,-2-1 1 0,2 1 0 16,-2 2 5-16,2-3-6 0,-1 3 5 0,-2-1-2 0,3 1 0 16,-1 4 1-16,1 1-1 0,0-4-1 0,-3 3 0 15,2 1-2-15,1 2 0 0,0-2 2 0,0 3-1 16,0-1 1-16,-2 0-2 0,2 3 2 0,2 0 0 15,-2 2-1-15,0-2-1 0,1 0 0 0,2 1 0 16,-3 0 0-16,4 0 3 0,-3-1-2 0,-1 0 0 16,2 4 1-16,-2-4-4 0,0 2 5 0,2-2 0 15,-2 0-3-15,1 1 4 0,2 0-3 0,-2 2 2 16,-1-4-3-16,0 3-2 0,0-5 5 16,3 3-1-16,-3 0 1 0,0-1 0 0,0 3-1 0,3-4 0 15,0 2-3-15,-2-3 9 0,-1 5-9 0,0-2 2 16,0 0-2-16,0-3 2 0,0 5 1 0,3-3-2 15,-3 1-1-15,-3 0 2 0,3 2 2 0,3-5-1 16,-6-1-3-16,2 3-3 0,-5-1 0 0,6 0 3 16,-7-4 0-16,4 6 1 0,0-2 0 0,-1 0-1 15,-2 1 2-15,-1-2-1 0,1 2 1 16,0 0-2-16,-1 0 1 0,1 0 1 0,-1-2-2 0,1 3 0 16,0-2 0-16,-1 1 0 0,1 1 1 0,0 0-1 15,-1-1 1-15,5 3 2 0,-2-2 0 0,-2 2 0 16,4-1-2-16,-3-2 1 0,2 3 1 0,1-2 1 15,-2 2-2-15,1-3 3 0,1 1-3 0,-1 2 0 16,1-2 2-16,-1 0 1 0,-1-2-1 0,3 2 2 16,0 1 1-16,-3 1-1 0,4-2-1 0,-3 2 1 15,3-2 2-15,-1 1-4 0,0 2 0 0,1-3 0 16,-1 0 0-16,-2 1 0 0,2-1-2 0,2 1 2 16,-2 2 1-16,-2-2 6 0,3 2-7 0,0-1-1 15,-1-1-1-15,2 4 2 0,-2-3-2 0,1 5 1 16,0-10 0-16,0 8 0 0,0 2 0 0,0-9 0 15,1 6-3-15,-1-3 3 0,0 3-3 0,0-1 5 16,0 2-2-16,0 2-3 0,3-10 0 0,-2 6 4 16,3 1-1-16,-2-1 1 0,0-1 0 0,-1 2-1 15,3-2-3-15,-2 0 2 0,0-1 4 16,-1 3-6-16,1-2 4 0,1-1-3 0,-2 2 0 0,1 0 2 16,0-2 0-16,2 0 1 0,-3 1-2 0,3-3 3 15,-3 3-4-15,2-2 1 0,1-2 2 0,-2 4-3 16,1-2 1-16,-1 1 2 0,1-1-2 0,-2 3 2 15,1-2-2-15,-1 4 2 0,0-5-2 0,-1 2 2 16,0 0 1-16,0 2-1 0,3-3-2 0,-3 6-1 16,1-6 1-16,-1 2 1 0,1-1 0 0,-1 0 0 15,0 1 0-15,2 0 0 0,-4-2 7 0,2 0-6 16,0 2 1-16,2-1 1 0,-4 0 3 0,2 1-5 16,0-1 4-16,-1-1 1 0,1 2 0 0,-4-1 2 15,4 0 0-15,0 1 0 0,0 4-2 0,-1-8 0 16,1 3-1-16,0 1 1 0,-1-1 1 0,-1 1-2 15,1-2 0-15,0 1 10 0,-1-1-6 0,0 1-5 16,2-1-1-16,-2 1 0 0,0-1 1 0,2 0 1 16,-3 1-1-16,1-1-4 0,2 2 4 0,-4-1 0 15,3-1 1-15,-2 0-2 0,2 2-2 0,-2-1-3 16,1-2 4-16,1 5-4 0,-2-3 2 0,2 1 0 16,-2-2 0-16,3 3-1 0,-2-1 1 0,-2-1-2 15,0-1 3-15,1 2-1 0,2-1 0 0,-1 1 2 16,-1-1 1-16,-1 1 6 0,4-1-12 0,-2 0 3 15,0 2-2-15,0-1 1 0,-1 0-2 0,3 4 2 16,-2-6-3-16,0 2 2 0,2 4 3 0,-6-3-2 16,6 3 0-16,0-4-2 0,0 4-2 0,0 0 1 15,0 0-3-15,-4-4-8 0,4 4-9 0,0 0-17 16,0 0-24-16,0-3-30 0,0 3-28 0,0 0-37 16,0 0-40-16,0 0-160 0,0 0-390 0,0 0 173 15</inkml:trace>
  <inkml:trace contextRef="#ctx0" brushRef="#br4" timeOffset="-101924.348">10265 11282 47 0,'0'0'139'0,"0"0"-9"0,0 0-9 0,-11-1-6 15,11 1-7-15,0 0-11 0,-4-2-6 0,4 2-4 16,0 0 0-16,0 0-1 0,0 0-4 0,-5-2-4 15,5 2-3-15,0 0-3 0,0 0-1 0,0 0-4 16,-4-4-1-16,4 4-2 0,0 0-2 0,0 0-8 16,-5-1 0-16,5 1-7 0,0 0 2 0,-6-3-5 15,6 3 0-15,-5-2-6 0,5 2-1 0,-7-4-2 16,5 3-5-16,2 1-2 0,-6-2-1 0,6 2-2 16,-6-5 1-16,1 3-3 0,-1 0-1 0,-1-1-4 15,1 1 2-15,-1-1-2 0,-1 3 2 0,1-4 0 16,-1 3-2-16,-3-3-1 0,2 0 6 0,4 3-5 15,-5-3 2-15,-3 1-3 0,5-1 2 0,-2 3-2 16,-3-2 0-16,4-1-3 0,-1 0 1 0,0 0-2 16,2 2-1-16,-1-1 2 0,0 0-2 0,2-1-1 15,-2-1 1-15,-1 0-2 0,-1 3-5 0,5-3-5 0,-4 1 1 16,-4-1 0-16,6-1 2 0,-2 1-1 16,-3 0 0-16,0 0 0 0,0-2 1 0,3 2 1 15,-3-1 3-15,1 0 2 0,0-1 0 0,-3-2 0 16,-2 2-6-16,4 0 8 0,2 1-1 0,-1 1 1 0,2-2-4 15,-5-2 3-15,0-1 2 0,2 4-2 0,-1-5 1 16,2 5-2-16,1-2-1 0,-1 0-1 16,1 1-2-16,-1-2 4 0,1-2-1 0,-2 3-1 15,4 2-2-15,-4-6 0 0,-1-1 0 0,5 1-4 16,0 3 3-16,-5-3 0 0,5 3 2 0,0 0 1 0,-2-7 0 16,-1 4-1-16,1-1-3 0,-2-2 5 0,3 1-3 15,1-2-1-15,-1-1-2 0,-2 0-2 16,3 1 5-16,-1-2 2 0,2-1-5 0,-2-6 1 0,0 1-2 15,2 7 8-15,3-9-8 0,-7 4-1 0,5-2 1 16,-5-1 1-16,6-1-3 0,2 2-1 0,-1-3 5 16,1 1-3-16,-1-2 3 0,1 2-5 0,4-3 3 15,-2 3-3-15,0-3 1 0,0 3 2 0,0 1 0 16,2-2 1-16,-1 1-5 0,1 1 2 0,0 1 2 16,-2-2-6-16,4 6 7 0,-2-5 4 0,1 6-9 15,1-7 1-15,2-1 5 0,-6 1-2 0,4 6 0 16,2-6-3-16,1-3-1 0,-1 4-2 0,-1-1 5 15,4-2-4-15,-4 2 1 0,3-2 1 0,0 1 1 16,-1 0-4-16,-1 2 3 0,2-4-2 0,-1 1 2 16,1-3-2-16,0 8-1 0,-2-3 0 0,2-3-1 15,-2 3 4-15,4 1 0 0,-2-1-4 0,2-1 4 16,-2 1-2-16,0-1 0 0,2 0-2 0,0 3 0 16,2-5-1-16,-1 4 3 0,1-4-3 0,4-2 2 15,-2 2 0-15,3-2-1 0,-4 0 0 0,6-3 0 16,-1 5-1-16,4-3-1 0,-6 1-1 0,5-4-2 0,-3 5 8 15,0 0-8-15,-4 0-3 0,6 2 2 16,-7 1-2-16,4-1 5 0,-2-1-7 0,0 3 0 16,-2-3-1-16,0 3 4 0,1 0-2 0,-3-3-1 15,3 5 3-15,-1-3 2 0,2 3-4 0,-3-2 6 0,-1 1-4 16,3 0 5-16,-1 0-4 0,-3 1 3 0,0 6-2 16,2-6 2-16,-3 7 2 0,4-9-3 15,-2 6 3-15,1-4-1 0,0 1 0 0,-3 5 0 16,0-1 3-16,6-4 1 0,-5 4-3 0,-2 3 2 15,4-4-2-15,-5 4 5 0,4 0-1 0,-1 0 0 0,2 0-1 16,-1 0 5-16,-4 2-7 0,3-3 3 0,2 3 1 16,-1-2 1-16,0 0-2 0,1 2-2 15,1-1 5-15,-1-1-2 0,1 2 2 0,0-1-3 16,-1 0 1-16,0-1 0 0,1-1-2 0,1 1 5 16,-3 2-5-16,1-3 1 0,3-1 3 0,-3 0-2 15,4-3 2-15,0 4-4 0,-5 1 2 0,4-1 0 16,-3 0-2-16,2-8 4 0,-1 9 0 0,2-4-2 0,-4 4 0 15,0-1 2-15,0 2-1 0,0-1 2 0,1 1 1 16,0 0-3-16,-2 0 0 0,3 1-2 0,-4 2-1 16,3-4 1-16,0 3 0 0,2-2 0 0,-5 6 5 15,2-5-4-15,3 1 2 0,2 1-5 0,-3-2 4 16,-2 0-2-16,3 1 1 0,2-1 3 0,-4-1 0 16,2 1-2-16,-1 2 1 0,3-2-1 0,-2 1 0 15,-1 1-1-15,1-1-1 0,0-1 1 0,0 5 2 16,1-6-3-16,-1 2 3 0,0 0-1 0,2 0 0 15,-2-2-3-15,0 1 0 0,1 2 2 0,0 0 1 16,-3-3 4-16,4 2-2 0,-1 0 1 0,-2 1-3 16,1-1-1-16,-1 1-2 0,-3 3 2 0,1 0 2 15,0 1-1-15,-3 1 3 0,1 1-1 16,-1-1-3-16,3 0-2 0,-3-1 4 0,0 4-4 0,-3-2 4 16,3 2-1-16,1 0 3 0,-2 0 0 0,0 0-1 15,3-1-1-15,-4 4-2 0,1-3 0 0,4 1-1 16,-3-1 6-16,2 2-6 0,2 0 2 0,-5-1 1 15,2 0 0-15,3-1-4 0,0 4 3 0,-1 0 3 16,-1 0-4-16,1-3 4 0,0 3-4 0,-2-1 1 16,1 1 1-16,0 1-7 0,-1-1 9 0,4 0-1 15,0 3-2-15,1-3 2 0,-1 0 0 0,-1 0-1 16,3 3 1-16,-3-2-4 0,3-1 3 0,0 3-1 16,1-3-1-16,1-2 4 0,3 4 0 0,0 0-4 15,-4-1 2-15,4 1 1 0,-3 0 0 0,-2-2-2 16,6 0 3-16,-6 4-4 0,1-3 2 0,2 4 0 15,-3-3 1-15,3 1-5 0,-2-1 5 0,-4-2-2 16,3 3 0-16,2 1-1 0,-2-1 2 0,-1 2 0 16,2-4 0-16,-2 2 0 0,0 0 1 0,-1 1 1 15,2-1 0-15,-1 1-4 0,0 1 1 0,1 0 2 16,-4 1 4-16,5-1-7 0,-6 0 3 0,7 2-3 16,-6-1 3-16,3 0-2 0,-5 2 0 0,6-1 1 15,-4 0 3-15,1 0-4 0,0 2 4 0,1-1-2 16,3 4 1-16,-4-4-1 0,4 1 0 0,-3-1-1 15,-1 0 2-15,5 2 2 0,-2 1-5 0,-1-1 1 16,1-1-1-16,0 4 3 0,5-1 1 0,-4-1-2 16,1 0 0-16,-2 2 2 0,4-1-2 0,-5 2-2 0,2-2 2 15,-1 1-2-15,0-1 3 0,-2 0-1 0,2 0 2 16,1 1 0-16,-3 0-1 0,-1-2-2 16,-1 2 0-16,2 3 1 0,-1-5-4 0,-2 0 1 15,1 2 7-15,0 1-6 0,-3-4 1 0,3 4 2 16,-1-1 0-16,2 2 0 0,-1-1-1 0,-1 1 2 0,-2-7-4 15,4 8 2-15,-3-4 5 0,3 3-5 0,-1 0 1 16,0-1 0-16,-2 2 0 0,0-2-2 0,2 1 2 16,-3-2 4-16,2 3-5 0,-2 1 0 15,2 0-1-15,0-1 2 0,-1 0-2 0,1-1 1 16,-3 2 3-16,1-1-4 0,2 1 0 0,-4 1 4 0,4-1-2 16,-2-3-3-16,0 6 2 0,2-4 0 15,-3 1 0-15,2 0-1 0,-1-3 2 0,-1 4-2 16,-1-1 2-16,0 0-2 0,1-1 2 0,-1 1 1 0,0 0-1 15,0 1-1-15,0-2-2 0,-1 1 1 0,0 1 1 16,-1-2 3-16,0 3 0 0,1-1-4 0,-3 3 3 16,3-1-3-16,-3 4 2 0,2 2-1 0,-2-6 1 15,2 5 4-15,-2 1-2 0,0-1-2 16,-3 0-1-16,4-2 5 0,-2 0-6 0,1 5-2 0,0-2 6 16,0-5-3-16,-1-3 1 0,-2 8 3 0,2-6-4 15,-1 4-1-15,1 0 2 0,0 2 0 0,0-1-3 16,-2 1 6-16,2-1 1 0,-2 1-5 0,-1-1 2 15,0 1-1-15,1 3-1 0,-1-6-2 0,-1 3 4 16,1 0-2-16,-1 0 0 0,4-1 0 0,-9-1-4 16,7 2 7-16,-2-2-5 0,0 1 2 0,-3 1-1 15,3-7 0-15,0 11 3 0,-4-6-4 0,5 4 1 16,-5-5 3-16,2 2 0 0,0 1-1 16,-2 2-4-16,3-5 7 0,-2 3-4 0,2 0-1 0,-1-1-2 15,2 0 4-15,-4 0-4 0,0-3 2 0,4-2 2 16,-1 6-4-16,-1-8 7 0,0 5-7 0,0-3 4 15,2-1 2-15,0 1-3 0,-5 5-1 0,1 0 3 16,0-7-1-16,0 5-2 0,-1 2-3 0,0-1 1 16,-3-2 2-16,4-3 2 0,0-2-1 0,0 0 0 15,-1 0 0-15,2 0-3 0,-1 3 2 0,-1-2 0 16,-3 3 1-16,4-3-1 0,0-2 2 0,3 2 2 16,-2-1-2-16,1-3 0 0,-1 2-4 0,2 0 4 15,-2-2 0-15,0 1 0 0,0 1 0 0,1-1-2 16,2 0 3-16,-3 1-6 0,-2-1 2 0,0 0-1 15,1-1 1-15,2 1-2 0,0 2 1 0,-2-3 4 16,-2 1-1-16,1 0 0 0,0-1-2 0,-2 3 1 16,1-2 0-16,2-1 0 0,-2 3-1 0,-3-5 0 15,4 2 3-15,-1 1-1 0,1-1 1 0,-2 0-5 16,-2-2 1-16,3 3 3 0,-2-3-5 0,-1 3 2 16,1-3 4-16,-1 1-2 0,1-1 0 0,-3 3 0 15,4-2 2-15,-3 1-3 0,0-1 4 0,-3 0-6 16,4 2 5-16,-2 0-9 0,2-2 9 0,-2-1 0 0,0 1-4 15,1 0 1-15,0 0 1 0,-2 1-3 16,3-3 5-16,-9 6-2 0,9-1 0 0,1-2-2 16,-3-4 2-16,3 2 1 0,-1 2-1 0,0-3 1 0,1 1-2 15,-1 0 2-15,2-1-3 0,1 0 3 16,2-5-1-16,0 5-1 0,0-5-2 0,-1 4 3 16,2-1-3-16,-2-2 6 0,0 3-6 0,-2-5 1 15,7 5-2-15,-8-3 2 0,4 2-1 0,0-3 1 16,-2 2-3-16,2-1 1 0,-3 2 1 0,1-4-4 0,1 0 6 15,-2 3-2-15,-3-1-1 0,3 0 0 0,-3 0-2 16,2-2-3-16,-3 2 4 0,4 0-1 16,2-1 0-16,-4-2-5 0,1 2 5 0,0 0 0 15,1-4-2-15,0 3 2 0,1 0-2 0,-1 0 5 0,1-1 0 16,4 2-3-16,-2-4 2 0,0 1 5 16,3-1-1-16,0 4-2 0,-1-3 0 0,1 0 1 0,-2 0-3 15,2 3 2-15,0-3-3 0,0 2 4 16,1-2 0-16,-1 3-3 0,-2-3 4 0,3 1-4 15,0 1 2-15,-3 0 0 0,1 1 0 0,0-4 3 0,-1 5-3 16,3-2 5-16,0-1-3 0,-5 1-3 0,2 1 3 16,1-1-4-16,-1 1 0 0,-1 1 2 0,1-2 2 15,3 0 4-15,-1 0-5 0,0-1 6 0,-2-1-5 16,3 1 0-16,0 0 0 0,-1 2 0 0,-1-5 0 16,2 4 0-16,1-3 3 0,-1 4-3 0,0-3 0 15,-4-2 0-15,5 2-1 0,0-2-2 0,-1 2 3 16,-1 1-3-16,2-1 1 0,-4 0 0 0,4 0 1 15,-2-3-2-15,-2 1 3 0,3 3-2 0,-4 0 2 16,1-1-1-16,2-2 3 0,-2 3-1 0,-2 0 0 16,1 0 0-16,0 0 3 0,-1 0-8 0,0 1 3 15,-1 0 2-15,1-1-1 0,0 1-1 16,1 1 1-16,-8 1-3 0,7 0 3 0,-2-1-1 16,-3 3-18-16,-1-1-15 0,-1 1-16 0,2 0-33 0,-2 0-43 15,-2-1-26-15,5 2-163 0,-8 0-341 0,3-1 152 16</inkml:trace>
  <inkml:trace contextRef="#ctx0" brushRef="#br3" timeOffset="5147.026">19190 2519 93 0,'-5'-2'109'0,"5"2"-17"0,0 0-6 0,-5-4-2 15,5 4-10-15,-3-3 1 0,3 3-7 0,-2-5-3 16,2 5-4-16,-2-4 6 0,2 4 1 0,-4-5 9 16,4 5-3-16,-1-5 7 0,1 2-5 0,0 3-7 15,-1-4 4-15,-2 0 2 0,3 4-2 0,0 0-7 16,0-6 2-16,0 6 23 0,0-5-9 0,0 5-9 15,4-5-5-15,-4 5-1 0,5-6-7 0,-1 5-4 16,1-1-5-16,3 2 0 0,-2-2-4 0,3 4 2 16,0-2 4-16,3 5 2 0,-3 2 2 0,1 1-1 15,0 1-1-15,-2 5-3 0,1 1-4 16,-2 2-4-16,0 0 1 0,0 1-7 0,-3 2-5 0,-1-2-3 16,-1 0-3-16,0-1-3 0,-5-1-2 0,2 2 1 15,0-3-5-15,-2 3-5 0,-1-5-2 0,-2 1-2 16,4-4-5-16,-3 3 2 0,0-4-6 0,0 1 4 15,3-3-3-15,-1-2-2 0,-1 0-1 0,2-2 0 16,0 1-4-16,2-4 1 0,-2 5-6 16,2-5-2-16,0 0-3 0,0 0 4 0,0 0-2 0,4-23 3 15,-1 7-3-15,4 2 3 0,-1-6-1 0,2-5-2 16,1 0 2-16,0 1 2 0,-4-1-5 0,4 7 5 16,-4-2-2-16,1 3 2 0,-1 0 1 0,-1 2 3 15,1 2 0-15,-3 2 4 0,0 1-3 0,-1 3 4 16,-1 0 1-16,2 2 1 0,-2 1 0 0,-2 1 2 15,2 3 0-15,4-7 0 0,-6 4 2 16,2 3 0-16,0 0-4 0,0 0 1 0,0 0 3 16,0 0 5-16,-3 14 4 0,3-4 0 0,-2 7 7 0,4-1-5 15,-4 9 4-15,2-7 1 0,0 1 5 0,-2 4-2 16,2 0 3-16,0-2-5 0,4-1 4 0,-3-1 0 16,3 0-3-16,-2-2 6 0,0-2-6 0,2 2-3 15,1-7-1-15,-1 6-1 0,-3-6-4 16,4 0-2-16,3-1 1 0,-3-1-2 0,-1-3-1 15,1-1 1-15,1 1-8 0,-2-3-1 0,8 1-5 16,-6-3-13-16,-6 0 2 0,10 0-27 0,-10 0-20 0,13-3-39 16,-6 1-34-16,-2-3-42 0,5-3-49 0,-4 0-207 15,-2-2-467-15,4 0 206 0</inkml:trace>
  <inkml:trace contextRef="#ctx0" brushRef="#br3" timeOffset="5356.994">19697 2627 8 0,'6'3'223'16,"-2"-2"-10"-16,1-1-4 0,3 0-13 0,1 0-16 16,4 0-19-16,0-1-11 0,4-2-18 0,0 1-11 15,6-2-12-15,-4 0-11 0,1 1-17 0,-1 2-22 16,-6-3-32-16,-1 2-34 0,0 0-33 0,-1-3-57 15,-3 3-40-15,-2-1-144 0,-2 0-305 16,-4 3 134-16</inkml:trace>
  <inkml:trace contextRef="#ctx0" brushRef="#br3" timeOffset="5530.215">19772 2775 196 0,'-1'2'195'0,"1"-2"-14"0,0 9-9 15,0-9-13-15,4 6-9 0,-4-6-18 0,9 2-13 16,-4 0-13-16,9-6-10 0,-1 1-20 16,6-2-26-16,3-3-48 0,6-2-68 0,-2-1-65 0,-1-3-109 15,-1 3-259-15,1-1 114 0</inkml:trace>
  <inkml:trace contextRef="#ctx0" brushRef="#br3" timeOffset="6161.518">20515 2510 49 0,'8'-5'186'0,"-1"-2"-13"0,1 0-17 0,-2-3-12 15,0 4-16-15,1-5-15 0,-1 4-9 0,0-1-9 16,-1-3-3-16,-3 4-9 0,0-3 1 0,-2 2-3 16,-3-1-5-16,2-3-4 0,-4 2-2 0,-3-4-5 15,1 5 4-15,-3 1 1 0,0-1 5 0,-4-2-6 16,0 2-1-16,-5 4-4 0,2-3-2 0,-1 4-6 15,2 1-5-15,2 3-5 0,-2-1-6 0,2 1-6 16,2 1-2-16,1 2-3 0,-1 2-6 0,1-2-1 16,0 1-3-16,2 1 1 0,3 3-8 0,-1-2 3 15,2 4-3-15,1 2-2 0,-1-1-1 0,5 1-1 16,0 4 0-16,4 0 0 0,1-1 1 0,6-1-6 16,-2 4 3-16,3-3-4 0,5 6 2 0,-2-7-2 15,5 3 4-15,3 0-4 0,-5-6 3 16,5 4-2-16,0 0-1 0,-5-5-3 0,-1 0 0 0,0 2 0 15,0-4 1-15,0 1-4 0,-3 1-3 0,1 1-2 16,-6-2-5-16,0 0-3 0,-1 0-6 0,-1 1 2 16,-1-3-5-16,-3 4-4 0,-1-1-3 0,-2-2-4 15,-3 2-5-15,1-1-7 0,-4 1-2 0,0 0-4 16,0-2-1-16,-3 1 2 0,-2 0 12 0,1-1-3 16,-1-1 4-16,0-2 9 0,-2 0 1 0,-3 0 10 15,5-3 5-15,-3 0 5 0,1-2 3 0,0-2 2 16,1-1 3-16,1-2 5 0,0-2 0 0,0-3 0 15,1-3-2-15,6 1 4 0,-1-6-2 0,5 1-5 16,0-8 5-16,3 6 4 0,3-8-10 0,8 0 0 16,-4-1 0-16,8 1 2 0,0-3-12 15,4 7-8-15,2-2-24 0,-1 0-39 0,0 4-53 16,0 0-139-16,1 2-298 0,-1 2 132 0</inkml:trace>
  <inkml:trace contextRef="#ctx0" brushRef="#br3" timeOffset="6673.104">21142 2274 95 0,'0'0'218'15,"-2"-4"-8"-15,2 4-15 0,-3-1-18 0,3 1-17 16,-4-3-20-16,4 3-9 0,0 0-10 0,0 0-18 16,0 0-7-16,0 0-8 0,0 0-11 0,0 0-8 15,0 0-10-15,0 0 4 0,-2 10 0 0,-2-1-5 16,4 2 1-16,0 0-1 0,0 6 1 0,0 0-1 16,0 2 3-16,4 1-3 0,-3 1 1 0,-1 2-2 15,4 4 0-15,-3-3-3 0,-1 2 0 0,3-8-4 16,-2 7-5-16,-1-6-3 0,0-1-1 0,1 0-8 15,-2-1 0-15,1-2-13 0,-1 2 6 16,1-6-2-16,1 2-4 0,-1-4-14 0,1 2-7 0,2-2-15 16,-2-4-13-16,-1 2-15 0,0 0-11 0,3-4-22 15,-3 1-13-15,0-4-15 0,1 5-17 0,-1-5-22 16,0 0-30-16,0 0-25 0,0 0-142 0,0 0-368 16,-9-11 163-16</inkml:trace>
  <inkml:trace contextRef="#ctx0" brushRef="#br3" timeOffset="7002.507">20934 2493 50 0,'0'0'179'16,"0"0"-11"-16,0 0-14 0,0 0-13 0,-4-2-13 15,4 2-19-15,0 0-8 0,0 0 0 16,0 0-2-16,12-3-1 0,-5 3-5 0,1 0-1 0,-1 0 4 15,-7 0-3-15,19-1 0 0,-8 1 4 16,3-3-7-16,-1 3 3 0,7 0-3 0,-3-3-1 16,3 2-2-16,-3-2-2 0,1 2-12 0,5-1-2 0,-10 0-4 15,6 0-6-15,3 2-6 0,-3-1-5 0,0-1-7 16,-2-1-1-16,-3 3-8 0,-1 0-1 16,-1 0-2-16,-3 0-6 0,4-1-2 0,-3 0-6 15,-3 1 3-15,0 0-3 0,-7 0-3 0,14-2-2 0,-9 4-1 16,3-4-5-16,-3 0 2 0,-5 2-11 0,12-1-10 15,-6 1-21-15,-6 0-26 0,8-2-34 0,-6-1-47 16,2 0-51-16,3-4-51 0,-4 6-151 0,0-2-425 16,-2 2 188-16</inkml:trace>
  <inkml:trace contextRef="#ctx0" brushRef="#br3" timeOffset="11504.367">21825 2389 59 0,'0'0'185'0,"0"0"-19"15,0 0-11-15,0 0-18 0,-3-4-9 0,3 4-21 16,0 0-2-16,0 0-12 0,0 0-17 0,0 0 1 15,0 0-8-15,0 0-6 0,0 0 0 0,2-5-2 16,-2 5-6-16,0 0-2 0,0 0 0 16,0 0 3-16,0 0 2 0,0 0 2 0,0 0-5 0,0 0-9 15,0-5-3-15,0 5-4 0,-3-3-4 16,3 3-3-16,0 0-2 0,-4-5-3 0,4 5-2 16,-4-3-5-16,4 3 2 0,0 0-1 0,-5-4-2 0,5 4-6 15,0 0 1-15,-4-1-4 0,4 1 5 0,0 0-4 16,0 0-3-16,-2-4-1 0,2 4-2 0,0 0 1 15,0 0-3-15,0 0-1 0,-8 8 1 16,7-4 3-16,-2 1-5 0,3 0 0 0,0-1 2 16,-2 6 0-16,2 0 1 0,0-2-5 0,0 3-1 15,1-3 2-15,0 2 3 0,2 2 0 0,-2 0-1 16,-1 0-2-16,6-2 2 0,-3 2-4 0,-2 0 3 16,3-3 0-16,-1 1 2 0,-1-1-2 0,2 2 4 0,1-3-5 15,-2 2-3-15,4-2 3 0,-3 4 2 16,3-6-1-16,-2 4 0 0,0-6 1 0,4 7 0 15,-3-3 1-15,1-3 0 0,-1 0 0 0,2 0-1 16,-3 0-1-16,0-1 2 0,0 1-2 0,-1-2 0 16,0 1-2-16,0 0 0 0,0-1 3 0,-4-3 0 15,4 6-2-15,-2-2 4 0,-2-4 1 0,2 4 1 16,-2-4 0-16,0 6-1 0,0-6-2 0,-4 5 3 16,4-5-6-16,-10 7 6 0,4-4-4 0,-3 2-1 15,0 2 1-15,-5-5-7 0,2 3-7 0,-7-2-2 16,-1 3-9-16,3-1-5 0,-3-3-12 0,0 1-7 15,0-3-15-15,-3 2-14 0,6-2-12 0,-4-1-18 16,2 0-18-16,2-1-17 0,4-1-22 0,0-1-99 16,1-2-282-16,0 1 125 0</inkml:trace>
  <inkml:trace contextRef="#ctx0" brushRef="#br3" timeOffset="11752.49">21834 2301 8 0,'15'-13'200'16,"2"4"-11"-16,-2-1-18 0,0-3-14 16,1 6-14-16,1-6-18 0,0 4-9 0,1 1-11 15,-8 2-15-15,7-2-4 0,-7 1-12 0,4 3-5 16,-5 1-9-16,3-2-17 0,-2 3-7 0,-3-1-19 0,-7 3-26 15,13-1-29-15,-6-2-16 0,-7 3-31 0,9-1-26 16,-9 1-17-16,0 0-83 0,0 0-228 0,10 8 100 16</inkml:trace>
  <inkml:trace contextRef="#ctx0" brushRef="#br3" timeOffset="12215.183">22281 2413 14 0,'0'0'175'0,"0"0"-23"0,-1-6-14 0,1 6-10 16,0 0-10-16,0 0-2 0,0 0-21 0,-3-5-7 15,3 5-9-15,0 0-1 0,0 0-12 0,0 0 2 16,0 0 7-16,0 0 7 0,0 0 5 15,0 0 0-15,0 24-1 0,3-12 0 0,-3 1-4 16,-3 3-3-16,2 10 0 0,0-6-8 0,-3 3-1 16,0-4-7-16,3 7-1 0,-3-7-7 0,1-2-8 15,3 0-2-15,-2 0-5 0,0 1 0 0,1-3-9 16,0-3-2-16,1-1-3 0,0 0-5 0,0-6-10 0,-4 2-11 16,4 0-12-16,0-4-10 0,0-3-20 15,0 10-17-15,0-10-37 0,-4 3-41 0,4-3-36 16,0 0-40-16,0 0-107 0,0 0-346 0,-14-12 154 15</inkml:trace>
  <inkml:trace contextRef="#ctx0" brushRef="#br3" timeOffset="12458.523">22074 2574 144 0,'0'0'187'0,"22"0"-9"0,-22 0-5 16,20 0-5-16,-8 0-13 0,2 2-3 16,4-4-10-16,3 2-3 0,-2-3-10 0,4 3-11 0,-2-2-11 15,1 2-7-15,0-5-11 0,-3 1-7 0,4 0-11 16,-2 1-6-16,-3 2-8 0,1-2-8 0,0 1-15 16,-8 1-19-16,-1-1-21 0,0-1-26 0,0 1-29 15,-6 0-26-15,2-1-38 0,1-1-43 0,-3 1-145 16,-4 3-339-16,0 0 151 0</inkml:trace>
  <inkml:trace contextRef="#ctx0" brushRef="#br3" timeOffset="14962.687">22805 2352 40 0,'0'0'130'0,"0"0"-9"0,0-4-15 0,0 4-2 16,0 0-6-16,0 0-8 0,0 0-3 16,0 0-3-16,0 0-1 0,0 0-2 0,0 0-5 0,2-2-4 15,-2 2 0-15,0 0-5 0,0 0 1 0,5-4-1 16,-5 4-4-16,6-1 10 0,0-2-18 0,0 0-6 16,3 2-4-16,0-2 0 0,3-2-2 0,-2 1 3 15,4 1-11-15,5-3-2 0,-3 0-2 0,3 4-4 16,0-3 0-16,-2-2-4 0,-1 2-3 0,2 2-2 15,-6 0-3-15,2 0 1 0,-2 0-6 0,-1 3-2 16,-4-3 5-16,2 1-5 0,-4 1-1 0,3 1-1 16,-4-1 2-16,-4 1-3 0,9-1 4 0,-9 1 0 15,6-3-1-15,-6 3 1 0,4-1-1 0,-4 1-1 16,0 0 3-16,0 0 0 0,0 0-1 0,4 6 1 16,-3-3 2-16,-1 4-2 0,0 1 5 15,-4 2-5-15,4 2 13 0,-4 4-9 0,4 1 0 16,-2 0 0-16,-6 9 6 0,6-3 2 0,-2 5 2 15,1-2-3-15,-1 2 2 0,2-2 2 0,-2-1-4 16,1-4-2-16,2-1 2 0,-4-1-3 0,5 0-1 0,-1-1-3 16,1 1 2-16,-3-2-4 0,3-3-1 15,-1-1-2-15,1-1-1 0,0-3 2 0,-3 0 0 16,2 0-4-16,1 0-3 0,0-4-11 0,0 0-5 16,-2 2-14-16,4-4-10 0,-2-3-11 0,0 6-18 15,0-6-21-15,0 0-38 0,-4 5-16 0,4-5-26 16,-4 0-21-16,4 0-113 0,0 0-324 0,0 0 144 15</inkml:trace>
  <inkml:trace contextRef="#ctx0" brushRef="#br3" timeOffset="15201.042">22834 2581 94 0,'0'0'152'0,"6"-7"1"16,2 4-17-16,1 2-1 0,4-1-12 0,0-3-6 16,2 2-12-16,3-1-4 0,9-1-12 0,2 0 2 15,-2-2-11-15,2 4-5 0,0-3-6 0,1 2-8 16,-2-3-7-16,-6 3-7 0,5-1-6 0,-8 4-8 16,1-3-19-16,1 1-30 0,-8-1-44 0,0 2-45 15,-2-1-51-15,-1 2-84 0,-2-2-258 0,-2 0 115 16</inkml:trace>
  <inkml:trace contextRef="#ctx0" brushRef="#br3" timeOffset="15921.147">23629 2259 108 0,'0'0'142'15,"0"0"-10"-15,0 0-18 0,0 0-1 0,0 0-6 0,0 0-7 16,0 0-4-16,3 17-4 0,-3-10-1 0,1-2-11 16,1 7-5-16,1 0 4 0,0-2-1 0,0 4-1 15,-1 1-5-15,3 1-1 0,-3 1-1 0,1 1-2 16,-1 1-3-16,0-2 4 0,1 3-8 15,-1-1-3-15,0 0-2 0,0-2-5 0,0 0-6 16,-2 0-5-16,0-5-1 0,0 0-7 0,0 2-3 16,0-4-1-16,0 2-4 0,0-2-12 0,-2-1-5 15,2-4-19-15,-2 2-23 0,2-2-27 0,0 0-28 16,0-2-48-16,-1 1-33 0,1-4-142 0,-3 4-337 16,3-4 149-16</inkml:trace>
  <inkml:trace contextRef="#ctx0" brushRef="#br3" timeOffset="16221.284">23497 2463 140 0,'0'0'197'0,"0"0"-17"0,0 0-12 0,0 0-16 15,12-5-3-15,-6 4-6 0,3 1-9 0,4 0-9 16,1 0-13-16,4-2-5 0,-1 2-8 16,2-5-5-16,2 4-6 0,-1 1-5 0,1-6-10 0,-2 6-3 15,2-2-8-15,-2 2-5 0,4-3-7 0,-5 3-4 16,-4-1-7-16,3-1-2 0,-6-1-4 0,1 3-5 16,-4-1-6-16,-8 1-8 0,12 0-16 0,-12 0-12 15,9-3-25-15,-9 3-24 0,7-4-33 0,-5 0-36 16,-2 4-33-16,1-4-31 0,-1 4-104 0,0 0-324 15,0 0 144-15</inkml:trace>
  <inkml:trace contextRef="#ctx0" brushRef="#br3" timeOffset="18358.453">24034 2253 73 0,'3'-4'101'0,"-3"4"-7"0,1-5-1 0,-1 5-11 0,3-2-10 16,-3 2-2-16,1-6-2 0,2 4 1 16,-3 2-12-16,4-3-3 0,-1-1 2 0,-3 4 1 15,1-4-4-15,-1 4-2 0,3-4 5 0,-3 4-5 16,0 0 8-16,1-4-6 0,-1 4 1 0,0 0-5 0,0 0 0 16,0 0-6-16,0 0 0 0,0 0-7 15,0 0-3-15,0 0-1 0,3-2-2 0,-3 2-4 0,0 0-4 16,-3 12 5-16,2-6 3 0,-2 4 2 15,-1 2-5-15,0 1 6 0,1 6 1 0,0-2 2 16,-2 1-1-16,1 10 4 0,0 0-2 0,1-1-6 16,-3 2 3-16,4-4-2 0,-3 4-6 0,2-2 0 15,3-1-2-15,2-1-2 0,-1-6-3 0,0 0 0 16,3 0-3-16,-2-1-2 0,4-1-1 0,-3-1-1 16,4-1 2-16,-2-4-4 0,2 0 0 0,1-2-3 15,-1-3 1-15,0 1-2 0,3 0-3 0,-2-4 2 16,3-1-7-16,-3 2 0 0,1-3 1 0,0-1-4 15,0-1 1-15,-2-1-7 0,2-2 4 0,1 0-2 16,-4-1-2-16,2 1-4 0,-2-3 0 0,-1 2-6 16,-2-1 3-16,5-1 1 0,-7 0-5 0,4 0 6 15,-4-1-2-15,3 0 4 0,-3-2 1 0,-2 2-5 16,1 1 6-16,-4 0-6 0,3 0 8 0,-4 2 1 16,1 0 0-16,-1 0 3 0,1 2 3 0,-4-3-4 15,-2 4-2-15,1 1 3 0,0 1 3 0,-5 0-9 16,3 0-8-16,-1 1-17 0,-2 4-16 0,3-1-27 15,-2-2-28-15,3 3-26 0,-2 0-132 16,1-3-287-16,2 4 127 0</inkml:trace>
  <inkml:trace contextRef="#ctx0" brushRef="#br3" timeOffset="18804.864">24465 2287 95 0,'0'0'135'0,"0"0"-7"16,0 0-14-16,0 0-6 0,0 0-15 0,0 0-4 16,0 0-9-16,0 0 7 0,0 0 5 0,0 0-3 15,11 14 5-15,-6-6-2 0,-2 3-2 0,-1 0 3 16,1 2-4-16,2 3 1 0,-2 1-4 0,0-2-6 15,1 2-7-15,-2 0-1 0,0-1-7 0,1 4-7 16,-1-7-3-16,1 3-5 0,-1 2-3 0,0-5-11 16,0-1 1-16,-2 0-4 0,3-2-9 0,-3 2-11 15,1-4-10-15,-1 1-17 0,0-1-19 0,4 0-22 16,-4-2-30-16,2-3-29 0,-2 4-36 16,0-7-22-16,0 7-123 0,0-7-319 0,0 0 141 0</inkml:trace>
  <inkml:trace contextRef="#ctx0" brushRef="#br3" timeOffset="19134.449">24384 2455 3 0,'0'0'200'0,"0"0"-11"0,0 0-13 0,-4-3-10 0,4 3-20 15,0 0-16-15,0 0-9 0,0 0-14 0,0 0-4 16,0 0-11-16,0 0-2 0,17-5 4 16,-12 4-16-16,8-3-1 0,-3 2-5 0,0 0-5 15,3-1-4-15,0 0-3 0,0-3-5 0,-1 3-2 16,8 0-4-16,-10-1-3 0,6 1-5 0,-3-3-4 16,0 3-5-16,-3 0-6 0,1 0 4 0,-4 1-8 15,6 0 1-15,-8-1-4 0,-5 3 1 0,10-4-4 0,-6 3-2 16,-4 1 0-16,9-2-5 0,-9 2-2 15,0 0-5-15,8-2-4 0,-8 2-15 0,0 0-13 16,1-5-23-16,-1 5-41 0,0 0-50 0,0 0-40 16,0 0-154-16,0 0-366 0,0 0 162 0</inkml:trace>
  <inkml:trace contextRef="#ctx0" brushRef="#br3" timeOffset="21234.727">24791 2138 42 0,'0'0'115'16,"0"0"-19"-16,0-1-4 0,0 1-2 0,0 0-13 15,0 0-14-15,0 0 1 0,0 0-7 0,0 0 0 16,0 0-4-16,0 0 5 0,0 0-7 0,0 0 2 16,0 0-1-16,0 0 5 0,0 0 4 0,0 0 1 15,-2 18-5-15,0-9 9 0,-1 1-13 0,-1 1 2 16,-1 5-3-16,-4 2-2 0,4 2-2 0,-2 5 1 15,0-1-9-15,4 5 0 0,-3-3-7 0,1-1 3 16,3 1-4-16,-2-1 1 0,4-2-5 0,0-2-3 16,0-3 1-16,4 2-7 0,1-6 6 0,-3 1-7 15,3-4 5-15,-1 1-5 0,1-1 0 0,2-4-1 16,-1 3-4-16,4-3 2 0,0-3 1 0,2 3-6 16,-1-5-3-16,6 0 1 0,2-3-4 0,0 0-1 15,1 0-9-15,-1-7-13 0,-1 6-15 0,0 0-18 16,1-1-23-16,-8-2-20 0,8-1-20 0,-10 2-15 15,3-2-15-15,-2 1-100 0,-4 1-264 0,1 1 117 16</inkml:trace>
  <inkml:trace contextRef="#ctx0" brushRef="#br3" timeOffset="21518.361">24982 2453 2 0,'-1'-4'181'0,"1"4"-5"0,0 0-16 0,0 0-18 0,0 0-4 15,-4-6-13-15,4 6-10 0,0 0-16 16,0 0-1-16,0 0-12 0,0 0-9 0,0 0-1 16,0 0-3-16,0 12 4 0,-2-4 1 0,2 4-4 15,-4 2-2-15,1 3 4 0,3 4-2 0,-4-2-4 16,2 6 2-16,-2 3-13 0,3-3 2 0,-1-5-8 0,2 5-2 15,0-5-6-15,-3-2-2 0,1 10-7 16,1-5-3-16,1-1-11 0,-2-4-18 0,-2-1-35 16,2-2-45-16,-1 2-51 0,0-1-56 0,-4-1-173 15,1-5-385-15,1-1 171 0</inkml:trace>
  <inkml:trace contextRef="#ctx0" brushRef="#br3" timeOffset="22624.536">20366 1893 83 0,'3'-5'135'15,"4"1"10"-15,-6 0-17 0,0-2-5 0,1 3-8 16,1 1 0-16,-3-3-12 0,0 5 1 0,0 0-12 16,0 0-6-16,0 0-13 0,0 0-4 0,-15 3-6 15,6 2 4-15,-4 4-5 0,-3 6 10 0,-2 4-15 16,-4 5-6-16,-1 7 0 0,-5 13 7 0,1 2-9 16,2 9 2-16,-10 22-1 0,11 5-5 0,-1 2-6 15,5 0 0-15,2 1-3 0,9-4-1 0,8-21-1 16,6 24-6-16,4-27-9 0,8-2 4 0,6-2-19 15,7 0-6-15,10-8-20 0,7-3-22 0,26 9-38 16,14-15-38-16,5-7-50 0,9-4-141 0,7-11-337 16,9-10 150-16</inkml:trace>
  <inkml:trace contextRef="#ctx0" brushRef="#br3" timeOffset="23659.913">24948 1781 67 0,'0'0'166'0,"-1"-4"2"0,1 4-12 15,0 0-9-15,0 0-15 0,2-4-8 0,-2 4-15 16,0 0-16-16,0 0-5 0,11-4-7 0,-3 4-7 16,1-1-9-16,2 0-7 0,2 1 2 0,1 2-10 15,3 1-6-15,1 5 0 0,0 1-4 0,7 8 4 16,-3 3 8-16,1 6 9 0,-3 3 2 0,0 4 3 15,1 17 1-15,-4-1-10 0,-4 1 1 0,-6 7-3 16,-4 2-8-16,-3-1-6 0,-8 1-11 0,-7 25-10 16,-2-31-22-16,-3 1-16 0,-5-2-27 0,-11-3-31 15,-1 0-36-15,-4-4-38 0,-3 1-40 0,-22 12-116 16,20-22-331-16,-8-5 146 0</inkml:trace>
  <inkml:trace contextRef="#ctx0" brushRef="#br3" timeOffset="24501.867">20723 3217 90 0,'0'0'151'16,"-5"3"-4"-16,5-3-4 0,0 0-8 0,0 0-15 0,0 0-2 15,0 0-20-15,0 0-9 0,-4 2-6 0,4-2-6 16,0 0 4-16,0 0-6 0,13 4 9 0,-5-4-10 15,2 2-1-15,4-1-2 0,5-1-2 16,3 0-3-16,7-3-4 0,4 3-4 0,3-2-6 16,3-1-4-16,0-1-2 0,14 1-4 0,1 0-5 0,3 0-2 15,-1 2-3-15,0-1-5 0,1-1 0 0,4 3-5 16,4-2-3-16,-2 2 2 0,27-2-3 0,-26 2-4 16,26-1 0-16,-28-1 0 0,37 5-3 15,-36-6 3-15,36 2-2 0,-7-5-2 0,0 3-5 0,1 5 2 16,0-5-4-16,1 1 2 0,-28-2-2 15,30 1 0-15,-3 1-2 0,3-3 0 0,-1 2 3 0,-2-2 0 16,-2 1-1-16,1 3 1 0,5-2-1 0,-33 0-2 16,30 1 1-16,-2-1-2 0,-30 3 0 15,30-5 1-15,-31 3 1 0,4-1 3 0,0-1-2 16,1 4-6-16,-4-3 6 0,2 3-2 0,-5-2 1 16,-4-2-1-16,-4 3 0 0,-16-2-2 0,0 0 0 15,-3 2 0-15,1 1 2 0,2 0-2 0,-16-3 1 0,1 3 2 16,-3-1-4-16,-2 0 0 0,-2-2-10 0,1 2-5 15,-6 1-13-15,-2-1-18 0,-2-1-23 0,-4 2-33 16,9-5-29-16,-9 5-46 0,0 0-146 16,-10-4-350-16,1 0 155 0</inkml:trace>
  <inkml:trace contextRef="#ctx0" brushRef="#br3" timeOffset="25172.11">22432 3398 27 0,'1'-3'188'0,"-1"3"-4"0,2-4-2 16,-2 4-12-16,3-7-16 0,-3 7-12 0,5-2-16 15,-5 2-11-15,0 0-13 0,0 0-9 0,0-2-10 16,0 2-4-16,0 0-11 0,0 0-7 0,-10 11-5 16,5-7-7-16,-1 1-3 0,0 3-5 0,-3-3-6 15,3 4-2-15,1-4-5 0,-3 2-1 0,3 1-4 16,0-2-4-16,2 1-2 0,-2-3-4 0,4 2 2 15,-3 0 2-15,4 1-9 0,-2-1 6 0,2 1-7 16,0-2 1-16,0 2-1 0,4 2-8 0,-1-1 6 16,4-1 0-16,-1 0 1 0,1 1-3 0,2-2-3 15,2 1 1-15,-1 0 1 0,2-3-5 16,-1 2 5-16,2-1-1 0,4 1 1 0,-2 0-4 0,-1-2 2 16,1 3 1-16,-1-3-2 0,-2 1 4 0,-2-1-10 15,2 1 8-15,-2 0-1 0,-4-2 0 0,6 2 2 16,-8-2 1-16,1 1-7 0,-1 0 1 0,-2-1 2 15,3 1 4-15,-3-1-2 0,-2 1 4 0,-2 0-8 16,1 0 4-16,-3 2-5 0,-2 1 1 0,-1 0 0 16,-5 2-6-16,1-3-12 0,-2 1-2 0,-2 0-11 15,-3 1-14-15,-1 1-6 0,-1-5-41 0,-1 4-14 16,1-5-21-16,-2-1-23 0,-1-2-110 0,0 0-284 16,3-2 126-16</inkml:trace>
  <inkml:trace contextRef="#ctx0" brushRef="#br3" timeOffset="25374.11">22383 3316 27 0,'18'-7'187'0,"9"-4"-7"0,2 2-18 16,1 0-11-16,0 0-14 0,1 1-16 0,-1 1-13 0,5-1-13 15,-7 4-23-15,2-1-35 0,-7 5-39 16,2-1-49-16,-6 1-69 0,-8 1-64 0,-1 3-200 0,-2-3 89 16</inkml:trace>
  <inkml:trace contextRef="#ctx0" brushRef="#br3" timeOffset="26880.831">19260 4700 14 0,'0'0'152'0,"0"0"9"0,0 0-24 16,0 0-7-16,0 0-7 0,0 0-9 0,7 14-3 15,-5-10-12-15,1 1-5 0,3 0-10 0,-2 1-7 16,0-1-5-16,2-1-13 0,1-1-8 0,-2 2-3 15,3-3 0-15,0-1-5 0,2-1-14 0,3-2 3 16,-3-1-7-16,8-5-3 0,-5-4 0 0,2 1-1 16,5-7-7-16,-4 4-4 0,1-4-6 0,1-1 6 15,-3-2-2-15,-3 4-2 0,-3 1-7 0,1-1 4 16,-1 0-1-16,-2 2 2 0,-4-1-6 0,3 2 3 16,-4 2-1-16,0 3 0 0,-4-3 0 0,2 2-1 15,0 0 6-15,0 3 2 0,-2 1 13 0,2 2 6 16,-2-2 4-16,2 2-1 0,-3 0 1 0,2 1-9 15,1 3-4-15,0 0-1 0,0 0 4 0,-3 11-3 0,3-2 9 16,0 0-9-16,0 3-3 0,2 1 4 16,0 3-3-16,-1-3-3 0,5 1-2 0,-1 1 0 15,2 0-3-15,2-1 2 0,-1-4-2 0,-2 3-1 16,3-3-4-16,-1-2 2 0,2 2-7 0,-5-3-2 0,7-1-1 16,-7 1 0-16,5-1-2 0,-2-2-7 0,-2-3-1 15,2 2-9-15,-2-1 0 0,2-2-3 0,-8 0-7 16,11-5 16-16,-5 4-5 0,0-5-2 15,-1 3 4-15,-1-4 2 0,1-3 2 0,-1 1 1 16,-1-1 0-16,1-1 6 0,-1 0-2 0,0-1 3 16,-1-4-3-16,-4 5 2 0,2-6-4 0,0 0 9 15,0 5 1-15,0-2-10 0,-2 4 22 0,1-2 1 0,0 6 0 16,-2-2 9-16,3 2 8 0,-3-1 2 16,2 3 1-16,1 1 2 0,-1-2-3 0,1 5-4 0,-1-4 0 15,1 4-4-15,0 0-3 0,0 0 2 16,0 0 5-16,0 0-2 0,0 0 3 0,2 25 0 0,-1-7 6 15,2 2 0-15,-2 6 1 0,1 3 3 0,-1 0 2 16,2 3-1-16,-3-1-2 0,4 5 1 16,-2 11 3-16,-2-14 15 0,0 16 0 0,1-2-2 0,-4 1-2 15,-1-13-3-15,4 14-1 0,0-14 1 0,-4 1-1 16,0-1-2-16,2 1-1 0,0 1-4 0,-1-5-3 16,-1-3-1-16,2 2 0 0,-1-5-3 0,1-2-4 15,1-7-5-15,0-4-5 0,1-2 0 0,1 1-10 16,-1-3-9-16,0-2-14 0,1-2-14 0,-1-1-15 15,0 1-20-15,2 0-19 0,-2-5-11 0,0 0-39 16,0 0-45-16,8-8-32 0,-3 1-172 16,0-5-415-16,1-3 185 0</inkml:trace>
  <inkml:trace contextRef="#ctx0" brushRef="#br3" timeOffset="27135.748">19893 4640 144 0,'0'-5'172'0,"0"5"-18"0,0 0-15 0,3-2-14 15,-1-1-10-15,2 1-4 0,2-1-10 0,2 1-13 16,1-4-8-16,2 2-5 0,2-1-5 0,-2 0-11 15,2 1-5-15,1-2-9 0,-1 3-12 0,-2-2-19 16,2 0-35-16,-4 3-35 0,1-3-37 16,1 2-30-16,-5 1-92 0,-2 1-232 0,1-1 103 0</inkml:trace>
  <inkml:trace contextRef="#ctx0" brushRef="#br3" timeOffset="27299.444">19966 4740 162 0,'2'2'173'0,"3"2"-15"0,1-4-13 0,0 3-18 15,5-3-14-15,-1-3-8 0,4 3-12 0,7-5-38 16,-4 0-49-16,13-3-71 0,-4 0-114 0,2 1-194 16,-1-3 87-16</inkml:trace>
  <inkml:trace contextRef="#ctx0" brushRef="#br3" timeOffset="28218.928">20510 3923 93 0,'-8'4'152'0,"-4"3"-7"0,-3 4-5 16,0 4-9-16,-3 3-1 0,-2 5-6 16,4 6-4-16,-3 3 0 0,0 13-6 0,1 6-6 0,4 0-2 15,3-2-4-15,3 6-13 0,4 3-6 0,-1 24-6 16,5-22-6-16,8-2-10 0,-1-1-3 0,0 1-7 16,7-3-5-16,1-1-13 0,5-3-14 0,2-5-12 15,5-2-16-15,5-9-25 0,-8-8-22 0,7-3-26 16,14-1-36-16,-11-7-35 0,-1-2-135 0,1-6-312 15,0 0 138-15</inkml:trace>
  <inkml:trace contextRef="#ctx0" brushRef="#br3" timeOffset="35569.259">20838 4421 106 0,'2'-7'157'0,"-2"3"8"0,0 0-12 0,0 0-14 16,1 0-14-16,0 0-8 0,-1 4-13 15,0 0-13-15,0-5-1 0,0 5-5 0,0 0 0 16,0 0 3-16,0 0-4 0,0 0-4 0,5 16-4 16,-5-10-4-16,2 5-4 0,-4 1-4 0,2 3 0 15,-2-3-5-15,-1 5-3 0,-1 1-2 0,0-1-4 16,-1-2-3-16,0 2-4 0,1-6-2 16,1 6-4-16,-3-3-3 0,3-2-5 0,0 0-2 0,0-3-1 15,1 1-3-15,1-3 1 0,-1-2-5 0,2 4-3 16,-6-3-1-16,9 0-1 0,-3-1-3 0,2-2 0 0,2 5-3 15,-2-6 7-15,4 2-5 0,0-1 2 16,0-2-7-16,6 3-1 0,-2-6 0 0,5 2 1 16,3-2-1-16,-1 1 1 0,5-3-3 0,-4 0 3 15,3-1-11-15,-2 1-10 0,1-1-13 0,1-2-19 16,-2 2-21-16,-5 1-16 0,-2-1-22 0,1 2-15 16,-1-1-18-16,0-1-9 0,-2 2-14 0,-2 1-9 15,-3-2-99-15,-1 4-293 0,-4 0 130 0</inkml:trace>
  <inkml:trace contextRef="#ctx0" brushRef="#br3" timeOffset="35854.918">21013 4550 69 0,'-5'-4'151'0,"1"3"3"0,2-6-5 0,2 7 2 15,-1-4-7-15,-1 0 0 0,2 4-5 0,-1-4-10 16,1 4-7-16,-1-5-7 0,1 5-10 0,0 0-6 0,0 0-7 15,0-4-11-15,0 4-2 0,0 0 7 16,0 0-4-16,1 19-4 0,-2-10 1 0,1 6-2 16,-2 0-5-16,2 3 0 0,0 0 2 0,2 1-2 15,-1 1-7-15,2 4 0 0,-2 2-5 0,-1-6-9 16,4-1-2-16,1 5-6 0,-3-4-5 0,1-2-1 16,-1 0-6-16,1-1-5 0,0 0-1 0,0-2-8 15,0-2-15-15,-2 0-22 0,2-3-31 0,-1 2-26 16,3-4-36-16,-5-2-33 0,2 0-20 0,3-1-28 15,-1-4-33-15,-2 2-128 0,-2-3-386 0,0 0 171 16</inkml:trace>
  <inkml:trace contextRef="#ctx0" brushRef="#br3" timeOffset="36210.77">21348 4332 185 0,'0'0'211'0,"0"-7"-7"0,0 7-13 0,0 0-20 16,0-4-10-16,0 4-20 0,0 0-9 0,0 0-16 0,0 0-4 15,4 12-3-15,-3-3 2 0,2 3-3 0,-1 5 0 16,-2 1-5-16,4 6-5 0,0 4-1 15,0-8-3-15,-2-1-4 0,5 6-5 0,-3 1-3 16,-3 1-9-16,4-11-2 0,-1 9-7 0,-3-7-8 16,2 2-8-16,-2-2 0 0,0-2-8 0,3 1 1 15,-1 0-7-15,-3-7-7 0,1 0-1 0,-1-1-7 16,1-1-5-16,-1 2-15 0,3-3-14 0,-3-3-18 16,0 1-20-16,1 0-17 0,-2 0-23 0,-2-3-27 15,3-2-32-15,0 0-26 0,-5 0-27 0,5 0-21 16,-11-2-128-16,3-2-384 0,0-2 170 0</inkml:trace>
  <inkml:trace contextRef="#ctx0" brushRef="#br3" timeOffset="36447.632">21232 4550 43 0,'0'0'181'0,"0"0"-11"0,0 0-14 16,0 0-12-16,6-2-12 0,-6 2 5 0,7-2-14 15,-7 2-4-15,12-3 1 0,-12 3-12 0,13-2-5 16,-4-1-2-16,3 1-7 0,-1 0 7 0,0 2-9 16,2-3-6-16,5 0-4 0,-5-2-6 0,0 3-3 15,5-3-11-15,1-2-6 0,-2 2-5 0,2 0-6 0,-4-3-6 16,3 1-2-16,-5 3-12 0,-1-2-21 16,5-1-38-16,-7 3-50 0,3-2-61 0,-4 1-58 15,1-1-146-15,-5 2-379 0,2 1 168 0</inkml:trace>
  <inkml:trace contextRef="#ctx0" brushRef="#br3" timeOffset="39329.212">21863 4466 92 0,'3'-3'107'0,"0"-1"-4"0,0 1 0 16,1-3-6-16,1 2 5 0,-1-1-4 16,5 0-9-16,-3-1-2 0,0-1-4 0,2 1-4 0,-5-1-8 15,2 2-6-15,1-5 0 0,-1 6-3 16,-3-3-6-16,-1 1-5 0,4-1 0 0,-2-1 5 0,-1-3 1 16,3 4-5-16,-5-1-1 0,1 3 0 0,-1-3-2 15,-1-3 0-15,2 5 5 0,-2-1-3 0,-1 0 3 16,-1 2-2-16,-1-1 0 0,3 2 4 0,-4-1-12 15,2 2-3-15,-2 0-5 0,-1 0-2 16,0 3-3-16,6 0-6 0,-15 2-2 0,6 2-1 0,-2-2-5 16,1 3 3-16,1 0-3 0,-1 1-4 0,2 1-1 15,-1-2-1-15,-1 2-2 0,6-1 2 0,-2-2-3 16,3 3-3-16,-1-1 0 0,2 1 2 0,0 1-2 16,2-2 0-16,0 2 0 0,4 1 1 0,-1 4-2 15,-1-2-2-15,6 0-1 0,1 3 3 0,0-2-2 16,2 1-1-16,2-1 4 0,-1 2 1 0,3 1-4 15,-1-1 3-15,2 1-2 0,-1-3 1 0,1 2 1 16,-2 1-4-16,4-3 3 0,-5-3-3 0,1 2-1 16,-4 0 2-16,-1 0 0 0,0-5-3 15,-1 4 1-15,-1-3-1 0,-1 1 1 0,-4-4-4 0,2 4 0 16,-1-3-2-16,0 3-3 0,-3-3 1 0,0 1-4 16,-3 1 4-16,-1-2-7 0,-1 0-1 0,-3 4 4 15,-1-3-6-15,-1 2-1 0,-2-4 4 0,3 0-1 16,-2 1-2-16,-1-1 5 0,0-1 1 0,0-3 0 15,0-2 2-15,1-1 2 0,1-1 0 0,-1-1-2 16,1-1 10-16,4-3-3 0,0-1-3 0,0-5 1 16,4-4 0-16,2 8-3 0,1-9 4 0,3 1 1 15,2-8 1-15,3 8 0 0,3-3-1 0,2 0 1 16,4 0 0-16,-3-2 0 0,4 7-2 0,-1-1-6 16,-1 3-17-16,-2 1-21 0,7-3-32 0,-7 3-28 15,6 0-30-15,-3 2-36 0,-9 4-113 0,1 0-311 16,-1 3 138-16</inkml:trace>
  <inkml:trace contextRef="#ctx0" brushRef="#br3" timeOffset="39913.551">22562 4311 37 0,'-4'-5'189'0,"4"5"-3"0,-1-5-16 15,1 5-18-15,0 0-11 0,0 0-16 0,-4-2-12 16,4 2-8-16,0 0-14 0,0 0-3 0,-1 10-2 16,1-2 1-16,1 5-5 0,3-4-6 0,-2 8-2 15,1 2 2-15,1 0-10 0,-3 7-4 16,4-1-5-16,-3-4 1 0,2 1-6 0,-1-3-3 15,-1 2-3-15,0-3-8 0,0-2-3 0,0 2-2 0,0-2-3 16,-2-4-3-16,2 1-3 0,0-1-10 0,-2-3-14 16,4 1-13-16,-4-3-27 0,0-2-14 15,0-1-30-15,0-1-28 0,0-3-21 0,0 0-29 16,0 0-151-16,-2 4-337 0,2-4 150 0</inkml:trace>
  <inkml:trace contextRef="#ctx0" brushRef="#br3" timeOffset="40132.51">22491 4474 110 0,'0'0'154'0,"8"-3"-2"16,-3 3-6-16,-5 0-13 0,13-1-8 0,-1-2-4 15,-3 2-9-15,1-2-10 0,5 1-2 16,0-3-10-16,0 2-8 0,4-1-9 0,-3-2-3 15,5 3-9-15,-8-1-8 0,3 0-6 0,-3-1-8 0,6-1-33 16,-7 2-32-16,4-2-47 0,-5 1-41 0,-1 1-147 16,-2-1-282-16,0 0 124 0</inkml:trace>
  <inkml:trace contextRef="#ctx0" brushRef="#br3" timeOffset="40736.358">22953 4296 3 0,'-5'-1'209'0,"5"1"-16"0,-2-5-7 16,2 5-12-16,0 0-14 0,-3-2-15 0,3 2-14 15,0 0-12-15,0 0-9 0,0 0-7 0,0 0-15 16,0 0-6-16,-4-3-9 0,4 3-5 0,0 0-9 0,0 0-1 15,0 0-3-15,0 0-5 0,-6 7-1 0,3-3-5 16,3 1-4-16,-3 1-4 0,1 0-4 0,1 1 0 16,-4-2-3-16,5 3-4 0,0-2 1 15,0 5-5-15,-3-5-3 0,6 4 0 0,-3-2-1 16,0-2-1-16,0 0-4 0,3 1 0 0,0 3-4 0,-2-3 0 16,2 0-1-16,1-2-1 0,-2 1-2 15,5 0 0-15,-1-1 5 0,0 1-1 0,0-2-6 0,1-1 0 16,-2 2-4-16,4 1 8 0,0-2-7 15,-2-3 2-15,0 5 7 0,-3-2-11 0,6-2 4 16,-1 3-1-16,-4-1-2 0,3-1 3 0,-2 2-4 16,-2-1-1-16,3-1 4 0,-1 2-1 0,-2-1-3 15,-2 1 1-15,3-2 5 0,-2 2-5 0,-2 0 7 16,2-1-7-16,-3-1 1 0,0 1 2 0,0-4-1 16,-3 8 1-16,3-3 0 0,-5 0-2 0,0 0-1 15,0 0-3-15,-3-1-3 0,3 1-2 0,-5 1-14 0,0 0-9 16,0-1-15-16,-2 1-14 0,1-2-22 0,-2 1-24 15,-1-3-20-15,0 1-32 0,0-2-149 0,-4-1-335 16,4-1 149-16</inkml:trace>
  <inkml:trace contextRef="#ctx0" brushRef="#br3" timeOffset="40955.191">22968 4284 143 0,'13'-7'193'0,"1"0"-7"0,5-2-10 0,-5 1-24 15,4-1-10-15,-5 4-14 0,5-1-15 16,-5-1 1-16,3 4-23 0,0-4-7 0,-2 3-8 16,-1 1-15-16,-2 1-11 0,2 0-19 0,-3 2-38 15,-3 0-46-15,1 0-39 0,-1-3-37 0,-1 5-115 0,-1 1-263 16,1-3 117-16</inkml:trace>
  <inkml:trace contextRef="#ctx0" brushRef="#br3" timeOffset="41273.55">23510 4335 137 0,'0'0'164'15,"0"0"-2"-15,1-2-19 0,-1 2-6 0,0 0-19 16,0 0-1-16,0 0 5 0,0 0 0 0,4 16-2 16,-4-11-4-16,3 4-6 0,-3 3-8 0,1-1-4 15,-1 6-3-15,3-2-8 0,-3 1-5 0,0 0-9 16,2 1-5-16,-2-1-5 0,-2 1-10 0,2 0-3 15,0-5-6-15,0 0-4 0,-3 0-5 0,3-1-15 0,0-1-12 16,-1 1-19-16,-2-4-27 0,2 3-25 16,-2-3-32-16,2-3-33 0,1 0-36 0,-1 2-34 15,-7-4-101-15,4 1-323 0,4-3 144 0</inkml:trace>
  <inkml:trace contextRef="#ctx0" brushRef="#br3" timeOffset="41484.897">23349 4427 61 0,'0'0'203'0,"0"0"-24"0,0 0-16 16,7-4-13-16,-2 3-7 0,0-1-10 0,3 0-18 16,4 1-5-16,-1-4-8 0,6 1-15 0,1-1-7 15,2-1-10-15,2 1-7 0,-4 1-8 0,4-1-12 16,-3 2-19-16,-1-1-33 0,3-1-28 0,-2 2-45 15,-7 2-25-15,6-3-36 0,-6 2-92 0,-1-3-252 16,3 3 112-16</inkml:trace>
  <inkml:trace contextRef="#ctx0" brushRef="#br3" timeOffset="42009.994">23841 4270 153 0,'0'0'162'16,"0"0"-13"-16,0 0-8 0,0 0 5 0,0 0-3 16,0 0-4-16,1 10-7 0,-3-2-11 0,-1 0-4 15,0 2-8-15,3 0 0 0,-3 2-3 0,-2-2-2 16,0 4-6-16,1 1-4 0,0-1-3 0,0 2-1 16,-1 1-5-16,4-4-4 0,-5-3-1 0,2 2-5 15,1 0-4-15,1 0-4 0,0-1-8 0,2 2-2 16,0-1-9-16,0 0 0 0,0-2-6 0,0 2 5 15,3 0-4-15,-2-3-18 0,2-2-2 0,2 1-2 16,0-2-1-16,1 1-2 0,-2 0-5 0,2-3-1 16,6 2-3-16,-4-2-4 0,1 0-10 0,1-1-10 15,0-3-14-15,-2 0-15 0,3 0-18 0,1-1-15 16,-1-1-19-16,-4 1-15 0,0-4-3 0,2 2-14 16,1-1 1-16,-2-1-8 0,-2-3 3 0,1 3 2 15,-3-1 5-15,-2 3 8 0,2-2 10 0,-4 0 17 16,4 0 3-16,-3-2 18 0,-1 7 16 0,-1-9 6 15,0 1 10-15,-2 5 32 0,3 3 10 0,0-11 6 16,-1 8 20-16,1 3 11 0,-3-5 10 0,3 5 3 16,0 0 0-16,-1-7 1 0,1 7 1 0,0-5-6 15,0 5 4-15,0 0-1 0,0 0 10 0,0 0 8 16,-5 13-1-16,5-9 2 0,-3 8-2 0,2-3 1 16,-2 2 2-16,0 0 2 0,0 5 0 0,3 0-5 15,-4 4-4-15,3-6-3 0,-3 6-6 0,3-2-7 16,-2 2-5-16,-2-1-2 0,1 1-5 0,-1-2-6 15,0 0-7-15,1-1-14 0,0-1-14 0,1 0-19 16,1-4-26-16,-3 0-29 0,1-1-35 0,1-2-42 16,6-2-34-16,-6-2-196 0,1 1-416 0,2-2 185 15</inkml:trace>
  <inkml:trace contextRef="#ctx0" brushRef="#br3" timeOffset="43411.889">24221 4330 115 0,'0'-5'161'0,"1"0"-5"0,0 1-14 15,0-1-13-15,2 2-7 0,-2-2-12 0,2-2-1 16,1 3-10-16,-4-3-6 0,4 2-3 0,-2 0-7 15,1 4-3-15,-2-2-5 0,2-2-10 0,-2 1-5 16,-1 4 1-16,2-4-13 0,1 2 8 0,-3 2 3 16,0 0 2-16,0 0 5 0,10 10-1 0,-7-3 4 15,1 4-4-15,-1 4 2 0,1 4 2 0,-1 8-6 16,-1-4-3-16,0 4-4 0,3-1-2 0,-3-1-4 16,1 3-4-16,3-1-4 0,-2 0-3 0,-4-7-5 15,3-1 0-15,-1-2-7 0,-2 0 2 0,3-1-2 16,-1 0-7-16,-2 1 0 0,3-8 5 0,-1 3-14 15,-2 1 2-15,2-4-3 0,-2 1 1 0,1-5-4 16,0 2-10-16,0-4-9 0,1 2-21 16,-2-1-13-16,0 0-13 0,2-1-14 0,-2-3-18 0,0 0-16 15,0 0-24-15,0 0-39 0,0 0-25 0,0 0-161 16,-9-10-385-16,4 3 171 0</inkml:trace>
  <inkml:trace contextRef="#ctx0" brushRef="#br3" timeOffset="43723.026">24162 4449 11 0,'0'0'178'0,"0"0"-23"0,0 0-25 0,0 0-6 15,0 0-12-15,0 0-8 0,0 0-1 0,0 0-4 16,11-7 3-16,-4 6-4 0,3-1-2 0,0-1-4 15,2-1-3-15,6 1-2 0,-3-1-3 0,4 2-6 16,0-1-1-16,2 0-7 0,-1-3-5 16,1 3-4-16,-1 0-4 0,3-2-5 0,5 2-7 15,-9 1-6-15,1 1-3 0,-3 0-3 0,-5 1-2 0,1-1-5 16,-2 1-4-16,-4 0 0 0,0 0-4 0,-3 0-1 16,-4 0-2-16,12 1-1 0,-12-1 0 0,7-1-12 15,-7 1-14-15,0 0-19 0,4-1-28 0,-4 1-35 16,0 0-42-16,0 0-29 0,0 0-163 0,0 0-353 15,0 0 157-15</inkml:trace>
  <inkml:trace contextRef="#ctx0" brushRef="#br3" timeOffset="46804.384">24857 4303 50 0,'4'-7'103'0,"0"4"-4"16,-2-2-17-16,2-1 11 0,0-1-18 0,0-1-12 15,0 2-3-15,-2 0 2 0,0-4-3 0,3 3-5 16,-2-4-7-16,0 2 0 0,-3 0-7 0,4 1-5 16,-4-4 5-16,0 6-3 0,-4 1 6 0,3-5-10 15,-2 4-4-15,-4 0 5 0,3-1-6 0,-3 4-1 16,1-1-1-16,-4 2 1 0,-1 2-5 0,0 1 3 16,-3 0 6-16,-3 3 1 0,3 1 2 0,1 3-3 15,-4-1-1-15,1 5 1 0,1-3-2 0,-1 3-2 16,4 0 1-16,-1 0 0 0,4-4-1 0,1 3-6 15,3-3 2-15,0 2-1 0,1-2-1 0,1-1-6 16,2 0-3-16,1 0 4 0,0-3-6 0,3 3 1 16,-2-1 2-16,0-3-4 0,2 1 1 0,4-1-9 15,-2-3 8-15,3 1 1 0,3-2-3 0,-2-2 0 16,0 3-6-16,2-4 5 0,3 1-2 0,-2-3-3 16,-1 1 8-16,1-2-10 0,-1-1 0 0,-2 1-3 15,6-3 2-15,-3 2-2 0,-5 1-1 0,4-2-1 16,-5 1 4-16,2 0 0 0,0-1-6 0,-2 0 6 15,0 1 3-15,-1 0-8 0,2 2 6 0,-4 1-2 16,2-1 4-16,-2 2-2 0,0 2 5 0,-1-1 1 16,0-1-9-16,-2 4 4 0,2-3-1 0,-2 3-6 15,0 0 3-15,0 0 0 0,0 0 4 0,7 10 2 16,-10-2 3-16,7 2 6 0,-4 3-2 0,0 3 2 16,0 2 3-16,0-1 3 0,1 1 0 0,-1 1 3 15,0-1-2-15,2 2 0 0,0-1 8 0,-2 1-2 16,0-1 2-16,3 0-2 0,-2-2 2 0,-1-2-4 15,1-4 1-15,2 2-4 0,-2-2-3 0,0 2 1 16,0-2-3-16,1-1 0 0,-4 0-6 0,2-5 6 16,2 0-4-16,-2 0-1 0,2 0-2 0,-2-1-19 15,0-4-2-15,0 6-11 0,2-2-12 0,-2-4-22 16,0 0-21-16,0 0-17 0,0 0-37 0,0 0-19 16,0 0-127-16,-6-15-303 0,4 6 134 0</inkml:trace>
  <inkml:trace contextRef="#ctx0" brushRef="#br3" timeOffset="47122.875">24879 3840 47 0,'2'-3'110'0,"2"0"1"0,1 1-11 0,2 0-3 16,0 3 2-16,2 0-11 0,5 1 2 0,2 5-6 0,3 1 2 16,4 6-4-16,0 6 6 0,2 1-3 0,0 2 6 15,0 5 3-15,7 9 2 0,-3 4-1 0,-2-1 3 16,-3 4-4-16,-3 2-4 0,2 0 0 0,-6 0-4 16,-1-2-4-16,-3 6-2 0,-1-1-6 0,0 2-4 15,-5-1-7-15,-8-2-6 0,1 1-5 16,-7 0-2-16,-2-5-6 0,-1 4-3 0,-7-1-8 0,-3 2-14 15,-3-5-21-15,-3-2-33 0,-6-2-41 0,-2 3-51 16,1-5-47-16,-3 0-202 0,-1-9-406 16,0 5 179-16</inkml:trace>
  <inkml:trace contextRef="#ctx0" brushRef="#br3" timeOffset="48092.553">21146 5211 70 0,'-5'-2'161'0,"5"2"-8"0,-4-1-8 0,4 1-4 16,0 0-6-16,0 0-15 0,-6-1-9 0,6 1-14 15,0 0-13-15,0 0-6 0,0 0-8 0,0 0-8 16,0 0-3-16,0 0-5 0,0 0-3 0,19 0-1 16,-9-1-2-16,-1 1-7 0,3 0-3 0,3 1-1 15,2-2-2-15,6 1-2 0,7-2 3 0,-2 1-4 16,8 0-4-16,0-2-1 0,16 0-3 0,-1-1-1 15,4-2-3-15,-1 2 2 0,6 1-11 0,3-3 6 16,0 1-5-16,32-4 4 0,-35 5-5 0,32-1-2 16,-28 1 3-16,35-1-5 0,-6 5 4 0,1-6-3 15,1 5 11-15,-3-5-3 0,1 3-1 0,1-1-1 16,1 4-1-16,0-3 0 0,0-2 1 0,0 3-3 16,0 0-4-16,1 2 0 0,-3-2-1 0,-25-1-1 15,28 1 0-15,-33 0-2 0,32-2-2 0,-33 3 5 16,3 1-2-16,-3-3 2 0,5 1-5 0,-7 0 2 15,-1-1 1-15,-5-2-3 0,-1 3 2 0,-15-1-2 16,-2 1 4-16,0-2-5 0,-4 1 5 0,-3-2 4 16,-1 0-6-16,-5 0-1 0,-4 3 1 0,-1-3 1 15,1 0 2-15,-1 1-3 0,-1 1 4 0,3-2-2 16,-10 1-1-16,2 1 1 0,2 0-2 0,-7 1 2 16,0 1 0-16,-1 0 2 0,1-3-6 0,-7 4 1 15,9-2-9-15,-9 2-14 0,4 0-25 0,-4 0-40 0,0 0-42 16,0 0-55-16,-20 7-149 0,7-4-360 15,-6 2 160-15</inkml:trace>
  <inkml:trace contextRef="#ctx0" brushRef="#br3" timeOffset="48816.414">22705 5390 135 0,'0'0'157'0,"0"0"-16"16,0-4-11-16,0 4-13 0,0 0-15 0,0 0-17 16,0 0 5-16,0 0-12 0,-14 9-12 0,12-5-9 15,-4 0-2-15,1 0-2 0,-1-2-4 0,1 5-7 16,0-2 0-16,-2 0-5 0,1 3-1 0,2-1-6 16,-1-3 3-16,1 1-9 0,0 2 5 15,3-2-6-15,-3 0 0 0,4 2-3 0,0-4-5 0,0 4 0 16,0-2-1-16,4 0 1 0,0 0-5 0,-3-1 1 15,3 1 0-15,1 0-4 0,-1-2-5 0,5 1 7 16,0 1 2-16,0 1-3 0,2 0-6 0,1-2 5 16,2 0-4-16,2 0 5 0,2 1-5 0,2-2 2 15,6 2 5-15,-4-1-9 0,-2-1 4 0,2-1 1 16,-1 1-6-16,0-1-6 0,-4 2 5 0,3 2 6 16,-8-4-2-16,0 1 1 0,-2 1-8 0,-3-3 3 15,0 1 4-15,-1 0 0 0,-3 3 3 0,1-2 2 0,-4 2 4 16,0-1-4-16,-3 3-10 0,-2-2 15 0,0 0-4 15,-3 0 0-15,0 2 4 0,0-2-1 16,-3 4-1-16,1-3 7 0,0-1-8 0,-7 2-4 16,2 1 9-16,-4-2-5 0,-2 1-2 0,3-2-7 0,-2 2 2 15,3-1-3-15,-3 1-4 0,2-2-4 0,1-1-14 16,-2 1-2-16,4-2-13 0,-3-1-17 0,4 1-15 16,0-2-24-16,2-1-20 0,-2-2-21 0,5-1-108 15,-4 2-262-15,2-4 116 0</inkml:trace>
  <inkml:trace contextRef="#ctx0" brushRef="#br3" timeOffset="49066.691">22754 5351 73 0,'10'-5'187'0,"3"0"-11"0,3-1-4 0,3-2-6 16,-1 5-7-16,0-3-11 0,0 0-8 0,3 1-11 16,-1-2-9-16,0 2-8 0,9-2-14 0,-9 0-9 15,1 2-9-15,1 3-9 0,-3-1-11 0,-2-1-3 16,-4 3-5-16,0-2-9 0,-4 2-23 0,0 1-35 16,-2-1-49-16,0-1-45 0,-7 2-54 0,5 4-138 15,-5-4-324-15,-3 6 143 0</inkml:trace>
  <inkml:trace contextRef="#ctx0" brushRef="#br0" timeOffset="75050.511">10038 13911 84 0,'-4'1'140'15,"4"-1"-5"-15,-4 4-9 0,4-4-3 0,-5 1-14 16,3 1-7-16,2-2-6 0,-8 2-18 0,2-1 6 16,6-1-2-16,-5 1-9 0,5-1-4 0,-11 3-1 15,2-3-4-15,3-4-5 0,6 4-8 0,-12-3-4 16,5 1 2-16,-1-1-2 0,2-2-13 0,-1-2-1 15,-2 2-7-15,2-5 1 0,2 1-3 0,-3-6-4 0,5 3-3 16,-4-5 3-16,3 1-4 0,3 0 1 0,-2-1-4 16,1 3-6-16,2-2 4 0,0 0-2 15,2 6-4-15,-2-7-1 0,0 6 4 0,3 0-2 16,-2 1 3-16,-1 3-2 0,4-3-2 0,-1 5 4 0,-3-2-4 16,3 2 3-16,-2-1-9 0,2 1 3 15,-3-1 0-15,0 3-7 0,4 0 8 0,-2-1 0 16,-2 4-6-16,6-1-2 0,-6 1 10 0,0 0-9 15,11 9 8-15,-6 0-6 0,0 1 1 0,2 4-2 0,0 3 0 16,5 7 3-16,-3 1 8 0,0 4-7 0,0 1-3 16,-2 1 0-16,0 0 3 0,4-2 0 0,-2 1-2 15,-4-1 1-15,4-2-2 0,-5 1 10 16,5-2-13-16,-5-7 0 0,2 5 1 0,-3-3 0 0,-3-5-9 16,2 3 7-16,-4-4 0 0,2-1-2 0,0-4 1 15,0 2 2-15,-3 0 3 0,-1-3 2 0,2-1 2 16,-2-1-1-16,-4 3 2 0,2-5 8 0,-2 1 0 15,-1 0 3-15,-1-1 0 0,1-3-3 0,0 2 4 16,-2-3-5-16,-1-1 2 0,1 3-6 0,-3-6-1 16,1 3 4-16,0-2-4 0,-1-2-3 0,0 0-12 15,5-2-5-15,-4 3-4 0,-1-2-21 0,4 0-15 16,-2-1-33-16,2 0-22 0,5 1-22 0,-4-2-140 16,-1 2-294-16,7 0 131 0</inkml:trace>
  <inkml:trace contextRef="#ctx0" brushRef="#br0" timeOffset="76132.619">10189 13704 109 0,'-1'-7'190'16,"-2"6"-16"-16,3 1-20 0,0 0-13 0,0 0-15 16,0 0-10-16,0 0-6 0,-1 12-6 0,3-2-8 15,-2 5-9-15,2 3-5 0,-1 8-6 0,0 0-2 16,2 1-4-16,-2 4-6 0,0-3-4 0,3 1-7 16,0-1-2-16,0 1-3 0,-1-3-2 0,-1 1-6 15,2-3-5-15,2-5 1 0,-5 0-3 0,5-1-2 16,1-1-3-16,-2-3-4 0,-1-2 0 0,1 0-8 15,3-4-1-15,-2 1 2 0,-1-2-5 0,3-2 0 16,0 0-10-16,-3-2 8 0,6-3-3 0,2 0 2 16,-2-5-7-16,1-2 0 0,1-1-4 0,2-4-5 15,-2-2-2-15,0 0-9 0,-3-1-3 0,0 0-11 16,0-1-2-16,-3-4 5 0,1 3 1 0,-3 0 0 16,0-1 1-16,-3 3 2 0,-2 2 5 0,0 1 2 15,0 0 4-15,-2 0 3 0,0 6 5 0,2-2 5 16,-5 0 3-16,4 5 9 0,-3-3-2 0,0 2 2 15,2 2 2-15,2 2-4 0,0 0 0 0,0 0-1 0,-14 8 1 16,9-1 3-16,0 3-6 0,1 2 4 0,1 5 1 16,-1-2 0-16,2 3-5 0,-1 0 0 15,2-1 0-15,1 2 1 0,0-4 1 0,0 1-6 16,1-4 0-16,-1 2-4 0,3-4 1 0,-1 2 1 0,2-2-8 16,-3-2 12-16,2-1-4 0,0-2-1 15,0 0 0-15,1-1-1 0,1-1 0 0,-1-3-3 16,-4 0 6-16,0 0-3 0,18-5-2 0,-12 0-3 15,1-2 1-15,-1-3-1 0,2 1-5 0,-3-1 0 0,1-2 0 16,-2-1-3-16,4-3 4 0,-6 5 0 0,1-1 4 16,1 3-5-16,-3-4 3 0,-1 5 6 0,0 0 1 15,0 3 7-15,0 0 5 0,3 1 6 16,-3-1 0-16,0 1-4 0,0 4-1 0,-3-6-5 16,3 6 0-16,3-2-4 0,-3 2 3 0,0 0-1 0,0 0 1 15,10 12 0-15,-9-6-3 0,4 2-1 0,-1 2-6 16,3 0-10-16,4 4-2 0,-2-3-13 0,1 4-1 15,3 0-3-15,-2-1-2 0,5 0-7 0,-3-1-4 16,-1 2 0-16,2-3-2 0,0-1-6 0,4 2 0 16,-5-4 2-16,-3-3-6 0,3 0 0 0,1-2 2 15,-1-1-9-15,-3-2 3 0,3-1-2 0,-2-1 0 16,1-2-5-16,-1-2 5 0,0-5-8 0,1 0 3 16,0-3 5-16,-2 3-1 0,-1-5 13 0,0 1 9 15,-3-2 7-15,0-1 8 0,1-1 15 0,-5-2 11 16,1 2 9-16,1-1 20 0,-4 3 24 0,-2-4 5 15,0 9 17-15,-1-1 8 0,-3-4 10 0,5 7 6 16,-4 2 14-16,1 0 4 0,2 3 3 0,-2 0-3 16,0 2-5-16,-3 0-9 0,7 2-4 0,-12 8 0 15,3 0-12-15,1 4-5 0,-2 4-10 0,1-3-7 16,0 4-5-16,4 3-5 0,-4-4-5 0,5 2-6 16,1-1-5-16,-3 0-3 0,6-3-4 0,-1 0-6 15,-1-3-5-15,4-2-10 0,-2 1-5 0,1-3-3 16,2 0-5-16,-2-2-2 0,4-3-5 0,-1 1-1 15,2-1-14-15,-6-2 0 0,14-7-6 0,-7 4-7 16,1-3-2-16,0-2 4 0,-1-1 2 0,-1 3 2 16,-2 0 6-16,1 0 3 0,0 2 3 0,-1-2-1 15,0 2 6-15,-2 1-3 0,1 3 3 0,-3 0 4 16,8-2 4-16,-8 2 0 0,6 5-1 0,-1-3 0 16,0 3 6-16,-1 0-2 0,1 0-2 0,3 0 2 15,-3 2 2-15,0-3-3 0,0 1 5 0,3-1-4 16,-4 0-1-16,2-2-12 0,1 0-12 0,0-2-20 15,1-1-11-15,0 0-25 0,3-4-5 0,-3 0-11 16,0-1-12-16,3-1-3 0,-5-1 4 0,1 0-11 16,-1-4-64-16,3 1-203 0,-5-4 90 0</inkml:trace>
  <inkml:trace contextRef="#ctx0" brushRef="#br0" timeOffset="76315.921">11024 13793 33 0,'-1'-7'169'0,"1"2"-9"16,-1 0-13-16,1 5-5 0,0 0-15 0,0 0 3 15,0 0-5-15,-5 22-11 0,4-7-1 0,-2 6-8 16,3 6-11-16,-4078 0-14 0,8159 2-4 0,-4079 0-7 16,1 0-4-16,0-3-8 0,-1 3-4 0,0-3-7 15,1-1 0-15,-1-1-10 0,1-4-16 0,-2-5-17 16,-1 3-15-16,2-6-25 0,-2-2-21 0,0 2-26 16,0-3-27-16,1-3-30 0,-1-1-121 0,-3-1-282 0,3-4 125 15</inkml:trace>
  <inkml:trace contextRef="#ctx0" brushRef="#br0" timeOffset="77108.409">10972 13980 123 0,'7'-2'121'0,"-1"-1"-12"0,1 3-5 0,1 0-9 0,-1 0-8 15,3-3-8-15,1 4 2 0,1-2-2 16,1 2 9-16,-2 1-15 0,3 1-6 0,0 1-5 16,-1-2-4-16,1 5-5 0,0 2-3 0,-4-2-8 15,3 2-3-15,-5 0 5 0,1 0-3 0,0 4-2 0,-3-5 1 16,2 3-13-16,-3-2 3 0,0 2-1 0,-3-1-4 16,1 2 1-16,0-5-7 0,0 1-3 15,0 2 3-15,-2-4-21 0,2 1-9 0,-3-2-5 0,4 0-15 16,-3-3 6-16,4 1-9 0,-5-3-18 0,8-2-4 15,-3-1-4-15,0-2-8 0,3-2-3 0,0-1-4 16,0-3 5-16,3-1 7 0,-3 4 13 0,-3-1 8 16,1-1 13-16,0 3 16 0,-1 1 13 15,-1 2 17-15,-3 1 12 0,4-1 7 0,-3 1 5 16,-2 3 10-16,0 0 4 0,6 0 7 0,-6 0 5 0,5 9-1 16,-4-3-5-16,2 4-4 0,2-3-8 0,-1 3-4 15,2-3-14-15,-2 4 11 0,1-3-8 0,2 1-10 16,-2-3-6-16,0 2-5 0,1-2-14 0,2-3-6 15,-3 1-4-15,2-1-11 0,0-1-12 0,-1-2-14 16,-6 0 5-16,13-5-18 0,-6 1 6 0,0-1-8 16,-3 1-1-16,5-2 16 0,-5-2 2 0,0-1 10 15,-3 1 10-15,0-3-1 0,-1 1 3 0,-1-2 5 16,-3 1 12-16,-1 2 2 0,-1-2 12 0,-1 1 14 16,-3-1 18-16,1 5 5 0,0-1 25 0,-3 2 1 15,1 2 4-15,1 1 1 0,-4-1 1 0,2 2-7 16,1 0-10-16,2 2-8 0,-3 1-1 0,1 0-7 15,4 1-5-15,2-1-8 0,0 0-8 0,0 1-13 16,0 0-7-16,0-1-9 0,4 1 1 0,1-3-1 16,0 0-10-16,0 0 10 0,9 1 0 0,-9-1 0 15,11-5 1-15,0-2 6 0,1 1-1 0,-2 0 2 16,8-3-5-16,-2 2 2 0,-6 1 1 0,5 2 1 16,-2 1 4-16,-1 1-6 0,2 0 3 0,-2 4-1 15,1-2 3-15,-3 3-1 0,3 1-1 0,-3 1 5 16,-2-1-2-16,6 2 1 0,-5 1-1 0,-2-2-1 15,1 2 5-15,1-2-1 0,-6 0-8 0,6-1 4 16,-3 0 3-16,-1 0-3 0,0-2-1 0,2 0-4 16,-2-1 5-16,1-1-7 0,1 2 7 0,-7-2-5 15,14-3-14-15,-8 3 12 0,2-2-5 0,-2 2 4 16,-6 0-1-16,13 2 5 0,-4 1-3 0,0 2-1 16,-3-4 4-16,2 4-2 0,1 1 0 0,-3-1-1 15,1-1 1-15,-3-1 3 0,2 2-3 0,1 0-1 16,-1-3-17-16,-3-2-17 0,5 2-26 0,-8-2-31 15,11-2-24-15,-5-1-28 0,0-1-92 0,-3-2-256 16,1 0 113-16</inkml:trace>
  <inkml:trace contextRef="#ctx0" brushRef="#br0" timeOffset="77268.981">11786 13815 171 0,'0'0'172'0,"0"0"-36"0,0 0-31 16,0 0-48-16,-5-5-52 0,-4 3-45 0,9 2-61 15,-17 3-110-15,3-2 48 0</inkml:trace>
  <inkml:trace contextRef="#ctx0" brushRef="#br0" timeOffset="77498.865">10029 13900 139 0,'-52'7'255'16,"13"0"-26"-16,5 1-22 0,6-1-15 0,6-2-7 16,3-3-4-16,7 1-18 0,2-1-18 0,4 1-16 15,2-1-11-15,4-2-16 0,0 0-8 0,19-2-10 16,4-3-8-16,14-1-9 0,20-11-7 0,6 1-10 0,33-11-20 15,5-1-35-15,1-1-42 0,4 3-60 0,2-9-69 16,-11 6-187-16,5 0-391 0,-3 4 173 16</inkml:trace>
  <inkml:trace contextRef="#ctx0" brushRef="#br0" timeOffset="78182.459">11821 13793 19 0,'5'-4'186'0,"4"-1"-7"0,2-2-10 0,3 2-12 16,0 0-5-16,2 0-16 0,3 2-8 0,-3-1-14 16,4 0-18-16,-1 3-5 0,0 1-10 0,-3 2-7 15,-3 1-9-15,5 3-3 0,-6 0-6 0,-1-1-7 16,-2 4-1-16,1 1-7 0,-2 6-7 0,-3-1 2 16,-2 2-5-16,-3-1-5 0,0 4-5 0,-4-3 2 15,-6 8-7-15,1-7 2 0,-3-1 0 0,-2 4-2 16,4-4-2-16,-3 0 7 0,0-3 7 0,-1 2 5 15,2-3 5-15,5-4 2 0,-3-1 0 0,4 2-1 16,-1-2-5-16,3-4 0 0,-2 3-6 0,3-1 0 16,3-3-2-16,0 2-4 0,0-2-1 0,0 3-5 15,3-2 2-15,3 0 0 0,3-2-3 0,3-1 4 16,1 1-2-16,7-4 2 0,-1 1 2 0,11-3 1 16,-1-1-1-16,2 2-2 0,2-4 3 0,0 2 3 15,1-4 0-15,1 2 1 0,-2 1-1 0,-1-2-3 16,-1 1 1-16,-3 3-1 0,-9-1-4 0,-5 2 0 15,-1 1-2-15,-2-1-4 0,1 2 1 0,-7 1 1 16,5-3-3-16,-5 3 2 0,2 0 2 0,-3-2 2 16,-2-1 3-16,-2 3-1 0,7-2 3 0,-7 2-4 15,6-1-6-15,-6 1 2 0,0 0-6 0,0 0-7 16,0 0-21-16,0 0-34 0,0 0-45 0,0 0-50 16,0 0-76-16,0 0-225 0,0 0-487 0,-22 8 216 15</inkml:trace>
  <inkml:trace contextRef="#ctx0" brushRef="#br0" timeOffset="82799.719">15943 6676 67 0,'0'0'81'15,"0"0"-6"-15,0 0-9 0,0 0 1 0,0 0-7 0,0 0-4 16,0 0-2-16,-3-2-3 0,3 2 0 0,0 0 7 15,0 0-14-15,0 0 17 0,0 0 5 0,0 0-7 16,0 0 14-16,0 0-4 0,-8 8-5 16,6-6 7-16,1 2-5 0,-2 1 1 0,1 1-2 0,-1 0-3 15,2 4-3-15,-3-2-6 0,0 3-3 0,0-2-1 16,2 0-9-16,-2 1-1 0,4-1-6 0,0 2 1 16,0-5-7-16,0 1 1 0,0 1-7 15,0-3-1-15,4 2-1 0,-2-1 1 0,1 1-6 0,-2-3 0 16,3-2-5-16,-3 1 0 0,3 1 3 0,0-2-8 15,1-1 1-15,-5-1 1 0,10 0 0 0,-10 0-3 16,9-5-2-16,-5 2-3 0,0 1 3 0,0-3 0 16,1 0 3-16,-1-2-4 0,-1 2 3 0,0-2 3 15,0 2-7-15,-2-1 1 0,0-2-2 0,1 1 3 16,-2-1-2-16,0 2 0 0,0-2 2 0,-1 1 1 16,1-3 0-16,-2 4-2 0,-2 0-1 0,1-2 7 15,0 3-1-15,-5-1 0 0,4 1 1 0,-2 1 6 16,1 3-1-16,-2-5-1 0,-3 4 2 0,5 2 0 15,-3-2-1-15,2 2-1 0,-3 2 5 0,-1-1 2 16,5 2-5-16,-2 2 1 0,-3 0 1 0,2 3-8 16,3 0 7-16,-1 1-1 0,-3-1-1 0,6 3-3 15,1 0 2-15,-1 0 1 0,3 0-3 0,-2 1-4 16,2-2 4-16,2 1 0 0,0-1-4 0,0-1 0 16,2 0-3-16,2-3 0 0,-3 0 0 0,3 0-5 15,-2-1 0-15,5 0 3 0,-1-4 1 0,-3 0-1 16,4 3-1-16,1-6 5 0,1 0-5 0,1-3-3 15,-3 2-1-15,0-2-2 0,1-1 0 0,-1 1-3 16,0-5 1-16,0 3 2 0,0-3-6 0,-3 3 2 16,1 0 4-16,-1-1 0 0,-2 2-2 0,0-2 2 0,-2-1 0 15,0-1 0-15,-2 2 0 0,0 1 5 0,-3 0-6 16,-1-1 6-16,4-1 7 0,-2 2 0 16,-2 1 4-16,0-1 3 0,-1 2 5 0,1 1-1 15,-2-2 1-15,1 2 0 0,1 1 1 0,-3 1-1 0,1 0 2 16,0-1-5-16,6 3 0 0,-12 0 1 0,4 3-1 15,-2-1-3-15,5 3 2 0,-3 1-2 16,2 2 1-16,-3-1-2 0,4 3 2 0,-2 0 0 16,2 0-3-16,1 2 5 0,-2 5-1 0,3-5-6 0,1 0 2 15,0-1 4-15,0 0-2 0,2 2-4 0,-2-2 2 16,4 0-4-16,0 0 2 0,0-4-4 0,-1 0 0 16,3 1-1-16,1-2 1 0,0 0-4 0,-1-3 1 15,1 1 3-15,3-4 0 0,-2 0-3 0,2 0-1 16,0-3 2-16,-2 1 1 0,4-5-1 0,-1 2-1 15,0 2-4-15,-2-2-1 0,0-2 0 0,1-2-2 16,-3 3 5-16,2-3 0 0,-5-1-4 0,2 1 0 16,-2-1 11-16,0 0-8 0,-2 2 2 0,-2-3 0 15,0 4-5-15,2-3 4 0,-3 0 6 0,0 1 0 16,0 2-3-16,-1 1 6 0,1 1 1 0,-3-1-3 16,2 2 2-16,-2 1 5 0,2-1-1 0,-2 4 2 15,-1-2-1-15,7 2 0 0,-12 3-5 0,5 0 3 16,1 1 0-16,-2 3 0 0,0 1 1 0,0 2 0 15,2 0 0-15,1 1 0 0,-1 0-1 0,3 3 0 16,-2 0-1-16,5-3-1 0,-3 5 0 0,3-4 0 16,3-1-2-16,0 1 0 0,-1 0-2 0,1-6-2 15,3 5 3-15,-3-5-3 0,3-1-1 0,2 0-2 16,-2-1 1-16,2-1 2 0,-2-3-2 0,2 3 2 16,1-6 1-16,6 0-6 0,-6 1-4 0,0-5 4 15,1 2-3-15,7 0 4 0,-11-2-5 0,3-1 1 16,-4 3 0-16,4-4 1 0,-4 2 3 0,1-4-2 15,-4 2-1-15,3 0-2 0,-2 0 0 0,-1-2 3 16,0 2 1-16,-1 0-2 0,1-1-1 0,-2 3 5 16,-2-1 1-16,1 1-2 0,-3 1 5 0,1 1-2 15,3 3-1-15,-5-2 1 0,3 2 2 0,-2-1 1 16,4 3 1-16,0 0-1 0,-17 7 0 0,12-3 4 16,0 1-3-16,-2 4 2 0,0-1 1 0,2 2 1 15,1 0-3-15,0 3 3 0,1-2-2 0,0 3 2 16,0-4-2-16,3 2-2 0,0 0-3 0,3 1 2 0,-2-6-1 15,2 5-1-15,2-4-1 0,-1-1-1 0,1-2 1 16,1 1-3-16,-1-2 3 0,0 0-4 0,0-2 1 16,2-1-2-16,4-1 1 0,-2-1-7 15,-1-3 0-15,2 1 0 0,0-1-5 0,-1-2-4 0,1 1 2 16,-1-4 0-16,-4 4-1 0,2-2-1 0,-1-4 4 16,2 2-4-16,-3-1 3 0,-4 0 7 15,3-1-5-15,-4 1 1 0,3 3 3 0,-6-5 7 16,3 2-4-16,-1 3 3 0,-2-1 1 0,-2 2 9 0,5 1 0 15,-5 0 6-15,0 2-5 0,0 2 1 0,5 1 4 16,-8-3 1-16,8 3 1 0,-13 7 3 0,8-2 0 16,-2 4 0-16,0-1 0 0,-1 1 0 0,3 3-2 15,-2-1 0-15,0-2-2 0,4 3 0 0,0 0-3 16,-2-1 3-16,3 1-4 0,0-6 0 0,1 6-1 16,-3-7-1-16,4 2 0 0,0-1-1 0,0-2 1 15,0 1-1-15,1-1-2 0,2-1 0 0,-3-3-1 16,0 0 1-16,6 2 1 0,-6-2 1 0,0 0-4 15,14-6 1-15,-11 1 0 0,1-2 2 0,2 2-3 16,-1-4 1-16,-2 2 0 0,-1-2-2 0,1 3 0 16,-2-4-2-16,-1 1-1 0,0 2-5 0,-1-1-5 15,0-3-2-15,-3 4-14 0,0-5-22 0,-5 3-21 16,3 1-37-16,-3-1-45 0,2 1-55 0,-4 4-129 16,-1-1-364-16,2 5 162 0</inkml:trace>
  <inkml:trace contextRef="#ctx0" brushRef="#br0" timeOffset="87117.81">11265 3846 77 0,'0'0'101'0,"0"-5"-16"15,2 2-5-15,-2 3-8 0,0 0-3 0,3-4-7 16,-3 4 0-16,2-4-7 0,-2 4-5 0,2-3-2 16,0 0 5-16,-2 3-3 0,0 0 1 0,0-4-4 15,0 4-1-15,0 0 4 0,0 0 1 0,0 0-3 16,0 0 2-16,0 0-2 0,2-4-5 0,-2 4-1 16,0 0-6-16,0 0-1 0,0 0-2 0,0 0 1 15,0 0 2-15,0 0-2 0,-7 12 1 0,6-8-3 16,-1 2-6-16,-1 1-1 0,3-3 0 0,0 0-3 15,-3 1-3-15,2 0 0 0,1-1-1 0,1 2-1 16,-1-1-4-16,3-1 1 0,-3-1-3 0,0 1 0 16,3-1-4-16,-1 1 3 0,-1-1-1 0,-1-3-1 15,5 2-3-15,-5-2 2 0,5 0-2 0,-5 0 1 16,8 0-3-16,-8 0 0 0,10-2-1 0,-6 0-1 16,1 0 2-16,-1 0 10 0,1-2-10 0,-1 0 0 15,2 2-3-15,-4-3-1 0,1 2 0 0,0-4-3 16,1 2-2-16,-3 4 4 0,-1-6 1 0,0 1-1 15,0 3 2-15,1 0-2 0,-1 3 8 0,-2-6 3 16,-2 3 3-16,4-1-8 0,-3 1 1 0,3 3-6 16,-7-3 4-16,3 2 0 0,-3 0-3 0,7 1 1 15,-12 2 4-15,5 1 0 0,0-2-5 0,0 1-1 16,2 2 1-16,0-1 1 0,-1 5-4 0,2-7 2 16,1 3-2-16,-1 4-3 0,1-4 4 0,1-3-2 15,2-1-2-15,-1 5 5 0,1 2-3 0,1-2 2 16,1-2-2-16,-1-1-1 0,1 2 3 0,1-1-5 15,0 1 5-15,2-1 2 0,0-2-4 0,1 0-3 16,-2-1 5-16,3 0 0 0,-7 0 2 0,13-1-5 0,-4-3 3 16,-1 3 3-16,-3-2-5 0,4 0 0 15,0-2 4-15,-5 1-3 0,2 2 0 0,2-3 14 16,-3-2-13-16,-1 4-4 0,1 0 3 0,-5-3 1 16,4 2-1-16,-3-1 4 0,-1 3-2 0,3-4-2 15,-3 0 7-15,0 2-4 0,-3-1 4 0,3 5 4 16,-2-9-5-16,-1 7 6 0,-1 1-7 0,-1-2 4 15,-3 3 0-15,8 0 1 0,-11-1 2 0,2 5-3 16,5-3 0-16,-2 1-2 0,0 1-2 0,0 1 2 16,2 1 2-16,1 1 1 0,-1 0-2 0,1 2-2 15,-2-4-3-15,1 5 2 0,3-1 2 0,0 4-1 16,0-7-1-16,2 4-1 0,0-4-1 0,2 3 1 16,-1-4 0-16,1 3-2 0,-1-2 2 0,2-1-2 15,1-1-1-15,0 2 1 0,3-3 11 0,-2 1-11 16,-1-3 2-16,2 3-1 0,-2-3 0 0,-5 0-2 15,11-3 4-15,-4 3-5 0,-2-4 1 0,0 0 3 0,-1 0 0 16,0 1 1-16,1-2-1 0,-5-1-6 16,5 0 10-16,-4 1-4 0,-1-1-1 0,0 0 1 15,0 1-1-15,0 1 3 0,0-6 1 0,-1 3-2 16,0 4 1-16,-3-4 8 0,0 3-2 0,3 0 4 16,-3 0-2-16,0 0-2 0,0 1 1 0,-1 3 0 0,5 0 7 15,-10-3-9-15,10 3-1 0,-13 3-5 0,8 0 2 16,-1-2 2-16,-1 2 5 0,2 2-9 15,0 0 3-15,-1 3-1 0,2-4 3 0,1 3 0 16,-2 1-4-16,1-3-1 0,2 1-3 0,-2 0-2 16,4-1 0-16,0 0 2 0,0-1-2 0,0 1 2 15,3-2 0-15,-1-2 0 0,-1 4-1 0,-1-5-2 16,0 0 4-16,10-2-2 0,-10 2 9 0,9-3-11 16,-5 2 6-16,2-3-2 0,-3 1-1 0,6 2-1 15,-5-4 9-15,0 0-8 0,1-1-1 0,-1 2 2 16,-3-1-1-16,3 1 1 0,-4-1-1 0,2 0 2 0,1 1-2 15,-3 1 7-15,0-2 0 0,0-2 2 16,0 7 4-16,-3-2-4 0,3 2 3 0,-5-4-2 16,4 0-3-16,1 4 1 0,0 0-3 0,-10 2 1 15,10-2 1-15,-8 6-6 0,4-4 9 0,-1 1-5 16,4 3-3-16,-3-3-1 0,0 4 0 0,3 1 0 0,-2-3-3 16,2 1 3-16,1-2-3 0,-2 3 1 0,2-1-4 15,0-3 3-15,0 2-3 0,0-5 1 16,2 4-3-16,-1 1-1 0,2-2 3 0,-3-3 5 15,2 4-9-15,1-1-8 0,-3-3-20 0,0 0-34 16,0 0-48-16,10-7-202 0,-10 7-348 0,-2-8 155 0</inkml:trace>
  <inkml:trace contextRef="#ctx0" brushRef="#br0" timeOffset="118337.974">10255 8897 64 0,'0'0'61'16,"0"0"2"-16,0 0-5 0,0 0-7 0,0 0-6 16,0 0-2-16,0 0 5 0,0 0 0 0,-5-3-3 15,5 3 4-15,0 0 3 0,0 0-8 0,0 0-9 16,0 0 10-16,0 0-2 0,0 0-9 0,0 0 9 15,0 0 1-15,0 0-2 0,0 0 0 0,0-3-2 16,0 3-7-16,0 0 13 0,0 0-5 0,0 0-5 16,0 0 4-16,0 0-9 0,0 0 4 0,0 0 9 15,0 0-13-15,0 0-4 0,0 0 5 0,0 0-6 16,0 0 1-16,0 0 0 0,0 0-4 0,0 0 2 16,0 0 1-16,0 0-6 0,0 0-1 0,0 0 1 0,0 0-2 15,0 0-8-15,0 0 9 0,0 0-5 0,0 0 3 16,0 0-3-16,0 0 0 0,0 0 0 15,0 0-3-15,0 0-5 0,0 0 8 0,0 0-4 16,0 0-3-16,0 0 6 0,0 0-9 0,0 0 1 0,0 0 6 16,0 0-2-16,0 0-6 0,0 0 8 15,0 0 1-15,0 0-2 0,0 0 1 0,0 0 2 16,0 0 3-16,0 0 2 0,0 0 0 0,8 8 5 0,-3-4-1 16,-4 2 0-16,4-1 0 0,0 0 1 0,-1 2-2 15,4-1-1-15,-4 4-3 0,7-3-5 0,-4 5 4 16,-1-5-5-16,3 3 0 0,-4-2 4 15,4 0-5-15,-1 1-4 0,1-2-3 0,-2 2 5 0,0-4-2 16,0 1-2-16,0 0-1 0,-1-3-6 0,-1 4-1 16,0-4-4-16,1 1-2 0,-3-1-7 0,4-1 4 15,-4-1 5-15,1 0-6 0,-4-1-1 0,5 3-1 16,-5-3 2-16,0 0-1 0,10-4 4 0,-10 4-6 16,3-3 3-16,2 0 0 0,-5-1-1 0,2 1-11 15,-2-2 11-15,2-2-1 0,-2 0 1 0,0 2-2 16,1-3 6-16,-2-1-3 0,1 3 2 0,-2-5 0 15,0 4 3-15,-1-4 0 0,0 5 3 0,1-4 2 16,0 3-1-16,-3-1 7 0,2 1-4 0,0 2-3 16,-1-2-2-16,0 1 2 0,-1 1 1 0,1 0 5 15,-1 0 3-15,1 0-3 0,0 2 0 0,0-2 6 16,0 1-2-16,1 2 3 0,3 2-9 0,-7-5 5 16,5 4 0-16,2 1-3 0,-7-2-1 0,7 2 0 15,-6 0-2-15,6 0 10 0,-6 3-6 0,6-3 4 16,-9 2-5-16,5 2-7 0,0 1 8 0,0-2 0 15,-1 2 2-15,1 0 6 0,-2 0-8 0,2 0 3 16,4 0 4-16,-4 0-1 0,2 2 0 0,-1-2-2 0,-1-1-1 16,3 3 1-16,0-2-2 0,-2-1 5 15,3-1-10-15,0 4 1 0,-6-4 3 0,6-1-3 0,0 3 2 16,0 0 1-16,0-5 2 0,0 6-4 0,0-6-2 16,-3 3-1-16,3-3 0 0,0 3 0 0,0-3-5 15,0 0 2-15,3 5-1 0,-3-5-1 16,0 0 3-16,0 0-3 0,5 2-4 0,-5-2 0 15,0 0 0-15,0 0-4 0,0 0-4 0,0 0-3 0,0 0-12 16,0 0 1-16,0 0-10 0,0 0-2 0,0 0-8 16,0 0 2-16,0 0-6 0,0 0 3 0,0 0 4 15,5-8 1-15,-5 8 8 0,0 0 0 0,0 0 6 16,0-5-1-16,0 5 11 0,1-6-5 16,-1 1 5-16,0 2 0 0,3 0-3 0,-2-1 7 15,2-1 3-15,-1 0-6 0,1 1 22 0,-2-3-4 0,3 2-1 16,-2 1 4-16,3-1 2 0,-2-1 1 15,0 1 3-15,2 1 3 0,-4-1 8 0,2 0 0 0,1 2-5 16,-2-1 3-16,1 1 1 0,2 0 17 0,-4-3-13 16,1 3 0-16,1-1-11 0,0 3 16 0,-1-4-6 15,1 1 0-15,-3 4 6 0,2-5-11 0,-1 3 9 16,-1 2-6-16,0 0 1 0,4-3-2 0,-4 3-2 16,0 0 4-16,3-2-6 0,-3 2 0 0,0 0 3 15,0 0 2-15,0 0-4 0,0 0 1 0,2-4 2 16,-2 4 3-16,0 0 0 0,0 0-5 0,0 0 4 15,0 0-6-15,0 0 6 0,0 0-7 0,0 0 7 16,-12 8-10-16,8-5 2 0,-1 2 0 0,0 1-4 16,-2-2 5-16,0 3 7 0,0 1-18 0,-1-1 0 15,0 2 15-15,0-2-7 0,0-1 1 0,2 2-7 16,-3 0 3-16,1-1-1 0,1 0 5 0,0 0-12 16,2 1 9-16,0-6-15 0,1 5 13 0,0-2 4 15,3 0-10-15,-3-2 11 0,0 3-7 0,3-3 2 16,-2 0-9-16,3-3 7 0,-3 5-1 0,3-1-2 15,0-4 1-15,0 0 4 0,0 0-4 0,6 3 0 0,-6-3-4 16,0 0 14-16,14-3-11 0,-10-1-1 16,5 1 0-16,-3-3 4 0,3-2-4 0,0 3-1 15,3-3 0-15,-3 0 4 0,0 0-6 0,1 0 2 0,-1-1 0 16,0 0 4-16,2 1-3 0,-3 0 1 0,1 1-1 16,-2 0 7-16,2-1-12 0,-2 1 2 15,-2 0 9-15,0 2-4 0,0 0 3 0,1 0-2 16,-2 1 1-16,0-1-6 0,-3 3 9 0,2-1 3 0,-3 3-3 15,5-5 6-15,-5 5-9 0,4-3 5 0,-4 1 1 16,0 2 0-16,0 0 7 0,1-5-5 0,-1 5 5 16,0 0-10-16,0 0 7 0,0 0-7 15,0 0-1-15,-16 9 4 0,10-5-1 0,0 0 0 0,0-1 2 16,2 0-7-16,-1 2 5 0,-2-3-12 0,2 2 14 16,-2 1-6-16,1-2 6 0,0 1-6 15,1 1 5-15,-1-2-3 0,-1 1-1 0,4 0 5 0,-4 0-3 16,3-1-1-16,-1 1-13 0,4-2 15 0,-3 2-9 15,-1 0-2-15,1-4-4 0,2 4 5 0,-1-1-8 16,3-3-5-16,-5 5-2 0,2-4-3 0,3-1 9 16,-5 1-8-16,5-1 5 0,-6 3-6 0,6-3 0 15,0 0 4-15,-4 1-4 0,4-1-8 0,0 0 3 16,0 0-1-16,0 0-2 0,0 0 7 0,0 0-2 16,-1-10 4-16,-2 7 2 0,3 3-3 0,0-5-3 15,3 0-11-15,-3 1-1 0,0-1-5 0,1 0-9 16,-1 5-9-16,0-9-73 0,-1 5-145 0,1-1 65 15</inkml:trace>
  <inkml:trace contextRef="#ctx0" brushRef="#br0" timeOffset="119182.849">10415 8855 66 0,'0'0'73'0,"0"0"-5"16,0 0-3-16,-5 3-3 0,5-3-8 16,-1 2 0-16,1-2-4 0,0 0 7 0,0 0-12 15,-3 4 5-15,3-4-9 0,-5 3-3 0,5-3 11 0,-3 4-8 16,1-1-1-16,2-3 5 0,-5 2-4 15,5-2 2-15,-6 4-7 0,3 0 4 0,0 0-1 0,-1-1-4 16,0 2 4-16,-1 0 11 0,2 0-10 16,-3 2-9-16,-1-2 0 0,3 3-5 0,-5 1 4 0,5-1-5 15,-2-2-1-15,-1 6 0 0,1-5-1 0,0 1 4 16,-1 1 2-16,2 0-6 0,-1-3-6 0,2-1 11 16,-2 0-14-16,3 1 11 0,-1-3-13 15,0 2-5-15,3-3 6 0,-3 2 0 0,3 0-2 0,-3-2 0 16,4-2 1-16,-4 5-6 0,4-5 3 0,-1 2 5 15,1-2-8-15,0 0 1 0,-4 4-3 0,4-4 1 16,0 0 0-16,0 0 7 0,0 4-11 0,0-4 1 16,0 0-2-16,0 0 8 0,0 0-5 0,0 0-10 15,0 0-6-15,0 0-2 0,0 0-1 0,0 0-6 16,-9-9-7-16,7 6 1 0,2 3-11 0,-3-5 1 16,0 2 8-16,3 3-6 0,-3-7-5 0,2 5 0 15,-1-1 2-15,2 3-6 0,-2-7 9 0,0 3 1 16,1 1 7-16,-1-2-3 0,0 2 5 0,2 3-11 15,-2-7 13-15,-1 3 1 0,2 1 9 0,1 3-6 16,0-5 3-16,0 0 4 0,0 5 3 0,-2-8-1 16,4 4-2-16,-1 1 8 0,-1 3 4 0,0-6 1 15,0 6 3-15,1-5-4 0,-1 5-1 0,2-3 10 16,0 1-3-16,-2 2 0 0,0 0 2 0,0 0 8 16,0-5-12-16,0 5-1 0,0 0-5 0,0 0-4 15,0 0 9-15,0 0 3 0,0 0-9 0,0 0 9 16,0 0 0-16,0 0 15 0,0 0-18 0,0 0-4 15,0 0-2-15,0 0 6 0,9 2-3 0,-9-2 8 16,0 0-6-16,0 0 2 0,0 0-6 0,0 0 1 16,0 0 4-16,0 0-7 0,0 0 9 0,0 0-6 15,0 0 1-15,0 0 0 0,0 0-7 0,0 0-7 16,0 0-8-16,0 0-19 0,0 0-6 0,2-4-11 16,-2 4-8-16,0 0-70 0,1-7-149 0,-1 5 65 15</inkml:trace>
  <inkml:trace contextRef="#ctx0" brushRef="#br0" timeOffset="121019.517">10210 8838 57 0,'-1'-3'78'16,"1"3"-9"-16,0-4-5 0,0 4 8 0,0 0-16 16,-5-3-3-16,5 3-1 0,0 0-2 0,0 0 4 0,0 0-19 15,0 0 3-15,0 0 0 0,0 0 4 0,0 0-1 16,0 0 2-16,0 0 4 0,0 0-2 15,0 0 2-15,0 0-5 0,6 12 16 0,-6-9-10 16,3-1-10-16,-2 3 9 0,3-1-1 0,-2 0-5 0,0 2 6 16,-1-1 0-16,3 1-13 0,-1 0 4 0,4 3 7 15,1-2 0-15,-3 2-2 0,3 0-1 0,2-1-1 16,-5 1-2-16,4-1-4 0,-1 1-1 16,2-2-1-16,-1 2-6 0,0-1-1 0,0 0-3 15,0-1-3-15,-1 0 0 0,2 1 0 0,-3-3-9 16,1 1 8-16,-3-1-5 0,3 1-4 0,-2-1-1 15,1-1 1-15,-2 0-1 0,-1 0 0 0,-1-2-5 0,1 2 2 16,1 1-1-16,-2-4 1 0,-3-1-6 0,6 2 7 16,-6-2 1-16,0 3-6 0,0-3 1 0,0 0-1 15,0 0 1-15,5 4-3 0,-5-4-4 0,0 0 1 16,0 0-6-16,0 0-6 0,0 0-8 16,0 0-7-16,0 0-4 0,0 0-6 0,0 0 4 0,-9-14-2 15,8 11-6-15,-2-1 7 0,1 0 3 0,1 0 1 16,-3-1-4-16,1 0 7 0,0 2 0 0,0-2 7 15,0-1-12-15,1 1 20 0,-3 0-1 0,3 0-6 16,0 0 8-16,-3 0 12 0,2 1-5 0,-1-2-4 16,0-1-3-16,2 3 9 0,-1-4-5 0,1 1 3 15,1 1 7-15,-2-1-1 0,0 2-9 0,0-1 5 16,-1 0 1-16,3 2 7 0,-2-2 5 0,1 1-1 16,-2 4 1-16,1-3 1 0,-1 2 1 0,2-2-5 15,-2 2-2-15,4 2 14 0,-9-1-14 0,5 0 0 16,4 1 4-16,-9 3 7 0,4-2-4 0,1 2-9 15,-2-1 9-15,2 1-6 0,0 2 7 0,0 0-5 16,3 2 5-16,-3 0 2 0,4-1 0 0,-4 2-4 16,4 0 4-16,0 2 0 0,0-2-1 0,0 3-2 15,4-4 4-15,-4 0-7 0,4 3 3 0,-1-2-4 16,3 0 2-16,-2 0-2 0,6-5 0 0,-5 2-1 16,3 2 0-16,-1-5 0 0,1 0-3 0,1-2 3 0,4 0 1 15,0 0 0-15,-3-2-1 0,1 0 4 16,1-3-7-16,-3 1-4 0,1-2 7 0,0 1-6 15,-4-2 0-15,1 2 3 0,-1-3-3 0,-1-1 2 16,-1 1-1-16,0-3 11 0,0 4-11 0,-4-4 2 0,0 5 0 16,0-5-5-16,-4 2 8 0,2 0-7 0,-4-1 5 15,1 1-1-15,-3 1 1 0,0 1 4 16,0-2 3-16,-1 5 2 0,-1-3 1 0,0 3 7 16,-1 1-7-16,1 1 4 0,-1 2 0 0,-1 0 0 0,2 2-3 15,-2-1 3-15,0 1 0 0,0 3 0 0,1 2-3 16,1 0-1-16,-1 0 0 0,5 1 3 15,-7 1-7-15,9 1 0 0,-1-3-3 0,1 4 8 0,3-3-7 16,-2 0 0-16,0 1-2 0,3-1 1 16,0-1 1-16,6 3-3 0,-5-6-2 0,4 4 2 0,-2-2-2 15,2-2 3-15,3 0-5 0,-2-1 2 0,1 1 2 16,-1-2-3-16,4 1 1 0,3-5 2 0,-4 1-3 16,0-2-1-16,1 2 3 0,-1-3-5 0,1-1 0 15,0 1 4-15,-1-1-2 0,-4 3 5 0,2-5-5 16,-3 3 4-16,1-2-4 0,-1-4-1 0,-2 6 2 15,1-4 2-15,-3 2-4 0,1-1 1 0,-2 2 3 16,-2 0 0-16,1-2-9 0,-1 2 15 0,0 0-7 16,-2 0 5-16,2 0 0 0,-1 3 5 0,-3-2-4 15,2 3 2-15,-1 1 0 0,-3-2-5 0,9 2 4 16,-13 4-5-16,7-1 3 0,-3-1-2 0,3 1 2 16,-1 5-2-16,-2-3-2 0,3 1 0 0,1 1 0 15,0-2 6-15,-1 5-3 0,5-4-4 0,-1 2 4 16,2-1 1-16,-2 0-6 0,2-1 3 0,2 0-1 15,0 1-1-15,-1-1 2 0,2-1-5 0,2 0 4 16,-1-2-2-16,0 0 2 0,5 0-6 0,-3-3 5 16,1 0-3-16,-7 0 3 0,12-2-5 0,-5-2 3 15,2 1 3-15,-3-2-1 0,2 0-2 0,-2-1 1 16,-1 0-1-16,0 1 3 0,-1 0-3 0,1-5 2 16,0 0 0-16,-2 1 0 0,-1 2-1 0,-2-3-1 15,0 1-2-15,-1 0 2 0,0 1 5 0,-2 0-4 16,-2 2 3-16,3 0 0 0,-2 0-1 0,-1 1 3 15,0 1 5-15,1 0 0 0,-5 0-1 0,5 4 0 16,4 0-6-16,-12 2 2 0,3 2 0 0,2 1 2 16,-1 1-4-16,2 2 2 0,-2 0 0 0,2 2 1 0,1-2-1 15,-2 1-1-15,3 0-2 0,3 1 1 0,-3-1-1 16,4 1-4-16,-1-3 7 0,2 1-3 16,-1-1-1-16,2 0 2 0,0-2-1 0,2 2-1 15,-3-4 1-15,3 0-5 0,0 1 0 0,0-2 4 0,2-2 1 16,-6 0-1-16,9-2-1 0,-1 0 3 15,-3-1-5-15,5-4 4 0,-1 2-1 0,0-3-1 16,0 3 0-16,0-2 2 0,-2-3-1 0,-1 2 1 16,1-2 0-16,-2 0 0 0,-1 3-5 0,-1-4 4 0,-1 2-7 15,1 0 4-15,-3 1 5 0,3-1-3 0,-6 2 3 16,3 2 0-16,-1-2-2 0,-2 2 1 0,1 2 2 16,-2-2-1-16,1 1-3 0,-1 1-1 0,-1 0 6 15,0 1-5-15,5 2 0 0,-11 2 0 0,3 1-3 16,-1 2 5-16,0 2-3 0,0-1 2 0,-1 2 1 15,4 0-4-15,-2 1 2 0,3 1 0 0,-4 1 1 16,5-1-1-16,0 2-1 0,0-1-1 0,3 0 2 16,1 1-2-16,-3-1 1 0,6-1-2 0,-3 2 1 15,3-3 0-15,2 0 2 0,-3 0 0 0,1-3 0 16,6-1 0-16,-4 1-1 0,0 0 0 0,-1-1-3 16,1-4 1-16,4 1 4 0,-5 0-2 15,2-2 6-15,2 1-6 0,-3-1-1 0,4-1 3 0,-2-1-2 16,-2-1-1-16,2-1-1 0,0 1 2 0,-1-2 2 15,0 0-2-15,-3-2 0 0,1 2-1 0,-2-2 0 16,2-2-2-16,0 0-1 0,-4-2 2 0,0 4 1 16,-4-5-1-16,3 4-1 0,-2-4 0 0,-2 5 6 15,1-3-6-15,0 3 4 0,0 0 1 0,-1 2-5 16,-1-2 7-16,-1 2-3 0,1 2 0 0,1-1 1 16,-1 2 1-16,-3 1-5 0,1 1 0 0,8 0 1 15,-17 3 2-15,10 2 0 0,-1 2 3 0,2 0-4 16,-6-1 1-16,7 5-1 0,1-4 1 0,3 3-1 15,-3-3 3-15,0 4-3 0,3 0-2 0,-2-4 5 16,6 3-3-16,-3-4-2 0,1 0 0 0,3-1 4 16,-3 1-3-16,3-1 6 0,0-2-2 0,0-1 2 15,0-1-2-15,6 1 5 0,-10-2-5 0,14-2 6 16,-4-1-3-16,-3-4 7 0,3 0 2 0,-2 0 1 16,0 3 5-16,0-3 1 0,-4-2 3 0,2-1 0 15,-1 1 1-15,3-2 4 0,-5 5-1 0,1-5 4 16,-2 5-1-16,1 1 7 0,-2 0 1 0,2 3-1 15,-2-2-1-15,0 0-3 0,-1 4-7 0,1-4-2 16,-1 4-7-16,0 0-16 0,0 0-25 0,0 0-43 16,-14 9-54-16,6-1-64 0,-6 5-84 0,-1 0-148 15,-7 3-447-15,6 0 198 0</inkml:trace>
  <inkml:trace contextRef="#ctx0" brushRef="#br0" timeOffset="72625.949">9734 14543 83 0,'-8'0'107'0,"8"0"4"0,0 0-7 0,-4 3-6 0,4-3 1 16,0 0-6-16,0 0-6 0,0 0-11 0,0 0 4 15,0 0-2-15,0 0-12 0,0 0-2 0,0 0-3 16,0 0-4-16,0 0 0 0,0 0-3 0,0 0-3 16,0 0 3-16,0 0-3 0,0 0-5 0,18 2 1 15,-6-2-2-15,-2 2-1 0,9-4-4 0,-3 2 3 16,5-2-6-16,0-1-4 0,8 3 2 0,-2-3-5 16,9-1 0-16,-1-2-4 0,15-2-2 0,3 5 0 15,-2-2 0-15,2 0-5 0,4-2 0 0,0 0-2 16,5-1 0-16,0 1-5 0,2-2-1 0,1 1-1 15,0-1 0-15,-1 1-1 0,3 1 0 0,-1 2-4 16,-2-6-3-16,1 8 4 0,0-2 0 0,-1-2 0 16,-5 1-1-16,1 1-1 0,0-1 2 0,0 3-3 15,-1-1 1-15,-3-1 1 0,2 2-4 0,-2-2 3 16,-1 2 0-16,2 2-6 0,-1-2 5 0,2-2 5 16,1 2-6-16,-4-2 2 0,-3 1-1 0,1 0-1 15,4 1 2-15,-2 3 0 0,-1-3-2 0,-2 3-2 16,2-3 6-16,-17 4-8 0,1 1 6 0,0-2-3 15,2 1 1-15,-9 1 1 0,6-2-3 0,-6 1 0 16,-2 0-3-16,-1-1 7 0,-6 1-2 0,-3-2-5 16,0 1 6-16,-6 0-3 0,0 0 2 0,1 1 0 15,-3-2-2-15,1 0-1 0,-2 1 3 0,-1 1-1 16,-3-1 6-16,-6 0 2 0,12-1-3 0,-10 0 2 16,-2 1 0-16,9 0-1 0,-9 0-2 0,0 0 2 15,8 1-1-15,-8-1-5 0,0 0 4 0,0 0 0 16,6-1-1-16,-6 1-1 0,0 0-1 0,0 0 1 15,0 0-3-15,0 0 1 0,0 0-21 0,0 0-31 16,0 0-46-16,0 0-45 0,0 0-206 0,0 0-376 0,0 0 167 16</inkml:trace>
  <inkml:trace contextRef="#ctx0" brushRef="#br2" timeOffset="108602.281">12053 5496 54 0,'0'0'92'0,"0"0"2"15,0 0-14-15,0 0-5 0,0 0 0 0,0 0-8 16,0 0 0-16,0 0-13 0,0 0 6 0,0 0-3 16,0 0 2-16,0 0-5 0,0 0 3 0,0 0-10 15,0 0 2-15,0 0-4 0,0 0-4 0,0 0-5 16,0 0 1-16,0 0-3 0,-10 2-8 0,10-2-2 15,0 0 1-15,-8 0-6 0,8 0 6 0,0 0-22 16,-6 1 26-16,2-1-11 0,4 0-4 0,-9 2-1 16,4-1-1-16,0 0 3 0,-3-1-4 0,4 1 4 15,4-1-4-15,-15 2-1 0,9 0 4 0,-1 0-3 16,-2-1-3-16,2 1 7 0,-2-1-9 0,-4080 1 4 16,8161-2-8-16,-4082 3 5 0,0-4 2 0,0 3-5 15,-1-1-1-15,1-1-3 0,-3 0 6 0,6 2-1 16,-2-1 0-16,-3-1 2 0,2 1-10 0,-2-2 5 15,1 2 10-15,-2-1-13 0,0 0 2 0,-1 0 3 16,1 0-2-16,1 0-1 0,-1-1 0 0,-2 1-6 16,2 0 7-16,-5 0 4 0,4 0-3 0,-5 1-2 15,5-1-1-15,-4 0-2 0,-1 0 2 0,2 3-2 0,-3-3 2 16,4 0 5-16,-6 0-4 0,3 0-1 16,3 0 1-16,-5 0 1 0,2 0-1 0,2 0 1 15,-3 0 10-15,5-3-2 0,-2 3-7 0,0 0 1 16,1-1 0-16,-1 1 1 0,3-1 4 0,3-1-5 0,-5 1 2 15,5-1-1-15,-3 0-2 0,1 2 2 0,-1-3 0 16,-1 1 1-16,2-1-3 0,0 2 1 0,-1-3-2 16,4 4 4-16,-3-2 2 0,-2 0 6 15,3 1-7-15,-2-1 1 0,1-1-8 0,2-1 2 16,-2 1 5-16,0 2-7 0,2-3 7 0,-1 2 4 0,2 2-5 16,-4-2-4-16,4-3-1 0,-1 3 2 15,0-1 13-15,1-1-10 0,-3 0 3 0,3 3-3 16,1-3 4-16,1-2-6 0,-2 4-2 0,1-3 2 15,-3 2 0-15,1-2-1 0,2 0 3 0,0-2-6 0,-1 3 1 16,1-4 2-16,-1 3-1 0,-2-1 1 0,-1-4 0 16,2 4-1-16,2-1 3 0,-1 0-4 0,-2 0-3 15,2-1 4-15,1 1-3 0,-2-3 2 16,-2 1-4-16,1-1 4 0,2 1-2 0,1 1 4 0,-4-1 1 16,3-2 2-16,1 2-4 0,0 0-3 0,-3-3-1 15,-1 2 4-15,-1-2-6 0,4 2 8 0,-2-4-5 16,-1 4-3-16,2-2 6 0,-1 3-2 0,-1-2 3 15,1 1 10-15,-5-1 2 0,4-4-7 0,-2 7 1 16,2-3-1-16,-1-1 8 0,1 2-7 0,4 0 2 16,-1 3-5-16,-4-5 4 0,3 4-3 0,2-1-2 15,-3-1 3-15,-1-2 5 0,2-2-9 0,2 3 0 16,-1 3 0-16,-2-5-2 0,2-1-1 0,-1 2-1 16,-1-3 3-16,-2 1-1 0,5 1 0 0,-3 0 1 15,1-2 0-15,2 4-2 0,-6-3 6 0,5 0-7 16,-1-1 5-16,1 6 1 0,0-3 2 0,1-4 1 15,0 7-2-15,-3-5 0 0,2 3 0 0,-1-2-1 16,1 0 1-16,0 0-2 0,-2 2 1 0,2-3-2 16,-1-1 3-16,1 1-1 0,0-1 6 0,2 3-10 15,-2-2 1-15,-1 1 0 0,1-4-2 0,0 3 3 16,3 0-4-16,0 1 3 0,-2-2-2 0,0-2 0 16,2 3 6-16,-2-2-7 0,0 3 3 0,-1-1-3 15,2 0-3-15,0 1 6 0,-2-2-5 0,4 6 4 16,-2-2-1-16,0-2-1 0,-2 0-2 0,1 1 1 15,4 2 0-15,-4-3 1 0,-2-2-14 0,0 3 1 16,6 2-2-16,-5-6 1 0,2 2 4 0,2 1 0 16,-2-2-4-16,-1 1 5 0,3-1 2 0,0 5 1 15,2-6 2-15,-1 3-4 0,-3-1 0 0,2 1 3 16,0 2-2-16,1-3 5 0,0 2-6 0,-2-2 1 16,3 1 7-16,-1 0-1 0,0-1-3 0,2-3 0 15,-3 2 2-15,3 3-1 0,-2-5 1 0,1 1 0 16,0 2-6-16,3-3 8 0,-3 1-3 0,3 2-1 15,-2 1 2-15,3-4 1 0,-2 6 0 0,2 0-1 16,1-2-3-16,-1-6-5 0,1 2 4 0,1 0-1 16,-1 4-4-16,3 3 6 0,-2-3 3 0,0 2-3 15,1-4 5-15,1 2 0 0,2 1-2 0,1-4 1 16,1 0 2-16,2-1 1 0,0 0-5 0,4-5 1 16,0 6-3-16,0-9 1 0,4 5 1 0,-4-3 2 15,3 3 2-15,1-1 7 0,-1 1-18 0,-1 0 5 16,3 2 3-16,-5 3-1 0,4-5 5 0,-4 5-5 15,4-6-4-15,-6 11 3 0,4-4 0 0,-2 2 8 16,0-2-4-16,0 3 2 0,0-1 0 0,4-2-4 16,-2 2-6-16,-2 0 5 0,0 0 3 0,-1-1-2 15,0 2 9-15,0-1-9 0,4 3-1 0,-2-2 1 16,-1 3 1-16,-1-3-2 0,2 1 3 0,-2 0-3 16,0 5 5-16,-3-2-4 0,2 0-4 0,-1 2 4 15,1 0 2-15,-2-1-4 0,3 1 5 0,0-3-1 16,-1 1 0-16,0 4-2 0,-1-1 1 0,1-3 1 15,1 3 1-15,-1 2-2 0,-2-5-3 0,2 2 8 16,1 0-4-16,-3 3-1 0,5-4-1 0,-3 2-3 16,-2-3 7-16,7 4-2 0,-6-1-2 0,3-1 1 15,3-2-1-15,1 3 5 0,-4-2-2 16,4 0 3-16,-4 1-5 0,4-1-1 0,-2 1 3 16,1-1-1-16,-1 2-3 0,1-1 5 0,1-2-6 0,-5 5 3 15,4-6 1-15,-1 3-1 0,-2 4 3 0,4-4 1 16,-2 2-7-16,-1 1 0 0,-1 1 2 0,-2 0-1 15,2 2 3-15,4-2-1 0,-5 1 3 16,5-3-6-16,1 3 5 0,-6 3 4 0,2-6-8 16,2 3 2-16,-2 3-6 0,-2-3 9 0,6 0-1 15,-2 0-6-15,1 1 5 0,1 0 2 0,0 1-2 0,-1-1-1 16,0 1 5-16,0-3-4 0,2 2 2 0,-2-2-5 16,2 1 4-16,0 0 0 0,0 0-2 0,2 0 3 15,-1 1-3-15,0-1 2 0,-1 0-2 16,2 0 0-16,-4 4-2 0,4-3-1 0,-3-2 6 15,0 2-6-15,0-1 3 0,0 1-1 0,-4083-1 3 16,8164 3 7-16,-4087-2-5 0,6-1 1 0,-1 1-5 0,0-2 1 16,0 1 2-16,-4-1-4 0,5 2 3 0,-1-2 1 15,1 2-4-15,0-4 4 0,-3 5-5 0,4-1 3 16,-2 0 0-16,1-1-2 0,0 1 1 0,-1 2 4 16,-1-3-6-16,2 4 6 0,-5-3-5 15,2 0 3-15,2 4 0 0,-6-2 4 0,3 1-6 16,2-1 2-16,-2 1 2 0,-2-1-2 0,6-1 6 0,-5 3-13 15,0-1 5-15,2 0 1 0,0-2 3 0,2 3-4 16,1 0 3-16,-3 0 2 0,2-3-5 0,1 3-4 16,-3 0 5-16,4-2 0 0,-1 1 2 15,-1 1-3-15,2 0 4 0,-2 0-6 0,0-1 5 16,1 0-3-16,-2 1 3 0,1 1 1 0,3-3-3 16,-4 1 2-16,1-2-3 0,-2 4 2 0,2-4 0 15,0 3 0-15,-5-5-4 0,6 5 6 0,-2-3-3 0,-1 2 5 16,-3-1-7-16,5-2 5 0,-5 0-5 15,-2 3 5-15,2-1-7 0,0-2 6 0,1 3 1 16,-3-1-3-16,2-1-5 0,1 2 8 0,0-1 1 16,0 0-5-16,-2-1 1 0,2 1 1 0,-2 1 3 15,1-1-4-15,0 0 0 0,0 0 4 0,4 1 4 16,-5-3-6-16,2 3-5 0,-1 0 4 0,1-2 1 16,4 1-2-16,-4 1-2 0,4 0 4 0,0-1-2 15,-5 1 5-15,2 0-4 0,-1 1-1 0,4-2 2 16,0 0-1-16,-3 1-4 0,3 0 6 0,-5-1-6 15,1 0 4-15,2 1-5 0,-2 0 4 0,-1-1 8 16,0-1-19-16,1 2 15 0,-1 0 1 0,1 0-5 16,0-2 0-16,-1 2 0 0,-3 1-1 0,4-2 2 15,-1 1-1-15,0-1 7 0,-1 0-7 0,-1 2-2 16,4-1 2-16,-3-2 3 0,-1 2-2 0,3 2-2 16,-2-4 4-16,0 3 0 0,1-1 2 0,-4 2-5 15,5-1 0-15,-1-1 2 0,-2 2-3 0,2-2 0 16,-2 1 0-16,2 1 1 0,-1-2 3 0,3 1 1 15,-4 1-4-15,1 0-1 0,1-1 5 0,-3-1 0 16,4 2 4-16,-1 1-6 0,-5-3-2 0,7 2 0 16,-2 0-3-16,-2-1 3 0,2 2 1 0,0 1-1 15,1-1-1-15,-1-2 2 0,-4 2 0 0,2-1-2 16,1-1 1-16,-2 1-1 0,4 4 1 0,-3-4 3 16,0 2-3-16,-1-1 2 0,1 0 1 0,-2 1 0 15,2-3-5-15,-1 4 5 0,0-1-5 0,-1 1 4 16,6-1-2-16,-6 1 2 0,0-3 0 0,4 5 3 15,-4-5-6-15,0 3 0 0,1-1-1 0,-1 1 6 16,1-2-1-16,-1 0-4 0,0 1 2 0,-1 2 4 16,0-3-6-16,2 0 1 0,-1 0 2 0,-2 0-2 15,4 2 4-15,-4-3-2 0,2 1-4 0,-1-1 7 16,2 1 1-16,0 1-8 0,-2-3 7 16,2 4-9-16,-2-2 6 0,-3 0-3 0,4 0 3 0,0 1 2 15,-4-1-3-15,4 2 5 0,-1-1-4 0,-1-2-1 16,2 4 0-16,-5 0 0 0,4-4 2 0,-2 5-1 15,0-4-2-15,1 1 1 0,-1 1 2 0,1 2-3 16,-1-2 2-16,1 2-2 0,-1-3 3 0,0 4-1 16,-1-4 1-16,3 1-3 0,-3 0 0 0,2 2-5 15,0-2 14-15,-1 0-13 0,2 1 3 0,-3 0-1 16,2-4 3-16,-1 4 1 0,-2-2 0 0,4 0 1 16,-2 0-3-16,-2 0 3 0,1 2-5 0,-1-5 4 15,-1 5 0-15,0-5-1 0,2 4-2 0,-2-2 4 16,-3-2 4-16,5 3-8 0,0 1-3 0,-2-1 3 15,-1 2 3-15,2-1-1 0,1 0 0 0,-2 0 1 16,-1-1 0-16,1 2 1 0,-2-1-3 0,3 1-12 16,-3 0 16-16,1-3-3 0,0 3 1 0,2-2-4 15,-1 3 5-15,-1-1-7 0,3-1 6 0,-4 0-1 16,2-1-2-16,-1 2 3 0,0 0 1 0,0-4 0 16,0 4-3-16,-1-1 2 0,0 1 1 0,2-1 1 15,-2 0-2-15,2-1 0 0,-1 1-4 0,2-1 2 16,-2 1 4-16,1 0-1 0,-2 1-1 15,2 0 1-15,-2-5-1 0,2 5-1 0,-3-3-1 0,2 3 0 16,0-2 2-16,0-1-3 0,-1 2 4 0,1-2 0 16,-1 2-1-16,-1 0 1 0,3 0 0 0,-2 3-1 15,-1-2-1-15,0 2 4 0,0-2-6 16,5 3 2-16,-5-2 1 0,1-2 0 0,-1 3 1 0,0-2-5 16,1 1 4-16,1 0 2 0,-2-2-2 15,0 2-7-15,0 0 5 0,0 0 3 0,-2-2-1 16,2 3 1-16,2-3-2 0,-1 3 2 0,1-3-4 0,0 1-1 15,-2 1 7-15,0-4-4 0,1 3 0 0,-1-1-3 16,1-2 9-16,-2 1-5 0,2 1-3 0,-2 2 0 16,4-2 0-16,-3-1 4 0,-2 1-3 15,1 0 1-15,2 1 3 0,-2 0-1 0,1-1-2 16,0 3 7-16,0-6-4 0,-1 3-1 0,-1 0-2 16,0 1 3-16,2 0 1 0,-1-1-5 0,-1 1 0 0,1 0 2 15,0 0-2-15,-4-1 5 0,2 3-4 0,1-2 0 16,-1 0 1-16,1 2 1 0,-4 0 3 15,2-2-3-15,1-1-2 0,-3 4-3 0,0-3 4 16,1 1-1-16,3 0 1 0,-4-2 1 0,3 3 3 16,-3-3-5-16,0 2 5 0,1-2 1 0,0 3-9 15,1-3 4-15,-5 0-3 0,4 4 2 0,0-6 0 0,1 5-5 16,-1-4 2-16,0 1 5 0,1 2 1 0,-3 0-1 16,1 0-2-16,1-2 0 0,0 0 1 15,1 1-1-15,-6 0 2 0,6 2-1 0,-2-2-1 16,3 1-4-16,-5 2 7 0,-1 1-5 0,5-5 5 15,-2 3-2-15,1-2 2 0,0 0-7 0,-1 0 6 16,-1-2-3-16,0 3 1 0,2-3 0 0,-1 1-3 16,0-1 2-16,-1 1 5 0,0-1-3 0,-2 0 1 15,5 3-1-15,-3-4-2 0,-2 3 4 0,1-3-5 16,-1 3 3-16,0-1-1 0,-5 4 0 0,6-6-1 16,-2 1 4-16,1 1-1 0,0-2-5 0,-1 1 3 15,1 1 2-15,-3-2-4 0,2 0 7 0,0 1-6 16,-1 0 3-16,-2-2-5 0,-1 2 3 0,2-1-3 15,1 0 3-15,-1 0-3 0,1-2-2 0,1 2 3 16,-3 1-1-16,3-4-4 0,-1 1 12 0,0 0-6 16,-1 2 0-16,2-4 0 0,-3 2 3 0,3 1-1 15,0-2-1-15,0 1 1 0,-2 0-5 0,0 1 2 16,0-1 3-16,0 0-3 0,-1 0 2 0,3-1-4 16,-6 1 3-16,4 0-1 0,-4 1 1 0,4-2 0 15,-2-2 0-15,0 2 0 0,3 1-3 0,-1-1 0 16,1-2 4-16,-2 3-2 0,0-1 2 0,0-2 0 15,2 4-3-15,-2-2 0 0,3-1-1 0,-4 0 1 16,1 1 2-16,0-1 0 0,-1 1-3 0,0-2-1 16,1 1 3-16,-2 0-1 0,1 1 0 0,5 1 0 15,-4-4 0-15,-1 1-1 0,0 0 7 0,2-1-6 16,0 3 2-16,-2-3-3 0,1 0 0 0,1 0 2 16,0 3-1-16,1-4 2 0,-3 1-2 0,4 0-4 15,-4 0 7-15,1 1-1 0,4-2-1 0,-6 0 6 16,6 1-4-16,-5 1 0 0,2 0-4 0,-1-1 2 15,0 0-3-15,0 0 2 0,0 1-1 0,-1-1 0 16,1 0 3-16,0 1-1 0,0-1 2 0,0-1-3 16,-3 0-1-16,4 2-1 0,-1-2 3 0,-1 0 3 15,1 1 0-15,-1-1-5 0,1-1 1 0,-1 1 2 16,1 0 0-16,0 0-1 0,13 0 0 0,-24 0 0 16,10 0 1-16,3 0 3 0,-2 0-5 0,13 0 1 15,-22-2-2-15,9 2 4 0,3 0 2 0,-1-1-4 16,11 1 1-16,-22 0-1 0,9-2 0 0,4 1 1 15,9 1 1-15,-23 0-1 0,14-3 1 0,0 2-1 16,9 1-1-16,-19-2 0 0,10-2 1 0,1 4-1 16,0 0 2-16,8 0-1 0,-17-3-1 0,10 2 4 15,-3-3-4-15,3 1 2 0,-4 1-5 0,0 0 3 16,1-1 1-16,-2 1 0 0,2 0-1 0,0-2 0 16,-2 0 1-16,1 1 0 0,-1-1-1 0,1 2 1 15,-1-2 1-15,2 0 2 0,-3 2-2 16,2 0-1-16,1-1-2 0,1 1 2 0,0 1-3 0,1-2 4 15,-1 2 4-15,1-2-4 0,0 1 1 0,2 0-2 16,0-1 2-16,6 3 1 0,-14-5-7 0,7 3 5 16,1 0-3-16,6 2 4 0,-14-5-4 0,7 4 1 15,0-3 1-15,-2 1-2 0,4 2-1 16,-4 0 3-16,4-3 0 0,-8 0 5 0,5 2-2 16,2 0 0-16,-3-2 3 0,0 1-6 0,-1 1 5 0,4-1 2 15,-1 0 3-15,-2 3 0 0,0-2 3 0,4-1-2 16,-3 1 4-16,8 2 1 0,-14-4-1 0,8 3 0 15,0-1-4-15,-2 1-2 0,2-2 1 0,6 3 3 16,-12-4-3-16,12 4-3 0,-11-4 0 16,3 2 2-16,4 1-1 0,-1-3-2 0,5 4 1 15,-14-6-1-15,10 4-3 0,-1-3 2 0,0 3-2 16,-3 0-1-16,4-3 1 0,-4 2 0 0,2-2 1 0,1 3 0 16,-3-1-1-16,-2-4 2 0,4 5 0 0,-2-3-1 15,1 3 2-15,-2-1-2 0,2-2 0 0,0 1 1 16,-2 0 5-16,1 3-5 0,-1-4 6 15,3 2-5-15,-2-2 2 0,-5 1 2 0,3 1 0 16,2 1-1-16,-2-2 0 0,0 0 2 0,-2 0-4 16,2 1 3-16,1 3 0 0,-1-4 4 0,-1 3-2 0,0-1-3 15,3 0 3-15,8 2 6 0,-13-3-6 0,6 2-2 16,-1 0-3-16,8 1 5 0,-15-4-4 0,10 1-6 16,5 3 7-16,-12-2-4 0,12 2 1 15,-10 0-3-15,10 0-1 0,-9-1-7 0,9 1-16 16,-10-2-29-16,10 2-48 0,-13-4-60 0,6 4-72 15,-5-3-141-15,2 0-401 0,1-2 177 0</inkml:trace>
  <inkml:trace contextRef="#ctx0" brushRef="#br5" timeOffset="-90343.666">15024 13805 50 0,'0'0'110'0,"0"0"-16"0,0 0 0 15,0 0 2-15,0 0-16 0,0 0-13 0,9 0-1 16,-9 0 2-16,0 0 2 0,0 0 5 0,0 0 8 0,0 0 6 16,0 0 12-16,0 0 1 0,0 0-13 15,0 0-13-15,0 0-5 0,0 0-7 0,-14 5-7 16,8-3-3-16,-6 1-10 0,0-2-2 0,0 1-7 16,-3 1 1-16,-2-2-5 0,-2 2-3 0,1-3 3 0,-4 0-9 15,3-3 8-15,1 2 0 0,0-3-8 0,-1-1 5 16,2 1-4-16,7-3-7 0,-3-1-3 0,4 0-3 15,-1-3-6-15,4-4-1 0,1 0 2 16,1-4-7-16,6-1-4 0,2 2-2 0,3-8-3 0,4 4-1 16,-1-1 2-16,3 0 1 0,-4 6-1 0,7-5-2 15,-4 5 2-15,1 3 2 0,1 1-1 0,-1 1-2 16,-3 0 6-16,3 5-1 0,-3 1 1 16,-1 0-3-16,1 1 2 0,0 5 3 0,0 2-1 0,1 3 4 15,-1 2 3-15,3 5 0 0,-3 0 9 0,4 10-2 16,-2 5 5-16,-1-3-4 0,3 3 1 0,-5 8-5 15,2-7 2-15,-4 3 5 0,3 5-5 0,-2-2 0 16,0 0 2-16,-3-3 0 0,1 2 2 0,-2-3 5 16,0 0 1-16,-3-1-2 0,-1-5 4 0,0-4 9 15,-1-1 2-15,-1-3 9 0,0 4 2 0,-2-6 4 16,-3 1 3-16,0-3 10 0,1 0-1 0,-1-2-2 16,1-1 0-16,-5-1 1 0,1-1-3 0,0 1 14 15,0-2-3-15,0 0-7 0,-3-4-4 0,4 2-4 16,-4-1-8-16,-1-3-2 0,1 2-5 0,0-2-4 15,-2 0-5-15,1-2-10 0,0 2-15 0,2-3-15 16,-1 1-22-16,1-1-18 0,1 1-26 16,-1-3-32-16,3 3-30 0,5-3-33 0,-2 0-35 0,4-2-27 15,0-3-134-15,2 0-399 0,4 0 177 0</inkml:trace>
  <inkml:trace contextRef="#ctx0" brushRef="#br5" timeOffset="-89667.774">15208 13501 2 0,'-4'-5'253'0,"1"0"-2"0,1 2-11 0,-2-2-15 16,3 1-22-16,-1 1-20 0,2 3-14 0,0 0-11 15,0 14-12-15,2 1-4 0,3 5-11 0,-1 9-10 16,1 2-7-16,1 2-6 0,2 14-10 0,0-1-8 15,1-1-1-15,-3-10-5 0,-1 1-5 0,4-1-6 16,-4 10-6-16,4-16-5 0,0 4-4 0,-1-5-6 16,1 0-5-16,1-3-2 0,4-2-8 0,-7-6 0 15,3-2-6-15,0 0-11 0,-2-3 0 0,3-2-1 16,-1-2-4-16,-1-4-3 0,3 0-3 0,-2-3-4 16,5-3-3-16,2-4-10 0,-2-1-4 0,-2-5-5 15,2-2-4-15,1-6 2 0,-1-4-3 0,-3 2-4 0,-3-4-4 16,-2 0 4-16,0-1 3 0,-5 0 1 15,1 0 0-15,-6 1 5 0,1 6 4 0,-1 2 1 16,-3 0 2-16,2 3 3 0,-1 4 2 0,0 1 4 16,-2 0 10-16,3 2 10 0,2 1 7 0,-6 0-1 15,8 5 0-15,-6-1-3 0,6 3-1 0,0 0-1 16,-12 12 0-16,8-2-1 0,-2 7-3 0,2 1-1 16,4 7-6-16,-4 0 0 0,7 1 3 0,-2-2-3 15,2 1 1-15,3 0-6 0,-1-1 5 0,0-5-7 16,2 0 4-16,3-2-2 0,-1 0-2 0,1-1-4 15,-1-3 2-15,1 1-2 0,-1-5-3 0,0-3 4 16,4 1-3-16,-2-3-4 0,1-3 4 0,1-1-9 16,-2 0-5-16,3-5 1 0,-1-2-3 0,-3 0-3 15,7-3-6-15,-4-2-3 0,-2-3-1 0,-2 1-1 16,0-1 0-16,-1-2 6 0,-4 0-1 0,2 3 3 16,-3-3 0-16,-1 5 3 0,-2 2 4 0,3 0 4 15,-2-1-1-15,2 3 2 0,-6 5 1 0,6-4 0 16,-2 2 1-16,2 1 6 0,-3 4-5 0,8 0 5 15,-8 0-3-15,14 9 3 0,-4 0 1 0,3 2 3 16,0 1-1-16,1 3 1 0,5 4 0 0,-5-4 0 0,5 2 1 16,2-1 4-16,-6-2-9 0,8 0 2 0,-7-2 0 15,1-2 3-15,0 0-2 0,-2-5 0 16,3 2-3-16,-4-2 4 0,-1-4-25 0,-1-2-24 16,-1-1-29-16,-2-5-26 0,1 2-32 0,-1-2-21 15,-1-3-18-15,1-5-18 0,-3 3-134 0,-6-4-355 0,-1 1 157 16</inkml:trace>
  <inkml:trace contextRef="#ctx0" brushRef="#br5" timeOffset="-89425.682">15299 13750 109 0,'-17'4'189'0,"8"3"-2"16,-2-6-12-16,3 1-19 0,3 1-18 0,5-3-12 15,-4 4-13-15,4-4-10 0,0 0-6 0,18 1-7 16,-5-4-6-16,6 1-10 0,11-3-3 0,-2-3-7 0,2 0-2 16,6-4-4-16,2 0-6 0,11-5-1 0,-11 6-7 15,9-5 2-15,-11 5-10 0,-2-1-5 16,-4 0-4-16,2 4-1 0,-6-3-7 0,-7 4-21 16,-4 2-33-16,3 2-48 0,-8 0-42 0,0-2-41 0,-4 4-138 15,-4-2-327-15,3 1 145 0</inkml:trace>
  <inkml:trace contextRef="#ctx0" brushRef="#br5" timeOffset="-88650.112">16303 13640 54 0,'-5'-5'181'0,"5"1"-14"15,5-1-17-15,-2-2-10 0,4-1-12 0,2-1-8 16,5 1-5-16,3-3-10 0,1 1-8 0,0 1-6 0,4 1-13 16,-2 2 2-16,1 0-16 0,-1 1-6 0,0 0-7 15,-7 4-4-15,1 2-1 0,-5-1-3 16,0 3 5-16,-2 4-4 0,-3-1 4 0,-1 2-2 16,-3 5 1-16,-4 3 0 0,-2 3 1 0,-2-3 2 0,-1 2 0 15,-5-1 1-15,-1 3 7 0,2-3-10 0,2-2-2 16,-2-1-3-16,1 1-9 0,0-3 2 0,3-1-6 15,1-3-6-15,3 2 1 0,0-3-8 16,1-2-3-16,0 7-3 0,0-7 0 0,7 2 1 0,-1-1-7 16,1 0 2-16,1-1-5 0,5 0 1 0,2 0-1 15,1 0-5-15,4 2 1 0,0-6-7 0,3 6-5 16,1-3 1-16,-2 1-5 0,1-3 0 0,-2 5-3 16,-2-2 3-16,-2 2 0 0,0 1-1 0,-3-3-1 15,2 4 2-15,-6-1-1 0,3 1 1 0,-5 1 2 16,-2 1 3-16,0 0 0 0,-4 1 2 0,0 0-1 15,-2 2 2-15,-5-2-1 0,3-1 7 0,-2-1-1 16,-6 3 2-16,1-1 3 0,0 0 1 0,-2 0 6 16,-1-5 5-16,1 1 6 0,-1-1 0 0,0 0 4 15,-3 0 1-15,8-3 2 0,-2 1-3 0,-1-3 1 16,2 1-2-16,-3-2 2 0,5 1-5 0,1-4-3 16,-5 1-1-16,10 0 0 0,-4 1-6 0,3-2-2 15,5 2-6-15,-10-3-21 0,6-1-32 0,0 1-40 16,4 0-51-16,0-3-54 0,0 0-166 0,0-1-392 15,5-2 174-15</inkml:trace>
  <inkml:trace contextRef="#ctx0" brushRef="#br5" timeOffset="-87473.765">17313 13554 19 0,'0'-5'116'0,"1"-3"-3"15,-1 1-8-15,-3 0 4 0,2 0-3 0,-1 0-2 16,-1-1-3-16,-5 1 7 0,2 0-6 0,-2 0 1 15,-1 2 2-15,-3 2-4 0,1 1-6 0,-4 1 4 16,2 4-6-16,-6 0-4 0,1 6 1 0,-2 1-2 16,-4 5 0-16,2 6-5 0,4 3-2 0,0 1-5 15,5 1-3-15,1 4-7 0,3 1-5 0,1 0-7 16,3 2-5-16,2 0-5 0,6 3-6 0,2-5-3 16,0 1-4-16,4 2-1 0,4-7-5 0,1 1-3 15,0-4-4-15,4-2-2 0,2-5-1 0,2-1-4 16,-5-3 1-16,9-5-7 0,-4-1 3 0,4-5 5 15,-3-2-12-15,6-5-1 0,-2-2-5 0,-2 0-4 16,1-5-3-16,-1 0 1 0,-8 0-5 0,6-6 0 16,-8 5 0-16,2-2-2 0,-4 2 2 0,-2-3-5 15,0-2 3-15,0-8 4 0,-6 8-5 0,-2 0 5 16,-4080-3 3-16,8158 3 4 0,-4085-1-6 0,2 2 4 16,0 5 9-16,-2 4 2 0,0-1 5 0,0-1 7 15,2 4 2-15,-2 2 1 0,-1 4 0 0,5 0-3 16,0 0 2-16,-14 8-1 0,9 1 0 0,0 3 1 15,-2 3-4-15,3 2 1 0,-1 9-6 0,4-9-2 16,-2 4 1-16,3-4 0 0,0 3 2 0,4-5-5 16,0 4-2-16,1-4 0 0,2 2-4 0,-1-7 0 15,2 0-5-15,-1-1-11 0,1-2-10 0,2-1-9 16,0-2-7-16,1-4-3 0,-1 0-10 0,1-3-5 0,-1 1-5 16,3-3-5-16,-4-2 5 0,2-1-11 0,1-1 6 15,-3-1 14-15,2-4 2 0,-5 4 7 16,0 0 4-16,2 1 5 0,-3-1 7 0,0 3 16 15,-2 0 24-15,2 2 7 0,-3 0 7 0,-2 2 5 16,0-1 1-16,4 1-2 0,-4 3 4 0,0 0-1 0,0 0 12 16,0 0-5-16,5 10 12 0,-3-8-7 0,-2 2-6 15,2 3-5-15,-2-3-4 0,0 1 1 16,2 2-2-16,0-2-1 0,-2 1-7 0,1 0-1 16,1-1 1-16,-4-3-6 0,4 3 1 0,-1 0-1 0,-1-5-2 15,1 4-2-15,-1-4 1 0,0 0 0 0,0 5-1 16,0-5-2-16,0 0 0 0,0 0-4 0,0 0-7 15,8-11-11-15,-6 3-7 0,0 3 3 16,0 0 1-16,3-4 3 0,-2 4 4 0,1-2-1 16,0 2 3-16,-2 2 5 0,6-1-2 0,-5 1-1 0,1 2 3 15,-4 1 4-15,15 3-1 0,-8 1 2 0,-2 0 1 16,5 2 6-16,2 4 5 0,-4 0 1 0,4 0 2 16,2 0 7-16,-5 1-6 0,0-2 0 15,1 0-4-15,2 0 0 0,-3-2 0 0,1 2-3 0,-1-2-2 16,0-2 2-16,1-1 2 0,2-2-5 0,-2-2-3 15,1 0-15-15,0-4-16 0,-1-1-19 0,1-3-21 16,0-1-26-16,0-6-15 0,-1-1-5 0,-2 1-10 16,-1-4 1-16,-2-8-4 0,0 7-4 0,-3-9-81 15,-2 3-232-15,-4-3 103 0</inkml:trace>
  <inkml:trace contextRef="#ctx0" brushRef="#br5" timeOffset="-86805.841">18003 13672 503 0,'-9'-31'23'0,"0"2"27"16,0 4 13-16,3 9 7 0,2 3 19 0,0 4 3 15,-1-1 7-15,2 4-4 0,2 0-7 0,1 2-10 16,0 4-3-16,0 0 4 0,0 0 0 0,1 18 8 15,2 0-3-15,0 3-1 0,4 5-2 0,-1 2-4 16,-1 1-1-16,3 3-3 0,-4-1-5 0,1-3 0 16,4 1 0-16,-3-4-3 0,1 1-3 0,-1-1-4 15,-2-4-2-15,2-1-9 0,-2-4-2 0,0 2-8 16,1-8-1-16,-1 3-6 0,1-2-4 0,-3-4 0 16,0 1-3-16,3-4-5 0,-4 1-2 0,3-1-1 15,0-1-7-15,0-2 9 0,-4-1-8 0,10-6-1 16,-6-1 1-16,6-5-8 0,-1-2-11 0,0-1-10 15,1-2-2-15,0 2-2 0,-2-6 0 0,1 3 6 16,-3-2-4-16,-2 4 4 0,0 4 5 0,0-4 1 16,-1 6 3-16,-1-1-1 0,-1 5 1 0,0-1 3 15,-1 2 5-15,2 0-2 0,-2 0 2 0,0 2 0 16,0 3 0-16,2-5-2 0,-2 5 2 0,0-4-4 16,0 4 3-16,0 0-2 0,0 0 4 0,0 0-3 15,6 12 1-15,-5-7 3 0,4-1-2 0,-1 4-4 16,2 3 4-16,1-5 1 0,0 5-1 0,0-2 2 15,0 2-4-15,2-4 0 0,-1 5 3 0,3 0-2 16,2 1-4-16,-3-1 6 0,3 2 1 0,-3-7 0 16,2 6-3-16,-2-1 0 0,0-5-2 0,-1 1 3 15,2 0 2-15,-1-2-3 0,-1 1 1 0,1-1-2 16,1-2 1-16,-2 0-2 0,2-3 3 0,1 1 2 16,-1-4-3-16,0 1-1 0,3-3 0 0,-5 0-1 15,5-2-11-15,-4-1-8 0,7-5-6 0,-7 2-12 16,-1 0 1-16,8-2-8 0,-11-2-10 0,4-3 6 15,0 2 1-15,-3-2 5 0,-3 3-2 0,1-3 11 16,-4 0-3-16,1 5 12 0,-2 0 3 0,0 1 5 0,0 4 21 16,-2-2 13-16,2 4 17 0,-2-2 10 0,-1 2 2 15,2 3-1-15,-3-1-1 0,4 3-3 16,0 0-1-16,-13 3-2 0,8 3 2 0,1 2 0 16,1 0 3-16,-1 3 3 0,0 0-2 0,1 2 0 0,-2 5 4 15,9-1-4-15,-4-1-4 0,1 2 0 0,4 1-3 16,3 0-3-16,0-2-3 0,0-2-4 0,0-1 0 15,1 1 1-15,3-2-8 0,0-2 0 0,-1-3-3 16,0-2-1-16,1-1-3 0,1 0 0 16,-1-4-3-16,0 0 0 0,-1-1-1 0,2-4 2 0,0 0-3 15,-2-4 3-15,1 0-6 0,-2 1-2 0,0-5-15 16,-2-1-25-16,-3 2-22 0,-2-4-37 0,-2-4-33 16,-5 1-30-16,3 1-29 0,-8 0-189 0,-9-4-410 15,1 2 181-15</inkml:trace>
  <inkml:trace contextRef="#ctx0" brushRef="#br5" timeOffset="-86525.618">17863 13777 141 0,'-6'2'188'15,"0"-2"-16"-15,-1 4-20 0,7-4-14 0,0 0-14 16,0 0 6-16,0 0 0 0,0 0 1 0,22-12-6 15,-4 5-7-15,8-7 2 0,2 2 1 0,2 0-8 16,2-2-5-16,5-2 1 0,12-5-5 0,-2 3 1 16,3 0 1-16,-1-2-12 0,-15 10-2 0,3-4-11 15,-1-1-6-15,-4 3-10 0,-3 2-3 0,-1 2-7 16,-9-1-7-16,-1 2-3 0,-1 3-6 0,-7 1-2 16,-1 1-9-16,-2-1-1 0,0 1-2 0,-2 0-12 15,0 0-19-15,-5-1-31 0,0 3-53 0,0 0-63 16,0 0-71-16,0 0-229 0,0 0-489 0,-23 8 218 15</inkml:trace>
  <inkml:trace contextRef="#ctx0" brushRef="#br5" timeOffset="-79652.115">12065 4157 26 0,'0'0'49'0,"0"0"-4"16,0 0-1-16,0 0-9 0,0 0-5 0,0 0 4 16,0 0-9-16,0 0 11 0,0 0-7 0,0 0-2 15,0 0-3-15,0 0 3 0,0 0-1 0,0 0-3 16,0 0 3-16,0 0-4 0,0 0 10 0,0 0-10 16,1-6 5-16,-1 6-1 0,0 0-1 0,0 0-4 15,-5-2-4-15,5 2-2 0,-4-3 6 0,4 3-3 16,-4-3 9-16,4 3-2 0,-6-1 2 0,6 1-8 15,-5-2 9-15,5 2-3 0,0 0 4 0,-7-2 2 16,7 2-6-16,-5-4 3 0,5 4-1 0,-5-2-2 16,5 2 8-16,0 0 2 0,-9 0 2 0,9 0-3 15,-4-3 11-15,4 3-11 0,0 0-3 0,0 0 0 16,-2-2-3-16,2 2-4 0,0 0 0 0,0 0 6 16,0 0-10-16,0 0-2 0,0 0 1 0,0 0 8 15,0 0-1-15,0 0 5 0,6 10 1 0,-3-7-1 16,2 0 0-16,-3 3 3 0,2-1 2 0,1 4-2 15,2-4-1-15,-2 7 0 0,1-5-4 0,2 3 0 16,-2 0 0-16,1 1-2 0,3-3-1 0,-4 1-4 16,3 1 1-16,-1 0-4 0,1-1-3 0,-2 0-1 0,0-2-2 15,-1 2-5-15,3-2 17 0,-4-4-8 16,2 1-12-16,-1 4 3 0,-1-6-4 0,-1 1 1 16,0-1 1-16,-3 1-3 0,-1-3 0 0,5 4 0 15,-5-4-1-15,4 0 9 0,-4 0-7 0,0 0-1 16,0 0 0-16,0 0 1 0,0 0 6 0,0 0-10 0,1-9-2 15,-2 4-1-15,1 5 7 0,-3-8-8 0,2 1 4 16,-3 0 0-16,2 0-3 0,-2-2-2 16,0-2 3-16,-1 2-2 0,0-2 0 0,1 0 0 15,0 3 0-15,-2-2 2 0,1-1 1 0,-2 4 0 16,2-5 0-16,1 7 3 0,-1-5-2 0,-1 5 0 16,1 0-1-16,2 1 5 0,1 1-5 0,-1 1 6 0,1-1 4 15,-2-1-4-15,-1 2-5 0,5 2 3 16,-2-3 0-16,2 3 2 0,0 0-2 0,0 0 5 15,0 0 2-15,0 0 3 0,0 0-1 0,2 16 1 16,-2-10 3-16,0 2-1 0,3 5 8 0,-3-4-6 0,3 3 2 16,-2 1 2-16,2-2-5 0,-2-1 4 15,2 1-3-15,-2-1 0 0,2 2 0 0,-2-2-3 16,-1 0 5-16,4 1-10 0,-3-2 1 0,1-4 5 16,0 0-8-16,0 1 6 0,0-2-6 0,-2 0-5 15,1-1 2-15,0 1 1 0,-1-4 0 0,0 0-1 16,-1 8 0-16,1-8-5 0,1 4 2 0,-1-4 3 0,0 0-2 15,0 0-5-15,0 0-16 0,0 0-10 16,0 0-16-16,-10-12-12 0,8 6-16 0,-2 1-15 16,0-6-19-16,0 2-8 0,-3 0-11 0,2-1 8 15,-1-2 3-15,1 3 7 0,-1-1 11 0,-1 2 7 16,1 0 7-16,-3 1 10 0,4 0 14 0,-2 3 6 0,2-2 10 16,0 4 14-16,0-2 1 0,0 1 8 0,1 1 8 15,0-1 5-15,-1 0 0 0,2 2 3 16,3 1 3-16,-2-4-1 0,2 4 2 0,-4-1-2 15,4 1 1-15,0 0 0 0,0 0 4 0,0 0 0 16,0 0 6-16,0 0 3 0,0 0 4 0,0 0 1 0,0 0 9 16,13 5-1-16,-13-5 4 0,4 1 1 0,-3 2 12 15,4 0-6-15,-5-3 4 0,4 2 3 0,1 0-1 16,-1 0 11-16,-4-2-5 0,8 3-2 16,-3-1 7-16,0 1-5 0,1 0 4 0,2 0-2 15,-3 0 5-15,1 2-8 0,1-1-5 0,0 0 1 0,2 1-6 16,-2-1-2-16,3-1 2 0,-4 2-8 0,1-1-3 15,0 2 1-15,-2-2-1 0,4-1-8 0,-3 0 2 16,-1 1-4-16,0-2-3 0,1 1 2 16,-2-1-1-16,2 0-2 0,-2 0-3 0,0-1 0 15,-4-1-1-15,6 3-2 0,-2-2 2 0,0 2-3 0,-4-3-1 16,5 3 0-16,-5-3 2 0,8 0-3 0,-8 0 5 16,0 0-4-16,0 0 0 0,0 0 2 15,0 0 0-15,1 3-2 0,-1-3 0 0,0 0-3 16,0 0 3-16,0 0-2 0,-6-10 1 0,3 6 0 15,-2-1-2-15,1 0 2 0,0 0-3 0,-1-1 0 0,0 0 0 16,-4-2 2-16,2 3 0 0,-1-5-3 0,0 3 2 16,-2 2 0-16,1-3 2 0,0 1 0 0,1 1 0 15,-2-2-1-15,3 3 0 0,-2 1 2 16,2-3-1-16,2 3-2 0,0 3 0 0,0-2 3 16,1 1-5-16,4 2 3 0,-5-6-1 0,1 5-1 0,4 1-1 15,0 0 0-15,0 0-5 0,-6 7 6 0,6-2-1 16,0 0 4-16,0 3-2 0,0-2 1 0,4 3 3 15,-2-2-1-15,1 0 0 0,2 3-1 0,-1-3 2 16,1 1 0-16,1 0-3 0,-1 1-1 16,0-2-1-16,-1-2-3 0,1 0 3 0,-1-1 1 0,3-1-2 15,-3-1 1-15,2 1 0 0,-2-3-1 0,2 0 1 16,-6 0 6-16,10-3-8 0,-5 1 1 0,0-1 6 16,2-1-6-16,-3-1 1 0,2-2 0 0,-1-1 0 15,-3 2-2-15,0 1 1 0,2-5 2 16,-2 0 4-16,-2 0-5 0,0 0 0 0,-2-1-2 0,-1 1 1 15,0 3 1-15,-1 0 0 0,0-5 1 0,0 5 0 16,-1-2 3-16,-2 2 0 0,-2 2-2 0,4-3 3 16,0 3 5-16,1 3 2 0,-1 2 0 15,1-3 2-15,4 3 0 0,-11 1-3 0,6 1 3 16,-2 3-2-16,1 1 2 0,-3 3 6 0,3 1-7 0,-2 0 1 16,4 7-3-16,2-5 0 0,-1 5-2 0,-3-2 1 15,6-4-1-15,0 6-1 0,0-7-1 0,0 1 2 16,0 0 3-16,6 0-6 0,-3 0-2 0,-1-4-4 15,2 4 3-15,0-5-2 0,-1-2 4 0,0 3-5 16,1-3 1-16,0-4-2 0,4 1 1 0,-3-1 0 16,-5 0 0-16,14-1-1 0,-4-6-1 0,-1 2 4 15,0 0-2-15,-4 0-1 0,5-2 0 0,-3-3 0 16,-1 0 3-16,-1 0 0 0,0 1-4 0,0-4 2 16,-1 4-1-16,-3-4 1 0,2-1 3 0,-6 0-1 15,2 1 0-15,1 1-1 0,-5 1 4 0,0 0-3 16,1 2 0-16,-2 1 0 0,2 4 1 15,0-2-2-15,0 0 4 0,-1 4 3 0,-3-3-1 0,2 3 3 16,1 1-1-16,5 1 6 0,-14 1-5 0,8 3-2 16,-2 4 1-16,3-2 2 0,-3 1-6 0,3 5 3 15,-1-3-1-15,2 3 1 0,1 2-1 0,-2-2-2 16,5 0 0-16,-4 1 4 0,3-3-4 0,2 1-1 16,-1 1 0-16,0-1 0 0,4-1 1 0,-4-2-3 15,4 2 2-15,0-5-2 0,-2 0-3 0,3 3 7 16,-1-4-5-16,3 0-1 0,-2-3-2 0,2 1 3 15,0-2 0-15,2-1 3 0,-3 1-6 0,2-1 0 16,2-2-3-16,0-2 4 0,-2-2 2 0,0 2-4 16,-2 0 8-16,0-4-1 0,2 2-4 0,-3 0 0 15,-4-3 2-15,3 3-4 0,-2-1 4 0,0-2-2 16,0-1 1-16,-2-1 0 0,-2 3 3 0,0 0-4 16,-1-1 0-16,-4 0 0 0,2 3 3 0,-1-1-2 15,-1 0 2-15,0 1 1 0,-1 1-1 0,1 2 5 16,-2 0 2-16,2 4 0 0,-3-3 5 0,4 3 1 15,-3 3 3-15,0-2 1 0,1 2 0 0,-2 1-1 16,2 2-3-16,1 2 2 0,0 0-2 0,5 2-3 16,-7 1-1-16,8 0 0 0,-2 0 3 0,-1 1-5 15,4 1 1-15,-2-1 1 0,2-1-5 0,2 1 1 16,-2-2-3-16,3 1-2 0,-2-4-1 0,3 3 2 16,2-2-1-16,-1 0 0 0,-1-3-2 0,3-1 0 15,-1 1 0-15,3-1 1 0,-5-3 1 0,5 2 0 16,0-2-2-16,-1-2-2 0,3-1 5 0,-1 1-2 15,-4-1-5-15,6-2 3 0,-7-2-3 0,5 0 4 16,-2 1-3-16,-1-6 0 0,1 3 5 0,-4 0-3 16,-1 0 0-16,4-1-1 0,-6-1 5 0,1 0-4 15,0 1 0-15,-2-3 1 0,0-1-4 0,-5-3 3 16,2 3-1-16,-3 1 1 0,1 1 1 0,-3-4-2 16,2 3 1-16,-1 3 0 0,0-1 1 0,-1 3 2 15,3-1-1-15,-5 1-1 0,4 2 3 0,-3-2 0 16,1 3 1-16,-2 3 0 0,3 2 1 0,-2 3 5 15,-1 0-7-15,0 1 3 0,1 1-1 0,0 4-3 16,2-1 7-16,-5 5-3 0,3 3-4 0,0 0 1 16,4-2-2-16,0 1 0 0,1-1 1 0,4 2-3 15,-3-2 2-15,3 1-1 0,0-4-2 0,3 1 2 16,1-1 2-16,0 2-6 0,-2-2 0 0,2-2 0 16,5-2 2-16,-4 1 2 0,2-2-1 0,-1-2 1 15,4 2-5-15,-2-5 1 0,3-1 3 0,1-1 0 16,-2 0-4-16,3 0 3 0,-2-3 3 0,1 0-1 15,2-2-4-15,-3-2 3 0,2 0 0 0,-4-3-3 16,5 0 3-16,-3-1-3 0,-3-2 3 0,0 4-3 16,-3-3 0-16,3-2-2 0,-3 3-1 0,-3-5 2 15,2 3 0-15,-4-5-2 0,0 1-1 0,-4-2-3 16,3 1 0-16,-4 1 3 0,-1 1 3 0,-2 0 1 16,3 0-1-16,-3 4 1 0,3 4 2 0,-4-3 0 15,1 3 1-15,1 1-1 0,-1 2 3 0,2 2 3 16,-1 3-6-16,0 0 3 0,7 0-2 0,-18 1-2 15,10 6 3-15,-2 1 1 0,1 2 1 0,3 1-3 16,-3 3 0-16,1-2 1 0,3 4-2 0,0 0 3 16,1 1-1-16,0-2-1 0,4-4 5 0,0 5-4 15,0-3 1-15,0-1-2 0,4 0 1 0,-1 1-2 16,-1-4 2-16,2 1-2 0,2 0 4 0,1-2-6 16,-2-1-3-16,0-3 4 0,1 1-2 0,1-2 2 15,2-1-2-15,-2 1 3 0,1-2-2 0,1-1 1 16,1-1 1-16,-1-2-2 0,0-2 0 0,2-2 3 15,-3 2 0-15,-3 0 0 0,4-1 0 0,-4-1-2 16,0-1 4-16,3-1-4 0,-4 0-2 0,-3 0 0 16,3-1 0-16,-4 0-1 0,0 1 3 0,-1-4-1 15,-3 1-1-15,0 3 1 0,-1-4 2 0,1 3-3 16,-2-1 3-16,-2 5-1 0,3-2 2 0,-3 1 1 16,1 0 0-16,-1 3-2 0,-1-1 4 0,0 2-5 15,1 3 2-15,-1 0 3 0,2 3-3 0,-2 0-2 16,-2 2 2-16,1 3 5 0,1-1-3 0,2 3-1 15,-2-1 2-15,0 6-2 0,5-1 1 0,-2 1 0 16,1-3 4-16,1-1-6 0,0 2 3 0,4-3-3 16,0 2 0-16,0-2 1 0,0 1 1 0,0 5-2 15,4-7 0-15,2 1 0 0,-2-3-3 0,0 2 3 16,1-1-1-16,0-3-3 0,-1-1 5 0,2 1 0 0,1-2-4 16,-1-1 4-16,0 0-2 0,1-4-2 15,2 2 4-15,1-1-5 0,-1-3 2 0,2 2 2 16,-2-4 3-16,0 0-3 0,-3 3-2 0,1-6-2 15,2 1 2-15,-4 1-2 0,2-3 1 0,-3 2-7 16,-1-2 1-16,-2 3 4 0,-1-6-4 0,0 3 2 16,-1-3 0-16,-4 4 2 0,1 0 0 0,0-1 2 15,-1 2-4-15,0-2 2 0,0 4 0 0,0 1 4 16,-1-2-1-16,-2 4 1 0,4 1 1 0,-4 2-1 16,1-3-1-16,7 3 4 0,-13 7-2 0,7-3 1 15,-3 2 2-15,2 2-2 0,1 1 7 0,-1 1-5 16,4 0-1-16,-1 0-2 0,0 1 0 0,1 1 3 15,2-2-3-15,0 1-1 0,1 0-2 0,1-2 0 16,0 0 1-16,2-2 2 0,-2-3 0 0,4 3-3 16,-1-1-2-16,-1-2 2 0,1 1 2 0,-1-3-1 15,3 2-1-15,-2-2 0 0,3-1 2 0,-1-2-1 16,-6 1 1-16,13-3 1 0,-5-1-5 0,-2 3 4 16,1-4-3-16,2 0 3 0,-3-2-1 0,0 2-3 15,2-5 3-15,-7 4-3 0,3-3-8 0,-4 1-2 16,1 1 1-16,-1-4 0 0,-1-1 6 0,1 2-1 15,-5-1-2-15,2 0 0 0,0 0 0 0,-4 2 0 16,2-2 3-16,-2 6 0 0,1-1 2 0,1 0 1 16,-1 4 10-16,-2-1-9 0,3 2 1 0,-1-2-2 15,6 3 1-15,-14 4 3 0,6 1 1 0,2 7 5 16,0-7-3-16,-1 6-1 0,0-2 7 0,2 4-8 16,2-4 1-16,0 3 0 0,-1 1-2 0,3-3 6 15,-2 1-4-15,3 0-2 0,0-2 2 0,0 4-2 0,3-6-5 16,-2 3 4-16,2-3 0 0,-1-2-1 15,2-1 1-15,-1 2 0 0,-1-2-2 0,3-3 0 16,2 0 2-16,-4 0-2 0,3 1 3 0,-6-2 1 16,14-3-2-16,-7 2-1 0,0-3 1 0,0-3-1 15,0 3 4-15,-1 2-8 0,1-6-11 0,-1-1-3 16,-2 4-2-16,2-6 1 0,-2 3 2 0,-3-2 0 16,-1 1 1-16,3-1 5 0,-6 0 6 0,2 0-6 15,-3 2 1-15,2-2 1 0,-1 1 5 0,-2-2-1 16,1 3 2-16,0 0 0 0,-1 2 1 0,-1 1 3 15,1-1 1-15,1 4 2 0,-1-1 4 0,1 2-3 16,4 1 5-16,-11 0-2 0,11 0 0 0,-10 6 3 16,5 4 1-16,0-4 0 0,0 5 2 0,0-1 0 15,2 2 5-15,0-2-9 0,3 2 2 0,0 0 0 16,0-1-4-16,0 1 0 0,2-4-2 0,-1-1 3 16,1 0-2-16,-1 0 0 0,3-1-3 0,0 1 0 0,-1-3-1 15,1 2 0-15,0-4-2 0,0 0 4 16,0-1 3-16,-4-1-4 0,10 0 1 0,-10 0-3 15,11-2 0-15,-5-1 1 0,-1-2-2 0,2 3 4 16,-3-4 0-16,3-2-1 0,-3 0 3 0,-2 2-1 16,1-3 7-16,-1 2 1 0,-2 0 4 0,0-2 5 0,0 1 1 15,0-3 5-15,-2 5 6 0,0 1 3 0,0-2 8 16,-2 2 4-16,3 0-3 0,-2 1 0 16,2-1-8-16,-2 0-2 0,-2 4-5 0,0-1-2 15,1-1-10-15,4 3-26 0,-9 0-38 0,9 0-60 16,-11 4-81-16,2-2-80 0,4 7-178 0,0-4-481 15,3 0 214-15</inkml:trace>
  <inkml:trace contextRef="#ctx0" brushRef="#br5" timeOffset="-8638.537">16368 7399 2 0,'0'0'25'0,"0"0"-7"0,0 0 7 0,0 0-4 16,0 0 1-16,0 0-6 0,0 0 7 0,-10 1-7 15,10-1 4-15,0 0-1 0,0 0 2 0,0 0 0 16,0 0 0-16,0 0-3 0,0 0-3 0,0 0-3 16,0 0 8-16,0 0-1 0,0 0-3 0,0 0-1 15,0 0 2-15,0 0-8 0,0 0 7 0,0 0 11 16,0 0 1-16,0 0-3 0,0 0 2 0,0 0 7 16,0 0-3-16,-5-2 6 0,5 2-2 0,0 0-6 15,0 0 1-15,0 0 0 0,0 0 9 0,0 0-4 16,0 0 4-16,0 0-9 0,0 0 0 0,0 0 1 15,0 0-12-15,0 0 0 0,0 0 8 0,0 0-3 0,0 0-13 16,0 0 4-16,-5-2 7 0,5 2-14 16,0 0 8-16,0 0-17 0,0 0 17 0,0 0 0 15,0 0-3-15,0 0-6 0,0 0 2 0,0 0 2 16,0 0 0-16,0 0-3 0,0 0 4 0,0 0-5 16,0 0 3-16,0 0-22 0,0 0 18 0,0 0-3 15,0 0 0-15,0 0 3 0,0 0-1 0,0 0-8 16,0 0 8-16,0 0-7 0,0 0 3 0,0 0 6 15,0 0-9-15,0 0 8 0,0 0-5 0,0 0-1 0,0 0 2 16,0 0-3-16,0 0 2 0,0 0 0 0,0 0-1 16,0 0-8-16,0 0 9 0,0 0-1 0,0 0 2 15,0 0-4-15,0 0 5 0,0 0-3 16,0 0-5-16,0 0 6 0,0 0 4 0,0 0-9 0,0 0 5 16,0 0 0-16,0 0 0 0,0 0-1 0,0 0 1 15,0 0 1-15,0 0-5 0,0 0 3 0,0 0 4 16,0 0-3-16,0 0-3 0,0 0 1 0,0 0-3 15,0 0 4-15,0 0 4 0,0 0-5 0,0 0 0 16,0 0 3-16,0 0 4 0,0 0-10 0,0 0 11 16,0 0-10-16,0 0 2 0,0 0 4 0,0 0 3 15,0 0-2-15,0 0 1 0,0 0-2 16,0 0-2-16,0 0 3 0,0 0-7 0,0 0 12 0,0 0-3 16,0 0-1-16,0 0 2 0,0 0 2 0,0 0-1 15,0 0 2-15,0 0 1 0,0 0-1 0,0 0-4 16,1-7 0-16,-1 7-2 0,0 0 4 0,0 0 2 15,0-4-8-15,0 4 9 0,0 0 0 0,0 0-9 16,0 0 8-16,-1-4-7 0,1 4 7 0,0 0-6 16,0 0 4-16,0 0 1 0,0 0-6 0,-4-4 1 15,4 4-3-15,0 0-1 0,0 0 4 0,0 0-5 16,0 0 2-16,0 0 6 0,0 0-4 0,0 0-4 16,8 13-3-16,-7-7-1 0,0 1 0 0,3-3 7 15,-1 2-1-15,1 1-2 0,-1 0-3 0,0 1 4 16,-2-1-2-16,1 0 1 0,3 0 4 0,-3 0-2 0,1-2-2 15,3 2-1-15,-1-3 2 0,-1 1-2 16,-1-3 3-16,2 2 0 0,-3-4 3 0,3 2-3 16,-2 1 2-16,-3-3-3 0,0 0 8 0,15-5-11 15,-12 3 0-15,2-3-1 0,-1 0 4 0,0-1 4 16,-2-1-3-16,3 0 2 0,-5 1-1 0,3-2 0 16,-1-3-4-16,-3 2 0 0,2 2-1 0,-3-3 2 15,2 2 7-15,-3-2-4 0,-2 2 0 0,3-2-4 16,-2 1-9-16,-1 3 16 0,0 2-3 0,-1-5 0 0,0 5-1 15,0-1-1-15,-1 3-1 0,1-1 9 0,1 2-6 16,-4 1-3-16,9 0 4 0,-15 3-6 0,8 0 5 16,-3 1 3-16,2 1-7 0,-1 3-1 0,0-2 4 15,2 3-5-15,2-3 9 0,-2 3-5 0,1-1 1 16,3 1-5-16,-4-1 7 0,4-2-3 0,0 4-2 16,0 0 1-16,0-5-4 0,3 3 1 0,0 0 3 15,0 0 1-15,0-3-3 0,0 1-10 0,3 1 18 16,-1-1-3-16,-1-1-3 0,2 1 0 0,0 0 3 15,1-4-4-15,-1 1 4 0,2 0-6 0,-1-3 6 16,-4 0-3-16,7 3-1 0,-7-3 2 0,11-3-3 16,-5 0 4-16,1 2-4 0,-1-3 2 0,-2 1-2 15,1-4 8-15,2 3 0 0,-1-3 2 0,-1 0-11 16,-2 0-4-16,-1 1 9 0,1-2 0 0,1 1 1 16,-3-2-3-16,0 4 10 0,-1-3-3 0,0-1 2 15,-1 1-1-15,0 3-3 0,1-3-2 0,-4 3 2 16,1 1 5-16,2-3-2 0,-3 3-3 0,0 1 3 15,3 1-5-15,-3 0 0 0,4 2 1 0,-9-5 8 16,9 5-9-16,-9 4 2 0,4-2-3 0,1 1 3 16,-1 0-4-16,0 4 3 0,-1-2-8 0,1 5 6 0,-1 0-3 15,1-3 4-15,0 4-4 0,2 0 1 16,1 0 2-16,-2 1-3 0,3-2 7 0,0 3-6 16,1-2-3-16,1 3 5 0,0-2-5 0,3-2 6 15,-2 1-1-15,2-1 0 0,0-2-2 0,0-2 1 0,1 1-3 16,-1-3 6-16,1 1-5 0,0-1 1 0,3-2-11 15,-3-2 14-15,-5 0 0 0,13-2-3 0,-8-2 0 16,5 0 5-16,-1-1 0 0,-1-2-2 16,-2 0 4-16,2-1-5 0,-3-1 3 0,0-2-7 0,-1 3 2 15,1-2 5-15,-3-1-1 0,1 0-2 0,-2-2-3 16,1 2 2-16,-2-1 3 0,-2 1-15 16,-1-1 17-16,0 3-2 0,-2-3-3 0,2 4 7 15,-2-2 2-15,0 3-3 0,-1 1-3 0,-2 0 7 0,-1 1 4 16,4 0-10-16,-3 4 8 0,2-2-4 0,-2 3-2 15,2 3 1-15,-2-3 2 0,-1 2-3 0,-1 6-1 16,1-1 1-16,1 2 1 0,0-2 0 0,1 6-3 16,2-4-3-16,-1 3-12 0,2 0 17 0,0-1-6 15,0 4-1-15,4 1 4 0,0-2 1 0,0-3-2 16,3 2-2-16,-1-4-1 0,3 3 3 0,-2-2-3 16,2-2 4-16,0-1-5 0,0-2-1 0,4 3 3 15,-2-4 1-15,0-4-3 0,-2 1 2 0,3-1 3 16,6-1-3-16,-5-2-2 0,0-3 0 0,3 1-8 15,-2-2 15-15,1-1-3 0,-2 3 2 0,0-3-4 16,-2-3-1-16,0 3 9 0,-2-3-8 0,-2 1 14 16,2 0-14-16,-4-2 5 0,1 1-2 0,-1 0-2 15,-2 1 0-15,-1-1-3 0,-2 0 4 0,2 2 3 16,-2-3-7-16,-2 2 8 0,-2 3 7 0,4-2-15 16,-1 4 8-16,-1 2-3 0,-1-4 8 0,1 5-2 15,-2 2-1-15,8 0 2 0,-13 2-1 0,3 3-2 16,4-1-5-16,-3 3 4 0,1 4-2 0,-1-4 1 15,4 4 1-15,-3 2-4 0,5-4 2 0,-4 8-2 16,4-5 0-16,1 0 2 0,2 0-4 0,0-4 4 16,0 5-4-16,2-3 1 0,1-1-2 0,2 0 0 0,-1 0 3 15,0-4-3-15,-1 3-9 0,2-5 11 16,1-1-3-16,0 3 2 0,1-3 4 0,-2-2-4 16,0 0 3-16,-5 0-1 0,15-4-3 0,-7 1 5 15,-3 1-1-15,2-1-3 0,0-6 4 0,0 4-3 0,-2-1 2 16,0-3-6-16,-3 3 6 0,1-5-6 0,0 3 14 15,-2-2-14-15,-1 0 2 0,0 3 4 0,0-1 7 16,-5-2-9-16,3 1-2 0,0 3 3 16,-1-1 1-16,-1 2 3 0,1 0 1 0,0 0 3 0,-2 1-3 15,0 2 1-15,0-2-3 0,1 3 0 0,4 1-2 16,-9 0 2-16,9 0 1 0,-10 2-3 16,3 3-3-16,5 2 3 0,-2-3 0 0,0 1-1 15,0 2 1-15,3 1 0 0,-3 1 3 0,0-1-6 0,3 2 0 16,1 0 2-16,0-1-1 0,0 1 2 0,0 0-4 15,0-1 5-15,1-1-2 0,3 4 0 0,0-7 4 16,-3 3-9-16,3-3 2 0,1 1-1 0,-1 1 1 16,0-3 0-16,1-1-5 0,1-1 7 0,0 1-2 15,1-3 1-15,-7 0 1 0,13-3-4 0,-5 2 8 16,1-4-2-16,-3-3-10 0,5 1 8 0,-2 2 1 16,-2-5-1-16,2 3-1 0,-2-2 3 0,-2 0 0 15,-1-2 0-15,0 0 4 0,-1 0-2 0,-1 0-2 16,-2 1-4-16,2-1 5 0,-5 0-4 0,2 1 2 15,-3 0 0-15,1 0-3 0,-1 1 4 0,-2 0-5 16,0 4 5-16,-1-1-6 0,1 0 7 0,0 3-3 16,-1 0 5-16,0 1 4 0,0 1-4 0,7 1-2 15,-15 2 7-15,6-1-4 0,0 5 0 0,0 2 1 16,0-3 1-16,4 5 0 0,-3 1-7 0,2 0-8 16,-1-1 14-16,1 2-5 0,2 2 4 0,0 0-3 15,4 0 3-15,0-1-6 0,2-1 7 0,-2 1-4 16,6 3-3-16,-1 2-1 0,0-6 2 0,3 3-1 15,-3-5 2-15,4-3 1 0,0-1-6 0,0 1 3 16,0-4-3-16,1 1 1 0,2-1 2 0,-3 0 1 0,5-3-1 16,-4-5 2-16,1 3 1 0,-1-2-7 0,1 0 7 15,-2-1-2-15,1-1 2 0,0-1-3 16,-1-1 0-16,-3 0 2 0,2 1 1 0,-3-2-3 16,-1 2 1-16,0-6-1 0,-3 5 6 0,1-3-6 0,-4-2 0 15,2 2 7-15,0-1-3 0,-5-1-2 0,1 3-10 16,-1-1 11-16,-1 1-1 0,-2-2 0 0,2 4 0 15,-1 1-1-15,0-2 4 0,-2 4-2 0,1 1-2 16,0 1-2-16,2 0-1 0,-2 3 2 0,1 0-1 16,-1 3 3-16,2 0-1 0,-6 1-3 0,3 1 4 15,0 2-1-15,3 1 0 0,-2 1 1 0,2 0-2 16,1 0 0-16,0-1 0 0,3 5-1 16,1-2-3-16,-2-3 3 0,3 4-3 0,3-3 3 0,-3 1-3 15,1-2 3-15,3 2 1 0,-4-6-3 0,5 5-1 16,-2-4 3-16,3 1-2 0,-1-1 1 0,0-3 0 15,2 1 1-15,-2-1-4 0,0-2 1 0,-5 0 4 16,13-1 2-16,-8 0-3 0,1-4-1 0,1 2 1 16,0-2 1-16,1-2 2 0,-4-2 0 0,2 1-4 15,-3 3 1-15,1-5 1 0,-2 0-4 0,1 1 2 16,-3-3-1-16,0 3 5 0,0-2-5 0,-3-1 1 16,1 3 7-16,-2-3-4 0,0 4 1 0,-1-1 0 15,0 0 0-15,-2 4 0 0,4-1-11 0,-3 0 12 16,3 2 0-16,-3 3-2 0,1-2-5 0,0 3 1 15,5 0 7-15,-11 0-5 0,4 3 0 0,0 1-1 16,-1 5 2-16,2-5-3 0,-1 3 6 0,2 2-3 16,1-2 0-16,0 4 1 0,1-2 1 0,0 0-5 15,2 0 1-15,1 2-5 0,1-3 3 0,-1 1 4 16,3 0 1-16,0-2-4 0,-3 1-1 0,4 0 4 16,0-2-4-16,0 0 0 0,0-4 2 0,0 5 1 15,0-3-1-15,-1-3 1 0,-3-1-2 0,10 3-1 16,-4-3 3-16,-6 0-1 0,10 0-6 0,-3-3 11 15,-1 0-5-15,-1 1 2 0,0-5-4 0,0 5 2 0,1-2 1 16,-3-4 0-16,1 3 1 0,-2 2 1 0,-1-3-3 16,1-1 8-16,0 1-4 0,-2 1-1 0,0-2-1 15,-1 2 1-15,1 0-2 0,-3 0 2 0,1 0 2 16,1 2-2-16,-2 1-3 0,-1-3 4 0,4 5 0 16,-2-4-3-16,2 4-2 0,-3-2 1 0,3 2 2 15,0 0-3-15,-6 9 3 0,3-4-2 0,2 0 2 16,0 2-3-16,-1-2 5 0,0 4-3 0,2 1-1 15,0-2-2-15,0 2-1 0,0-3 2 0,0-1 2 16,2 0-3-16,0 0 5 0,-1 1-5 0,0-3 3 16,1 0-1-16,-1 1 0 0,1 0-2 0,1-3-3 15,0 1 3-15,0 0 6 0,-3-3-3 0,9 0 0 16,-9 0 0-16,9-6 0 0,-4 2-3 0,2-4 1 16,2 4 3-16,-2-3 3 0,0-2-3 0,-1-2-5 15,0 3-4-15,-2-2 9 0,1 1-1 0,-1-1 1 16,0 2 0-16,1-1 1 0,-5 4 3 0,2-1-6 15,1 0 9-15,-3 1-11 0,0-2 7 0,1 5 4 16,2-2-7-16,-3-1 0 0,0 5 1 0,1-3-3 16,-1 3 1-16,0 0 2 0,0 0 0 0,0 0-6 15,0 0 8-15,0 0-5 0,0 0 3 0,-8 13-4 16,6-8 2-16,-2 3 2 0,3 2-2 0,-1 0-1 16,0-2 0-16,2 3 8 0,0-1-4 0,0 1-5 15,0-5 2-15,0 6 2 0,0-8 1 0,2 4-3 16,-2 0 3-16,3-3-3 0,1 4 0 0,-2-6 1 15,1 2 0-15,1-1 0 0,-3-3 3 0,5 3 0 0,-4-2 1 16,3-1-3-16,-5-1 3 0,9 0-3 16,-9 0 4-16,9-5-4 0,-5 2-3 0,1 0 3 15,-2-2 0-15,-1-1 2 0,2 1 0 0,-4-2-3 16,4 1-1-16,-4-1 1 0,4 0-2 0,-4-2 3 0,0 0-1 16,0-2-2-16,-4 1 0 0,4 1 1 15,-1 2 0-15,-2-1 3 0,3 2-3 0,-4 0 2 16,2 0 0-16,-1 1 3 0,3 1-2 0,-4 2-3 15,3-2-2-15,-2 1 6 0,3 3-3 0,-5-2-1 0,5 2 3 16,0 0-1-16,-10 4 1 0,6-2-5 0,-1 3 2 16,3-1 3-16,-1 1-6 0,0 1 3 0,2 0 0 15,-3 1-1-15,1 0-1 0,3-2 4 16,-2 4 3-16,1-2-3 0,1-3-2 0,0 0 2 0,-3 4 1 16,3-5-3-16,-1 0 3 0,1 1 0 0,0-4-6 15,0 7 5-15,0-7 0 0,0 4-3 0,0-4-7 16,0 0-7-16,0 2-20 0,0-2-28 0,0 0-61 15,0 0-55-15,0 0-142 0,0-13-348 0,-2 7 154 16</inkml:trace>
  <inkml:trace contextRef="#ctx0" brushRef="#br5" timeOffset="10365.054">10444 8891 29 0,'-5'-2'56'0,"5"2"3"0,0 0-13 0,0 0 6 15,-3-5-5-15,3 5-2 0,0 0-3 0,-6-3 0 0,6 3 0 16,-4-2 10-16,4 2-7 0,0 0 3 0,0 0 8 16,-7 0-16-16,7 0 2 0,0 0-4 0,-10 2-3 15,10-2-1-15,-4 5-2 0,0-2 2 0,3 1 1 16,-1 1-1-16,1 1 1 0,1 1-5 0,-1 1-2 15,0 3 3-15,2-4-3 0,0 5-6 0,0 0 1 16,2-3-1-16,1 2-4 0,0-2 4 0,2 1-2 16,-1-2-2-16,0 0-5 0,0-2-1 0,1-2-3 15,2 0 9-15,-4 2-1 0,1-3-4 0,3-1-3 16,-3 0-1-16,0-2-1 0,4 0-11 16,-4-2 14-16,0 0-8 0,2-1 0 0,-3-2-3 0,3 1 4 15,-3-1-3-15,1 0 2 0,-2-2 8 0,-2 2-3 16,-1-1-2-16,3-1-4 0,-2-2 3 0,-2 2 5 15,-2 0-6-15,3-1-6 0,-4-1 6 0,2 1 4 16,-5-1-10-16,0 1-1 0,0-1-6 0,1 2 5 16,-2 2 2-16,-2 0 11 0,1-2 6 0,1 2-5 0,1 4 3 15,-5-1 10-15,3 0-10 0,0 4 1 16,-2 0 0-16,2 0 2 0,1 2-2 0,-2 3 2 16,2-2 10-16,1 4-12 0,0-1-3 0,1 1 2 0,3 3-5 15,0-2 2-15,1 1 0 0,2 2 0 0,-1-4 1 16,2 3-4-16,1-1 1 0,1 1-2 0,0-3-1 15,2-2-8-15,-1 2 9 0,0-3-5 0,2 1 4 16,-2-3-6-16,1 0 2 0,1-1-1 0,1 1 1 16,-1-3 2-16,1 0 0 0,-7-1-2 0,13-2-4 15,-5-2 4-15,1-2 2 0,1 1-4 0,-3-1 1 16,0-1 0-16,1-1 5 0,2-1-4 0,-5 0-4 16,2-2 1-16,-2 3 5 0,0-6-2 0,-2 4 3 15,-3-3-1-15,2 2 1 0,2 0-6 0,-4-5 10 16,0 4-7-16,-6 1-1 0,3-1-3 0,-1 1 5 15,-1 1-4-15,1-1 6 0,0 4-7 0,-1 0 7 16,0 3 6-16,0-2-5 0,0 5 9 0,1-2-5 16,-2 2 3-16,6 1 1 0,-13 4-2 0,6-1-3 15,1 1 4-15,1 3-1 0,-1 2-4 0,-2 2 3 16,3-1 4-16,1 2-5 0,0 3-1 0,0-1 3 16,3 2-3-16,1-3 0 0,0 2-2 0,1-1 3 15,-1 0-5-15,2-4 3 0,2 1-3 0,-2 0 0 16,2-1 2-16,0-1-4 0,1-1 1 0,1-3 6 15,-1-1-11-15,-1 0 2 0,2-3 1 0,1 2-2 0,-1-3 2 16,1 0-5-16,-7 0 5 0,15-5-4 16,-5 0 4-16,-1 0-2 0,-1-4 4 0,-3 1-2 15,4-1-2-15,-4 1 4 0,0-1-4 0,-1-2 1 16,0-1 3-16,-3 3 4 0,2-4-9 0,-3 1 2 16,0 1-2-16,-1-1 1 0,-2 0 4 0,-1 0 0 15,0 0-1-15,-1 0 1 0,1 4 4 0,-3-1-4 16,3 1-4-16,-3 3 4 0,2-1-1 0,0 3 4 15,1 0-3-15,-2 1 5 0,-3 2-5 0,9 0 2 0,-10 4 3 16,3-1 1-16,1 4 5 0,-1-2-8 0,2 5 2 16,0-1-3-16,1 3 2 0,2-2-1 15,-3 6 1-15,4-4-3 0,-1 2-4 0,4-2 3 16,-1 1 0-16,3 0 5 0,-1-3-5 0,1 2-3 0,1-2 3 16,0-1-3-16,2-1 3 0,1 1-4 0,-1-4-3 15,1-2 3-15,-3 0 1 0,5-1 3 0,-2-2-4 16,-3-1 4-16,7-1-6 0,-5-2 4 0,2-2-1 15,-1 1 3-15,0-4-4 0,1 0-4 0,-2 1 10 16,0-2-6-16,-2 0 5 0,0-2-8 0,-1 3 5 16,-2-4 2-16,-2 2-2 0,3 2-3 0,-6-4 2 15,2 3 1-15,-3-1 0 0,0 0 3 0,-2 2-2 16,0 1 0-16,-1-1 2 0,2 3-2 0,-1 0-3 16,-1 2 2-16,-2 0 3 0,4 4-9 0,0 0 9 15,5 0-2-15,-17 6-2 0,11 3-1 0,-2 0 8 16,2 2 2-16,-3 0 3 0,5 4-1 0,-2-1-3 15,3-1-1-15,1-1 2 0,0-1-1 0,-1 2 0 16,1-4-5-16,4 1 1 0,1 0 1 0,-3-3 0 16,2 1-3-16,0-2-1 0,-1-1 0 0,1 0 1 15,2-4 1-15,-2 0-3 0,-2-1-1 0,9 1 2 0,-9-1 0 16,0 0 1-16,12-3 0 0,-6-2 0 16,-2 0-3-16,-3-1-2 0,3 1 3 0,1-3 3 15,-2 3-3-15,-3-4 2 0,2 3 2 0,2-3-3 16,-3 4-2-16,-1-3-1 0,0 2-22 0,-1-1-23 0,-5-1-47 15,6 3-51-15,-3 0-189 0,-1 1-360 0,-1-3 160 16</inkml:trace>
  <inkml:trace contextRef="#ctx0" brushRef="#br2">10404 5135 45 0,'0'0'43'0,"0"0"2"16,0 0-5-16,0 0 3 0,0 0-1 0,0 0-5 16,0 0 1-16,0 0-5 0,0 0 6 0,0 0 0 15,0 0-2-15,0 0 7 0,0 0-6 0,0 0 4 16,0 0-8-16,0 0 5 0,0 0-7 0,0 0 4 15,0 0 0-15,0 0-2 0,0 0 0 0,0 0 0 16,0 0-11-16,0 0 4 0,0 0 4 0,0 0-1 16,0 0-9-16,0 0 2 0,0 0 1 0,0 0-3 15,0 0 5-15,0 0 6 0,0 0-1 0,0 0-10 16,0 0 4-16,0 0 0 0,0 0-1 0,0 0-2 16,0 0 6-16,0 0 3 0,0 0-14 0,0 0 5 15,0 0 0-15,0 0 1 0,6-4-2 0,-6 4-4 16,0 0-2-16,0 0 3 0,0 0 1 0,-1-7-2 15,1 7-3-15,0-3 3 0,0 3-6 0,0 0 10 16,0 0-4-16,-2-5-3 0,2 5 1 0,0 0 2 0,-1-7-5 16,1 7-7-16,0 0 10 0,0-2 6 15,0 2-13-15,0 0 2 0,-1-4-1 0,1 4 4 16,0 0-4-16,0-6 4 0,0 6-1 0,0 0 4 16,-4-2-4-16,4 2 5 0,0 0-2 0,0 0-1 15,0 0-4-15,0-7-1 0,0 7 4 0,0 0-3 0,0-3-2 16,0 3 4-16,0 0-1 0,0 0-7 15,-1-7 1-15,1 7-1 0,0-3-1 0,0 3 2 16,-2-4-1-16,2 4 3 0,0 0 0 0,-2-7-2 16,2 7 1-16,-1-3 3 0,1 3-9 0,-2-4 4 15,2 4-2-15,-2-5 3 0,2 5 1 0,-2-3-1 0,2 3 1 16,-1-7-1-16,0 5 0 0,1 2-3 16,-2-5 5-16,2 5-4 0,-1-4-1 0,1 4 2 15,0 0-3-15,-2-7 4 0,2 7 1 0,-2-4-2 16,0 1-2-16,2 3 3 0,-1-7-3 0,1 7 2 0,-2-4-2 15,2 4-1-15,2-4 2 0,-4 0 0 16,2 4 0-16,-1-7-3 0,1 7 1 0,-3-7-1 16,3 4-2-16,-1-2 2 0,1 5-1 0,-1-5 7 15,0 2-6-15,-1-3 3 0,1 3 3 0,0-2-5 16,0 2 1-16,1-2-2 0,-2 1 2 0,1 0 1 0,1-1 0 16,-1 0 0-16,1 5-1 0,-3-9-2 0,3 3 3 15,-1 4-4-15,0-3 1 0,1 5 1 0,0-8-1 16,-4 2 0-16,4 3 2 0,0-2-1 15,-1-1 1-15,-1 1 2 0,1 0-6 0,0 1 7 0,1-3-5 16,-1 5-2-16,-1-5 2 0,1 1 4 0,0 2 0 16,-2 0-1-16,3-2-1 0,-1 2 0 0,-1-1-4 15,2 0 1-15,-1 0 4 0,1 0-4 0,-2 1 0 16,2-1 4-16,0 1 0 0,-3 0-4 0,3 4 9 16,0-9-7-16,-1 4-3 0,1 0 1 0,0 5 0 15,-3-7 1-15,3 3 0 0,-1 0 0 0,1 0 1 16,-3 0 1-16,1-1-2 0,2 1 0 0,-4 2 0 15,4 2 3-15,0-7-5 0,-1 3 0 16,1 1 3-16,0 3 3 0,-3-7-4 0,2 2 0 16,1 5 7-16,-4-6-8 0,4 4 5 0,0-2 0 0,-1-1-4 15,1 2 0-15,0 3 4 0,-3-9-3 0,2 3-1 16,0 4 1-16,-2-3-2 0,3-2 2 0,0 5 0 16,0 2 3-16,-1-7 2 0,-4 2-6 0,5 2-1 15,0-1-1-15,-3-1 1 0,2 2 0 16,1-2 3-16,0-1-5 0,0 3 2 0,-1-2 1 0,1-2 0 15,-3 4 4-15,3-3-1 0,0 2-3 0,-4-2 2 16,3 1 1-16,1-1 0 0,-3 2 3 0,3-1-5 16,-1-2 0-16,1 2 2 0,-2-1-3 0,0 0 4 15,2-1 1-15,0 1-2 0,-1-1 11 0,-3 2-12 16,4-4 8-16,-1 3-5 0,-3 1 1 0,3-2 0 16,-2 1-1-16,2 1 5 0,1-3-6 0,-4 1 1 15,4 0-1-15,-1 0 1 0,-2-1 0 0,2 2-1 16,-2 0 1-16,0-3 0 0,0-1-2 0,3 2 5 15,-3-1-3-15,0 4-4 0,2-3 2 0,-1-1 1 16,-2 5-2-16,4-8 3 0,-1 4-2 0,-1-2 0 16,0 3 0-16,0-2-1 0,-1 1 3 0,0 2-2 15,2-2-1-15,1 1-1 0,-2 0 2 0,-1 1-2 16,3-1-1-16,-4-1 2 0,4-1 2 0,-1 4-2 16,-3-6-1-16,2 3-1 0,-1 1 10 0,2 0-7 15,-2-1 0-15,1 0-2 0,2 2 0 0,-2-4 1 16,0 5 2-16,1-3-1 0,-1 2 5 0,2-2-7 15,-1 0 1-15,0 1-1 0,-2-2 1 0,3 3 0 16,-3-4-1-16,3 1 1 0,-2 2-3 0,2 0 4 16,-1 0-1-16,1 0-1 0,1 0 1 0,-2 0-2 15,1-1 2-15,-1 0 1 0,1 2 0 0,0-2-5 16,-2 1 5-16,2 2-4 0,2-7 4 0,-2 7 0 16,0-2 0-16,0-2 0 0,1 4-1 0,0-4 1 15,3 3-3-15,-4-2 2 0,1 3 2 0,0-2-4 16,2-1 5-16,-2 2-3 0,2-4 2 0,1 0-3 15,-2 2 2-15,-2-1 1 0,3 3 5 0,-2 0-7 16,3 0 0-16,-1 1 1 0,3-6-2 0,-4 7-1 16,2-4 3-16,-1 2-3 0,-1-2 3 0,2 1 0 15,0 0-6-15,1-3 3 0,-2 4 1 0,4 0-1 16,-2-4 2-16,2 0 4 0,-2 3-5 0,0 0 0 16,4-1-2-16,-4 0 3 0,2 0-3 0,-1 0 1 15,-2-1-1-15,6 2-17 0,-5-3 3 0,4 5 5 16,-5-4-2-16,6 1 2 0,-4-2 0 0,1 6 1 15,1-6-1-15,0 2 1 0,0-1 3 0,0 1 1 16,-1-1-2-16,4 2 5 0,-2-1-2 0,-2-1 1 16,5 1-4-16,-5-1 3 0,5 2 0 0,-2-1 0 15,-1 1-1-15,0-1 4 0,1 0-1 0,-1-1-1 16,-1 1 1-16,0 1-1 0,6 3 2 16,-8-5 2-16,3 4-2 0,1-2-4 0,-1 1 5 0,0-1 1 15,1 0-1-15,-1 0-3 0,-1 2 2 0,0-3 1 16,3-1-1-16,-3 4 2 0,1-3-1 0,2 2-2 15,1-4-4-15,4 1 4 0,-5-1 0 0,-2 0 2 16,3 0-1-16,5 1-3 0,-7 0 1 0,-1 0 4 16,3 0-4-16,-1 2 0 0,-2-1 0 0,0 1 3 15,2-2-3-15,-2 2 6 0,0 2-3 0,3-3 2 16,-3 1-1-16,0 1-3 0,2-2-3 0,-2 3 6 16,0-2 0-16,-2 2-2 0,2-2 1 0,-1 1 0 15,0 0-2-15,1 1 4 0,0 0-2 0,-4 0 0 16,5 0 0-16,-2 1 3 0,1-2-6 0,-5 3 0 15,9-1 0-15,-6-3 2 0,0 5 3 0,-1-3 0 16,3-1-4-16,0 0 0 0,-3 2 3 0,2-2-2 16,1 0-1-16,2 1 4 0,0 1-1 0,-1-3 0 15,1 2-3-15,0 0 5 0,1 3-7 0,-3-4 4 16,0 2-1-16,0 2 1 0,1-5 0 0,-1 3-3 16,0 0 4-16,4 0-3 0,-8 2-1 0,8-3 5 15,-3 0-7-15,-1 0 5 0,1 3-2 0,2-5 3 16,-1 3 2-16,2-1-7 0,-1-2 3 0,0 2 0 15,6 1 1-15,-2-4-1 0,1-1 0 0,1 3 1 16,-1-1-1-16,1 1 1 0,-4 0 1 0,4-1 2 16,-1 3-4-16,-3-4-1 0,0 6-1 0,0-5 2 15,-3 3-1-15,3 0 1 0,-2 0 0 0,-1 1 4 16,3-4-4-16,-4 4 1 0,3-1-2 0,0 1 4 16,-4 0-4-16,2 3 0 0,1-4-2 0,-2 2 7 15,2-3-4-15,-1 3-3 0,1-1 3 0,-2-4 1 16,3 5 0-16,-1-2-4 0,1 0 5 0,4 1 2 15,0-2-1-15,-1 3-7 0,2 0 5 0,1-4 3 16,0 2-4-16,-1-3-2 0,3 6 4 0,-6-4 2 16,7 3-3-16,-3-1 2 0,-1-1 1 0,1 1 0 15,1-3-2-15,0 4-1 0,1-1 1 0,-2-2 1 16,-1 2 4-16,3-1-7 0,-1 3 3 0,-3-1-1 16,1 0 0-16,1-1 2 0,2 1 1 0,-1-1-4 15,0 3 0-15,0-3 0 0,0 2 0 0,-1 1 1 16,0-3 1-16,3 1-2 0,-3 2-2 0,1 0 4 15,2-3-1-15,0 4-1 0,-4-2 1 16,2-1 3-16,-2 3-3 0,4 0-2 0,-3 0 4 16,-1 1-5-16,1-2 4 0,-1 0-4 0,1 2 6 0,-1 1-4 15,1-3 3-15,0 2-3 0,-1 1-3 0,1-2 10 16,0-2 1-16,1 3-6 0,-4-2 5 0,7 2 0 16,3-2 2-16,-5 3 2 0,-1-1-8 0,0 0 3 15,2-2 4-15,0 2-2 0,1-2-1 16,3 0 1-16,-5 3-4 0,2 0 1 0,-1-2 1 15,-2 3-1-15,2-3-2 0,7 3 0 0,-10 0 0 16,3-2-1-16,-4 1-1 0,1 1-2 0,2-1 6 0,-2-2 0 16,0 5-2-16,-4-5 1 0,3 2 0 0,-6 1-2 15,3 1 6-15,0 0-5 0,3-2 2 0,-6 1-6 16,6 1 0-16,-2-1 1 0,2 1 0 16,-4 3 2-16,0-5-1 0,2 3-1 0,-5 0 0 15,4 1 5-15,3 0-4 0,-1 2 1 0,-4-4 0 16,5 2 0-16,-6-2-2 0,4 2 1 0,-1 0-3 0,3 2 4 15,-3-2-3-15,2 0 3 0,-2-1-2 16,2 0 1-16,-6 3 2 0,5-3 3 0,0 2-5 16,-1-2-1-16,3 2 2 0,-1 1 1 0,2-1-5 15,0-1 7-15,-1 0-2 0,0 0 0 0,10 3-3 16,-11-3 1-16,2 0 4 0,0 0-2 0,2 1-3 16,4 0 2-16,-4 0 2 0,-1-1-2 0,7 1-1 0,-8 0-5 15,3-2 3-15,-3 0 5 0,3 1-4 0,-3-1 3 16,0 0-2-16,2 0 4 0,-2 3-3 15,-4-3 0-15,4 1-4 0,-7-1 5 0,3 1-5 16,-1 1 7-16,4 1-3 0,-8-4-3 0,7 2 3 16,-2 2-4-16,-4-1 7 0,5 0-3 0,-3 3 1 15,2-1-3-15,-1 0 1 0,4-1 2 0,-1-2 0 16,-2 3 5-16,2-4-8 0,-1 3 1 0,2-2-1 16,0 5 3-16,1-4 1 0,-2 1-2 0,-1 0-2 15,2-1 0-15,-1 2 2 0,1-3-1 0,-3 0 1 16,0 2-3-16,2-1 1 0,-2 1 2 0,2-1-2 15,-2 2-1-15,1-3 2 0,0 3 0 0,-3 0 1 16,1-1 2-16,0 1 0 0,0 0-2 0,2-1 1 16,-4-2 1-16,2 3 2 0,2-1-4 0,-1 0 1 15,-1 2 1-15,-1-1-2 0,-1-2 5 0,4 5 1 16,-2-3-7-16,0 1 4 0,2-2 2 0,-1 5 1 16,-2-1-5-16,1 0 3 0,0-1-1 0,-1 1 4 15,1 0-1-15,-3 1-2 0,4 0 0 0,-2-2 2 16,-1 2-2-16,1-1-3 0,-1 1 2 0,2 0-2 15,-1 1 3-15,0-2-2 0,-3 1 0 0,4 1 2 16,-1-3 5-16,1 2-5 0,-3 0-1 0,2-3-1 16,0 3-1-16,-3-2 1 0,1-1-2 0,3 2 1 15,-3 2 0-15,0-4-3 0,-3 1 3 0,2 1 0 16,3-1-1-16,-3 1 0 0,-1 1 0 0,4-1 1 16,-4 0-2-16,0 1 4 0,1 0-1 0,3-3 0 15,-3 4 2-15,2 1-3 0,-5-3-2 0,1-4 0 16,1 8-2-16,1-2 5 0,-4-2-1 0,4 1 0 15,-3-3 0-15,0 1-1 0,-1-2-2 0,2 2 0 16,-1-2 0-16,-1 6 3 0,2-6-2 0,1 5-2 16,0-3 1-16,-5 0 3 0,3-2-1 0,-1 2 1 15,-1-2-2-15,1 1 2 0,-2 0 0 0,0 1 9 16,1 0-11-16,-2-1 0 0,2 1 0 0,-1 0 0 16,1-2-3-16,-3 3 5 0,2 1 1 0,-4-2-2 15,4 0 0-15,-3 1-2 0,1-1 3 0,-2 0-3 16,0 1 3-16,2-2-2 0,-1 4 4 0,-1-6-4 15,2 7 1-15,-1-3 0 0,-2 1 0 0,1-3 1 16,1 4 0-16,-1-3-2 0,0-1 2 0,3-1-4 16,-6 2 4-16,6-2 0 0,-2-1-2 0,1 3 0 15,2 0-1-15,-4-2 2 0,3 2 0 0,-1-3 1 16,0-1-1-16,-2 2-2 0,3 0 2 0,-1 1 1 16,-2-2 0-16,1 2-2 0,0-1-1 0,2-1 2 15,-1 3-3-15,0-2 0 0,-1 2 2 0,-1 0 0 16,1 1-1-16,1-4 2 0,-1 4-1 0,-2-1 3 15,1 1-3-15,1-2 2 0,-1 3 0 16,0-2-6-16,1-1 3 0,-2 2 3 0,2-1-3 0,-1 2-3 16,0 2 5-16,4-5-1 0,-3 2 2 0,0-3-2 15,-1 3 0-15,2-3 1 0,-1 1 1 0,0 1-1 16,-1-1-4-16,3 0 5 0,-2 0-2 0,-1 1-1 16,1 0 0-16,2-3 3 0,-2 2 0 0,-1 1 1 15,3-3-2-15,-1 1 0 0,0 0 3 16,-1 1-5-16,2 0 1 0,-1 1 1 0,2-3-1 0,-2 2-3 15,0-1 2-15,0 1 1 0,1-1-1 0,-1 2 2 16,-2 0 1-16,2-3-1 0,-1 1 2 0,-1 2-3 16,0 0 2-16,0-2 4 0,0 0 8 0,-1 2-12 15,1 0 0-15,-2-3 3 0,1 2-1 0,-2 0 2 16,2 1-3-16,0 0-1 0,0-3 0 16,-1 4 2-16,0-4 4 0,-2 3-4 0,2-3-7 0,-1 2 4 15,2-1-1-15,-2 2 4 0,2-5-4 0,-2 4 1 16,2-2-2-16,-2 0 0 0,1 1 1 0,-1-3 1 15,-1 2 0-15,-2-1-2 0,5 1 2 0,-2 1-1 16,1-2 0-16,-3 3 1 0,1-5 0 16,-1 5 0-16,2-2 1 0,-1 0-2 0,2-2 1 15,-6 0-2-15,7-1 0 0,-3 0 7 0,1 0-6 16,1 1-2-16,-2 0-1 0,1 0 3 0,2-1 1 0,-4-2-3 16,1 3 3-16,2-2-3 0,2-5 0 0,-4 10 4 15,4-6 4-15,0-4-6 0,-7 8 0 0,7-8 2 16,-1 6-3-16,1-6 3 0,0 0-3 0,-4 6 0 15,4-6 2-15,0 0 2 0,-1 6-4 16,1-6 4-16,0 0-2 0,0 0 2 0,0 0 3 16,0 0 0-16,0 0-1 0,0 0 0 0,0 0 2 0,0 0-1 15,0 0 0-15,0 0-1 0,0 0 1 0,0 0-2 16,0 0 2-16,0 0-5 0,0 0 2 16,0 0-1-16,0 0 0 0,-3 5-1 0,3-5-1 15,0 0-1-15,0 0 2 0,0 0 1 0,0 0-4 16,0 0 2-16,0 0 0 0,0 0 0 0,0 0 8 15,0 0-11-15,0 0 4 0,0 0-2 0,0 0-2 0,0 0 2 16,0 0-2-16,0 0-2 0,0 0 4 16,0 0 2-16,0 0 0 0,0 0 0 0,0 0 0 15,0 0-4-15,0 0-1 0,0 0 0 0,0 0 1 16,0 0 4-16,0 0 1 0,0 0-6 0,0 0 3 16,0 0-2-16,0 0 2 0,0 0-1 0,0 0-2 15,0 0 0-15,0 0 1 0,0 0 2 0,0 0 0 0,0 0 0 16,0 0 8-16,0 0-11 0,0 0 1 15,0 0 2-15,0 0 0 0,0 0 0 0,0 0-1 16,0 0 1-16,0 0-4 0,0 0 7 0,0 0-1 16,0 0 0-16,0 0-4 0,0 0 1 0,0 0-1 15,0 0 3-15,0 0 0 0,0 0-3 0,0 0 13 16,0 0-14-16,0 0 0 0,0 0 1 0,0 0 2 0,0 0 0 16,0 0 1-16,0 0-1 0,0 0 0 15,0 0-1-15,0 0 1 0,0 0 9 0,0 0-4 16,0 0-5-16,0 0 2 0,0 0 1 0,0 0-5 15,0 0 0-15,0 0 2 0,0 0 0 0,0 0 1 16,0 0-1-16,0 0-1 0,0 0 0 0,0 0 1 16,0 0-3-16,0 0 3 0,0 0 0 0,0 0 2 15,0 0-1-15,0 0-1 0,0 0 1 0,0 0-3 16,0 0 6-16,-10 3-5 0,10-3 3 0,0 0 2 16,0 0-3-16,0 0-4 0,0 0 3 0,0 0 2 15,-4 7-5-15,4-7 3 0,0 0 3 0,0 0-3 16,0 0 0-16,-5 5 2 0,5-5-1 0,0 0-1 15,-7 3 0-15,7-3 1 0,0 0-2 0,-6 6 3 16,6-6-5-16,0 0 3 0,-6 4 2 0,6-4 0 16,0 0-1-16,0 0 0 0,0 0 2 0,-5 2-6 15,5-2 6-15,0 0-3 0,0 0 0 0,0 0 3 16,-8 7 0-16,8-7-3 0,0 0 1 0,0 0 1 16,-5 7-1-16,5-7 3 0,0 0-1 0,0 0-2 15,-10 3 0-15,10-3 1 0,0 0 0 0,-6 5 1 16,6-5-3-16,0 0 2 0,-9 5 1 0,9-5 0 15,-7 7 0-15,7-7 0 0,-9 5 0 0,9-5-2 16,-10 4-2-16,10-4 2 0,-13 7 3 0,4-3-3 16,2 0 0-16,-2-2 0 0,-3 3 4 0,1 1-7 15,-2 0 4-15,-1-3-1 0,0 4 2 0,0-2-1 16,-3 0-2-16,-2 1 0 0,1 0 0 0,0-4 0 16,-1 3 3-16,2-1-5 0,-3 2 4 0,0-1-3 15,-1-1 2-15,2 1-2 0,-3 2 1 0,3-5 0 16,-5 1 2-16,4 0-2 0,0 4 3 0,0-3-1 15,-1-3-4-15,1 4 3 0,-2 4-3 0,-3-1 0 16,4-4-2-16,-1 3 5 0,1-3-4 0,0 0-1 16,-2-2-1-16,3 4 8 0,-1-1-9 0,-2-1-2 15,4 1-1-15,-1-1 1 0,-7 1 2 0,5 2-4 16,3-5 0-16,-1 4 3 0,0-1 0 0,0-1 1 16,0 1-4-16,-2 0 4 0,1-1 1 0,2 1 3 15,0-2-4-15,0 0 8 0,-3 1-8 0,4-2 0 16,-1 3 2-16,-1-2-1 0,0-2-1 0,1 3-1 15,0-1 2-15,0 1 0 0,1-1-1 16,-5-1 1-16,4 1-2 0,-2-3 1 0,1 2-5 0,1 2 0 16,-2-1-1-16,0 0 0 0,0-1-1 0,-1 0-2 15,1 1 1-15,0-3-2 0,-7 2 2 0,0 1 0 16,5-1-3-16,-4-2 0 0,3 1 5 0,-4084-4-2 16,8170 5-1-16,-4084-2 0 0,-6 0 2 0,-1-2 0 15,8 2 2-15,0 0 0 0,0-3 2 0,0 1 2 16,-5 0-3-16,4 2 3 0,-1-1 2 0,-5 1 1 15,0 1-1-15,6-1 4 0,0 0 1 0,-1 0-3 16,3 2 1-16,-1-1-3 0,-1-1 2 0,-5-1 2 16,5 2-2-16,3 0 2 0,-4 2-1 0,1-3 2 15,0 0-3-15,1 0 3 0,-7 0 0 16,6 2-1-16,-5-1 1 0,6 0 0 0,-6-2 1 0,6 1-3 16,-7-3 5-16,6 3-4 0,4 0-1 0,-5 0 0 15,3-3-2-15,-2 3 1 0,2 0 0 0,-2 0-1 16,3-2 3-16,-3-1-3 0,0 3-2 0,-6 0 4 15,10-1-3-15,-5 0-2 0,-5-1 5 16,9 0-5-16,-1 0 3 0,-1 1-2 0,-2-2-2 16,5-1 4-16,-5 2 0 0,4-1 4 0,-1 3-4 15,0-3 2-15,0-3-5 0,2 3 4 0,-1-2 0 16,2 3-4-16,-3-8 3 0,5 7-2 0,-2 0-2 0,-1-3 1 16,5 1 0-16,-6 0-2 0,1-2-3 0,2 0 2 15,-2-1-4-15,1 2 4 0,1-2-4 0,-2 1-5 16,0-2 4-16,1 3 2 0,-1-1-3 15,-1-1 3-15,2 2 0 0,0 0 4 0,1-3 0 16,-3 1 6-16,1-3-3 0,0 6-3 0,-2-5 0 16,4 4 3-16,0-5 1 0,-1 6-2 0,1-5 1 0,0 5 0 15,1-4 3-15,-2 1 1 0,2-1-4 0,-4-1 3 16,6 3-3-16,-5-1 6 0,3 1-2 0,-3-2 0 16,3 1 1-16,2 2-4 0,-1-4 2 15,-5 2 0-15,1 0 0 0,1-1 3 0,-1 2 3 16,2-3-1-16,-4 1 2 0,5-1 1 0,-3 3-3 15,1-3 2-15,0 3 0 0,1-3 0 0,1 1-1 16,1 1 0-16,-3-1-5 0,2 1 6 0,-3-2-1 16,4 2 2-16,-4-3-1 0,4 0 0 0,-4 2 1 15,3-2 2-15,1 3-3 0,-1-4 2 0,1 3 1 16,-2-2-1-16,0 3-2 0,0-2 1 0,1 2 3 16,1 1 1-16,1 0 4 0,-1-3 0 0,-3 1 1 15,7 3 4-15,-2-1-6 0,1 0 1 0,0 0 2 16,-3 0-3-16,3 1 5 0,-4-3-2 0,5 2 2 15,0 1-2-15,-3 0-1 0,3 1 3 0,1 3 0 16,-3-6 6-16,3 4-8 0,-1-1-1 0,-3 0-3 16,4 2 1-16,0-2-2 0,-1 1-2 0,1 1 0 15,4-2 1-15,-4 2 1 0,0-1-5 0,0 2 6 16,9 2-3-16,-15-5-1 0,9 3 1 0,-5-1-3 16,11 3 0-16,-15-5 1 0,7 3 1 0,2-1 0 15,6 3 6-15,-15-5-8 0,7 3 2 0,0-3 2 16,-4 1-1-16,5 2-1 0,-2-4 1 0,3 1-3 15,-7 0 4-15,5 1-1 0,-1 1 0 0,4-1-2 16,-1-2 0-16,-3-1-2 0,0 3 2 0,0-4-4 16,4 0 4-16,-3 2-2 0,-4-2-1 0,5 1-1 15,-2-2-1-15,1 1 4 0,1 0-2 0,-3 2 0 16,2-1-2-16,0-2 2 0,-2 3-1 0,2-1-1 16,-2-2 0-16,1 1 1 0,-2 0-4 0,2 1 6 15,-4-2-3-15,4 3 3 0,-1-3-7 0,1 1 4 16,-3 2 1-16,2-4 1 0,1 3 0 0,0-3-1 15,0 3 0-15,-5-5 1 0,3-1 1 0,-1 1-1 16,0 0-2-16,-1 3 2 0,0-4 1 0,3 1-1 16,-2-2-1-16,1 4 3 0,-3-5-1 0,2 4 6 15,1-6 6-15,-2 6-7 0,0-3 1 0,-1 2 6 16,0 0 2-16,2 0 6 0,2-1-9 0,0 3-1 16,1 2 5-16,3-2-1 0,-2 1 1 0,0 1 0 15,1-4-3-15,0 5 6 0,1-1-2 0,-2 1-2 16,3-3 0-16,0 3-1 0,0-2 0 0,0 2 1 15,1 1 1-15,-1 2-2 0,2-3 2 0,0 2 4 16,1 0 0-16,-3-2-3 0,4 3 2 0,-2-1-4 16,3 5-2-16,-5-9 0 0,5 5-2 0,0 4 3 15,-5-8-6-15,5 8-2 0,-5-4 0 0,5 4 2 16,0 0-3-16,-1-5-2 0,1 5 0 0,0 0 1 16,-3-5-5-16,3 5 6 0,0 0-4 0,0 0 3 15,0 0-7-15,-2-5 7 0,2 5-15 0,0 0-9 16,0 0-22-16,0 0-29 0,0 0-39 0,-2-5-49 15,2 5-60-15,0 0-48 0,0 0-227 0,0 0-529 16,0 0 234-16</inkml:trace>
  <inkml:trace contextRef="#ctx0" brushRef="#br3">13915 7665 28 0,'0'0'97'0,"-4"-3"-9"16,0 1-6-16,2-1-15 0,2 3 6 0,-8-6-14 15,5 2-4-15,2 2-5 0,1 2 0 0,-8-6-3 16,7 1 6-16,-4 2-9 0,3-3-1 0,-2 2 0 16,1-1-5-16,2 0-1 0,-2 0-1 0,1-2-4 15,-1 0-3-15,2 1 0 0,-3-3 2 0,2 0-2 16,-1-1 0-16,0 2 1 0,0-2 2 0,0-1-3 15,1 3 1-15,-2-3-3 0,0 0 0 0,0 0-3 16,0 1 0-16,0-2-6 0,-1 1 1 0,-1 0 1 16,1-1 3-16,1 0-3 0,-2-2-2 0,2 2 0 15,0 1 0-15,-1-1-4 0,0-5-2 0,0 3-1 16,1-2-3-16,-3 0 2 0,5 2 4 0,-2-5-8 16,0 2-4-16,-2-1 4 0,6-1 1 0,-3 1-3 0,-2-1-4 15,5 1 1-15,-4-7 3 0,0 7-1 16,3-2-1-16,-3-5-5 0,-1 6 6 0,1-6-4 15,3 4 2-15,-3 3 0 0,3 0-1 0,-3-1 0 16,4 1 7-16,-4-1-3 0,4-1-5 0,-4 3 1 0,2-2 2 16,2 0-4-16,0 1 3 0,-2 0 0 0,2-1 2 15,2 2-5-15,-2-3 3 0,0 3 0 0,0-2 2 16,2 1-3-16,2 0-4 0,-2 1 2 16,0-4-1-16,3 1 3 0,-1-4-2 0,0 5 8 0,2-1-1 15,-1 0-5-15,0-4 9 0,3-2-15 0,1 2 2 16,-1 0 2-16,-2 1 0 0,3-2-2 15,0-3 8-15,-1 10-2 0,2-7 8 0,-1 0-14 0,0 1 6 16,-3 3 2-16,1-4-6 0,-1 6 9 0,2-5-8 16,-2 5-1-16,0-8 5 0,1 1-6 0,-2 8 9 15,1-1-9-15,-2 1 3 0,1 1 3 0,-1 0-2 16,1-1-4-16,-1 2 0 0,1-2 5 0,1 0-3 16,0-1-1-16,0 3-3 0,-1-1 4 0,3 0-1 15,-2 0 5-15,-1-2-12 0,3 2 9 0,1-5 2 16,1 5-4-16,-1-2 1 0,0 2 0 0,1-3 5 15,2-1-6-15,-2 4 0 0,0-1 5 0,3-3-1 16,-3 4-5-16,0 0 7 0,-1 2-3 0,0-1-1 16,2 0 2-16,-2 2 0 0,0 0 1 0,-1 0 0 15,-1-1-1-15,1 3-2 0,-1 0 6 0,3-2-7 16,-2 3 1-16,-2-3 1 0,2 1-4 0,2-3 2 16,-1 1 3-16,0-1-3 0,0 3-1 0,0-1 7 15,0-1-1-15,-1 1-10 0,-1 4 20 0,4-6-1 16,-5 2-10-16,4 1-1 0,2-2 3 0,-3 2-1 15,-2 3 2-15,3-3 5 0,0 2-8 0,-2-2 3 16,5 1-3-16,-3 0 1 0,3 1-2 0,1 0 0 16,-6 0 9-16,5-2-5 0,-2 3-6 0,3-2 5 15,-1-3 6-15,4 3-2 0,-3 1-5 0,0-2-2 16,0 1-1-16,0 0 14 0,1-1-3 0,-2 4 0 16,-2 0-1-16,-1 0-3 0,0 3 2 0,-1-2 0 15,0 4-5-15,-3-2 0 0,-1 0 3 0,4 1-4 16,-4 2-2-16,0-1 2 0,0-4-1 0,2 6-1 15,0-6 1-15,4 4 3 0,-5-3-6 0,3 1 4 16,1-1-7-16,0 1 8 0,-1-2-2 0,4 3-2 16,-3-1-1-16,6-3 4 0,-2 2 1 0,2-3-2 15,-3 4 3-15,1-2-3 0,2 0 0 0,1 1-1 0,0-2-1 16,-3-1 1-16,4 5-1 0,0 0 2 16,-1-2 0-16,0-1-1 0,1 2-1 0,0 1 3 15,1-3-2-15,1 1-2 0,-1 1 7 0,2-2 1 16,0 3-2-16,-1-1 1 0,3 1-1 0,4-3 5 15,0 2-6-15,-7-1 0 0,7 0 2 0,0 1 0 0,1 1-3 16,0 1 3-16,-1-3-1 0,1 0 2 16,-1-1-4-16,2-1-1 0,-2 6 2 0,0-2 0 15,4-1 1-15,-3 1-1 0,-6 4-2 0,7-5 0 16,-1 3 4-16,-1-4-3 0,-6 6 0 0,0 0 4 16,2-2-6-16,-3 1 7 0,4-1-9 0,-4 3 0 0,1 0 0 15,0 3 3-15,0-3-3 0,0 0 14 0,-1 0-12 16,-1 0-5-16,0 2 6 0,0-2-3 15,3 3 0-15,-3-3-1 0,3 0 0 0,-4 2 1 16,2 3 2-16,0-3 4 0,0 1 3 0,0 3-1 16,6-3-9-16,1 2 2 0,-6 2 1 0,2-2 6 0,3 3-7 15,-6-3-3-15,7 2 6 0,0 2-1 0,0-1-1 16,-2 2 8-16,-7-1-13 0,9 0 5 0,0 4 0 16,-2-3-1-16,3 4-1 0,-2-1 1 15,-1-4 1-15,1 5 8 0,-2-2-12 0,3 1 6 16,-1-5 3-16,-2 6-8 0,3 0 0 0,-8-4-1 0,8 4 3 15,0 0 1-15,-2 2-3 0,1-3 4 0,-1 3 6 16,1-1-9-16,-2 0 0 0,-1-1-2 16,3-1 5-16,-2 4 4 0,0-2-7 0,3-1 2 15,-3 1-3-15,3 1 2 0,-1 0 0 0,-3 1 1 16,4-1-1-16,-3 1 0 0,3-2 7 0,0 1-8 0,-2 1 0 16,3 1 0-16,0-2 9 0,-1 2-7 0,0 3 4 15,0-3-3-15,-1-1 7 0,4 5-10 0,-3-4 1 16,-3-1 4-16,6 3-5 0,-2 1 0 15,-2 0 3-15,0-2-3 0,1 2 1 0,1-3-3 16,-1 3 2-16,-3 0 4 0,3-1 0 0,1 2 0 0,-4 0-1 16,0-1-4-16,2 1 0 0,2 3 3 0,-3-4 2 15,0 2-2-15,2-1-2 0,0 0 2 0,0 0 2 16,-2 0-2-16,5-1 0 0,-3-1 2 16,-1 1-4-16,2-1 2 0,-1-1-1 0,-2 2 1 15,1-1-2-15,-3 1 1 0,-2-3 2 0,4 0-1 0,-2 0-2 16,-1 1 0-16,-1 2 1 0,-1-3 0 0,-1-1 0 15,-2-2-2-15,-3 4 4 0,2-4-3 16,1 6 1-16,-4-5 2 0,1-2 0 0,4 5-2 16,-6-2 0-16,3-3 1 0,0 1-3 0,-1 0 0 15,4 4 1-15,-7-3 0 0,1 0 3 0,-2 1-1 0,4-1 0 16,3 6 1-16,-6-8 9 0,0 2-14 0,0 0 2 16,0 0 0-16,0 1-1 0,1-2-3 0,-1-1 6 15,-1 1-2-15,1 1-1 0,-2 0 10 16,3-2-9-16,-1 1-2 0,-3-1 4 0,1 1 0 15,1 0-4-15,3 1 2 0,-4-3 1 0,1 3 1 0,3-4-4 16,0 4 0-16,-3-1 4 0,0 1-3 0,-1-3 1 16,0 2 2-16,0 0-5 0,0 0 4 0,1-1-1 15,-1 0 0-15,0-2 1 0,1 3 3 0,1 2-3 16,0-3 4-16,-3-2-4 0,1 3 1 16,1 1-2-16,0-3 0 0,-1 4 0 0,-1-3 3 0,2 1-1 15,-1 0 1-15,0 0-2 0,-3-1 1 0,1 2-6 16,1-2 6-16,-1 2 0 0,-3-1-1 0,4 2 1 15,-1-1-2-15,-2 1-1 0,0-3 2 0,2 3-1 16,-1 1 3-16,2-2-1 0,-3 1-1 0,0 1 0 16,0 0 0-16,0-1 0 0,-1 1 2 0,2-1-4 15,-2 1 0-15,1-3 4 0,1 3-3 0,1-2 1 16,-2 1 0-16,0-2 0 0,-2 2 1 0,3 0 0 16,-2-1-2-16,1-5 0 0,-1 5 2 0,1-1-1 15,0-1 0-15,-1 0-1 0,-4-2 2 16,4 0 3-16,-3 3-6 0,3 4 4 0,-1-2-2 0,-2-5 0 15,0 0 1-15,2 5 7 0,-3 0-9 0,0-6 2 16,5 6-1-16,-5-5 1 0,0 0 1 0,0 5-2 16,1-4 1-16,-1 4 1 0,0-5-3 0,0 4 11 15,0-4-13-15,1 3 1 0,-1-4 1 0,-1 1 0 16,0 0-1-16,1 1 1 0,-5 1 2 16,5 3-3-16,0-5 0 0,-3 0 2 0,2 5 1 0,1-1 0 15,-4 0-1-15,2-4 0 0,-1 5 1 0,-1-3-1 16,0 2 0-16,0 0 0 0,0-2 0 0,2-2 0 15,-2 5 0-15,-1-8 2 0,1 8-3 16,-2-4 1-16,3-1-2 0,-1 3 2 0,-2-2 0 0,4 2-3 16,-3 0 2-16,3-3 2 0,-2 0-1 0,2 0-2 15,-1 0 7-15,-1-2 2 0,2 2-5 0,-2 0-3 16,3 5 6-16,-2-4-9 0,-2-1 5 0,4 0 0 16,-2 4-5-16,2 1 4 0,-4-2 0 0,4 1 3 15,-2 1-1-15,0 0 3 0,0-1-1 0,0 2 2 16,-1-2 1-16,2 1-1 0,0 1 0 0,-1-1-1 15,-1 0 0-15,0 0-1 0,0-3 1 0,-2 4-2 16,-1-3 2-16,2 0-1 0,-1-4 0 0,2 8 0 16,-5-2-2-16,3-2 2 0,-1 1-3 0,-2 1 6 15,3-2-3-15,-4 2-3 0,3-2 2 0,1 2-2 16,-5-1 2-16,4 0-1 0,-2 2 2 0,0-2-2 16,0 0-1-16,0-2-1 0,1-1 5 0,0 3-1 15,1-1 3-15,-4084-1 4 0,8166 1-6 0,-4085-2 1 16,2 0 0-16,-1 0 1 0,-1 1-2 0,1 1 0 15,1 1-4-15,-2-1 6 0,-1-2-2 0,1 1 0 16,1 1-5-16,-2-6 1 0,6 1 0 0,-6-1-2 16,0 6 1-16,2-2 1 0,0-3 1 0,-1 0 2 15,-2-3 3-15,2 1-4 0,-1 0-1 0,-1 1-3 16,2 0 3-16,0 1-1 0,-1-4 1 0,2 1-3 16,-1 0 0-16,0 1 0 0,0-1 2 0,1 2-1 15,0-4-1-15,0 3 1 0,-5-2-1 0,5 1 2 16,-3 1-5-16,-3-2 0 0,5 0 3 0,-4 0-4 15,1-2 3-15,2 2-1 0,-3 0-2 0,3-1 0 16,-6 2 0-16,4-2 0 0,-4 1 0 0,6-1 0 16,-6 1 3-16,0-2 0 0,2 1 0 0,1 0 1 15,3-1-5-15,-1 0 5 0,-1 1-3 0,-1 1 1 16,-1 0 1-16,-2 1-2 0,1 0 6 0,3-2-1 16,3-1-1-16,-4 1-3 0,-2 2 1 0,2 2 1 15,3-4 1-15,-1 1-1 0,-2 0-1 0,1 0 1 16,2-1 2-16,-1 2 1 0,3-3-2 0,-5 3 1 15,4-2-4-15,6-2 7 0,-8 0 0 0,4 2-6 16,-3 2 3-16,1-2-2 0,0 2 3 0,1 0-3 16,-2-4 1-16,2 5-2 0,2-4 1 0,0 1 4 15,-2 2-5-15,0-2 2 0,-3 2-1 0,-2 0 2 16,5-1 2-16,-2 3-3 0,-1-4-1 0,-1 2 1 16,2 0 0-16,2 0 0 0,0 2-1 0,-6-4-1 15,5 2 1-15,2 1-2 0,-4-5 2 0,2 3-2 16,0 0 2-16,2-1 0 0,-1 0-1 0,-2 1 0 15,-2 0 0-15,4-2-2 0,-1 1 0 0,1-2 2 16,-1 1 2-16,-2 0-1 0,2 0-4 0,-2-2 4 16,1 1-3-16,11-3 1 0,-18 3 0 0,9 1-3 15,-7-2 0-15,5 1 4 0,-3-3 2 0,3 2-3 16,-3 0 0-16,0-1 3 0,3-1 0 0,-1 2-3 16,-1-2 2-16,0 1-1 0,2 0 1 0,-3-1-2 15,-2-2 0-15,3 2-2 0,13 0 1 0,-24 1 0 16,8-1 2-16,-1 0 1 0,4 1-5 0,-2-2 2 15,-4 0-1-15,0 1 6 0,1 0-3 0,0 1-3 16,-1-1 1-16,2-1-3 0,-7 2 3 0,8 0-2 16,-3-1 4-16,-4 0-1 0,4 0-1 0,-4 1 0 15,3 1-1-15,-1-2 0 0,2 0 4 0,-8 0-4 16,-1 1-1-16,10 0 13 0,-5-1-11 0,5 0 1 16,-1 0-1-16,-1 0-2 0,-1 0 2 0,1 0-2 15,-1 0 0-15,2 0 0 0,-3 3 0 0,-1-3 3 16,3 0 2-16,-3 0-2 0,4 0-2 0,-4 0 3 15,2 0 0-15,1 0-2 0,-2 0 3 0,-1 0-1 16,5 0-1-16,-3-3 3 0,1 3-3 0,1 0-3 16,-5 0 5-16,5 0 3 0,-2 0-3 0,1 0-2 15,1 0 0-15,1 0 0 0,-1 0-1 0,-2-2 0 16,3 2 2-16,-1 0 1 0,1 0 1 0,-1-2-1 16,-1 1 1-16,7 1-2 0,-6-1 0 0,1 1-2 15,2-1 3-15,-4 1-1 0,7 1 1 0,-6-1 0 16,1-1 0-16,3-1 0 0,-1-1 1 0,1 3-2 15,0 2 3-15,1-4-2 0,2 2 1 0,-2-2-1 16,0 2 1-16,3-3 0 0,-2 3-1 0,-1-1-2 16,-4 0 3-16,1-2-3 0,3 1 7 0,0 2-2 15,2 0-3-15,-1 0 4 0,-2-2-5 0,2 2 0 16,-4 0 0-16,3-3 4 0,-4 2-2 0,5 1 4 16,-6-3 0-16,1 5 4 0,2-2-1 0,-1 0 3 15,0 0 1-15,3 0-2 0,-4 0 3 0,-1-2 0 16,2 4-1-16,-2-2-2 0,3 0-2 0,0 0 2 15,0-2-4-15,2 1 1 0,0 0 2 0,0 0-3 16,-3-2 2-16,2 1-4 0,-1 0-2 0,-3-1 0 16,1-2 3-16,4 1-2 0,-3 1 4 0,4-1-7 15,-3-6 3-15,1 3-1 0,-2-3-2 0,3 2 1 16,-1-2 2-16,0-1-1 0,-2-1-1 0,0 0 0 0,2 0 0 16,-5-6 3-16,0 1-1 0,5 3 2 15,2-1-5-15,-6-6 0 0,5 6 0 0,-5-6 2 16,1 1-4-16,-1 1 4 0,6 4 0 0,-2-2-3 15,-2-2 2-15,-1-2 2 0,4 6 0 0,-2 0 2 16,-1-6-4-16,-2 1 5 0,0 1-1 0,5 5-2 0,-6-4 2 16,0 1-2-16,1-4 2 0,-3 3 2 15,3-1 0-15,1 1 0 0,-4 1 7 0,3 0-4 16,-3 1-1-16,2-5 3 0,-2 4-2 0,3-2-1 16,-3-1 4-16,2 2-9 0,3-4 3 0,-3 2-5 15,-2 1 6-15,4-3-5 0,-1 0 3 0,-3-3-4 16,2 4 0-16,1-6-2 0,-1 4 3 0,3-1 1 15,-5-3-2-15,4 2-2 0,-4 1 4 0,2-3-2 16,-1 8-2-16,-2-5 2 0,3 2-3 0,1-5 6 16,-3 6-6-16,3-1 2 0,-4 2 2 0,4-3 0 15,-4 0 2-15,0 5 3 0,-4-2-2 0,6 0 3 0,-3 0-6 16,-1 3 0-16,2-1-4 0,0-2-4 16,-1 0-7-16,-1 0-9 0,2-1-11 0,3-1-12 15,-2 1-10-15,4 0-12 0,0-6-16 0,-2 2-15 16,3-1-14-16,2 0-21 0,0-7-12 0,3 0-44 15,-1 2-162-15,-1-1-380 0,4-14 169 0</inkml:trace>
  <inkml:trace contextRef="#ctx0" brushRef="#br3">14795 8615 2 0,'0'0'100'0,"0"0"-12"0,0 0-17 0,0 0 3 15,0 0-7-15,0 0-17 0,0 0-3 0,0 0-6 16,0 0-1-16,0 0 3 0,0 0-4 0,0 0-4 16,0 0-4-16,0 0 2 0,0 0-7 0,0 0 0 15,0 0 2-15,0 0-7 0,0 0 0 0,0 0 7 16,0 0 4-16,0 0-6 0,0 0 2 0,0 0 5 15,0 0-2-15,0 0-6 0,0 0 1 0,0 0-3 16,0 0 4-16,0 0-5 0,0 0-4 0,0 0 4 16,0 0-10-16,-4-4 5 0,4 4-3 0,0-5-8 15,0 5 4-15,0 0-1 0,0-7 1 0,0 7 9 16,0-5-8-16,0 5-3 0,0-4 7 0,-1-1-4 16,2 1-6-16,-1-1 3 0,3 1-3 0,-6-1 7 15,3 0-3-15,3 0-2 0,-6 1 2 0,6-2-4 16,-6 1 1-16,3 0 0 0,-1-1 4 0,1 3 0 15,0-4-1-15,0 2-9 0,0 2 10 0,-2-2 2 16,2-2-1-16,-2 3-4 0,1-3-2 0,1-1 3 16,-5 4-3-16,5-2-1 0,-2 2 4 0,0-3-3 15,2-1-7-15,-2 2 5 0,0-2 5 0,1 1-5 16,-2-1 2-16,2-1-1 0,1 2 0 0,0-3 1 16,-2 4-2-16,0-4 3 0,1 3-3 0,0 0-2 15,1-3 4-15,-1 1-4 0,1 0-2 0,-2-1 1 16,2 0-1-16,0 0 5 0,-2-1-1 0,2 1 0 15,0 0-3-15,-3 0-3 0,3-1 5 0,0 0 2 0,0 2 5 16,3-3-10-16,-3 2 1 0,0-2-8 16,2 0 16-16,0 1-8 0,-2 0-7 0,1-1 3 15,1 0 1-15,0-1 9 0,0 2-10 0,-1-1 6 16,2-2-7-16,0 2 6 0,-1 1-1 0,2-1-3 0,-4 0 3 16,5-2-1-16,0 1 0 0,-4-1 0 0,2-3 1 15,-2 6 0-15,2 0 0 0,0-1-6 0,-1 1 9 16,-1-1-1-16,3 2-3 0,0-1 3 15,-4 0 4-15,6-1-12 0,-3 0 3 0,-2 2-10 0,4-2 7 16,-1-1 3-16,0 1-7 0,1 0 11 0,-1 0 0 16,1-3 3-16,4-2-3 0,-4 3-12 0,2-3 13 15,0 1-2-15,1 3 1 0,-2-4-3 0,1 5 0 16,3-4 0-16,-4-1-2 0,-1 7 8 16,3-5 0-16,-1 4-5 0,-2 0 5 0,2-4-6 0,0 3-4 15,-1-2 8-15,0 5-3 0,1-4 4 0,0-2 0 16,2 1 0-16,-1 4-3 0,-2-2 8 15,1-1-7-15,3-1 1 0,0 1 1 0,-2 0 1 0,-2-1-3 16,3 0 0-16,4 1 1 0,-4-2-2 0,-4 3-14 16,5-2 17-16,0-1-6 0,-2 1 11 15,1-1-7-15,1 1 1 0,-2-2 5 0,1 3-4 0,2 0 4 16,0-3-5-16,-5 8 2 0,3-4-1 0,-1 2-1 16,1-1-2-16,-3 0 3 0,4 0 2 0,-1 0-5 15,-2 1 1-15,0 2-1 0,3-4 1 0,-2 3 0 16,1-2 0-16,4 0 2 0,-4 1-6 0,1 0 1 15,4-4 1-15,-1 3-2 0,0 1 2 0,-2-3 3 16,1 0-2-16,-2 5 1 0,2-3-2 0,1 1-3 16,1-2 7-16,-3 6-3 0,0-5-1 0,-1 5 5 15,4-6 0-15,1 2-5 0,-4 3 0 0,3-4 2 0,0 1-1 16,-2 2-3-16,2-3 6 0,1 3-2 0,-2-3 6 16,3 3-9-16,-3-3 4 0,4 1 1 15,-4 0-2-15,2 1 3 0,1 1-2 0,1-2 0 16,-1-1 6-16,1 1-2 0,-1 2-2 0,-1-1 3 0,-1 0-2 15,2 1 2-15,-1-1-5 0,0 0-2 16,-2 3 4-16,3-2 1 0,-5 3-5 0,-1-1 0 16,1 1-4-16,2 0 7 0,-4 0-2 0,3-1-1 15,-1 2 6-15,-1-1-6 0,2 1-1 0,-2-1 4 16,0 2-4-16,2-2 2 0,-3 1 3 0,1-1-6 16,-2 1-3-16,1 0 7 0,-3 0-1 0,5-1 2 0,-3 2-7 15,1-1 9-15,4-1-6 0,-5 2 0 0,2-2 3 16,2-1 1-16,1 3-11 0,1-2 16 0,-1 0 2 15,0 0-5-15,2-2 3 0,3 2-3 0,-5-1 1 16,5 0-6-16,-3 1 4 0,-2 0-4 0,5-2-3 16,0 1 9-16,-3 0 0 0,4 1-1 0,-3-2-5 15,4 1 8-15,-5 0 3 0,7 2-5 0,-7-3 5 16,5 2-10-16,-1 0 15 0,-1-1-12 0,1 1 4 16,0 0-3-16,-2 1-1 0,2-1 1 0,-1 1 2 15,-2-1-3-15,3 2 2 0,-2-2-10 0,2 1 8 16,-2-1 1-16,3 2 7 0,-1-1-7 0,-1 1 7 15,1 0-7-15,1 0-2 0,-4-2 0 0,2 1 2 16,0 0-2-16,-5 4 0 0,6-3 8 0,0 2-3 16,-1-5 1-16,-1 3 0 0,2 1 3 0,-1-2-6 15,2 3 7-15,1-4-2 0,-5 2 0 0,5-1-3 16,0 1 1-16,-4-1-1 0,5 1-1 0,-2 1 1 16,-2 2 0-16,1-4 0 0,-1 1-1 0,0 2-1 15,1-2 1-15,-5 2-1 0,4 1 2 0,0-3-2 16,-1 2-2-16,-3 1 1 0,5 1 3 0,-6-1-3 15,3-2 4-15,-4-1-1 0,9 3-1 0,-1 0 3 16,-4 0 4-16,1-1-3 0,0 2 2 0,2-1-1 16,-3 0-4-16,2 0-3 0,-3 0 4 0,2 0 0 15,-2 3-2-15,2-2 0 0,1 2-1 0,-5-1 2 16,4 2-6-16,-1 0 6 0,-1-1-2 0,-3-1 1 16,1 1-2-16,1 1 0 0,3 1-3 0,-2 3 0 15,-3-5 4-15,6 3-1 0,1 1-4 0,-6-2 2 16,0-2 0-16,4 3-2 0,-1 0 4 0,-4-2-3 15,7 4 2-15,-3-3 0 0,2 2 2 0,-4 0-11 16,4-1 10-16,-1 0 1 0,-2 1 1 0,-2-1-7 0,5 0 6 16,-1 2-4-16,-1-2-1 0,-3-1 1 15,5 3 1-15,-7-3 1 0,7 2-4 0,-1 1 5 16,-3-1-4-16,2 0-1 0,-2 3 2 0,3-4-1 16,-4 0 5-16,-3 1-4 0,8 0 1 0,-4 1 0 0,-2-3-4 15,4 6 2-15,-3-6-2 0,-2 1 1 0,1 1 2 16,1 0 1-16,-3-2 0 0,3 3-4 15,1 1 1-15,-3-4 0 0,3 4 1 0,-1-2-3 16,-3 1 8-16,7 0-5 0,-6 1-3 0,2 0 3 16,0 0-1-16,0-1 1 0,-3-1-3 0,4 3 3 0,0-1 2 15,-4-1-3-15,4 2 0 0,-3-1 8 16,3-1-7-16,-4 1 2 0,3 3-2 0,-2-4-3 16,-2 1 4-16,-2 1 1 0,5 0 5 0,-3-3-8 15,0 4-2-15,1 2 3 0,-2-5 1 0,6 5-2 0,-4-4 1 16,-1 1-6-16,-1-2 9 0,5 4-4 0,-2-2 0 15,-3 1 3-15,5 0-3 0,-4-1 0 0,-2 0 0 16,6 2 2-16,-3 1-1 0,4-2-1 16,-1 1 4-16,-5-1-4 0,3-3 0 0,-1 4-1 0,2 1 0 15,-4-2 2-15,3 1 2 0,1 1-4 0,-2-4 7 16,-1 3-4-16,-2-1-3 0,2-2 3 0,-1 0-3 16,0 2-1-16,1 1 1 0,1 2 2 0,-4-2 1 15,1-2 1-15,-1 1-3 0,2-1 5 16,-3 2-6-16,0-1 3 0,5 2 1 0,-6-3-3 0,4 2 3 15,-2 0 2-15,-1-3-11 0,0 2 9 0,1 1 0 16,1-2-1-16,-2 0-1 0,2 3-4 0,-1-4 3 16,-1 3 5-16,4-1-4 0,-4 1-1 0,0-2 2 15,2 4 0-15,-1-3 0 0,-1-1-2 0,0 1 0 16,2 6 0-16,-1-3 0 0,-1-3 2 0,-1 1-1 16,2 5 4-16,-2-6-2 0,-1 1 1 0,3 5-3 15,-3-2 3-15,3-1-2 0,-1 1 0 0,-2-1 5 16,1 2-2-16,-2 0-2 0,1-6-3 0,-1 6 3 15,1-3-2-15,-1-2 5 0,0 2-2 0,-1-4-1 16,-1 4 2-16,1-3 1 0,1 2-5 0,-1-2 3 16,1 2-3-16,0 0 2 0,0 1 1 0,1 0-4 15,-3-1 2-15,1 1-3 0,0-1 1 0,2 1 3 16,-3 1 0-16,0 2-3 0,0 0 2 0,0-4 3 16,0-1-4-16,0 2 3 0,0-1 1 0,0-1 0 15,-1 4-2-15,2-3 0 0,-1-1 1 0,-1 1 1 16,-1 0 0-16,1 0 2 0,2 1-5 0,-2-1-2 15,1-2 2-15,0 1-1 0,-1 1 3 0,-1-1-1 16,4-1 1-16,-2 3 1 0,0-5-1 0,0 5-2 16,1-2-3-16,-1 1 4 0,-1-2-1 0,2 0-1 15,-2-1 2-15,2 2 3 0,-1 1-2 0,-1 1-1 16,-1 0 1-16,1 2 5 0,-1-3-7 0,0 0 7 0,2 0-6 16,-2 6 1-16,-2-2 3 0,4-1 0 15,-1-3 1-15,-2-1-4 0,2 2 2 0,-2-2 3 16,3 2-3-16,0 1-1 0,-2-2-1 0,0 1-5 15,2-2 7-15,-1-2-1 0,1 4 4 0,0-1-4 16,0-4 0-16,-1 2 1 0,1 3 0 0,0-4 2 16,-1 2-1-16,-1-1 3 0,2 0-5 0,-1-1-1 15,0 2 2-15,1 2-1 0,-3-4 2 0,3 3-2 16,0-2 1-16,0 0 0 0,-2 0-2 0,-1 2 2 16,1-4 2-16,0 3 4 0,0-1-9 0,0 1 1 0,0 0-3 15,-1-1 3-15,1 0-1 0,0-2-1 16,0 3 3-16,1-5-4 0,-2 5 1 0,-2-1 5 15,4 1-4-15,-2-2-3 0,-2 1 4 0,4 0-1 16,-2 0 0-16,-2 0 4 0,1-1-7 0,2-1 1 0,-1 0-1 16,-2 1 2-16,1 1 0 0,2-3 1 0,-1 5 1 15,-1-6-2-15,0 2-1 0,2-1 2 0,-2 3-3 16,-1-2 5-16,1-1-4 0,0 0 1 16,3 0 1-16,-3 0-1 0,-1 3 1 0,1-2 0 15,-1-1 1-15,1 2 0 0,1 1-3 0,-3-3 1 0,3 4 2 16,-3-2-4-16,2-1 0 0,1-2 1 0,-4 2 2 15,2 0-1-15,0 1 0 0,0-1 0 0,1 2 1 16,-2-3 1-16,2 2-4 0,-2-1 3 16,3 0-1-16,-5 1 4 0,4-1-3 0,-2 0-2 0,-1-1 1 15,1-2 0-15,3 2-1 0,-4-3-1 0,3 1 1 16,-3 3 2-16,-2-1-4 0,5-2 5 0,-1 0-4 16,-3 2 1-16,-2-2 0 0,2 0 0 15,4 2 0-15,-5-2 6 0,-1 0-3 0,1 1-4 16,-2 1 1-16,2-3-3 0,1 1 2 0,-1 1-2 0,0-4 3 15,2 3-2-15,0-1-2 0,-2 2 2 0,-2-1 4 16,1-2-3-16,0 1 1 0,-1 1 2 0,2 0-3 16,-1-2-1-16,-3 2 1 0,4-1-1 0,-1 1 2 15,-3 1 0-15,3-1-1 0,-8-1-3 0,7 1 4 16,-6 2-2-16,0-2 6 0,3-1-4 0,-2 1-3 16,-2 0 2-16,0 2 1 0,-1-2-3 0,-3 2 4 15,4-4-4-15,-4 2 1 0,3 2 1 0,1-3-2 16,-3 4 5-16,0-1-3 0,3-4 2 0,-2 4-4 15,0-2 0-15,3 0 4 0,-6 0-2 0,9 0 1 16,1-1-2-16,-4 1 0 0,-1-2 5 0,8 1 2 16,-4 1-6-16,0-2 3 0,3 1-1 0,0 0-3 15,0 0 2-15,-3-1 2 0,1 1 1 0,2-2 0 16,0 3-6-16,0-2 2 0,-3 2 0 0,2-1 3 16,-2 0 2-16,3 3-2 0,-6-3-3 0,4 1 2 15,3-3-1-15,-4 2 0 0,-3 2 0 0,5-1-2 16,-2 0 4-16,1-1-2 0,-4-1-1 0,5 3-1 15,-4-1 4-15,2-4-2 0,1 2 0 0,-2 5 1 16,-3-4-3-16,5 0-1 0,-5-1 5 0,4 3-6 16,0-2 3-16,-5 0 4 0,2-1-5 0,-1 1 6 15,6-1-5-15,-6 1 0 0,1 0-4 0,3 0 3 16,-1-1 3-16,-4-1-3 0,0 1 2 0,6-1 2 16,0 0-3-16,-4 0-4 0,4-2 2 0,0 0 4 15,0 3-3-15,-2-3 1 0,2 2 2 0,-5-2 0 16,5 2-5-16,-2-1 6 0,-2-1-4 0,2 0 1 15,2 3 2-15,-5-4-3 0,4 3 3 0,-4-3 5 16,5 2-3-16,-6 0-4 0,1 2 0 0,-1-3-1 16,5 1-3-16,0-2 4 0,-6 1 1 0,4 1 2 15,-3-1 1-15,6 0 6 0,-1 0-6 0,-1 0-2 16,-3 3 4-16,5-3 2 0,-1 0-3 0,1 0-1 16,-3 1-3-16,4-1 3 0,-1 0-1 0,-2 1 0 0,2-1 0 15,-1 0-2-15,1 5 1 0,1-3 2 0,-1-1-4 16,-1 1 2-16,1-2 8 0,-6 0-7 15,6 2-2-15,0-2 1 0,-4 0 0 0,4 0 2 16,1 3 3-16,-1-3 0 0,0 0 6 0,1 0-7 16,2 1-1-16,-4-1-1 0,2 3 1 0,1-3-4 0,-1 1 3 15,3-1 2-15,-2 1-2 0,-1-2 0 0,3 4 0 16,-1-2-3-16,1-1 2 0,0 0 0 0,-1 3-2 16,-2-3-1-16,2 1 3 0,0 0 6 15,0-1-9-15,3 0 1 0,7 0 1 0,-17 0 0 0,6 0 0 16,2-1 2-16,-2 1-1 0,1-1-3 0,0 1 0 15,-1-3 1-15,2 3 3 0,-3-1-1 16,4-1 0-16,-4 2 0 0,1-1-3 0,-1 0 3 16,3-2-1-16,-2 3-1 0,-1-1-3 0,3 1 3 15,-3-3 1-15,0 6 0 0,-1-6-6 0,3 3 5 0,-1-2 0 16,-1 2 0-16,1-2 0 0,-2 2 1 0,0 0 1 16,-1 0-1-16,0 0 2 0,0 2-2 0,0-4 5 15,-3 1-2-15,2 1 4 0,2 1-2 16,-5 1 0-16,5-2-3 0,1 2 3 0,0-2-2 0,2 0 4 15,0-2-1-15,-2 2-3 0,1 0 2 0,1 0-5 16,-2 0 2-16,2-2 1 0,-2 4-2 0,1-2 2 16,11 0-2-16,-18-3 1 0,6 2 0 0,3-2-1 15,-2 0 3-15,-1 2-5 0,5 0 6 0,-5-2-4 16,1 1-6-16,-2-1 6 0,3 1-3 0,-1-1 10 16,-1 1-8-16,0 0-3 0,2-2 1 0,-1 1 4 15,0-2-5-15,0 3 4 0,2-3-3 0,0 2 1 16,-4-1-2-16,7 0 0 0,-6-2-1 0,3 3 1 15,-1-2 0-15,-2 2 3 0,2-4-2 0,1 3 6 16,0 1-6-16,0-2 1 0,3-2 0 0,-8 2-3 16,6 1 1-16,-2-4 2 0,1 5-1 0,0-2 2 15,-2-1-6-15,1 0 6 0,1 1-2 0,-8-3 0 16,7 0 3-16,-3 2-6 0,3-2 4 0,-3 0 1 16,0 1 2-16,3 0-4 0,-7-3-1 0,7 3 1 15,1 0 0-15,-3-1-1 0,-1-4 0 0,2 0 0 16,-5 3 1-16,3-3 0 0,2-1 2 0,0 5-2 15,2-1 1-15,-6-4 0 0,6 4 6 0,3-2-7 16,-7-2-1-16,1 1-1 0,1-3 3 0,-2 3 1 16,4-4-5-16,-6 4 12 0,5-1-11 0,-2-2 5 15,-1 1-5-15,3 0 2 0,-3 0 1 0,4 1-1 16,-1 0 1-16,0 0 1 0,0-2-2 0,1 3 3 16,-3-2-1-16,2 2 4 0,1-1-5 0,2 1 2 15,0 3-1-15,-3-3 3 0,6-1 0 0,-5 2-4 16,0-3-1-16,1 1 5 0,2 1-5 0,-3-1 3 15,0 3 0-15,1-3-3 0,2 2-1 0,-3 0-3 16,0-4 2-16,2 5 3 0,0 1 11 0,-2-6-12 16,0 1 1-16,3 4 0 0,-5-4-2 0,4 2 0 15,1 4 4-15,-1-3-5 0,-2-3 1 0,4 5-1 16,-1-3 0-16,-2-1 2 0,4 2-3 0,-2 1 1 16,0 1 3-16,2-3-3 0,1 2 9 0,-3 0-7 15,2 1-4-15,-1-1 2 0,0 1 2 0,-2-1 0 0,5 2-1 16,-2-1 0-16,0 4-2 0,0-5 3 15,0 5-3-15,3-4 2 0,-4 1 2 0,1 1-2 16,0 0-1-16,1-1 2 0,0 1-1 0,2-2-1 16,-2 1-1-16,0-1 3 0,2 2-2 0,-1-2 1 0,-1 0-1 15,3 0 2-15,0 1-3 0,0 1 3 0,-5-3-1 16,5 3 0-16,-2 0-2 0,0-2 2 0,2-1 0 16,0-3 5-16,-2 6-2 0,2-5-8 15,0 2 6-15,-2 6-3 0,4-3 2 0,-2-3 0 0,0 5-1 16,2-2-1-16,-2 1 3 0,0 0 0 0,0 3-1 15,0-4 0-15,0 3-6 0,0-1 5 16,0-1 4-16,0 1-3 0,0 1 2 0,2-2-1 16,-2 2 1-16,0-1-1 0,2 2-3 0,-2-1 4 15,0 4-2-15,5-6-1 0,-5-1 1 0,1 5 1 0,-1 2-2 16,2-7-1-16,0 4 0 0,-2-1-7 0,0 4-10 16,-2-7-29-16,2 7-41 0,-3-5-51 0,3 5-59 15,-5-8-59-15,1 4-195 0,2 0-490 16,-1-2 217-16</inkml:trace>
  <inkml:trace contextRef="#ctx0" brushRef="#br4">10056 11196 45 0,'0'0'73'0,"0"0"3"15,0 0-10-15,0 0-2 0,0 0-2 0,0 0-5 16,0 0 0-16,0 0-3 0,0 0 6 0,0 0 7 16,0 0 1-16,0 0-1 0,0 0-8 0,0 0-6 15,0 0-9-15,0 0-6 0,0 0 7 0,-13 0-10 16,13 0 3-16,0 0-8 0,-9 0 1 0,9 0-5 16,-8 0-2-16,8 0-2 0,-6-2 1 0,6 2 2 15,0 0-8-15,-14-1-3 0,14 1 1 0,-6-1-3 16,-1-1 0-16,7 2 0 0,-12-1-2 0,5-2-2 15,-1 2-8-15,-2-4 7 0,1 4 1 0,0-3 0 16,0 1 2-16,-2 0 1 0,1-1-7 0,-3 0 0 16,4 0 7-16,0 0-2 0,-5-3-7 0,0 1 4 15,4 2 6-15,-2-1-2 0,-1-1 2 0,2 0-1 16,-1 1 3-16,2-2 0 0,-3 2-1 0,3-1-1 16,0-1-3-16,0-1-3 0,0 2 7 0,-1-5-8 15,0 4-1-15,3-3 1 0,-1-2 0 0,-2 5-3 16,3-8 2-16,-1 5 3 0,-1-3-3 0,2-1-1 0,-1 1-5 15,0 3 5-15,0-4 3 0,-1 1-7 0,2-1 3 16,-3-1-4-16,7 7 2 0,-5-6 2 16,1 2-3-16,2 2 2 0,-1-4 0 0,0 4 0 15,1 0-2-15,0-2 1 0,-1 2-1 0,2 1 4 0,0-3-1 16,0-3-3-16,-1 1 0 0,0 0 5 16,1-1-1-16,0 0-6 0,0 4 1 0,1-5 7 15,0 4-8-15,-3-2 1 0,0-2 4 0,4 4 2 0,0-3-5 16,-1 0 2-16,-1-2-1 0,-3 0-2 0,5 1-1 15,0 0-2-15,0-3 3 0,2 5 0 0,-3-6 1 16,0 4 1-16,3 1 0 0,-3-4-3 0,4 4 2 16,-3-2 2-16,2 5-4 0,1-3-1 0,-1-1 7 15,-4-1-3-15,5 2-3 0,0 3 2 0,0-4-1 16,0 5 0-16,0-6 3 0,0 0-4 0,0 1 9 16,0 0-10-16,0 3 5 0,-3-1-2 0,3 2 1 15,-1 0 1-15,1-1-2 0,-3-2 2 0,2 3-1 16,1 0 2-16,-2-2-4 0,-1 4-2 0,0-2 5 15,2 0 0-15,0 0-1 0,-2 2 4 0,3-2-2 16,-1 0-1-16,-2-1 0 0,1 2 1 0,2-4-2 16,-2 2 1-16,2 1-4 0,0-4 2 0,2-1 7 15,-2 4-11-15,0 2 5 0,-2-6 0 0,4 1-6 16,0-1 1-16,1 1 5 0,-2-1-5 0,-1-1 2 16,0 3 8-16,3-2-6 0,-2 0-1 0,-1 0-1 15,4-2-2-15,-3 0 1 0,1-1-1 0,0-5 5 16,-1 4 0-16,2-1 0 0,1 3-3 0,1-7 3 15,-4 6-6-15,3-5 6 0,-4 6-5 0,4 0 1 16,-3-1 2-16,3-6-4 0,-3 1 1 0,2 6 2 0,-2-2 4 16,2 2-5-16,0 1 5 0,0-1-5 0,-3 1 6 15,5-1-6-15,0 0 1 0,-1 2 3 0,-1-2 3 16,2-1-5-16,-1 1 2 0,0-1-6 16,0 2 4-16,-1 1 0 0,2-1-1 0,-1-1-4 0,0 2 6 15,0-1 1-15,-1 1-3 0,1-1 2 0,3 1-1 16,-3 0-1-16,-1 0 5 0,3-2-4 0,-3 0-1 15,3 2 1-15,0 0 1 0,0-1 0 0,-2-1 5 16,1-1-5-16,4 2 0 0,-1-7 1 0,-2 6-1 16,3-5-11-16,2 0 5 0,-3 6 3 15,1-5-2-15,0-1 5 0,4-1-13 0,-3 4 11 0,-1 2 9 16,3-4-18-16,-2 0 7 0,-2 5 2 0,0 1 0 16,0-9 4-16,1 6 4 0,-2 4-5 0,3-1-2 15,-4 0 3-15,2 2 1 0,-2-3-1 0,-1 1-1 16,4 3 1-16,-4-2-6 0,2 1-4 0,0 1 5 15,0-2 5-15,-2 3-1 0,1 3 2 0,2-5 1 16,-2 3 0-16,3 1-2 0,-5 0-2 0,5-3 4 16,-1 0-4-16,-1 1-2 0,4-1-1 0,-5-1-10 15,4 2 13-15,-2 2 0 0,2-3 3 0,-2 2 1 16,-1 2 0-16,0-3-3 0,-1 3-12 0,3-4 9 0,-3 4 5 16,1-2 2-16,-2 3-3 0,2-3-3 15,0 2 3-15,-1 1-1 0,0 1 0 0,-3-1 2 16,3 1-5-16,-1 0 1 0,-1-1 4 0,1 2-2 15,0 0 2-15,-1 2-1 0,1-6 0 0,1 2-1 16,-1 3-3-16,1-5-1 0,2 2 4 0,-4-3 9 0,5-2-14 16,4 1 7-16,-4 0-1 0,7-2-5 15,-5 2 10-15,-2 4-8 0,3-6 3 0,0 3 3 16,-2-1-12-16,3 0 7 0,-6 2 2 0,5 0 4 0,-3 0-9 16,0 2 14-16,1-3-9 0,0 0-5 0,-5 3 1 15,4 1 8-15,1 0-10 0,-1-3 5 16,-1 1-7-16,1 0 7 0,1 0 1 0,-2 2-2 15,1 0-3-15,1-1 4 0,-1 1 5 0,3-2-10 0,-2 1 1 16,0-4 5-16,3 3-2 0,0-2-2 0,-1 1 4 16,1 0 1-16,0 0-2 0,1-2 6 0,-4 5 0 15,3-4-6-15,2 2 9 0,-2-3-16 0,1 1 3 16,3 0 12-16,-2 0-12 0,1-2 4 0,-2 2 2 16,2-1-1-16,5-4 3 0,-6 6 1 0,2-1-5 15,-2 0-2-15,0 1 7 0,2-1-2 0,-3 0 0 16,2-1-3-16,1 2 1 0,-3 1 6 0,3-2-5 15,-1 2 3-15,-2-2 2 0,2 2 2 0,0 0-13 16,1 0 8-16,0 1-3 0,-1-1 8 0,2 1-2 16,-1-1 1-16,3 1-5 0,-2 4-3 0,1-4 4 15,3 1 1-15,-3 3 1 0,3-2-4 16,-2 2 1-16,0 0-8 0,1-2 5 0,1 4 1 0,-3 2 6 16,0-1-8-16,3 0-1 0,-4 0-2 0,2 2 5 15,-3 1-2-15,1-1 4 0,1 1-4 0,-6 2 6 16,1-2-5-16,0 0 2 0,-1 0-2 0,1 4 3 15,-3-3-8-15,3 1 6 0,-1 1 0 0,1-1-7 16,-4-1 4-16,3 2 9 0,1-1-6 0,-2-1-1 16,0 4 2-16,0-5-1 0,-1 2-5 0,2-1 0 15,0 1 7-15,0 2 0 0,-3-4-2 0,2 3 0 16,0 0 1-16,1 1 2 0,1-1-1 0,-4 2-6 16,3-4 8-16,5 6-13 0,-8-1 9 0,3-3 7 15,1 2-7-15,1 2 2 0,-4 0-2 0,4 0-1 16,0 3 3-16,-1 0 3 0,0-4-7 0,-2 5 3 15,3-2 2-15,-5 2-7 0,4 3 6 0,3-5 2 0,-3 3-7 16,0-1 10-16,0 2-3 0,2-1-1 0,-1 1-1 16,-1-3 2-16,1 1-4 0,-2 5 1 15,5-6 1-15,-6 4-1 0,5-3-1 0,-6 2-9 16,1-1 13-16,1 1-5 0,0 0 2 0,-2 1-1 0,1-1 1 16,-2 2 1-16,0 0-3 0,6 6-4 15,-7-5 8-15,1 0-5 0,-1 0 5 0,0 0-1 16,0 1-2-16,1-1 2 0,2 5 2 0,-4-4 0 0,2 1-6 15,1-1 5-15,0 3-1 0,-3-4-2 16,2 1 6-16,0-1-8 0,-1 1 5 0,0-1-3 0,0 0 2 16,0 2-2-16,0-2-3 0,0 1 4 0,1-2-6 15,-2 2 9-15,0 1-5 0,2-2 0 16,-3 3 0-16,1-2 0 0,-1 1-2 0,1-1 3 16,-1 1-1-16,1-3 3 0,-1 2-8 0,2 0 9 0,-2 0-5 15,3 1 3-15,-2-2-2 0,2 0 2 0,-3 0-1 16,0 0 3-16,4-1 1 0,-4-1-2 0,2 1-1 15,-3 0-6-15,2 1 3 0,-1-1 6 0,-4 1-8 16,6-1 4-16,-4 0 1 0,1 1 0 0,-1 1-4 16,-1-2 2-16,4 2 0 0,-5 0 0 0,2-1-2 15,0 0 4-15,-3 0 4 0,2 1-7 0,0-1 2 16,-2 1-4-16,1-1 3 0,0 0 6 0,-2 0-5 16,0 2-7-16,3-1 6 0,-1 3 2 0,-2-4 0 15,-1 2-2-15,-1-1 2 0,2 3-2 0,-1-1-4 16,-1-2 6-16,1 4-4 0,0-3 0 0,-3 0 3 15,3 0-3-15,-1 2 4 0,-2 3 0 0,2-4-3 16,1-2 0-16,0-1 1 0,0 1 1 0,0-1 4 16,1 0-2-16,-1 0 0 0,0 0 0 0,0-3-3 15,3 1 1-15,-3 2-1 0,0 0 7 0,1-1-6 16,-1-1 0-16,0 3 0 0,3-1 1 0,-3-1-1 16,-3-2-1-16,6 3 0 0,-6 0-5 0,2 3 10 15,-2-2-5-15,2-1-3 0,-3 0 9 0,-1 0-10 16,1 1 8-16,-1 1-6 0,-1-1 5 0,-1 0-1 15,1-1-3-15,-2 1-3 0,-2 7 3 0,2-7 1 16,2-1-4-16,-1 0 0 0,1-1 4 0,-2-1 0 16,2 4 0-16,-2-5 0 0,1 2-1 0,-2 0 5 15,4-1-4-15,-2-1-1 0,-1 2-3 0,0-2 0 16,-1 2 10-16,2-1-11 0,-1-1 4 0,-2 3-5 16,1-3-5-16,0 4 11 0,-2-3-2 0,1 1-1 15,-3 1 0-15,0 0 8 0,3-1-13 0,-4 5 5 16,1-3 7-16,-3 0-6 0,4-1 5 0,-4 3-2 0,-1 2-4 15,0-2 0-15,3 2 5 0,2-6-4 16,0 1-1-16,-5 3-1 0,6-3 3 0,-1 0-7 16,-7 4 8-16,6-8-2 0,-1 4 0 0,4-2 2 0,-8 6 0 15,4-6-2-15,1 1 5 0,1 1 0 0,-4 5-2 16,3-8 3-16,2 2-7 0,-2 1 6 16,2-3-4-16,-2 1 0 0,-5 3 3 0,0 2-3 15,7-6 0-15,-2 1 6 0,0 0-5 0,-6 4 3 0,7-3 1 16,2 0 2-16,-9 2-1 0,5-5-3 0,-5 7-13 15,6-4 11-15,-2-2-1 0,-2 0-2 0,0 5 2 16,-3 0 4-16,2-2-8 0,-1 2 4 0,6-4-1 16,-5-1 5-16,4 1 0 0,-4-3 1 0,-1 5-5 15,2-5 8-15,1 1-8 0,3 0-2 0,-3-1 6 16,0-1-2-16,-3 0-8 0,5 2 8 0,-4-2-2 16,4 2-3-16,-4 0-1 0,0-2-14 15,2 1 9-15,-1 0 4 0,0-2-3 0,-1 2 2 0,-4 3 3 16,4-4 3-16,-5 4-3 0,5-6-3 0,-7 4-8 15,6-4 10-15,0 1 0 0,-5 1 4 0,5-2 0 16,0 0-5-16,-7 2 5 0,5-1 2 0,-5 2-3 16,4-6-1-16,0 7-1 0,0-6 7 0,3 2-8 15,0 0 10-15,0-1-2 0,1 0-3 0,0 1 2 16,0-1-2-16,2 0-5 0,-2 1-7 0,0-2 13 16,3 2 1-16,-4-3-10 0,3 1 0 0,-3 0-1 15,2 1 3-15,-2-2-5 0,-1 1 8 0,3 1 0 16,-5-2 3-16,1 2-2 0,2-4 1 0,-2 3-2 15,1-2-15-15,3 0 14 0,-6 2 5 0,6-3 0 16,-1 2 0-16,1-3-4 0,-1 2 6 0,0-1 3 16,0-1-4-16,0 2 7 0,6-2-4 15,-1 1 1-15,0-1 1 0,-6 1-5 0,7-1 1 0,-7 1-1 16,6-3 0-16,-5 3-1 0,4-1 5 0,-1-1 2 16,2 0-9-16,-7-1 5 0,-1 1 0 0,3 1 5 15,-1 0-7-15,1 1 8 0,-2-3 2 0,3-1-2 16,0 0 5-16,0 0-7 0,1 0 10 0,-3 2 1 15,1-4 0-15,3 2-4 0,-3 2 2 0,4-5 2 16,-3 3 0-16,4-3-2 0,0 1 1 0,-4 1 4 16,3-3-2-16,-3 1-3 0,3-1 3 0,4 0-6 15,-3-1 0-15,-1 2 1 0,3-1-1 0,-2-1-1 0,3 0 0 16,-1-1-1-16,1 2-5 0,1-4-2 16,-1 4-3-16,1-2 0 0,3 1-10 0,-2-3-16 15,-1 0-33-15,3 0-29 0,-2 2-36 0,-1-2-158 16,-1 1-302-16,2-3 134 0</inkml:trace>
  <inkml:trace contextRef="#ctx0" brushRef="#br3">20187 13587 14 0,'0'0'162'0,"0"0"-9"0,0 0-16 0,0 0-3 16,0 0-10-16,0 0-7 0,0 0-4 0,0 0-4 16,0 0 5-16,0 0-1 0,0 0 7 0,0 0 8 0,0 0 4 15,0 0 6-15,0 0 0 0,0 0 0 16,0 0 1-16,0 0-3 0,0 0-5 0,0 0 1 16,0 0-11-16,0 0-11 0,-12 0-8 0,8 2-14 15,-4 1-9-15,-4 0-10 0,0 2-8 0,-4-3-4 0,-2 5-2 16,-1-4-10-16,2 3-2 0,-5-1-3 0,3-2-3 15,2 0-6-15,0-3-1 0,1 2-4 16,2-2 1-16,3-2-7 0,-2 2-6 0,4-3 0 16,0-5-12-16,4-1 1 0,0-7-9 0,4-11 9 0,3 0-5 15,4-4-9-15,0-3 6 0,5-10-4 0,0 10 3 16,0 1-1-16,2 1 0 0,1-1-2 16,1 6-1-16,-4-2 1 0,2 0 2 0,1 12 4 15,-5 2 10-15,0 0-12 0,-1 6-1 0,-3 0-2 0,1 1 3 16,-2 1 2-16,0 4-5 0,-1 1 3 0,-3 2 3 15,6 2-1-15,1 1 0 0,-1 8 2 0,1 9 6 16,0 9-7-16,3 0 3 0,-2 20-3 0,-1-1-1 16,0 0 2-16,-2 1 3 0,0 2-2 0,1-3-3 15,-4-12-2-15,0 10-4 0,1-9-8 0,-2-4-2 16,2 4-4-16,-5-6 4 0,4 1-3 0,-5-1 1 16,1-4 1-16,-2-1 4 0,0-6 1 0,0-3 4 15,-2 1-3-15,0-1 1 0,0 1 3 0,-2-4 1 16,1 0 4-16,-2-4 0 0,1-2 2 0,0 2 4 15,-3-3-5-15,2 2 1 0,0-6 2 0,-5 2 3 16,5 0-1-16,-4-1 5 0,-1-1 1 0,1-3 0 16,0-3 0-16,0 2-4 0,-1-2 3 0,1-2-4 15,-1-2-3-15,-2-1 12 0,1-2-11 0,5 1-3 16,0 1-5-16,0-1-17 0,1-1-17 0,2 0-22 16,1-1-28-16,-2 1-27 0,4-1-31 0,3-1-35 15,0-5-36-15,1 1-186 0,2 0-442 0,2-2 196 16</inkml:trace>
  <inkml:trace contextRef="#ctx0" brushRef="#br3">20317 13261 4 0,'1'-7'184'16,"-1"0"-7"-16,0 2-11 0,1 2-12 0,-1-2-17 15,0 5-16-15,0-4-7 0,0 4-14 0,0-5-6 0,0 5-15 16,0 0-2-16,0 0 13 0,0 0 15 16,0 0 13-16,4 14 1 0,-2 1 1 0,-4 11-5 15,4 1-7-15,0 4-1 0,-2 3-6 0,1-2 2 16,1 4-5-16,-2 0-7 0,4 11-6 0,-2-12-6 0,-1 1-11 15,4-3-3-15,1 1-6 0,-1 2-6 0,-1-3-5 16,3-4-7-16,-2-3-2 0,4 1-6 0,-2-7-6 16,2-3 11-16,3-3-17 0,-3 1-3 0,-2-6-1 15,4 1-3-15,-2-5-3 0,-1 2-2 0,2-2-1 16,5-3 0-16,-2-4-3 0,5-1 1 0,-1-6-2 16,-3 4-1-16,2-9-3 0,-2 2-3 0,3-4-8 15,0-5-1-15,-1 0-8 0,-2-1-2 0,-3-1-7 16,1 1 2-16,-5-3 1 0,-3 5 2 0,-2 2 4 15,2 0-1-15,0-1 4 0,-4 4 4 0,0 1 1 16,-4 6 12-16,4-1-8 0,-3 2 3 0,2-1 2 16,-1 3 2-16,0-3-2 0,-2 4 1 0,3 2 1 15,1 2-2-15,0 0 1 0,0 0 3 0,-18 11-1 16,13-4-3-16,-1 4 2 0,-2 3-1 0,4-1 1 16,2-1 0-16,-5 4 1 0,3-3-1 0,1 6 0 15,1 0-2-15,1-2 6 0,1 0-2 0,0 2-1 16,1-1 1-16,-1-4-1 0,2 2-1 0,3-6-2 15,-1 3 3-15,2-4-3 0,-4 2-6 0,5-2 9 16,-1 0-2-16,-1-1-2 0,4-1 1 0,-3-2 1 16,2-3-4-16,1 1 4 0,4-1-4 0,-3 0 2 15,-1-4 4-15,4-3-2 0,-5 0 0 0,8-7-1 16,-3 2-1-16,-2-3-1 0,2-4-3 0,0 1-12 16,0 0-3-16,1-6-13 0,-4-2-3 0,4 3-6 15,-5-4 8-15,1 8 4 0,-2-2 2 0,-3 1-1 16,0 4 7-16,-1 2 1 0,1 0 2 0,0 1 4 15,-3 7 0-15,-1-1 3 0,1-3 3 0,1 4 3 0,-2 1-3 16,2-1 1-16,-3 4 6 0,0 0-3 16,0 0 4-16,10 7 0 0,-4 0-3 0,1 3 7 15,-1 2-1-15,3 3-3 0,3 0-1 0,-3 1 4 16,0-1-4-16,3 2 4 0,-1-3-2 0,1 1 0 16,1-1-2-16,-1 3 5 0,0-3-4 0,-1-3 2 15,-2-2 0-15,1-4 0 0,-3 3 0 0,1-3 0 16,-2 1 1-16,3-6-1 0,-1 0 1 0,2 0 2 15,2-4-7-15,-6 1-7 0,3-4-26 0,0-1-29 0,1-3-43 16,-6 1-35-16,3-5-40 0,-2-2-144 0,-5 5-357 16,0-5 158-16</inkml:trace>
  <inkml:trace contextRef="#ctx0" brushRef="#br3">20410 13556 86 0,'-8'2'224'0,"4"-2"-23"16,0 4-23-16,4-4-17 0,0 0-16 0,0 0-10 0,0 0-18 15,23-11-7-15,-4 6-10 0,5-4-9 0,6 0-5 16,4-3 0-16,0 1-7 0,-1-3-3 0,2 2-8 15,0 0-5-15,-1 0-4 0,-2 2-7 0,-1-2-5 16,-3 7-9-16,-8-1 4 0,-2 2-6 0,-6 2-3 16,-1-1-2-16,-4 2-7 0,0-1 4 0,-2 1-6 15,0-3 2-15,-5 4-6 0,8 0-1 0,-8 0-11 16,9 0-16-16,-9 0-22 0,0 0-38 0,0 0-24 16,0 0-39-16,-4 7-29 0,4-7-169 0,-5 6-358 15,1-3 159-15</inkml:trace>
  <inkml:trace contextRef="#ctx0" brushRef="#br3">21289 13251 50 0,'0'0'110'0,"0"0"-9"0,0 0-5 0,0-4-9 0,0 4 1 15,0 0-3-15,2-8 3 0,0 6-1 0,-2 2 1 16,1-3-3-16,-1 3-4 0,0 0 1 0,2-5-3 16,-2 5-5-16,0-4-2 0,0 4-1 15,0 0 0-15,0 0-8 0,2-3-3 0,-2 3-3 0,0 0 5 16,0 12 7-16,-2 0 6 0,0 8-2 0,1 8-3 15,-3 0-3-15,-1 1-10 0,4 2 2 0,0-1-4 16,-6 0-5-16,5-5 0 0,1 4 2 0,-1-10-11 16,2 5 0-16,2-5-3 0,-1-1-5 0,1-1-2 15,0-6 1-15,0 1-3 0,3-2-4 0,2-1-1 16,-4-1-5-16,6-1 1 0,0 1-1 0,2-4 3 16,-1 0-3-16,6-2-2 0,1 0-2 0,1-4 0 15,5 0 0-15,-6-4-4 0,11 1-3 0,-7 0 3 16,0-1-5-16,-1 2 0 0,-1-1-4 0,-1-3-10 15,3 3-15-15,-5 0-21 0,-3 0-26 0,-1 2-19 16,0 0-20-16,-3-2-19 0,-3 4-14 0,-2-2-12 16,3 0-5-16,-3 2-15 0,-4 1-129 0,2-5-327 15,-2 5 146-15</inkml:trace>
  <inkml:trace contextRef="#ctx0" brushRef="#br3">21550 13474 159 0,'-4'-3'190'16,"2"-1"-1"-16,0 1-7 0,2 3-10 0,-3-5-16 15,3 5-20-15,0 0-5 0,0 0-2 0,0 0 6 16,-2 18 2-16,2 1-6 0,2 6 2 0,0 3-16 16,-2 3-13-16,1 1-8 0,1 0-7 0,2 2-12 15,-2-3-8-15,3 4-5 0,-5-2-9 0,5 1-16 16,-4-1-29-16,3-4-47 0,-4 4-61 0,3-3-75 15,-3 0-226-15,0-1-432 0,-3-3 191 0</inkml:trace>
  <inkml:trace contextRef="#ctx0" brushRef="#br3">12880 4655 89 0,'-3'-4'98'0,"3"4"-22"0,0 0 2 16,0 0 0-16,0 0-7 0,0 0-4 0,-4-1-11 0,4 1-5 15,0 0-12-15,0 0 13 0,0 0 0 16,0 0-4-16,0 0-5 0,0 0-1 0,0 0 2 15,0 0-4-15,0 0-3 0,0 0 2 0,0 0 5 16,0 0-4-16,0 0-1 0,0 0-1 0,-6 13 7 16,6-8-6-16,0 0-2 0,-1 2-1 0,1-1-1 0,0-1-11 15,0 2 2-15,1 0 2 0,-1-1-9 0,0 0-2 16,3 0 0-16,-3 0-5 0,6-1-6 16,-5 0-1-16,3-1-1 0,0-1 3 0,0 1-4 15,-3-2 0-15,3 0-5 0,-4-2 2 0,14 0 0 0,-14 0-9 16,10-3-1-16,-3 1-3 0,-2-1-3 0,4-1-3 15,-4-1 1-15,0 2 6 0,0-2-4 16,0 0-10-16,1-1 4 0,-3 2-2 0,0-2 7 16,-1 1 3-16,1-1-1 0,-3-3 3 0,1 5 5 0,-2-5-7 15,-1 2 1-15,1 0 2 0,-3 1 5 0,0-2 4 16,-3 1-4-16,3 1 9 0,0 2 7 0,0-1 8 16,-1 1 1-16,0 2 5 0,-2-1 6 0,-1-2 4 15,4 5-10-15,-2-2 3 0,2 1 6 0,4 1-2 16,-13 3 0-16,9-3-1 0,4 0 0 0,-9 6 1 15,4 0-3-15,-1-1-4 0,2 0 1 0,0 2-4 16,0 3 1-16,-1-3-2 0,2 4-3 0,0 0 1 16,1-4-6-16,1 0 3 0,-3 0-1 0,4 1-5 15,-1 1-7-15,1-4 5 0,1 1-4 0,3 0 7 16,-4-3-1-16,0 3 0 0,0-3-6 0,3 1-1 16,-1-2 0-16,-2-2 2 0,4 4-7 0,1-3 6 15,-5-1-3-15,0 0 5 0,9-4-6 0,-6 2 0 16,4-3 2-16,-3 1 1 0,0 1 0 0,0-1-2 15,0 0 5-15,-3-3-5 0,4 1-8 0,-1-2 6 16,-3 1-1-16,-1 1 1 0,3-3-3 0,-6 5 5 16,3-5 0-16,0 5-3 0,-5 0 1 0,5-4 5 15,-2 4 3-15,-1 0-3 0,2 0-1 0,-2-1 10 16,2 3 0-16,1 2 5 0,-5-6 6 0,2 5-4 16,3 1-2-16,-4-5-1 0,4 5-5 0,0 0 1 15,0 0-3-15,0 0 4 0,-7 9-5 0,4-4 5 16,3 2-6-16,-4-4-1 0,3 4 2 0,1 1 4 15,-2-4-2-15,4 5-5 0,-2-1 0 0,0-3 0 16,1 2-2-16,2-2 2 0,-2 1 1 0,-1 0-9 16,3-2 4-16,0 0-5 0,1 0 1 0,0-1 2 15,1-1-3-15,-1-1 0 0,-4-1-4 0,13 0 7 16,-13 0-1-16,10-4-3 0,-3 1-4 0,-2-2-2 16,0 2-1-16,1-3 0 0,-1 0 2 0,0 0-4 15,-2 1-1-15,-1-4 1 0,1 5 1 0,0-7-4 16,-2 5 0-16,-1-2 12 0,1 0-7 0,-2-2 1 15,0-1-2-15,-2 5 7 0,-1-1 1 0,2 1 1 0,-1-1 3 16,-1 2 2-16,-1-2 8 0,-1 4 10 16,5-2-4-16,-7 5 7 0,8 0-2 0,-8-4 3 15,8 4-2-15,-6 2-2 0,-2 1 6 0,6 2 3 16,-5 1-1-16,3 2 1 0,-1 1-1 0,1 2 2 16,0-2 0-16,1 3 2 0,0-2-3 0,-1 6-4 15,3-3-2-15,1 0-3 0,-2-3 2 0,2 3-3 16,0-4-1-16,0 3-2 0,2-3 0 0,2 2-3 15,-3-3-1-15,2-2-3 0,3 2-1 0,-2-1-3 16,0-2 2-16,-2 0-5 0,5-3 4 0,-2 3-2 0,1-5-3 16,-1 0 3-16,4 0-2 0,-2-3 2 0,-2 0-7 15,4-2 1-15,-2-1-2 0,0-2-3 16,1 1-1-16,-1-2-3 0,-1 1-1 0,0-1 2 16,-1 0 0-16,-1 0-1 0,-2-5-2 0,1 3-1 15,-2 1 1-15,-2-2-1 0,-2-1 4 0,2-1 0 0,-3 2 2 16,-2-3-1-16,0 6 7 0,1-1-2 0,0 2 7 15,-1 1 9-15,1 3 2 0,-2 1 6 0,2-1 2 16,0 1 3-16,-2 0-2 0,-1 3 3 16,8 0-5-16,-12 5 3 0,6-4 2 0,1 5-3 0,-3-1 2 15,3 2 3-15,1 1-6 0,0 2-1 0,-3-1 1 16,4 3-3-16,2 0 1 0,-3 1 0 0,2-2-5 16,0-1 0-16,2 2 1 0,0-1-1 15,2 1-1-15,0-1-4 0,-2-3-2 0,1 0 1 0,3 0-2 16,-1 0-3-16,0-3 2 0,4 2 0 0,-3-3-4 15,-2 0 4-15,2-2-2 0,3 1-1 0,-1-2-1 16,-6-1 0-16,10 0 0 0,-3-1-4 0,-1-2 2 16,-2-2 0-16,2 2-2 0,-1-2-3 0,2-4 2 15,-4 4-1-15,3-2 0 0,-2-1-3 0,-1-1 2 16,0-1-1-16,-2 0-6 0,-1-2 2 0,0-2 0 16,-1 1 1-16,-2 1-3 0,0 0 2 0,0 0 0 15,-1 3 3-15,1 0 2 0,-3-2 2 0,2 5 0 16,2 1 6-16,-2-1 1 0,-1 2 5 0,0 2-2 15,1-1 2-15,4 3-3 0,-5-1-1 0,5 1 6 16,-8 4 6-16,4 1-3 0,-1-1 0 0,4 4 2 16,-3 1-3-16,0 0 3 0,4 1 0 0,-4 2-3 15,3-2 3-15,1 1-2 0,0 1-2 0,0-4 1 16,4 4 0-16,-3-1-2 0,2-1-1 0,-2 1-2 16,4-3 1-16,-1-2-3 0,0 1 2 0,2 1-3 15,-1-3-2-15,-2-1 2 0,2 1 21 0,1-2-9 16,-2-1-1-16,1 0-3 0,3-1 1 0,-3-1-2 15,2 0-4-15,-1-3 0 0,-2 1 0 0,3-2-3 16,-2-1-2-16,-1-1-2 0,0 1-2 0,2-1 0 16,-3 0-1-16,0-1-5 0,-1-1-1 0,-1-2 0 15,1 3-2-15,-4-4-2 0,1-1-1 0,-1 4 3 16,0-4 3-16,-3 0-8 0,0 3 3 0,-1-3 1 16,1 4 4-16,-4-2-1 0,5 3 3 0,-4 2 5 15,3-1 1-15,-3 3 5 0,2 0 0 0,-4 2 6 16,1-2 0-16,5 4-2 0,4-1 5 0,-14 3-3 15,5 3 0-15,5-1 0 0,-1-1-1 0,-3 6 0 16,1-1 3-16,4 2-3 0,-1-1 2 0,3 3-3 0,-1-2 3 16,2 2-2-16,0 1-2 0,0-3 4 15,2 1-2-15,-1 0-4 0,3-3 0 0,-1 4-1 16,3-3 1-16,-2-1-1 0,0 1 1 0,1-3-6 16,-1-1 6-16,2 2-4 0,-1-3-2 0,0-1 2 15,2-1 1-15,-2-3-2 0,3 0-1 0,-8 0 0 16,12-2 2-16,0-1-3 0,-4-2-3 0,2-1 1 15,-3-2 0-15,1 1-2 0,1-3-4 0,-1 3 0 16,-1-3-5-16,0-1 1 0,-1-1-4 0,-2 0 0 16,-2 1-3-16,0-1 1 0,-2-5 2 0,-3 0 0 0,-2 3 0 15,3 2 1-15,-4 1 4 0,1 0 5 16,-1 1-5-16,1 0 3 0,0 2 1 0,-4 0 2 16,1 1 4-16,0 0 3 0,1 4 5 0,0 0 1 15,0 3 4-15,-1 0-2 0,8 0 4 0,-15 4-2 16,7 0 6-16,0 5 0 0,-2-2-1 0,5 1 0 0,0 2 2 15,0 6-1-15,-2-1-1 0,0 0-2 0,4-2-1 16,2 0-1-16,-2 3 2 0,3 0 2 16,0-5-7-16,3 0 1 0,-2 0 0 0,-1 1 0 15,3-4-4-15,3 1 2 0,-5-2-3 0,3-1 2 0,0 1-2 16,0-1-3-16,1-2 1 0,0 0-1 0,0-2-2 16,0-1 1-16,3-1-3 0,-8 0 5 0,13-3-3 15,-4 1 2-15,-2-3-4 0,2 0 0 16,3 0-5-16,-6-4 0 0,2 1 0 0,-2 1-7 15,1-2-2-15,-1-1-2 0,-1 0-3 0,-2-1-1 0,-1 0-3 16,1-1-2-16,-3 2 3 0,0-2-5 0,-2 0 2 16,-3-4 3-16,3 3 2 0,-3 4 7 0,0-3-3 15,-2 2 4-15,0 2 1 0,0 0 4 0,-1 0 1 16,0 1 2-16,0 4 5 0,-1 0 0 0,-1 2 6 16,1 0 2-16,4 1 2 0,-2 1 2 0,-3 0 1 15,1 3 4-15,0 2 2 0,-2-3-3 0,3 3 1 16,3 2 1-16,-3 0 0 0,3 2-1 0,0-1-1 15,1 3-1-15,3-1 0 0,-3 1 4 16,4 0-5-16,4 2-1 0,-3 3 2 0,3-1-4 0,2-4 2 16,-2 0-1-16,4-1-3 0,-3-2 0 0,3 0 1 15,-1 2-4-15,1-2-1 0,1 0 1 0,1-4-3 16,-1 2 0-16,-1-4-3 0,3-1 2 0,-2 1 0 16,3-3-3-16,-6 0 2 0,6-3-2 0,-3 3-1 15,1-4-2-15,0-2-2 0,-2 0 0 0,-1-2-5 16,1 2-1-16,0-3-2 0,-2 0-2 0,-5-1 1 15,2 3 1-15,2-4-3 0,-5 0-2 0,0 0-3 16,-5-5-1-16,4 6 5 0,-2-2-4 0,-1-5 4 16,-4 3 2-16,0 2-2 0,1 3 3 0,1-3 5 15,-1 4 3-15,-1-1 2 0,0 4 6 0,1 1 2 16,0-2 5-16,-2 3 4 0,1 2 3 0,2 1 0 16,-3 2 0-16,-1 3 3 0,1 2 1 0,0 0 0 15,0 3 2-15,1-1 1 0,3 3 2 0,1 1-3 16,0 1 1-16,-3 2-4 0,7 0 2 0,-3-4-7 15,2 1 4-15,1 0-5 0,0-2 1 0,1 2-2 16,2-2-1-16,0-2 0 0,1 3 0 0,-1-5-5 16,1 1-2-16,-3-2 0 0,4 0 1 0,-1-2 0 15,-1-1 0-15,-1-1-1 0,6 2-4 0,-4-3 4 16,-4-1-4-16,14-3 5 0,-9-1-4 0,6 1 5 16,-4-2-3-16,0-2-3 0,0-1-1 0,2-1 2 15,-2 0-3-15,1 1-2 0,-3-4 1 0,1 2-9 16,1-4 2-16,-6 2-2 0,2-5 0 0,-1 5-4 15,-4 0 8-15,-1 1-2 0,2 2 3 0,-3-2-1 16,3 5 4-16,-2-5 2 0,1 3 3 0,-3 3 1 16,2 1 9-16,0 0-4 0,0 3 1 0,3 1-3 15,-9 0 5-15,9 0 2 0,-12 8-1 0,7-4 3 16,0 3 2-16,0 3-3 0,-3 0 5 0,4 3-3 16,2-2-1-16,-2-1-2 0,3 6 3 0,-3-3 1 15,4 1-1-15,0-3-3 0,0 0 0 0,0 1-1 16,0-3 0-16,5 2-4 0,-1-2 1 0,-4-3-2 15,5 0 1-15,-1-1-4 0,-2 1 4 0,3-3-3 16,0 0-2-16,-1-1 1 0,2 2 1 0,1-4-4 16,-7 0 2-16,13-5-2 0,-7 1 0 0,3 1 0 15,0-4-1-15,-1 1-3 0,0-2-1 0,2 1-2 16,-4-3-1-16,-2 1-6 0,1-1-3 0,-2 0-3 16,-1-2 0-16,3-3 4 0,-4 4-7 0,-1-2 2 0,0 1 1 15,-1 2 2-15,-4-2 0 0,1 0 3 16,-2 0 4-16,2 0 0 0,-4 3 2 0,2 1 1 15,-2 1 10-15,3 0-6 0,-1 1 8 0,-1 3-2 16,0 0 0-16,0 1 2 0,1 1 2 0,6 1-1 0,-12 2 1 16,5 1 3-16,2 0 2 0,0 6 0 0,-2-2 4 15,1 2 0-15,1 2-2 0,1 1 3 16,3-1-2-16,-3 2 3 0,4 2 0 0,4 1-3 0,-3-5 0 16,2 3-1-16,-2-3 1 0,4-2-4 15,-4 2 4-15,4-1-1 0,-1-1-2 0,0-1-4 0,2-3-2 16,-2 2 2-16,1-2-4 0,-1-3 1 0,1 2 1 15,0-3-1-15,2 4-1 0,-3-5-1 16,-4 0 3-16,12-3-1 0,-7 1-1 0,2 0 2 16,-2-3-4-16,2-2-1 0,1-1-1 0,-4 3 0 0,-1 0-2 15,3-4 2-15,-3 0-3 0,1-1 0 0,-1 2-1 16,-3-4 3-16,-3 0-3 0,1 0-3 0,0 2 4 16,-1-3 0-16,1 5-1 0,-4-2 3 0,5 3 1 15,-5-2 1-15,3 2 2 0,-2 3 3 16,3 2 2-16,-2-2 2 0,4 4-4 0,-3-4 2 0,3 4-2 15,0 0 4-15,0 0-4 0,0 0 4 0,-10 10-1 16,9-3 1-16,-1 1 1 0,1-2 6 0,1 6-7 16,-1-4 1-16,2 6 3 0,-1-3-6 0,0 0 1 15,3 0 5-15,-1 0-2 0,1 0-3 0,-1-1-1 16,2-1-1-16,-1-2 0 0,1 0-1 0,-2-2-5 16,3 0 6-16,0-1-2 0,-3 0-2 0,1 0 1 15,0-2 1-15,2 1-4 0,0-2 3 0,-5-1-1 16,0 0-2-16,12-5 1 0,-9 4 0 0,1-3-3 15,0 0 4-15,0-1-5 0,1 1-1 0,-1-4 0 16,-3 1-4-16,3 2 0 0,-4-2-1 0,0-3-2 16,4 1 0-16,-8-1-1 0,4 3 0 0,-4-2 3 15,-1 1 0-15,3 1 3 0,-3 2 0 0,3-1 2 16,-3 1 5-16,1 1-1 0,-1 1 2 0,1 1 4 16,-1 0 5-16,5 2 1 0,-7-1-1 0,7 1-4 15,-7 4 6-15,3 0-2 0,0-1 3 0,2 4-1 16,0 0-3-16,0 2 5 0,2-1-2 0,0 2 0 15,0-2-6-15,0 0 0 0,4 1-1 0,-2 0 2 16,2-1-3-16,0-2 2 0,-3 1 2 0,5-2-8 16,-3-2-1-16,1 1 1 0,1 0-6 0,-1-2-3 15,1 1-23-15,-1-2-30 0,-4-1-57 0,0 0-79 16,0 0-75-16,0 0-183 0,5-8-493 0,-5 4 218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5:02.23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2977 4842 68 0,'1'-3'158'0,"0"-1"-2"15,0-1-18-15,1-1-6 0,-2 1-7 0,4-2-9 16,-2 2 5-16,0 0-11 0,0-1-1 0,1 2 1 16,-1 0-1-16,0-2 0 0,-2 2 5 0,0 4-1 15,1-3-1-15,-1 3-7 0,0 0-8 0,-4-6-11 16,0 5-8-16,4 1-10 0,-12 3-9 0,1 1-5 15,-6 8-3-15,-7 2-7 0,-4 3-7 0,-1 3-3 16,-1-3-1-16,0 0-5 0,2 0 0 16,-2 0-2-16,6 0-5 0,1-2-2 0,5-2-4 0,4-3-2 15,0 3-2-15,2-4 0 0,4-1-3 0,1-1-4 16,3 0 2-16,4-3-1 0,-2 4-5 0,4-2-1 16,-1 0 1-16,6-1-7 0,3 2 4 0,-1-2 8 15,0 0-8-15,5 0-2 0,4 0-1 16,1-2 4-16,0-1 0 0,0 1-1 0,-2-1 8 0,-2 0-6 15,-1 0-2-15,-3 1-1 0,-1-2-1 0,3 2 0 16,-7 0 5-16,-1-1-4 0,0 1 3 0,-2 2 3 16,1-1 2-16,-4 4-2 0,-2-1-1 0,0 3 2 15,-2 1-4-15,0-1 4 0,0 0-2 0,-1 0 8 16,-3 1-9-16,1-1 2 0,1 2-1 0,-2-4 0 16,1 2 0-16,0-1-2 0,3-1 3 0,1 0-6 15,0-3-4-15,1 2-1 0,0-3-7 0,2 0 4 16,-2-1 0-16,5 4-2 0,0-4 0 0,-1-1 8 15,3 1-3-15,3-1-4 0,-2 2 3 0,1-1 3 16,2-3-2-16,-1 3 1 0,4-2 3 0,-7 0-2 16,7 1 2-16,-7-1-3 0,2 0 1 15,1 2-1-15,-4 1 1 0,2 2 3 0,-2 2-4 0,0 1 2 16,-3 4 3-16,-1-1 0 0,-1 5 3 0,-3 0-3 16,3 1 2-16,-8 2-1 0,5 2 2 0,-4 2-3 15,1 2 4-15,-2-9-3 0,1 7 3 0,-1 2 0 16,0-1-1-16,-1-1 0 0,2 0-1 0,2 0 5 15,-1-6-1-15,0 8 1 0,2-9 0 16,2 3 0-16,-1-2-3 0,2 0 2 0,2 1-3 0,0-2 1 16,1-5 2-16,-1 0-1 0,4 1 1 0,0-4 5 15,2 2-8-15,3-5 0 0,-1 2 1 0,3-1-3 16,11-3 4-16,-5-2 0 0,2-2-22 16,1-2-26-16,6-5-39 0,2 1-42 0,0-5-59 15,-4-1-177-15,2-2-393 0,-7 2 175 0</inkml:trace>
  <inkml:trace contextRef="#ctx0" brushRef="#br0" timeOffset="360.854">3342 5126 33 0,'-6'-2'206'0,"2"-1"0"0,0 3-12 16,4 0-14-16,-5-3-22 0,5 3-9 16,-4-2-17-16,4 2-13 0,0 0-9 0,-8 8-8 15,6-3-3-15,2 2-6 0,0 3 1 0,0 2-4 16,-1 4-11-16,2 2 3 0,1-2-4 0,1 4-5 15,2-3 1-15,-4 4-7 0,2-2-6 0,1 5-3 16,-3-6-7-16,3 1-6 0,0-1-3 0,-3 0-6 16,3-5-5-16,-3-1-3 0,1 5-3 0,0-8-16 15,-2-1-20-15,1 1-22 0,-2-1-20 0,1-3-26 16,-2 0-21-16,0 1-31 0,2-6-39 0,-6 2-17 16,2-1-153-16,-5-1-369 0,9 0 163 0</inkml:trace>
  <inkml:trace contextRef="#ctx0" brushRef="#br0" timeOffset="555.949">3092 5167 129 0,'2'-7'146'16,"6"2"-6"-16,-2-3-8 0,3 2-8 0,4-1-13 16,1-3-8-16,3 2-7 0,-1-1-6 0,5 1-9 15,-2 1-11-15,3 2-5 0,5-3-6 0,-6 4-4 16,1 4-6-16,-3-1-2 0,3 2-11 0,-5 2-6 15,2-1-16-15,-6 4-22 0,-2-1-33 0,0 1-32 16,-4 1-22-16,-1 3-25 0,-3 2-87 0,-3 4-224 16,-4 1 99-16</inkml:trace>
  <inkml:trace contextRef="#ctx0" brushRef="#br0" timeOffset="725.004">3176 5567 47 0,'-8'14'168'16,"2"-2"-6"-16,1 0-7 0,0-4-6 0,1 4-11 15,3-5-4-15,2 0-14 0,-1 0-5 0,4-4-4 16,1 1-11-16,3-3-7 0,2 2-9 0,4-1-11 16,5-4-5-16,10-4-12 0,2-1-4 0,2-5-7 15,-1 2-21-15,6-4-26 0,-5 2-40 0,4-3-46 16,-4 0-58-16,0 2-124 0,-6-2-292 0,2 1 130 16</inkml:trace>
  <inkml:trace contextRef="#ctx0" brushRef="#br0" timeOffset="1048.87">3778 5162 121 0,'0'0'216'16,"0"-5"-8"-16,1 2-9 0,-1 3-9 0,0-4-12 15,0 4-12-15,-1-7-7 0,1 7-8 0,0 0-11 16,0-2-5-16,0 2-7 0,0 0-10 0,0 0-8 16,0 0-12-16,0 0-5 0,0 0-6 0,0 0 6 15,0 0 3-15,-4 17-2 0,4-8-5 0,0 5-5 16,-1 3-4-16,-2-1-8 0,3 5-7 0,0-3 3 16,0 7-15-16,-1-5-3 0,2-1-6 0,-2 1 3 15,2-1-13-15,-1 0-5 0,0 1-5 0,3-1-15 16,-2-2-24-16,-1-1-23 0,3-4-30 0,-2 1-33 15,3-1-34-15,-3-2-38 0,1-5-48 0,0 2-45 16,2-2-153-16,-3-2-453 0,-1-3 201 0</inkml:trace>
  <inkml:trace contextRef="#ctx0" brushRef="#br0" timeOffset="1234.949">4026 5499 189 0,'0'2'248'0,"0"-2"-20"0,0 5-17 0,0-1-20 15,0-1-20-15,0 2-16 0,0-5-16 0,0 10-33 16,-1-3-49-16,-2 3-64 0,6-5-72 0,-6 2-190 16,3 2-290-16,-1 0 129 0</inkml:trace>
  <inkml:trace contextRef="#ctx0" brushRef="#br0" timeOffset="1624.062">4440 5153 57 0,'0'0'243'0,"-3"-3"-7"0,3 3-11 16,-2-4-9-16,2 4-22 0,0 0-13 0,0 0-10 15,0 0-9-15,0 0-7 0,-8 8-10 0,7-3 1 16,-2 3-8-16,2 2-6 0,0 2-6 0,-2 3-5 15,3 5-8-15,0-3-8 0,0 1-11 0,0 1-9 16,0-2-6-16,0 2-8 0,0 1-9 0,0-5-4 16,0 4-6-16,0-1-2 0,3-6-10 0,-3-1-6 15,0 1-16-15,0-2-22 0,1 0-27 0,-5-5-26 16,7 2-29-16,-3-2-33 0,0-1-37 0,0-4-44 16,0 0-38-16,0 0-199 0,0 0-472 0,0 0 209 15</inkml:trace>
  <inkml:trace contextRef="#ctx0" brushRef="#br0" timeOffset="1813.998">4293 5109 163 0,'0'0'186'0,"0"-6"-11"0,2 3-7 0,-2 3-4 16,6-5-4-16,-1 2-11 0,2 2-8 0,1-3-16 15,5 0-9-15,1 0-14 0,5 3-9 0,0-4-11 16,0 2-4-16,3 1-10 0,5 0-8 0,-4 2-8 15,0 0-5-15,-5 4-19 0,0-1-29 0,-2 2-41 16,-2 0-38-16,-5 2-34 0,-1 0-32 0,0 3-26 0,-6 4-95 16,-4-4-290-16,-1 9 128 0</inkml:trace>
  <inkml:trace contextRef="#ctx0" brushRef="#br0" timeOffset="1956.934">4354 5476 14 0,'-5'10'150'0,"4"-3"-5"16,-2-1-4-16,4-1 2 0,1 1-7 15,3-2 1-15,-1 0-7 0,6-1-8 0,4-1-8 16,4-1-13-16,1-4-10 0,4 1-11 0,6-3-5 16,1-1-11-16,-2 0-8 0,5-2-36 0,-5-1-50 15,2-2-61-15,-11 0-176 0,8 3-289 0,-9-2 129 0</inkml:trace>
  <inkml:trace contextRef="#ctx0" brushRef="#br0" timeOffset="2346.811">4829 5141 203 0,'7'-3'227'0,"-4"-1"-11"0,7-1-19 15,-5 2-19-15,4 2-18 0,-4 0-18 0,3 1-10 16,-2 0-11-16,2 1-13 0,-2 2-8 0,-2 0-8 16,1 4-2-16,-2-3 8 0,0 6-7 0,0 0-7 0,-3 1-5 15,-3 1-5-15,1 1-6 0,-2 3-1 0,-1-1-4 16,-3 1-1-16,-2 1 2 0,4-1-4 16,-3 1-2-16,-3-3 2 0,3 3-12 0,2-3 0 15,1-3-6-15,2 1-6 0,1-4 1 0,-1 1-8 16,0-1-1-16,4-1-3 0,-2-2-2 0,0 2-4 0,4-3 4 15,1 1-6-15,0-1 1 0,2-3 2 0,4 2-5 16,0-2-1-16,5-1 0 0,-1-1-3 0,5-2-5 16,1-4-5-16,2 4-10 0,1-4-23 15,-1 2-33-15,-1-2-44 0,1 0-43 0,-1 0-39 16,4-3-60-16,-6 5-176 0,-1-1-462 0,-4 1 204 0</inkml:trace>
  <inkml:trace contextRef="#ctx0" brushRef="#br0" timeOffset="2526.962">5231 5392 45 0,'0'0'261'16,"-3"6"-13"-16,1 0-5 0,2-1-22 0,-3 2-19 16,3 2-19-16,0 2-18 0,-3-1-20 0,6 2-11 15,-2 0-22-15,-1 2-39 0,4 1-53 0,-1 0-73 0,1-4-78 16,2 6-181-16,-1-7-337 0,-1 0 149 15</inkml:trace>
  <inkml:trace contextRef="#ctx0" brushRef="#br0" timeOffset="2951.733">5644 5073 104 0,'0'0'221'0,"0"0"-16"0,0 0-9 0,0 0-10 16,0 0-1-16,0 0-4 0,9 17-6 0,-6-8-7 16,1 1-13-16,0 2-12 0,2 8-10 0,-2-3-15 15,1 2-10-15,-1 0-9 0,0-2-7 0,1 2-11 16,-4-1-7-16,2-1-9 0,-2 1-5 0,3-7-3 15,-4 5-14-15,0-6-12 0,0 0-17 0,0-5-20 16,0 2-25-16,0-2-19 0,0 0-32 0,-1-1-30 16,-3-1-26-16,4-3-22 0,0 0-30 0,-13-8-165 15,7 4-383-15,-1-4 170 0</inkml:trace>
  <inkml:trace contextRef="#ctx0" brushRef="#br0" timeOffset="3125.991">5592 5037 80 0,'2'-3'162'0,"0"-2"0"16,0 1-2-16,1 1-2 0,1 1-8 0,1-1-12 16,1 3-7-16,2-2-11 0,3 0-16 0,0-1-8 15,3 2-9-15,3 1-7 0,2 0-10 0,4 0-7 16,-1-2-4-16,-2 2-9 0,1 2-23 0,-2 2-34 16,-3-2-43-16,2 3-47 0,-6 0-52 0,-3 4-117 15,-2 1-288-15,-3 0 127 0</inkml:trace>
  <inkml:trace contextRef="#ctx0" brushRef="#br0" timeOffset="3297">5562 5537 85 0,'0'5'188'0,"0"0"-8"16,-2-2-14-16,2-3-5 0,2 7-6 0,4-5-7 15,1 0-9-15,2-1-11 0,5-1-14 0,2-3-11 16,2 1-11-16,11-5-11 0,-2 2-7 0,5-4-9 15,0-2-18-15,3 2-45 0,-5-5-50 0,6-2-62 16,-6 2-185-16,0 0-321 0,-3-3 142 0</inkml:trace>
  <inkml:trace contextRef="#ctx0" brushRef="#br0" timeOffset="3830.776">6179 5037 175 0,'0'0'216'0,"0"0"-12"16,0 0 1-16,5-2-10 0,-5 2-8 0,0 0-4 16,18 1-19-16,-9-1-13 0,0 0-13 0,5-1-11 15,-4 3-12-15,3 0-13 0,-3 0-8 0,2-1-11 16,-4 2-7-16,0 0-7 0,-1-1-3 0,-1 0-9 15,-1 3-4-15,0 1 0 0,-5 2-7 0,0 0-2 0,-5 1-6 16,0 2-2-16,-5 2-7 0,-4 1-1 0,5 1-4 16,-4-3-1-16,0-6 0 0,2 5-8 15,2-2 3-15,0-2-7 0,0-2-3 0,3 0-1 16,2 0-7-16,0-3-8 0,0 2 4 0,-1 0-1 16,5-2-5-16,0-2 2 0,-1 5 1 0,1-5 0 0,1 5-1 15,4-4 3-15,0 0 2 0,-5-1-2 0,12 0-1 16,-12 0 2-16,15-1 2 0,-5 2 1 15,-1-1 0-15,4-1 0 0,-3 0-4 0,4 1 2 16,0-3 0-16,3 2 3 0,2 0 3 0,0-1-9 16,-2 2 3-16,1 0 2 0,1 2-3 0,-1-1 1 0,-5 1 0 15,-2 0 1-15,2 0-1 0,-2-2 0 0,0 0-2 16,-2 6 1-16,-4-1-8 0,2-1 1 16,-3 1 0-16,1 0-4 0,-3-1 10 0,-1 4-5 15,-2 1 6-15,-1-5 3 0,-4 2 4 0,-1 4 1 16,-1-5 5-16,-1 3-1 0,-4 6 4 0,0-5 5 15,0 1-3-15,-4-1 1 0,3 1-3 0,-3-2-2 0,1 1 3 16,-3-2-7-16,4-1-6 0,2-1-10 0,-2 2-20 16,1-2-31-16,2-1-41 0,1-2-51 15,3-2-53-15,0 3-199 0,3-3-437 0,5 0 193 0</inkml:trace>
  <inkml:trace contextRef="#ctx0" brushRef="#br0" timeOffset="4586.967">6475 4542 47 0,'0'0'188'0,"0"0"-26"16,0 0-13-16,-1-4-16 0,1 4-10 0,0 0-8 0,10-2-10 16,-3 1-7-16,2-1-5 0,2-1-3 0,-2 1-3 15,5 0-3-15,3-3-4 0,-2 5-7 0,2-3-5 16,2 2 0-16,-1 0-7 0,-2 1-5 15,5-3-1-15,-10 3-7 0,3 1-3 0,-1-2-4 0,-2 5-3 16,0-3-8-16,-3 2 0 0,-1-3-4 0,-1 7 2 16,0-2 0-16,0 0-3 0,-5 0-4 0,-1 5 4 15,0 2-2-15,-1 0 1 0,-3-2-4 0,-1 5-1 16,-4-1-4-16,-1 0 2 16,4-3-1-16,-1-1-5 0,-4 5-1 0,3-7 0 0,0 3-5 0,2-3 2 15,2 1 1-15,-2-1-3 0,5-1 3 0,-3-2-4 16,2 0-1-16,2 0-1 0,-1-1-1 0,1 1 2 15,1 0 0-15,2-1-2 0,0-2 0 0,-2 2 0 16,3-1-1-16,-2-1 2 0,-2-2 0 0,13 0-1 16,-9 0-2-16,1 2 2 0,-5-2-1 0,10 0 2 15,-8 3 0-15,-2-3-2 0,7 0 3 0,-7 0-2 16,4 3 0-16,-4-3 3 0,2 5 0 0,0 1-1 16,-4-2 2-16,0 4-1 0,-1-3 0 0,-2 5-1 15,0 1 2-15,1-3-1 0,2 5-1 0,-3-2-4 16,1 2-1-16,2-3 2 0,0 2 3 0,1 4 0 15,2-4-3-15,0 5-1 0,2 0 1 0,1 0-1 16,2 4 0-16,3 0 0 0,4 2 1 0,-3-4-2 16,1 2-2-16,4 2 3 0,1-2-3 15,2 2 1-15,-4-2-2 0,0-1 2 0,3 2 0 0,-7-5 0 16,-1 0 0-16,2 0 3 0,-3 2-1 0,-1-3-2 16,-2 3 5-16,2-3-1 0,-3 4 2 0,-1-3-1 15,-3 1 1-15,1-1 6 0,-1 0-1 0,-3-1 3 16,1 0 9-16,-1-3 4 0,-4 3 1 0,0-2 7 15,1 0-4-15,-1-4 2 0,-2 3-2 0,3-3-4 16,-3 0-1-16,0 2-1 0,-2-3-7 0,-1 3-2 16,-3 0-17-16,2-1-23 0,-5 0-26 15,4 1-38-15,-5-3-37 0,5-1-65 0,-3 1-205 0,1-2-429 16,4-1 191-16</inkml:trace>
  <inkml:trace contextRef="#ctx0" brushRef="#br0" timeOffset="5231.972">7777 5257 124 0,'0'0'169'15,"0"0"-20"-15,0 0 6 0,0 0-6 0,16-4-1 16,-9 3-11-16,6-4-8 0,4 3-10 0,6-5-7 16,-3 4-14-16,10-3-10 0,-2 1-8 0,-8 1-6 15,9 0-12-15,-9-1-6 0,2 5-13 16,-6-2-53-16,3 1-39 0,-2-3-79 0,-6 3-157 0,0-1-307 16,-5 0 136-16</inkml:trace>
  <inkml:trace contextRef="#ctx0" brushRef="#br0" timeOffset="5877.913">8860 4995 56 0,'4'-9'164'0,"1"-1"-1"0,-1-2-20 0,1 2-4 16,-3-2-8-16,2 0-7 0,0-5-1 0,-3 6-5 15,1-1-2-15,-4-1 0 0,0-2 3 0,-3-1-11 16,-2 4-3-16,2-3 3 0,-8 3 2 0,1-3-3 16,-1 3-3-16,-1 2-8 0,-3 1-4 0,-1 4-7 15,2 0-8-15,-6 3-3 0,4-1-9 0,-5 6-8 16,4-1-6-16,-2 1-6 0,5 4-4 0,-5 1-3 16,3 1-4-16,3 0-4 0,0 1-2 0,2 0-5 15,-1 4-3-15,6 0-1 0,-2 1-7 16,5 0-4-16,1 1-5 0,4-1 0 0,4 0-4 0,1 2-2 15,0 0-2-15,4-3-3 0,0 2 2 0,5 0-5 16,2-1 0-16,4 3-1 0,3 0-3 0,0-2-2 16,1 1 1-16,-1-2-3 0,0-1-2 0,-5-2-2 15,5 2 0-15,-5-3 2 0,-1 1-1 0,-1-1-1 16,0-1-6-16,-2 0 9 0,1-2-10 0,-5-2 0 16,-1 0 0-16,-1 1 0 0,-2-2 2 0,0-1-1 15,-2 0 3-15,0-3 0 0,-1 3 8 0,-2 0 2 16,0 0-1-16,-1-4 2 0,-5 5 2 0,1-2 5 15,-2 1 1-15,-4 0 5 0,-3 0 0 0,-4 1 2 16,-2 0 7-16,-1-1 5 0,-2-1-2 0,-5 3 6 16,-2 5 1-16,3-10 4 0,-3 0 0 0,8 1 1 15,1 0 0-15,-1-2-1 0,1 0-4 0,10 1-1 16,-4-2-5-16,2 1-11 0,5 0-19 0,-1 0-24 16,3 1-22-16,5-1-41 0,-8-2-39 0,8 2-43 15,0 0-158-15,-4082-5-373 0,8164 5 166 0</inkml:trace>
  <inkml:trace contextRef="#ctx0" brushRef="#br0" timeOffset="6734.698">9032 5048 22 0,'-7'-2'170'0,"7"2"-8"0,0 0-12 0,0 0-14 16,0 0-18-16,0 0-7 0,-6-4-10 0,6 4-4 16,0 0-2-16,0-3 0 0,0 3-12 0,0 0-1 15,0 0-4-15,0 0-1 0,0 0 1 0,0 0-7 16,0 0-11-16,0 0-8 0,0 0-2 0,0 0 0 16,0 0 7-16,0 0 0 0,0 0 7 0,2 15-6 15,-2-10 0-15,0 2-1 0,0-2-7 0,0 2-4 16,-2 0-2-16,4-1-5 0,-1-2-1 0,-1 1-3 15,-1-1-4-15,1 1-2 0,0-1-4 0,-2 1-2 16,2-5-5-16,3 3 0 0,-3-3-1 0,0 5-2 16,0-5 1-16,0 0-1 0,0 0 1 0,0 0-4 15,0 0 0-15,0 0-2 0,0 0 0 0,4-13 3 16,-4 7-7-16,0-4 2 0,0 5 1 0,0-2 3 16,0 0 1-16,0-3 0 0,0 3 0 0,-1 0 1 15,-2 2 5-15,3-2 6 0,0 1 2 0,0 4 0 16,0-3 1-16,-3 0-1 0,3 5-4 0,-1-4-5 15,1 4 1-15,0 0-2 0,0 0 0 0,0 0 1 16,0 15 0-16,0-8 0 0,0 4-2 0,3 2-2 16,-2-1 2-16,-1 1-4 0,4-1 1 0,-1 6-2 15,0-8-1-15,4 6 3 0,-1-3-3 0,2 0-2 16,-3-2-3-16,5 3 1 0,0-6-5 0,-2 0 4 16,2-1-4-16,-2-3 0 0,7 0-1 0,-4 0-2 15,2-4-9-15,-1-1-6 0,2-2-6 0,-4-1-5 16,7-1 0-16,-4-2-5 0,-3 1 1 0,-1-2-2 15,0 0-4-15,2-6 3 0,-3 1-1 0,0-1 5 16,-3-2 0-16,-1 0 2 0,-2 0 4 0,-1 0 3 16,-1-1 0-16,-1 1 7 0,2-1 1 0,-3 8 3 15,1-1 8-15,1 0 13 0,0 3 11 0,-3 0 2 16,2 5 2-16,1-3-5 0,0 5-6 0,0-5 0 16,0 5 3-16,0 0 3 0,0 0 1 0,2 16 3 15,1-6 2-15,1 1 1 0,0 5 1 0,-2 0-2 0,6 0-2 16,-3-2 1-16,0-2 2 0,3 5-7 15,-2-5-2-15,4 3 1 0,-1-1 1 0,0-4-5 16,1 4-5-16,-2-4-3 0,2-2 1 0,0 1-2 16,2-3-3-16,-3-2-14 0,1 1-18 0,-2-2-21 15,-2-2-24-15,2 0-24 0,2-2-25 0,-4-1-27 0,0-2-19 16,0-2-21-16,2-3-11 0,-2 0-24 0,-2 1-114 16,0-4-367-16,0-3 164 0</inkml:trace>
  <inkml:trace contextRef="#ctx0" brushRef="#br0" timeOffset="7034.015">9390 4807 152 0,'-1'-6'153'0,"-2"-3"13"0,-1 1-29 0,4 2-5 16,-2-4-6-16,2 3 1 0,0 0-3 0,2 2 0 16,-2-3-4-16,0 4-6 0,-2 1-10 0,2 3-4 0,0-6 1 15,0 6-9-15,5-5-6 0,-5 5-2 0,-5-3-5 16,5 3-8-16,0 0 3 0,0 0 8 15,6 11 5-15,-6-1 0 0,4 6 3 0,0 2 8 16,1 8-10-16,-1 4 3 0,0 1 4 0,6-1-9 16,-2 6-3-16,1 10-7 0,5 0-9 0,-5 2-2 0,1 2-8 15,3-1-7-15,-4-2-1 0,-1 6 0 0,3-2-9 16,-5 0-4-16,1 1-10 0,-4-3-5 16,0 0-19-16,1-3-14 0,-5-11-18 0,2 0-8 15,-1-1-10-15,0-4-12 0,0-1-14 0,0-4-16 0,-1-3-27 16,1-5-22-16,-3-1-31 0,3-5-27 0,3-2-36 15,-3-2-182-15,-3-1-447 0,6-2 198 0</inkml:trace>
  <inkml:trace contextRef="#ctx0" brushRef="#br0" timeOffset="7337.849">9460 5017 33 0,'-1'-8'223'0,"1"5"-17"0,0-1-21 16,1-1-22-16,2 0-18 0,1 4-11 0,3-2-12 15,0 3-13-15,4 0-12 0,3 0-8 0,-1 3-11 16,6-1-8-16,-1 7-4 0,0-4-8 16,0 6-1-16,0 0-9 0,-3-3-5 0,-2 5-1 0,0-4-7 15,-3 2-1-15,-5-2-1 0,2 3-3 0,-4-1 5 16,-3-1-3-16,-1-1 2 0,-4 1 2 0,0 1-1 15,-4 0-5-15,-4 0-4 0,-2 1-2 0,1-2-3 16,-3 0-9-16,-2-2-5 0,1 1-13 0,-1-2-11 16,0-2-19-16,-2-1-14 0,3-2-27 0,1-1-20 15,1-4-33-15,3-1-22 0,2-2-153 0,-1-2-330 16,2-1 146-16</inkml:trace>
  <inkml:trace contextRef="#ctx0" brushRef="#br0" timeOffset="7630.222">9670 4652 125 0,'0'0'214'0,"0"0"-9"16,0 0-8-16,0 0-15 0,-2 26-8 0,4-9-11 15,-2 6-6-15,0 5-9 0,4 4-7 0,0 2-9 16,0 4-3-16,6 11-7 0,-4-2-8 0,2 4-5 15,2 0-9-15,0-4-12 0,1 4-6 0,-4 1-4 16,3-3-10-16,-3 2 0 0,3 0-10 16,0-4-7-16,-5 2-3 0,0-2 2 0,-1-14-11 0,-1 1-7 15,2-2-11-15,-5 1-6 0,1-4-11 0,-1 0-19 16,-1-2-20-16,1-8-20 0,-3-2-19 0,1-4-17 16,1-1-25-16,-2-3-25 0,0-4-34 0,0 0-19 15,1-2-27-15,2-3-113 0,-9-1-360 0,9 1 160 16</inkml:trace>
  <inkml:trace contextRef="#ctx0" brushRef="#br0" timeOffset="8484.954">9728 5061 144 0,'7'-4'169'0,"1"-1"-9"0,3 1-12 16,0 1-12-16,1 0-14 0,-1 2-8 0,4 1-12 15,-4 1-4-15,5 2-3 0,-5 1-4 0,2-1-8 16,5 4-7-16,-4 0-7 0,-1 1-4 0,-3-2 2 16,-2 4-6-16,-2-3 0 0,0 3 0 0,-4 1-4 15,-4-1-1-15,1 3-6 0,-6-2 2 0,-1 2-12 16,-1-2-4-16,-4 0 0 0,-1 1-4 0,-4-2-3 16,4 1-2-16,-4-2-5 0,4-1 1 0,-1-3-4 15,3-2 2-15,0-1-5 0,0 1-3 0,3-1-5 16,-2-2-5-16,3-2-10 0,2 1-10 0,0-3-14 15,3-1-14-15,2-7-18 0,2 0-16 0,4-3-6 16,-1-2-20-16,3-3-3 0,6-3 0 0,-3 6-6 16,4-4 11-16,0 6 3 0,-2 0 13 0,3 1 5 15,-1 3 11-15,3-1 14 0,-7 5 12 0,4 0 16 16,-5 2 11-16,0 2 15 0,4-2 8 0,-3 5 23 16,-2-2 8-16,-3 4 20 0,1 3 12 0,0-1 11 15,-2 3 8-15,1 2 6 0,1-1 3 0,-4 3-1 16,2 2-7-16,1-1-1 0,0 2-6 0,2 1-2 15,-1-1-11-15,-1-1-9 0,-1-4-4 0,6 6-4 16,-5-5-8-16,2-1-3 0,-1 1-6 16,2-1-5-16,-1-2-4 0,5-1-3 0,-2-2-4 0,-5-1-11 15,7-3-13-15,-1 0-18 0,-2-5-19 0,0 2-11 16,1-2-14-16,0 0 4 0,1-2-4 0,-5 0 0 16,-2-4 3-16,4 2 8 0,-6-3-5 0,1 1 7 15,-2-6 4-15,-2 0 13 0,-3 0 5 0,-5-2 1 16,3 4 14-16,-5-2 11 0,-1 3 15 0,-1 3 15 15,0 0 10-15,-5 1 12 0,8 8 8 0,-8-3 7 16,0 5 0-16,4 2 0 0,-3 2 2 0,1 2-1 16,2 2 0-16,0 3-3 0,3-3-8 0,1 2-2 15,4 1-6-15,0-1-6 0,-1 0-2 0,4 2-3 16,0-2-5-16,3-1-4 0,-4 3-3 0,8 0-3 16,-1-8-2-16,1 2-3 0,3 1-13 0,-2-4-1 15,6-2-8-15,-1 0-4 0,2-1-4 0,1-2-1 16,0-1-5-16,0-1-1 0,-1-4-3 0,1 3 1 15,1-4 4-15,3 1 1 0,-3-1-1 0,-5-1 6 16,0 0 1-16,1 1 1 0,-1-5 2 0,-4 4 2 16,1 2 1-16,1-3 2 0,-2 3 9 0,-3 0-5 15,0 5-1-15,0-1 3 0,0-3-8 0,-1 5 1 16,3-1 2-16,-4 3 0 0,5 0 0 0,-5 0 2 16,10 3 1-16,-5-1 0 0,0 5 5 0,4-2 2 15,1 4-4-15,-1-1-1 0,4 4 3 0,-2 0 0 0,1 1-2 16,-1 1 1-16,2-1 3 0,-4 1-1 15,4-1-4-15,-4 0 3 0,-1-1 1 0,2-3 1 16,-4 2-2-16,3-1 0 0,-1-1 3 0,1-1-4 16,-2-1 1-16,-1-3-5 0,0 2-10 0,-2-2-16 0,5-2-18 15,1-2-23-15,-1-1-26 0,2-3-11 0,-2 0-14 16,0-3-14-16,3 0-12 0,-5-2-92 16,3 0-261-16,0-8 116 0</inkml:trace>
  <inkml:trace contextRef="#ctx0" brushRef="#br0" timeOffset="8699.007">10466 4761 45 0,'-5'-9'178'0,"5"-1"1"0,0 4-12 16,-4 2-13-16,4 1-6 0,0 3-5 15,0 0 1-15,0 0-3 0,-6 20-1 0,4-6-8 16,1 6-3-16,1 6-6 0,0 4-4 0,0 1-8 0,3-2-2 16,1-3-7-16,-2 3-1 0,2 2-10 0,2-7-8 15,2 3-6-15,-3-2-7 0,3-8-6 0,-2 2-7 16,1 0-5-16,4-1-8 0,-2-2-2 15,-1-8-6-15,3 4-7 0,-2-3-9 0,0-3-19 16,1-2-27-16,-2-1-28 0,-2-3-28 0,5 0-42 0,-2-2-36 16,1-2-28-16,-1-3-28 0,0 0-148 0,-3-3-394 15,-1 1 174-15</inkml:trace>
  <inkml:trace contextRef="#ctx0" brushRef="#br0" timeOffset="8854.997">10461 4908 16 0,'0'0'219'0,"0"0"-17"0,0 0-14 0,0 0-9 16,0 0-18-16,15 8-14 0,-6-8-14 15,4 0-13-15,6-3-13 0,4 3-11 0,7-4-17 0,-10 3-42 16,8-4-67-16,-1 1-86 0,-8 0-141 0,-1-1-277 16,1-1 122-16</inkml:trace>
  <inkml:trace contextRef="#ctx0" brushRef="#br0" timeOffset="10365.831">11169 4774 69 0,'0'-8'173'0,"0"-2"-4"0,-1 0-11 0,1 0 2 0,-4 1-11 15,4 3-3-15,0 2 1 0,-4-5 0 0,3 6-4 16,1-2-4-16,-3 1-7 0,3 4-4 0,-4-8-8 16,4 8-5-16,0 0-10 0,-4-4-10 0,4 4-6 15,-11 4-10-15,7 3-3 0,-5 3-4 16,-1 3-8-16,-5 11 0 0,0 0-7 0,2 2-3 0,-2 1 1 15,1 1-4-15,4-1-6 0,0 2-1 0,0-2-7 16,1 0-2-16,4 1-4 0,-1-4-5 0,5-2-1 16,2-3-3-16,-2 1-5 0,2 0-9 0,1-3-3 15,4-3-5-15,-3-1-9 0,3-2-2 0,1-2-8 16,1-1-5-16,1 0-7 0,1-4-7 16,1-1-1-16,0-1-9 0,1-2-4 0,1-2-4 0,-2 1 0 15,2-3 1-15,1-1 4 0,-5-2 8 0,5 2-2 16,-6 0 7-16,1 0 5 0,-3 1 3 0,2-1 8 15,-3 4 3-15,-4-3 2 0,5 1 2 0,-2 1 0 16,-4 2 7-16,8-1 10 0,-8 1 5 0,5 4 4 16,-2-2 3-16,0 5-1 0,1-4 1 0,2 1-2 15,1 4-3-15,-1-1 0 0,2 0 0 0,0-1-2 16,1 0-3-16,2 0 5 0,-3-2-7 0,5-2 3 16,-2 3-2-16,-2-5-3 0,5-2 2 0,-1-1-5 15,6-2-12-15,-10 1 0 0,4-2-16 0,0-2-4 16,-2-2-3-16,-1 2-2 0,-2-1 1 0,0-4 5 15,-1 3 8-15,-2-4-4 0,-3 2 9 0,-1-2-5 16,-1-3 8-16,-4 1 2 0,-1 0-3 0,-4 1 10 16,-1-1 4-16,-3 2 9 0,-1-1 14 0,0 3 10 15,-3 0 10-15,1 5 2 0,-1-1 8 0,-2 3 2 16,1 5 4-16,0-1-4 0,-1 2 0 0,6 2-4 16,-1 1 1-16,1 1-6 0,2 0-3 0,-3 6-6 15,1-1-1-15,3 1-6 0,1-1-2 0,1 3-2 16,2-5-3-16,1 4-4 0,1-4-3 0,0 2-3 15,3-3 0-15,1 3-4 0,0-4-4 0,0 0 0 16,1 3-2-16,3-4-1 0,0 0-1 0,2-1-3 16,-1 0 2-16,3-3-2 0,0-1 0 0,3 3-3 15,-2-3 2-15,4-3-6 0,0-1 2 0,0 2 4 16,3-4-3-16,-3 1 1 0,3 0 5 0,0-1-3 16,2 0 3-16,-2 0-4 0,2 0 4 0,-5 1-1 15,-2 0 3-15,6-2-1 0,-4 2 1 0,0 3 0 16,-1-3 7-16,-1 3-2 0,-1 0-1 0,-1-1 5 15,-3 3 1-15,4 0-3 0,1 3 3 0,-2-2 0 16,-2 0-1-16,0 1 5 0,-1 1-5 0,4 1-1 16,-3 1-1-16,-1 0 0 0,4-4 0 0,-5 3 2 15,3-2-3-15,-4 2 2 0,5-1-2 0,-2-1-2 16,1-1 3-16,0 2-3 0,3 0 1 0,-3-2 0 16,6-1-3-16,-4-1 3 0,3 0-3 0,-7-1-1 15,6 1-5-15,-2-2 4 0,0-2-4 0,0 0-1 0,2-1-2 16,-3 1 3-16,0-2-2 0,1-1 0 15,-1 0 2-15,-3-1 2 0,3 0 0 0,-1 0 2 16,-5 1-1-16,1-4-1 0,-2 4 4 0,2-1 1 16,-4-1 0-16,5 1 3 0,-4 2 2 0,-2 2 8 15,2 0 11-15,-1 1 10 0,0 0 6 0,0 4 3 0,0-7-10 16,0 7-7-16,0-4-4 0,0 4 1 16,0 0 0-16,0 0-3 0,0 0 0 0,0 0-4 15,1 14 2-15,-2-8-3 0,2 0 2 0,-1 1 0 16,0 3 0-16,0 0-2 0,3 1-1 0,-3-1-2 0,5 3-1 15,-2-1-2-15,-1 0 2 0,2-1-3 0,4 2 0 16,-2-1-5-16,1-2-2 0,-2-1 3 0,4 1-4 16,0-2-4-16,0-1-11 0,0-2-13 15,1 0-25-15,-1-2-18 0,1-2-24 0,3-1-12 16,-2 0-31-16,1-2-13 0,-2-3-25 0,7-2-12 0,-5-1-4 16,1-3-12-16,-5 3-112 0,-1-2-342 0,1 1 151 15</inkml:trace>
  <inkml:trace contextRef="#ctx0" brushRef="#br0" timeOffset="10927.994">12030 4889 71 0,'0'-5'149'16,"0"-2"-5"-16,0 2-1 0,0 1-3 0,0 4-8 0,0 0 4 16,-4-1-1-16,4 1 2 0,0 0-1 0,-6 17-7 15,5-9-4-15,-2 3-9 0,2 2-12 16,-2-1-6-16,2 0-8 0,1 5-8 0,-4 0-7 0,3-3-6 16,-2-4-8-16,3-1-6 0,-1 1-6 15,2-2-4-15,-1 1-6 0,0-6-6 0,0 4-4 0,0-2-3 16,3-3-6-16,-3 1 4 0,1 1-3 0,-1-4-9 15,4 3 0-15,-4-3-2 0,0 0-16 0,9-5-8 16,-3 0-6-16,-2 0 0 0,1-2-7 16,-1 0-1-16,3-2 2 0,-2 1 3 0,1-1 4 0,-2 3-1 15,0-1-1-15,-2 2 8 0,1 2-3 0,-1-1 4 16,1 1 0-16,-3 3 1 0,5-2 2 0,-5 2 10 16,8 7 3-16,-5-4-1 0,1 2 1 15,1-1 4-15,-1 1-3 0,-1 1 0 0,4 1-1 16,0-2-1-16,0 2-2 0,0 0-1 0,2 0 2 0,-1-1 6 15,-2-1-9-15,4-1-1 0,-2 0 0 0,-1-3 4 16,2 1-4-16,-1 0-2 0,0-2-9 0,-2-2-10 16,2 0-3-16,-2-1-9 0,2 0-6 0,-2-1 0 15,0-3-3-15,0-1 0 0,2 1-2 0,-2-2 1 16,0-2 0-16,-2 2 7 0,1-3 1 0,2-5 2 16,-1-1 0-16,-5-1 1 0,1 0 7 0,3-8 5 15,-4 1 1-15,0 0 5 0,-3-4 6 0,2 1 2 16,-3 0 15-16,0 3 6 0,-1 2 19 0,1 6 10 15,0 7 7-15,2-2 6 0,0 8 1 0,1-4-6 16,-3 2-5-16,3 4 1 0,0 3-3 0,0 0 6 16,0 0 8-16,0 19 2 0,0-9-3 0,-1 11-3 15,1 5 2-15,0 3-3 0,1-1 2 0,2 1-2 16,1 3-3-16,-2-3-4 0,3-1 0 0,-1 0-5 16,1-2-2-16,-1-2-3 0,4 2-4 0,0-8-3 15,0-1-3-15,-1 0-4 0,-1-1-3 0,2-3-2 16,-2-1-5-16,0-3-9 0,2-1-14 0,-3 0-26 15,4-4-19-15,-5-2-39 0,1 0-36 0,0-4-45 16,3 0-36-16,-3-2-172 0,0-3-417 0,0 2 186 16</inkml:trace>
  <inkml:trace contextRef="#ctx0" brushRef="#br0" timeOffset="11086.978">12361 4802 34 0,'0'0'125'16,"12"-1"-17"-16,-5 1-9 0,2-4-11 0,4 2-14 15,-4-1-34-15,5-2-48 0,-4 2-86 0,3-1-101 16,-3-1 45-16</inkml:trace>
  <inkml:trace contextRef="#ctx0" brushRef="#br0" timeOffset="11329.893">12745 4909 240 0,'0'0'255'15,"-3"4"-27"-15,3-4-25 0,0 0-20 0,0 0-14 16,0 0-21-16,14 0-11 0,-6-2-33 0,3 0-41 16,1 1-43-16,-1-1-53 0,-1-2-54 0,1 1-48 15,-4 3-115-15,1-3-269 0,-3 2 119 0</inkml:trace>
  <inkml:trace contextRef="#ctx0" brushRef="#br0" timeOffset="11484.04">12790 5029 27 0,'7'2'229'0,"3"1"-24"0,2-3-17 15,4 0-18-15,2-2-20 0,-1-1-10 0,3 3-29 16,3-6-50-16,5 0-84 0,-8 2-92 0,-1-3-76 16,-2 1-206-16,-6-3 91 0</inkml:trace>
  <inkml:trace contextRef="#ctx0" brushRef="#br0" timeOffset="13583.949">13643 4678 121 0,'-3'-3'191'0,"3"3"-11"0,-4-2-4 0,4 2-17 0,-4-2-4 16,4 2-19-16,0 0-4 0,-3-5-11 0,3 5-6 16,-1-7-13-16,1 7-7 0,1-8-7 0,0 6-4 15,3-5-2-15,0 2-3 0,1-2-1 0,0 2 0 16,0-1-9-16,4-2-3 0,-3 5 0 0,0-1-5 16,2 3-10-16,2-1-2 0,2 2-1 0,-3 1 12 15,1 3-3-15,0 1 0 0,1 1-1 0,0 2 4 16,-2 4-6-16,0 2 1 0,4 3-1 0,-7 1-6 15,-2-1 3-15,1 0-7 0,-2 2-5 0,-4 0 2 16,1-2-8-16,-4 3-2 0,-1-1 3 0,-2-2-8 16,0-2 2-16,0-4-7 0,-2 3-3 0,0-4 2 15,-2-2-5-15,3 1-1 0,-1-4-1 0,-1 1-5 16,2-2-5-16,1-1 3 0,-1 0-6 0,2-3 3 16,0 0-2-16,6 0-13 0,-10-1 0 0,8-4-2 15,2 5 0-15,-4-5 3 0,4 5-3 0,2-6 5 16,1 3 0-16,2 0 0 0,0 1 0 0,8-1 2 15,1 1 6-15,2 2 1 0,4 2 1 0,3-1 0 16,6 3 1-16,2 6 0 0,2-5-1 0,4 4-7 16,1-1-13-16,-2-1-43 0,3-1-59 0,-2-2-79 15,0 2-96-15,0-6-157 0,-2 0-490 0,-5-2 217 16</inkml:trace>
  <inkml:trace contextRef="#ctx0" brushRef="#br0" timeOffset="19758.018">3959 5583 28 0,'0'0'52'16,"-1"-4"-1"-16,1 4-5 0,0 0-4 0,0 0 3 15,-2-5 2-15,2 5-9 0,0 0 1 0,0-5 4 0,0 5 1 16,0-6-2-16,0 6 1 0,-2-4 8 0,2 4 0 16,-1-2 4-16,1 2-1 0,0 0 3 0,0 0 1 15,-4-5-1-15,4 5 2 0,0 0-2 0,0 0-1 16,0 0-3-16,0 0-9 0,0 0-3 0,0 0-2 15,-4-3-7-15,4 3 1 0,0 0-2 0,0 0 4 16,0 0-9-16,0 0-5 0,0 0-2 0,0 0 4 16,0 0-3-16,0 0 1 0,0 0 2 0,0 0-1 15,0 0-4-15,0 0 0 0,0 0-4 0,0 0 2 16,0 0 2-16,9 10 1 0,-9-6 0 0,4 4 1 16,0 2 0-16,-3 2-5 0,2 2-17 0,-1 3-43 15,1 0-64-15,-3-2-162 0,0 3-291 16,-3-1 129-16</inkml:trace>
  <inkml:trace contextRef="#ctx0" brushRef="#br1" timeOffset="26204.463">3968 6295 70 0,'0'-4'135'16,"3"0"-8"-16,-2-1-19 0,2 3 1 0,-3-3-13 16,5 1 7-16,-4-1-7 0,-1 3-3 0,1-1 3 0,-1 3-5 15,3-6-3-15,-3 6 12 0,4-2-2 0,-4 2-8 16,1-4-3-16,-1 4-5 0,0 0-7 16,0 0-8-16,-8-3-6 0,8 3-7 0,-10 0-2 15,4 3-7-15,-4 2-4 0,-2 2-5 0,-2 1-5 0,-2 4-6 16,1 0-1-16,-6 4 2 0,6-4-5 0,-1 3 0 15,3-5-3-15,2-1-3 0,3 1-4 16,-2-1 0-16,5-1 0 0,-3 1-5 0,7-5-4 0,-3 4 2 16,2-1-2-16,0-3-2 0,4 3-1 0,0-1 4 15,2-3-2-15,5 3-1 0,-4-1 0 0,5-1 4 16,3-1-5-16,-2-1-4 0,1 0-3 0,3 0 1 16,3-2-2-16,1 2-1 0,-1-1-7 0,0-1 3 15,-7 2-8-15,1-1 7 0,1 0-7 0,-2 2 1 16,-3-1 3-16,-3 1 0 0,3-1-5 0,-3 4-2 15,-4 1 14-15,-1 0 1 0,-1 2-1 0,-4 3 0 16,0 0 1-16,-4 2 2 0,-2 1 0 0,1-1 3 16,1-1-3-16,-1 0 4 0,-4 3-3 0,1-4 0 15,5-2 0-15,0-3 4 0,1 3-2 0,-3-3 2 16,2 1 0-16,5-1-8 0,-1-3 0 0,1 1 1 16,3-2 0-16,-1 1 5 0,1-4-11 0,1 6 9 15,-1-4 12-15,5 0-11 0,-1 1 0 0,-4-3 4 16,9 0-2-16,-6 3-3 0,2-2 1 15,-2 1 0-15,0 1 1 0,1-1-1 0,-1 4 2 0,-2-1-1 16,-1 2-1-16,0 0 1 0,0 6 0 0,0-2 4 16,-3 1-6-16,1 0 6 0,-4 4 6 0,1 2-8 15,1 1 7-15,-2-2 5 0,-1 1-6 16,0 1 5-16,3-3 2 0,-1 0-6 0,0 1-1 0,-1-2 5 16,2 5-2-16,0-2 0 0,4-1 4 0,-2-1-4 15,0 1 0-15,1 0-1 0,1-2 1 0,2 5 0 16,2-6-3-16,-1-2 2 0,6 2 0 0,-4-2 3 15,1-3-3-15,2 2-3 0,2-4 0 0,-1 1-1 16,3-5 2-16,0 0-3 0,1-2 3 0,6-1-3 16,-2-4-22-16,2-3-28 0,0-2-33 0,6-6-46 15,-1 3-153-15,-3-2-304 0,2-2 134 0</inkml:trace>
  <inkml:trace contextRef="#ctx0" brushRef="#br1" timeOffset="26571.887">4520 6436 86 0,'0'0'157'15,"0"0"-15"-15,0 0-9 0,-7 9-7 0,5-2-11 16,2 5-7-16,2 0-17 0,-2 6 15 0,1 1-11 16,0 2-6-16,1 3-1 0,-1 1-5 0,4-5-7 15,-3-2-3-15,4 7-7 0,0 0-16 0,-2-7 2 16,0-1-6-16,-2-1-1 0,1-3-3 0,-1 0-5 15,2-1-11-15,-3-2-2 0,3-3-7 0,-4 0-20 16,0-2-30-16,1 1-10 0,-1-6-32 0,-1 5-28 16,1-5-23-16,-5 3-28 0,5-3-86 0,0 0-259 15,-15-9 115-15</inkml:trace>
  <inkml:trace contextRef="#ctx0" brushRef="#br1" timeOffset="26754.993">4335 6481 146 0,'1'-4'147'16,"6"-2"-10"-16,-2 4-17 0,4-3-11 0,1 0-5 15,4 0-11-15,4-1-14 0,1 0-2 0,3 2-11 16,-2-1-9-16,6 4 6 0,-4 0-8 0,2 2-13 16,-5 0-5-16,0 2-25 0,-1 2-37 0,-5-1-27 15,-3 1-40-15,-2 6-105 0,-3-1-211 0,-4 3 94 16</inkml:trace>
  <inkml:trace contextRef="#ctx0" brushRef="#br1" timeOffset="26913.02">4363 6887 28 0,'4'3'112'0,"-4"4"5"16,4-5-1-16,2 1-9 0,2-3-8 0,-2 0-8 0,7 0-10 15,1-1-9-15,5-2-7 0,1-3-12 0,1 1-3 16,6-4-28-16,-1-2 2 0,-2 0-35 15,-1-1-45-15,-4 2-106 0,0-2-175 0,-1 3 77 16</inkml:trace>
  <inkml:trace contextRef="#ctx0" brushRef="#br1" timeOffset="27223.745">4885 6490 86 0,'-4'-2'209'0,"1"0"0"15,-2-1-12-15,4 1-16 0,1 2-18 0,-4-4-15 16,4 4-18-16,0 0-14 0,0 0-4 0,0 0-1 0,-4 13-9 16,4-4-2-16,0 1 1 0,0 6-4 0,0 0 0 15,0 2-9-15,0 0-5 0,0 0-5 16,0-1-6-16,0 2-9 0,3 7-7 0,-2-8-7 15,0-2 0-15,-1 3 2 0,4-1-6 0,-4-3-12 16,0 1-3-16,0-1-1 0,0-3-6 0,3 2-3 0,-2 1-3 16,-1-6-15-16,0-1-19 0,1-3-23 0,-1 2-29 15,3-2-34-15,-3 0-33 0,0-5-33 0,0 0-45 16,5 2-153-16,-5-2-397 0,0 0 176 16</inkml:trace>
  <inkml:trace contextRef="#ctx0" brushRef="#br1" timeOffset="27852.517">5045 6255 67 0,'3'-4'149'0,"1"2"-4"0,0-1-14 0,-2 3-6 15,9-7-12-15,0 5-12 0,3-1-7 0,-1 1-15 16,4-1-5-16,0 1-5 0,1 2-12 0,-6-2-5 16,2 4-3-16,4-5-1 0,-7 6-6 0,3 1-8 15,-3 1-2-15,-2 2-1 0,-1-1-2 0,0 3-3 16,-4-1 1-16,-3 1-6 0,-1 1-8 0,0 3 15 16,0-1 1-16,-4 4-9 0,3-4-2 0,-2 0 0 15,1 4-4-15,-2-6 0 0,-1 1-1 0,5-2-4 16,-4 0-2-16,4 0 1 0,-1-3-3 0,1 1-3 15,1-3 3-15,1 0-3 0,0 2-7 16,3-4-5-16,0 0 1 0,-1 0-2 0,1-1-9 0,0 0-1 16,-5-1-7-16,13-2-5 0,-5 0-7 0,-3 0-6 15,0 0 8-15,-1-1 5 0,2 0 2 16,-2 1 4-16,-2 0 7 0,-2 2 0 0,6-3-12 0,-6 3 21 16,0 0 6-16,0 0 8 0,0 0-2 15,0 0 8-15,0 0 2 0,0 0-4 0,-22 8 1 0,17 1 6 16,-4-2-3-16,2 1-4 0,0 1 0 0,-1 0-1 15,0 1 5-15,3 0-7 0,-1 0 4 0,4 2-2 16,-1 0-1-16,3 0-7 0,0 2 7 0,5-4 0 16,0 5-5-16,4 2 1 0,0-3 1 0,0 0 2 15,5-1-4-15,0-1 5 0,3 5-6 0,-3-5 2 16,1 1-2-16,-2 0-4 0,1 0 12 0,-3 1-6 16,1 0 3-16,-6 1 1 0,-2-2-2 0,1-4 5 15,-2 4-4-15,-2-2-6 0,-1 6 11 16,-2-6-5-16,-1 3 6 0,0-1 13 0,0-3 5 0,-4 2 1 15,0 3 1-15,1-5 3 0,-3 0 1 0,-1 2-5 16,0-2-1-16,-4 0 1 0,3 3-1 0,-5-5-3 16,6-1-2-16,-4 2-10 0,2-1 8 0,2-3-16 15,0 0-6-15,1-1-21 0,-2 3-17 0,4-4-31 16,1-1-29-16,2 0-45 0,1-1-114 0,3-1-280 16,0 0 124-16</inkml:trace>
  <inkml:trace contextRef="#ctx0" brushRef="#br1" timeOffset="28218.973">5826 6644 94 0,'0'0'153'16,"13"4"-1"-16,-7-6-13 0,-6 2 4 0,22-2-10 15,-9 1-2-15,6-2-5 0,4-1-6 0,3 0 0 0,3-1-10 16,-1-1-1-16,0-1-14 0,0 2-7 15,1-2-12-15,-8 5-4 0,0-1-10 0,-1-1-4 16,-1 3-5-16,-2-2-8 0,-2 1-1 0,-4 0-7 16,-2 0-5-16,-2 2-28 0,-2 0-21 0,0-1-25 0,-5 1-23 15,8-1-44-15,-8 1-27 0,0 0-29 0,0 0-112 16,0 0-301-16,0 0 133 0</inkml:trace>
  <inkml:trace contextRef="#ctx0" brushRef="#br1" timeOffset="28459.964">5922 6762 75 0,'0'0'168'0,"17"-1"-3"0,-7-1-12 0,4-1-8 15,5 1-3-15,0 0-11 0,2-2-7 0,7 1-12 0,-1-2-7 16,2-1-12-16,-1 2-17 0,-1 2 1 0,-6-1-5 15,-2 1-10-15,-3 0-11 0,-2 1-5 0,-1-1-16 16,0 0-35-16,-5 2-29 0,-1-1-45 0,0 1-27 16,-2-4-29-16,0 3-110 0,-1-1-266 15,-4 2 119-15</inkml:trace>
  <inkml:trace contextRef="#ctx0" brushRef="#br1" timeOffset="28853.913">6119 6387 11 0,'-5'-1'198'0,"5"1"-17"0,-3-2-13 0,3 2-14 16,-4-2-18-16,4 2-11 0,0 0-7 0,0 0-10 15,0 0-1-15,0 0-3 0,0 0-3 0,13 7-5 16,-9-2-8-16,4-3-3 0,-1 2-3 0,2 2-4 15,0-1-5-15,3 0-5 0,-2 1-4 0,3 0-4 16,0-1-2-16,-2 2-4 0,6-2-3 0,-1 4-6 16,0-3-3-16,3 1-4 0,-3 0-5 0,2-3-3 15,-4 2 1-15,4 0-3 0,-1 0-3 0,-6-2-3 16,2 1-3-16,-1 1 0 0,-1-2-3 0,0 1-1 0,-1 0-5 16,1-1 2-16,-5 1 0 0,1-2-2 15,-2-2 2-15,0 3-6 0,0-2 5 0,-1 0-3 16,-1 1-1-16,-1-2 0 0,1 3-1 0,1 0-1 15,-3 1 4-15,0 0 1 0,-1 1 8 0,0 3 9 0,-1 3 5 16,0 0-1-16,-2 0-1 0,-2 5 2 0,1 0-6 16,-4 0-4-16,-7 6-1 0,3 1-5 15,-4-1-7-15,0 2-15 0,-1-1-23 0,-2 0-32 16,-1 1-44-16,0-3-53 0,4 1-56 0,0-4-211 0,0 1-460 16,4-4 204-16</inkml:trace>
  <inkml:trace contextRef="#ctx0" brushRef="#br1" timeOffset="29717.969">7071 6125 104 0,'7'-11'202'0,"0"2"-7"0,-2 0-1 0,-1-1-9 16,0 3-4-16,-4 0-10 0,2 2-17 0,-2 2-12 0,0-2-13 15,0 5-7-15,-6-2-16 0,0 0-14 0,-5 5-7 16,-1-2-8-16,-5 2-10 0,-5 2-7 15,3 0-1-15,0 2-5 0,-2 0-8 0,1 1-2 16,5-1-4-16,-2 3-4 0,5-7-3 0,3 6-6 0,1-4-3 16,1 3-1-16,3-3-4 0,-1 2-4 0,1-1-4 15,3 1-4-15,1 1-1 0,4 0-2 0,0-2-7 16,4 2-4-16,1 0-5 0,7 0-6 0,1 0-5 16,1-3-5-16,2 2 1 0,1-3-1 0,-1-1-5 15,-1 1 5-15,-5 4 0 0,-1-7-8 0,1 6 3 16,-5-1-1-16,1 0-3 0,-3 3 6 0,-4-4 0 15,0 4-9-15,-3 0 4 0,-3 0 3 0,0 0 4 16,-4 2 3-16,1 0 2 0,-3 0 1 0,0-1 3 16,-3 1 6-16,1-2-1 0,2-1 5 0,0 0 1 15,-1 0 1-15,2-3 4 0,-2 1-6 0,7 0 7 16,-2-1-8-16,1-2 1 0,1 0 0 0,0-1-5 16,3 3 7-16,-1-2-3 0,1-3 3 0,2 4 2 15,-2-4-2-15,5 3 3 0,-1-2-3 0,-4-1 4 16,10 3-1-16,-2-3 2 0,-3 0 1 0,3 0-2 15,1 0 4-15,-3 0-8 0,6 4 2 0,-7-3 7 16,4 2 3-16,-4 2-3 0,-1 0-7 0,0 2 6 0,-2 0 3 16,-1 3 2-16,1 0-2 0,-5 3 3 15,1-1 5-15,-5 4 4 0,1 3 4 0,-3-1 2 16,1-1 10-16,-2 6 1 0,-3-7-1 0,4 3 3 16,0-2-3-16,-3 5 0 0,5-3 0 0,-2-4-7 0,1 3-3 15,3 0 2-15,-1-5-2 0,5-2-1 0,-2 2-1 16,3-1-3-16,3 5 3 0,1-7-1 15,-1 0-6-15,2-1-2 0,3-2-3 0,1-1 5 16,1 2-5-16,1-6 1 0,0-1-6 0,8 1 1 0,0-2-3 16,3-2-5-16,-1-1-35 0,7-6-16 0,-8 3-27 15,4-5-34-15,1-1-23 0,0 0-38 16,-11 1-117-16,4 0-319 0,-1-1 140 0</inkml:trace>
  <inkml:trace contextRef="#ctx0" brushRef="#br1" timeOffset="29948.993">7476 6425 55 0,'0'-4'218'0,"1"-1"-13"16,-1 5-18-16,0 0-19 0,0 0-15 0,0 0-9 16,0 0-2-16,0 0-7 0,0 20-2 0,0-9-12 15,0 4-6-15,0-1-6 0,0 0-10 0,3 3-11 16,-3 0-13-16,0-2-3 0,4 2-5 0,-4-1-11 15,1 0-3-15,0-4-5 0,2 3-8 0,1-3-12 16,-4-1-29-16,0-1-32 0,0-4-34 0,-4 1-43 16,4-3-37-16,-3-2-48 0,-3 1-132 0,3-2-354 15,3-1 158-15</inkml:trace>
  <inkml:trace contextRef="#ctx0" brushRef="#br1" timeOffset="30126.997">7369 6234 22 0,'4'-5'213'0,"-3"3"-23"0,1-3-13 0,3 3-24 15,-1-2-13-15,3 1-9 0,0 0-19 0,6 0-9 16,-3 1-16-16,8 2-6 0,0 0-9 0,-4 3-45 16,-1 1-54-16,0-3-56 0,-3 6-150 0,-1-3-253 15,-1 3 111-15</inkml:trace>
  <inkml:trace contextRef="#ctx0" brushRef="#br1" timeOffset="30295.005">7398 6715 124 0,'7'0'166'0,"5"-2"-5"15,0-1-28-15,8 2-9 0,-2-2-11 0,4-1-16 16,-4-2-10-16,0 2-40 0,1-2-40 0,0-2-55 15,-4 0-121-15,-4 1-183 0,0-2 82 0</inkml:trace>
  <inkml:trace contextRef="#ctx0" brushRef="#br1" timeOffset="30653.985">7770 6341 59 0,'10'-3'205'0,"-4"3"-2"0,5-2-11 15,0 2-20-15,-1 0-15 0,2-2-17 0,1 2-13 16,-3 2-8-16,4 3-15 0,-4-2-6 16,-2 2-12-16,1 1-11 0,-4-1-4 0,-1 2-5 15,1 3-7-15,-4 1-7 0,-2 1-7 0,-3 4-3 0,-1 0 0 16,-5 0-5-16,2-2-3 0,-2 2-6 0,-2 0 0 15,2-3-3-15,2-3 1 0,-3 2-6 0,1 0-4 16,1-3 1-16,1 0-3 0,2-3-3 16,0 1 2-16,3-1-6 0,0-1-2 0,1 1 1 0,-1 0 0 15,2-2-5-15,1-1 1 0,0 2-2 0,2-3 5 16,1 1 0-16,-3-3-4 0,9 4 4 16,-3-4-1-16,6-1 0 0,-2 1-1 0,5-1-3 0,2-3 1 15,3 1-4-15,2-2-1 0,0 2-6 0,6-6-23 16,-6 2-52-16,7-2-49 0,-1 2-59 0,-2-4-137 15,-1 1-357-15,5 2 158 0</inkml:trace>
  <inkml:trace contextRef="#ctx0" brushRef="#br1" timeOffset="30997.955">8368 6607 145 0,'3'0'220'0,"-1"-4"-7"0,-2 4-12 0,8-3-15 16,-8 3-14-16,0 0-7 0,9 2-9 0,-8 3-7 15,4-3-11-15,-4 4-8 0,2 0-16 0,0 4-10 16,-1-1-14-16,-1 4-7 0,1-1-21 0,-2 2-50 16,0-1-55-16,1-2-77 0,-1 1-90 0,0-3-119 15,2-1-354-15,-2-1 157 0</inkml:trace>
  <inkml:trace contextRef="#ctx0" brushRef="#br1" timeOffset="31279.041">8902 6354 14 0,'0'0'254'0,"0"0"-24"0,-1-4-19 0,1 4-25 16,0 0-16-16,0 0-13 0,0 0-14 0,2 17-14 15,0-5-10-15,-4 1-12 0,2 1-9 0,2 5-10 16,0-2-12-16,-2 0-5 0,0 0-7 16,1 0-4-16,1-2-7 0,-2-3-6 0,-3 2-14 15,3-3-25-15,-2 0-24 0,0-2-30 0,0 3-41 0,-1-8-33 16,-2 0-31-16,0 0-36 0,-1 0-99 0,-1-2-308 15,-1-2 136-15</inkml:trace>
  <inkml:trace contextRef="#ctx0" brushRef="#br1" timeOffset="31457.867">8736 6236 53 0,'5'-4'179'0,"-1"1"0"0,2 1-12 0,3-4-13 15,0 2-12-15,4 2-18 0,0 0-13 0,6 1-15 16,-1-1-1-16,2 4-10 0,1-2-17 0,-1 4 3 16,2 0-25-16,-2 3-45 0,-3 0-45 15,1 2-46-15,-4-3-150 0,-5 6-259 0,-3-4 114 0</inkml:trace>
  <inkml:trace contextRef="#ctx0" brushRef="#br1" timeOffset="31627.845">8803 6658 161 0,'2'5'173'16,"-2"-1"3"-16,-4082-4 1 0,8170 3-9 0,-4084-2-7 15,6 0-13-15,2-1-19 0,1-2-11 0,4 2-14 16,1-3-9-16,9-3-12 0,-4 0-6 0,5-1-18 16,3-3-44-16,-4-2-53 0,3 0-67 0,-6-2-179 15,1-3-307-15,-2-2 136 0</inkml:trace>
  <inkml:trace contextRef="#ctx0" brushRef="#br1" timeOffset="32111.838">9261 6222 199 0,'0'0'182'0,"0"0"-12"15,0 0-10-15,0 0-2 0,0 0-12 0,19 2-9 16,-7-1-9-16,-5-1-11 0,4 2-6 0,0 0-7 0,-1 0-4 16,1 1-8-16,-1-1-10 0,0 1-7 15,-1 2-7-15,-2-3-6 0,0 1-7 0,-2 1-5 16,-1 1-2-16,-3-2-1 0,-1 0-8 0,-1 6-2 16,-3-2-5-16,0 3 1 0,-10 2-7 0,1 0-4 0,3-2 1 15,0-2-2-15,-3 1-3 0,-2 0 0 16,5 0-4-16,1-1-2 0,0-3 0 0,2 0 0 15,1 0-4-15,0-3-2 0,2 1-3 0,-1 1-7 16,1-1 2-16,1-2 6 0,3-1-5 0,0 0-3 0,3 6 5 16,-3-6-3-16,4 3 3 0,-4-3-3 0,9 0-1 15,-3 1 1-15,0 0 0 0,0 3 1 16,-2-3 1-16,6 2 0 0,-1-1 3 0,-3 0-3 16,4 2 0-16,-2-1-2 0,0 2 1 0,-1-2-2 0,1 0 6 15,-3 2 0-15,0-1-1 0,0 0-2 0,-1 1 0 16,0-2 2-16,-3 4 3 0,3-2-4 0,-4 0 3 15,0-1 0-15,0 2 0 0,0 0-1 16,-4 0 2-16,-1 2 3 0,-3-1-4 0,1-1 1 0,-3 2 2 16,-1-1-3-16,-5 2 0 0,0-1-3 0,1-2 3 15,2 0-8-15,-2 0-14 0,1-2-11 0,2-2-16 16,1 3-38-16,-1-5-22 0,-3 2-42 0,7-4-36 16,2 2-162-16,-2-4-373 0,4 1 165 0</inkml:trace>
  <inkml:trace contextRef="#ctx0" brushRef="#br1" timeOffset="32775.367">9661 5924 179 0,'0'0'198'0,"0"-7"-19"0,0 7-19 16,0 0-15-16,0 0-22 0,0 0-2 0,4-3-18 15,-4 3-5-15,9-1-12 0,-5 0-4 0,5 1-5 16,-2 0-10-16,1 0-7 0,1 0-4 0,2 1-8 16,1-1 0-16,-2 1-3 0,2 0-8 0,-1 1 1 15,-1 1 2-15,1 1-9 0,-5-1-5 0,-2-1-3 0,2 5-1 16,-1 0-1-16,-5-3 1 0,0 10-1 0,0-2 2 15,0 0-4-15,-9 3-4 0,3 1-1 16,-2 1-2-16,1 0 0 0,-2-2-2 0,2-3 1 16,1 4-2-16,-2-6-2 0,2 0 1 0,0 0-2 15,2 0 1-15,-1-2-2 0,3-1-6 0,-2-1 2 0,3 0-3 16,-1 0 2-16,1-1 2 0,0-2 0 16,0 2-4-16,1-5 0 0,1 7-1 0,0-5 6 15,-1-2-4-15,6 4 0 0,-6-4 0 0,2 4 1 16,-2-4 1-16,0 0 2 0,2 3 1 0,-2-3-6 0,0 0 1 15,0 0 4-15,0 0 0 0,0 0-4 0,-4 5-1 16,-2-2 3-16,0 0 0 0,1 2-2 0,0-3-3 16,-1 2 4-16,-1 0 2 0,0 0-4 15,0 3 4-15,2 0 0 0,1-4 0 0,-1 5-2 0,1-1-3 16,2 0 3-16,-1 2 0 0,2-1-2 0,1 2 1 16,1-1-2-16,4 1 3 0,-1 0-8 15,1 2 7-15,4-3-2 0,0 4 4 0,3-1-5 0,-2 2 2 16,3-3 2-16,-1 2-3 0,1-1 4 0,2 0-1 15,3-1 2-15,-6 3 1 0,3-2-6 0,0-2 6 16,1 4-6-16,-2-4 1 0,-1 2 7 0,-3-5-5 16,0 3 9-16,-1 2 4 0,-1-2 9 0,-2-1 7 15,1 0 7-15,-4 1 2 0,1 1 2 0,0-2 5 16,-5 3 7-16,0-2-1 0,-2 2 0 0,-2 5 2 16,-4-3-2-16,-9 7-13 0,4-1-8 0,-9 0-16 15,0 1-12-15,-3 1-23 0,-3 3-19 0,-14 6-35 16,-2 3-44-16,-1-5-59 0,-8 3-229 0,-3-1-440 15,-2 0 195-15</inkml:trace>
  <inkml:trace contextRef="#ctx0" brushRef="#br1" timeOffset="34187.986">4241 7774 148 0,'5'-7'161'0,"-1"3"2"0,0-1-10 0,-1-1 0 16,-3 3-7-16,3-1 2 0,-2 0-4 16,2 2-1-16,-3 2-7 0,0-6-6 0,0 6-13 15,0 0-13-15,-7-5-8 0,7 5-11 0,-13 4-12 16,2-1-8-16,-7 3-6 0,0 2-3 0,-8 1-8 0,1 2-3 15,7-1-3-15,1 0-5 0,-2-2-3 0,4 1-6 16,-2-1-2-16,6 0-2 0,2 1-6 16,0 0-4-16,3-1-12 0,2 0 0 0,1-4-5 15,1 4-2-15,2-2-8 0,0-1 7 0,9 3-2 0,-3 0-1 16,4-3-2-16,3 1 2 0,5-1-2 0,1 0-2 16,-1 0 1-16,-1-1-4 0,2 2-1 15,-6-3-2-15,7 3 1 0,-10-3-5 0,-1 3-1 16,1-2-4-16,-2 4-2 0,-4 0 8 0,1 1-4 0,-5 2 5 15,-3-2 3-15,0 1 7 0,-4 5-6 0,-7-2 5 16,3 2 1-16,-1-2 1 0,-1 1 1 0,-2-2-3 16,3-2 6-16,-3 1 3 0,5-2-1 0,1 0-2 15,-1-3 0-15,6-1 0 0,-1 1-5 0,2-1 5 16,3 0-8-16,1-1-1 0,1 0-10 0,3 0-11 16,1-2-12-16,0 0-16 0,2-1 20 0,2-1-10 15,2 1 6-15,-3-1-3 0,0 1 13 0,0 1 6 16,-3-1-3-16,-2 0 7 0,-3 2-5 0,2 2 2 15,-3 2 16-15,-4 0 7 0,0 3 5 0,-2 4 8 16,-4 1 8-16,-1-2 9 0,-8 8 6 0,6-6-1 16,-4 4 9-16,-2 1 2 0,2-1 3 0,4-5-3 15,-1 3 1-15,4-3-4 0,-3 1-3 16,4 0-5-16,0-1-1 0,-1 3-5 0,2-2-2 0,3-1 0 16,3 1-3-16,-1-4 2 0,3 2-6 0,-3-1 2 15,6 0-8-15,0-3 3 0,-1 0-2 0,6 0-2 16,-2-1 1-16,8-2 0 0,-2-1-2 0,6-2 4 15,1-1-7-15,1-2 1 0,10-4-1 0,-2 1-16 16,-1-4-33-16,-1 0-37 0,5-4-45 0,-9 2-169 16,-4 0-323-16,5 0 144 0</inkml:trace>
  <inkml:trace contextRef="#ctx0" brushRef="#br1" timeOffset="34457.172">4626 8136 177 0,'0'0'241'0,"0"-3"-20"0,0 3-21 0,0 0-17 16,0 0-17-16,0 0-17 0,0 0-11 0,0 0-11 0,4 15-11 15,-1-7-10-15,-3 1-8 0,1 3-13 0,2-2-8 16,-2 2-5-16,-1 0-6 0,0 1-10 15,4-2-4-15,-3 2-5 0,3 0-4 0,-3-4-9 16,-1 1-13-16,0-1-21 0,3-4-23 0,-6 0-19 0,3-1-22 16,-1 1-33-16,-3-2-36 0,4-3-17 0,-5 4-17 15,5-4-134-15,0 0-324 0,-10-5 144 0</inkml:trace>
  <inkml:trace contextRef="#ctx0" brushRef="#br1" timeOffset="34617.976">4520 7981 42 0,'0'-9'163'0,"0"2"-5"0,-2 3-17 0,4-1-16 16,0 0-9-16,1 3-16 0,0-1-1 0,3 0-27 15,1 2-1-15,-1-1-7 0,6 2-8 0,-1 2-5 16,0 1-10-16,1-1-21 0,-2 4-41 16,4 1-41-16,-5 0-144 0,-1 3-224 0,1 3 100 15</inkml:trace>
  <inkml:trace contextRef="#ctx0" brushRef="#br1" timeOffset="34803.134">4522 8402 163 0,'3'5'185'0,"0"-4"-1"16,2 1-2-16,3-2-8 0,2-3-17 0,4 0-13 15,4 0-15-15,2-3-15 0,2 1-10 0,6-4-16 16,3-3-8-16,-2 0-36 0,-3 2-52 0,1 0-41 15,0-2-43-15,-2 0-175 0,-7 2-288 0,-1-3 127 16</inkml:trace>
  <inkml:trace contextRef="#ctx0" brushRef="#br1" timeOffset="35170.954">4936 8040 87 0,'-6'-1'236'0,"6"1"-14"15,-2-4-18-15,2 4-21 0,0 0-16 0,0-6-19 16,0 6-9-16,6-2-2 0,-1 0-10 0,2 1-9 16,2 0-9-16,-4-2-10 0,3 3-9 0,-2 0-8 15,5 2-12-15,-6-1-4 0,3 0-8 0,0 0-4 16,-7 2-5-16,4 1-5 0,-1 0-3 0,-1 2-5 15,-2 1-1-15,-1 2-5 0,-1 2 2 0,-2-1-7 0,-1 1-2 16,-1-1-2-16,1 5-5 0,-2-4 5 0,2-1-5 16,-4 2-1-16,1-2-2 0,1 0 6 15,0 0-8-15,0-2-4 0,3 0-2 0,1-3-2 16,-1 2-1-16,1-2 1 0,2-1 2 0,0 1-4 16,0-1 0-16,2 0 0 0,1 1 0 0,-1-4 1 0,3 2 1 15,1-2-3-15,-1 1 3 0,6-4-6 0,1 2 9 16,1-1-9-16,1-2-13 0,7-2-21 15,-5 0-27-15,4-1-38 0,-2-1-45 0,8-5-56 0,-7 4-183 16,-2-2-417-16,3-1 185 0</inkml:trace>
  <inkml:trace contextRef="#ctx0" brushRef="#br1" timeOffset="35839.979">5204 7761 158 0,'0'0'191'0,"-5"-3"-22"0,5 3-15 15,-3-2-21-15,3 2-11 0,2-6-10 0,-2 6-17 16,7-4-5-16,-3 3-8 0,5-2-10 0,-3 2-4 15,1-1-5-15,3-1-1 0,-1 2-12 0,-3-1 8 16,6 2-10-16,-2-1-3 0,-1 1-6 0,-1 1-3 16,-2 1-2-16,3-1-3 0,-1 3-3 0,-3 0-3 15,0-2 4-15,3 4-6 0,-3 0 1 0,1 1-4 16,-3 1-1-16,0 1-4 0,1 1 1 0,-1 0-2 16,-2 1-1-16,2 0-2 0,-1 0-3 0,1-1 2 15,-1 1-1-15,0-4-2 0,1 4 2 0,3 0-3 16,-5-6-2-16,3 1 2 0,-2 0-2 0,0 0-3 15,3-1 2-15,-1-2 2 0,2 0-1 0,0 1 1 16,1-2-1-16,0 1-2 0,3-3-2 0,-2 0 2 16,3 0 1-16,-5 0-2 0,4 0 0 0,-1 0 2 15,-9 0-4-15,9 0 7 0,-9 0 1 0,9-3 1 16,-7 3 4-16,-2 0 2 0,0 0-4 0,0 0-2 16,0 0 0-16,-15 13-1 0,5-6-1 0,-7 2 0 15,1 1 1-15,-2 0-2 0,1 2 2 0,1 0-1 16,-2-2-1-16,5 4 2 0,0-1-8 0,3-4 4 15,4 4 0-15,-1-3-2 0,3 1-2 0,4 1 3 16,0-1-3-16,1 1 3 0,5-1-5 0,0 4 6 16,4-3-3-16,2 2-3 0,-1-1 6 0,3 0-4 0,-1 2-1 15,2-1 2-15,0-2 5 0,-2 2-2 0,-1 0 2 16,-2 0-3-16,3 1-2 0,-3-3 1 16,-2 2 0-16,1 3-1 0,-7-4 4 0,0 3 0 15,-2 1 2-15,0-5-1 0,-4 3 4 0,-1-3-4 16,-4 1 1-16,0 0 5 0,-5 0 2 0,6-1 2 0,-6 0 2 15,3-6 4-15,-1 3 1 0,-1-3-5 0,4 0 1 16,0-2-4-16,-1 0-5 0,3 2-7 0,0-3-12 16,2 1-15-16,-1-4-23 0,-3 0-34 15,9 0-39-15,0 0-32 0,-10-4-62 0,10-4-109 0,0 3-350 16,0-7 155-16</inkml:trace>
  <inkml:trace contextRef="#ctx0" brushRef="#br1" timeOffset="36144.922">5932 8069 167 0,'-2'2'207'0,"2"-2"-16"0,0 0-19 16,0 0-14-16,0 0-2 0,15 0-16 0,-1-1-17 16,-5-2-9-16,10 1-11 0,-2 1-9 0,3-5-4 15,0 4-12-15,0-3-7 0,2 1-11 0,-2 1 0 16,-2-1-11-16,1 0-7 0,-6-3-14 0,1 6-18 16,-2 1-26-16,-6-3-26 0,-1 2-38 0,-5 1-27 15,5-1-30-15,-5 1-152 0,0 0-313 0,-16 5 140 16</inkml:trace>
  <inkml:trace contextRef="#ctx0" brushRef="#br1" timeOffset="36313.975">5889 8235 158 0,'4'5'173'0,"2"-5"-3"15,-2 2-7-15,6-1-11 0,4-2-8 0,-2 2-16 16,3-2-9-16,3-4-15 0,2 0-10 0,1 1-12 15,-1-3-10-15,1 1-7 0,-1-2-22 0,-1 0-38 16,-1 0-42-16,-1-2-47 0,1-1-44 0,-10 1-110 16,3-2-256-16,-1-1 113 0</inkml:trace>
  <inkml:trace contextRef="#ctx0" brushRef="#br1" timeOffset="36662.662">6077 7856 187 0,'-6'0'206'0,"6"0"-11"0,0 0-14 0,0 0-14 16,0 0-18-16,0 0-10 0,0 0-12 0,0 0 0 0,0 0 0 15,0 0 0-15,0 0-5 0,0 0-7 0,0 0-4 16,17 2-6-16,-12 1-9 0,3-1-7 16,2 3-5-16,-5-3-6 0,3 2-6 0,2 0-7 15,-1 0-4-15,4 0-6 0,-4 1-6 0,4 0-5 0,0-2-3 16,1 2-7-16,-5-1-1 0,6 1-2 0,-2 0-2 15,4 1-4-15,-5-2-2 0,0 1-6 0,0 2 3 16,-2-2-3-16,3 1-1 0,-3-1-1 16,0 1-2-16,1 1 7 0,-5-2-8 0,2 3-4 15,1 0-1-15,0 2 1 0,-5 0-1 0,2 2 1 0,-2-5-3 16,1 5 2-16,-1-1-2 0,1-2 1 0,-4 5 4 16,-1-3 7-16,0 5 1 0,-6 0 1 15,-3-1-4-15,-4 8-4 0,-2-1-5 0,-8-3-8 16,1 3-18-16,-9-1-27 0,1-1-40 0,-14 6-47 0,11-4-60 15,1 0-84-15,-1-3-159 0,-12 7-473 0,17-9 210 16</inkml:trace>
  <inkml:trace contextRef="#ctx0" brushRef="#br1" timeOffset="37562.674">7242 7502 54 0,'17'-14'190'16,"-4"-1"-3"-16,-2 3-5 0,2 0-11 0,-7 4-9 15,1 0-2-15,-3 4-8 0,-1-3 2 0,2 2-6 16,-2 1-8-16,-2-1-15 0,-1 5-12 0,-1-2-11 16,1 2-14-16,-11-3-4 0,-1 6-11 0,-1-2-7 15,-6 5-5-15,-8 3-7 0,7-4-6 0,-6 4-2 0,-1 0-3 16,9-2-5-16,-1-1-5 0,1 2-7 0,2-2 2 15,4 0-4-15,-3 4-6 0,6-3-1 16,4 0-5-16,-4 1 1 0,6 0-3 0,0-2-3 16,0-1-4-16,7 2 0 0,-2 1 0 0,6 1-3 0,0-1 3 15,-1 1-5-15,6-2-1 0,-1-2-1 0,3 4-3 16,-1-1-1-16,-2-1 2 0,2 1-5 16,-4-4 2-16,1 3 2 0,-2 0-2 0,-1-3-4 15,-2 3 4-15,1-3 1 0,-4 1 2 0,0 0 3 0,1 1 1 16,-3 1 0-16,-1 0 1 0,-4-2 1 0,3 3-2 15,-5 4-1-15,-2-4 5 0,2 2-2 0,-1-2-4 16,-2-1 5-16,-2 2-1 0,3-1-1 0,0-2-1 16,-2 3 0-16,3-1 1 0,-2 0-5 0,3-3 1 15,1 0 0-15,-2-1-7 0,3 1-4 0,1 0 1 16,0 1 1-16,1-2-4 0,2 0 4 0,0 2-2 16,2-3 4-16,-2 0 0 0,3 3 0 0,3-5 1 15,-3 0 2-15,4 2-1 0,-2 2 3 0,4 2 1 16,-2-5 4-16,2 3-3 0,-1 2 4 0,0 1-4 15,-3-4 1-15,0 5 3 0,1-1-1 0,1 1 1 16,-3 1 2-16,-2 3-4 0,-1-1 4 0,1 3 0 16,-2-3-2-16,-2 7 2 0,-1-5 1 0,-1 3 3 15,1-1-5-15,-1 0 3 0,-1 2 0 0,1-3 3 16,-1 1 2-16,3 0 1 0,-3-4 0 0,5 3 0 16,-2-1-2-16,1-4 5 0,2 1-1 0,1 0-3 15,0-2 1-15,1 0 1 0,2-1-1 0,0 0-2 16,1-1-1-16,5-1-1 0,-3-1 3 0,5-2-3 15,0-2-2-15,5-1-2 0,1 0-5 0,2-1-31 16,-1-1-34-16,1-4-33 0,5 0-56 0,0-4-35 16,-6 3-156-16,-4-4-378 0,0 0 168 0</inkml:trace>
  <inkml:trace contextRef="#ctx0" brushRef="#br1" timeOffset="37804.772">7684 7757 188 0,'0'-3'235'0,"0"3"-8"16,-5-4-14-16,5 4-21 0,0 0-9 0,0 0-9 15,0 0-7-15,0 14-9 0,-1-4-11 0,1 0-10 0,0 7-10 16,0-5-13-16,0 6-6 0,1-1-16 16,-1 3-8-16,4-3-9 0,0 1-7 0,-3 0-8 15,3-1 0-15,0 1-12 0,-3-2-9 0,2-5-9 16,-3-1-23-16,0 3-27 0,2-7-28 0,-2 2-29 0,0-1-33 15,0-2-32-15,0-1-43 0,0-1-208 16,0-3-424-16,0 0 189 0</inkml:trace>
  <inkml:trace contextRef="#ctx0" brushRef="#br1" timeOffset="37974.748">7559 7643 18 0,'0'-4'201'0,"0"1"-13"0,0 3-15 0,9-3-21 0,-4 3-12 16,-5 0-13-16,14-1-16 0,-1 1-9 0,-3 1-11 16,8 1-12-16,-4 3-9 0,0-2-10 0,-1 0-40 15,5 3-48-15,-5-1-43 0,-3 2-56 16,-4 0-91-16,-2 2-236 0,1 1 104 0</inkml:trace>
  <inkml:trace contextRef="#ctx0" brushRef="#br1" timeOffset="38157.615">7587 8071 47 0,'5'4'185'0,"0"2"1"15,3-2-5-15,1-1-6 0,2-1-16 0,4-2-17 16,5 0-16-16,-1 0-7 0,8-4-17 0,2 0-8 16,1 0-9-16,-2-3-6 0,0 0-15 0,0 1-43 15,0-3-55-15,-2-1-61 0,-8 0-60 0,1 1-93 16,-4-4-266-16,-1-1 117 0</inkml:trace>
  <inkml:trace contextRef="#ctx0" brushRef="#br1" timeOffset="38352.87">8065 7723 4 0,'0'0'232'0,"0"0"-18"16,1-5-15-16,-1 5-18 0,0 0-11 0,0 0 1 15,0 0 1-15,8 14-6 0,-8-7-11 0,5 0-13 16,-4 5-10-16,1-2-9 0,-2 3-15 0,2-1-6 16,-1 2-12-16,-1 1-8 0,-1 2-11 0,1 1-6 15,0-3-12-15,0-2-23 0,-2-1-42 0,-1 5-53 16,-2-6-58-16,5-1-60 0,-4 1-198 0,3-1-411 16,-2-2 183-16</inkml:trace>
  <inkml:trace contextRef="#ctx0" brushRef="#br1" timeOffset="38551.778">8355 8011 113 0,'0'0'307'15,"5"3"-32"-15,-2-2-23 0,2 2-28 0,-4 1-20 16,1-1-20-16,-2 1-17 0,-2 3-24 0,2-1-33 15,-1 1-54-15,-4 1-65 0,5-2-62 0,0 0-79 16,-3-1-152-16,1-1-325 0,-1 0 145 0</inkml:trace>
  <inkml:trace contextRef="#ctx0" brushRef="#br1" timeOffset="38836.844">8763 7680 281 0,'0'0'264'16,"0"0"-25"-16,0 0-7 0,5 10-15 0,-5-5-8 0,1 7-17 15,3-1-16-15,-4 0-15 0,5 6-19 0,-1 1-12 16,-3 0-2-16,3 1-24 0,-1 1-12 0,-1-1-8 15,-2-1-7-15,4 1-13 0,-4-6-15 16,3 1-20-16,-2 1-24 0,-1-5-20 0,0-4-29 0,0 2-37 16,-1-4-22-16,-2 1-32 0,3-3-46 0,0-2-43 15,0 0-125-15,0 0-378 0,-9-9 168 0</inkml:trace>
  <inkml:trace contextRef="#ctx0" brushRef="#br1" timeOffset="39005.869">8685 7579 113 0,'0'-4'217'0,"0"4"-22"16,2-3-19-16,2 1-14 0,-4 2-15 0,5-2-8 15,-5 2-12-15,13 0-7 0,1 2-14 0,-5-2-9 16,1 2-17-16,3 3-8 0,5-3-3 0,1 4-9 16,-1 0-9-16,-5-2-28 0,2 0-54 0,-3 3-48 15,-1-2-52-15,1 2-155 0,-6 0-310 0,0 4 138 16</inkml:trace>
  <inkml:trace contextRef="#ctx0" brushRef="#br1" timeOffset="39182.77">8659 8102 81 0,'0'0'192'15,"0"0"-9"-15,7 1-18 0,-7-1-13 0,11-5-15 0,-3 2-15 16,8-2-11-16,2-4-13 0,0 1-12 15,0-1-17-15,9-4-38 0,-4-3-64 0,3-1-55 16,-5-1-130-16,0 0-236 0,-1-1 104 0</inkml:trace>
  <inkml:trace contextRef="#ctx0" brushRef="#br1" timeOffset="39680.789">9146 7600 149 0,'0'0'146'0,"6"-4"-2"15,1 3-7-15,-2 1-1 0,1-1-9 16,3-1-4-16,3 1-7 0,-7 2-10 0,8-1-9 15,-7 3-11-15,2-2-8 0,-3 2-6 0,1 0-6 0,-3 1-4 16,2 1 0-16,-2 1-10 0,-2 2 6 0,-1 1-4 16,-3 0-7-16,-3 1-5 0,2 1-5 0,-6 2-2 15,2-1-12-15,-1-5 5 0,-1 5-3 0,5 0-8 16,-3-4 3-16,-1-1-2 0,4 2-7 0,0-4-3 16,1 0-8-16,-1-1-3 0,2 2-9 0,2-2-4 15,1 1 2-15,-2 0 0 0,2-2 1 0,2 0 3 16,-2-3-7-16,5 5 4 0,-1-2 1 0,0-2 6 15,1 2-6-15,0 0 2 0,-1-1 4 0,0 0 0 16,0 1 1-16,5-2 5 0,-2 4-8 0,0-2 5 16,-1 0 2-16,2 0-2 0,-3 3-2 0,1-3 6 15,1 2-5-15,-2 0 3 0,-1-2-1 0,0 2-1 16,-2 0 11-16,2-1-1 0,-4 0 0 0,-4 3-4 16,4-3 4-16,-4 2-4 0,-3 1 2 0,-3 2 3 15,-1-3-1-15,-2 2 0 0,-2 0-1 0,-2 1 0 16,0-2-3-16,1 1 2 0,2-2-2 0,3-1-6 15,-6 1-2-15,5-1-6 0,1 0-24 0,1-2-19 16,3-1-35-16,1 0-37 0,-1 1-165 0,1-3-316 16,6 0 140-16</inkml:trace>
  <inkml:trace contextRef="#ctx0" brushRef="#br1" timeOffset="40370.829">9481 7349 149 0,'0'-6'202'0,"0"6"-19"0,0 0-17 15,0 0-11-15,2-4-14 0,-2 4-2 0,9-1-11 16,-2 1-10-16,2-2-10 0,1 2-10 0,-1 2-9 16,5-2-8-16,-2 1-8 0,1 0-5 0,-1 1-7 0,2 1-4 15,-2 3-7-15,0-3-5 0,0 3-2 0,1 0-8 16,-7-1-8-16,4 1 3 0,-2 2 0 16,-3-3-3-16,-2 5-2 0,-2-3-4 0,-1 3-4 15,-1 2 1-15,-4-1 1 0,1 1-6 0,-3-1 3 0,1-1-3 16,-2-1-4-16,3 1-1 0,0 0 0 15,0-5 0-15,0 6 3 0,1-7-7 0,1 1-1 0,2-1-1 16,1 1 2-16,-1-1-3 0,-2 0-2 0,3 1-1 16,0-5 5-16,3 7-4 0,-2-5-4 0,-1-2-1 15,1 5-5-15,2-3 4 0,-3-2-8 0,0 0-1 16,6 0 3-16,-3 3 2 0,-3-3-2 0,0 0 1 16,0 0 4-16,0 0 2 0,0 0 0 15,0 0 1-15,0 0 7 0,6 2-4 0,-6-2-1 0,0 0-7 16,0 0 7-16,0 0 2 0,0 0 1 0,-6 8-2 15,6-8 2-15,-3 4-5 0,-3 0-2 0,3-1 1 16,2 3 3-16,-3-2-3 0,3 3 4 0,1-2-4 16,0 0 2-16,0 2 1 0,4 3-1 0,-3 0-4 15,4-2 7-15,3 3-11 0,-2-1-5 0,3-1 1 16,-1 1 5-16,5 2-6 0,-2 0 11 0,3-2-5 16,-5-2 3-16,4 0 1 0,-2 0-5 0,4 1 8 15,-5-3 0-15,0 3-4 0,0-3 5 0,-3 0 7 16,5 1 6-16,-7-2 6 0,1 0 9 0,1 3 3 15,-2-4 6-15,3 3 7 0,-7 1 8 0,3-1-3 16,-3 1-2-16,3 1 4 0,-4 3-8 0,0-2-3 16,-1 2-6-16,-2 0-4 0,2 3 0 0,-2 2-3 15,2-1-3-15,0 1-1 0,-3 1-4 0,-2 2 0 16,-6 3-8-16,-1 3-8 0,-6-2-24 0,-6 3-30 16,-12 7-44-16,-7-2-59 0,-7 3-65 0,-31 9-148 15,-2-2-399-15,-3 0 177 0</inkml:trace>
  <inkml:trace contextRef="#ctx0" brushRef="#br1" timeOffset="41756.609">4534 9238 76 0,'3'-3'205'0,"-2"-2"2"0,-1 5-6 15,-1-7-13-15,0 2-24 0,1 5-12 0,-4-4-19 16,-3 4-12-16,0 0-13 0,7 0-8 0,-20 4-13 16,7 0-11-16,-4 1-5 0,-1 0-12 0,3 2-3 15,-2 1-4-15,-1-2-4 0,4 2-7 0,5-1-4 16,-3 1-3-16,1-1-3 0,3 0-3 0,-2 1-6 16,4-1-3-16,2 3-4 0,0-3-4 0,2-2 2 15,2 2-4-15,1-2-1 0,2 0-1 0,2 2 1 16,2-2 0-16,5 0-4 0,-1-1-2 0,7 1-3 15,4-2-3-15,-3 1-1 0,0-3 0 0,3 2-5 16,-3-2 3-16,0 2-8 0,-6 1 1 0,-1 1 4 16,-1 0 0-16,-2-2 1 0,-4 4-1 0,-1-2 1 15,1 1 5-15,-4 2-2 0,-2 2-1 0,-3 0-1 0,-1-1 7 16,0 1 1-16,-1-3 3 0,-2 5-6 16,0-4 9-16,-1 1-6 0,3-1 0 0,-1-1 0 15,1 2 0-15,0-4 0 0,3 0-3 0,-2 1 0 16,3 0 3-16,-2 0 0 0,0 0-2 0,3-2 1 0,-2 1 4 15,3 1-3-15,-2 0-7 0,2-2 6 0,0 3-1 16,2-2 0-16,-2 0-1 0,4-1 0 0,-2 0 2 16,0 2-3-16,3-1 2 0,-4-2-2 15,4 4-1-15,-2-2 1 0,1 1-7 0,-2 2 4 0,1-3-1 16,-3 4-1-16,0-1 0 0,-3 4 3 0,1-3-2 16,-2 3 2-16,-4 4 3 0,2-1 4 0,-4 2-4 15,1-2-1-15,-3 0 4 0,1 1 3 16,-2-1-2-16,-4 7 2 0,4-7-2 0,1 1-2 15,-6 5 7-15,7-4 4 0,-1-1-1 0,2 1 1 0,1-2 6 16,-2-1-3-16,6-1-1 0,1-1-4 0,1-1 7 16,1-1-5-16,2 0-2 0,2-2 1 0,-1 3-4 15,3-4 2-15,2 0-2 0,3 0-2 0,0-2 3 16,3 0 0-16,1-3 1 0,2 0 0 0,5-2-6 16,-2-1-5-16,5-2-23 0,3 1-32 0,-4-4-49 15,6 0-44-15,-8 1-180 0,-1-6-357 0,5-1 158 16</inkml:trace>
  <inkml:trace contextRef="#ctx0" brushRef="#br1" timeOffset="42046.865">4915 9514 257 0,'0'0'249'0,"-1"-4"-16"0,1 4-17 0,0 0-24 16,0 0-19-16,0 0-15 0,0 0-9 0,0 0-5 15,3 12-15-15,-2-4-6 0,-1 1-13 0,0 3-5 16,2 1-13-16,-2-1-7 0,4 5-10 0,-1-3-6 0,-2 1-6 16,0 4-2-16,0-4-11 0,1-3-9 15,-2 0-4-15,1 0-23 0,0-3-33 0,1 0-35 16,-2-3-47-16,0 0-48 0,1-2-31 0,0-2-207 15,-1-2-420-15,0 0 186 0</inkml:trace>
  <inkml:trace contextRef="#ctx0" brushRef="#br1" timeOffset="42211.907">4832 9365 174 0,'0'-2'207'0,"0"2"-23"0,5-5-17 0,-5 5-16 15,4-2-10-15,-3-1-14 0,6 3-11 16,3-2-12-16,-1 1-11 0,1-1-7 0,2 4-9 0,-1-2-10 16,-1 1-10-16,3 1-23 0,-4 1-53 0,-1 2-38 15,-2-2-57-15,-1 3-153 0,-1 2-287 0,-1 1 127 16</inkml:trace>
  <inkml:trace contextRef="#ctx0" brushRef="#br1" timeOffset="42373.284">4777 9840 59 0,'2'4'182'0,"3"-1"2"15,0-1-7-15,6-2-8 0,-2 1-18 0,4-2-12 16,6-4-16-16,0 4-12 0,11-5-11 16,0 1-14-16,0-5-44 0,-2 1-59 0,0-3-70 15,-2 2-150-15,-5 2-256 0,2-6 113 0</inkml:trace>
  <inkml:trace contextRef="#ctx0" brushRef="#br1" timeOffset="42888.947">5245 9397 185 0,'0'0'178'16,"3"-5"-12"-16,-1 2 3 0,3 1-14 0,0 0-8 15,3-2-16-15,1 0-7 0,-2 3-9 0,5 0-13 16,-3-1-6-16,5 2-12 0,-2 2-3 0,-2-2-10 16,0 2-8-16,-1 1-5 0,-3-1-7 0,1 1-3 15,-1 1 0-15,-1 1-8 0,-4 0-1 0,-1 6-4 16,0-3-5-16,-5 2-1 0,1 2 1 0,-3 0-8 15,-1-2 0-15,0 2-1 0,-4 3-5 0,2-6 1 16,3-1-3-16,2 0-2 0,-4 0-2 0,4-2-7 16,1-2-10-16,-1 3-6 0,0-2-3 0,5 0-10 15,-4 0 2-15,4-2-2 0,0 1 0 16,0-4 4-16,1 7 2 0,2-5-4 0,2 1 10 0,-1 0-1 16,1-1-1-16,0 2 1 0,6-1 0 0,-4-1 2 15,2 1 0-15,1 0 2 0,2 3 1 0,-3-2 1 16,2 0 2-16,-2 0 3 0,0 4-2 0,1-5-2 15,-5 3 1-15,0-1-4 0,1-1 5 0,-3 0 6 0,1 1-1 16,0 0-8-16,-4 0 12 0,0 2-4 0,0-2 1 16,-4 0 1-16,2 3 1 0,-3-2 4 15,-2 0-3-15,3-2-5 0,-7 4 3 0,3-2 1 16,-1-2 3-16,0 2-3 0,-2-3-1 0,0 1-1 0,4-1 0 16,-3 1-3-16,2-2-9 0,1 0-21 0,1-1-29 15,-1-1-39-15,0 3-37 0,7-3-144 16,-13-3-306-16,7 2 135 0</inkml:trace>
  <inkml:trace contextRef="#ctx0" brushRef="#br1" timeOffset="43546.789">5535 9116 180 0,'-4'-2'227'0,"0"-1"-18"15,1 2-12-15,3 1-27 0,0 0-19 0,-4-6-16 16,4 6-12-16,0 0-12 0,7-5-13 0,0 3-9 16,-2-1-8-16,3 2-9 0,2-2-6 0,1 2-6 15,1-3-6-15,-1 4-8 0,-1 0-6 0,1 0-9 16,1-3 3-16,-1 6-1 0,-1-2-5 0,1 2-2 15,0 1-3-15,-1-3-1 0,-4 4-6 0,-1 0 1 16,3 5 4-16,-4-4-4 0,-3 5-1 0,3 0-1 16,-3 0 2-16,-2 3-8 0,1 2 1 0,-4-6-1 15,-1 6 0-15,5-4-3 0,-4-1 3 0,2 1-5 16,-1-2 0-16,-1 1 3 0,4 0-4 0,-4-2-1 16,4-2-2-16,-2 1 2 0,2 2-5 0,0-4-4 15,0 0 4-15,2-2-3 0,0 2-1 0,0-2 2 16,2-1-3-16,-4 1 6 0,5-1-5 0,-4-1 0 15,6 0-7-15,-2-1 1 0,-5-1-5 0,10 2-6 16,-5-2-3-16,-5 0-1 0,9 0-3 0,-2 0-5 16,-7 0 6-16,10 0 2 0,-10 0 1 0,0 0-2 15,6 0 11-15,-6 0 0 0,3 3 6 0,-3-3 0 16,-4 9 5-16,0-3-2 0,-1-1 9 0,-5 4 14 16,1 0-3-16,1 0 6 0,-2-1 2 0,-2 5 4 15,6-2-5-15,-4-1-1 0,3 3-3 0,2 1 0 16,4 0-3-16,-2 1 0 0,3 1-3 0,3-1-1 15,2 4 1-15,3-2 0 0,2 0-1 0,-1 0 0 16,6 3-2-16,-3-5-1 0,2-1-4 0,0 0 3 16,0-1 5-16,-4-3-5 0,2 3 1 0,-6-4 2 0,2-1 1 15,-2-3 0-15,-3 0 6 0,0-1 15 0,0 3 11 16,-3-3 6-16,-1 0 0 0,-3 1 2 16,0-3-1-16,-2 4-3 0,-4 0-2 0,-2-1-6 15,3-2-2-15,-2 5 4 0,-2-4-6 0,-5-1-3 16,5 4-10-16,-1-3-4 0,-4 0-13 0,7 0-20 0,-1-1-30 15,-2 1-44-15,0-1-49 0,6-1-50 0,-2 1-204 16,3-3-428-16,-1 0 189 0</inkml:trace>
  <inkml:trace contextRef="#ctx0" brushRef="#br1" timeOffset="43826.972">6165 9443 174 0,'4'-3'240'0,"-4"3"-18"0,6-2-9 15,2-1-10-15,1 1-16 0,4-3-12 0,5 1-15 16,2 0-17-16,2-1-12 0,4 1-14 0,-5 2-14 15,7-5-7-15,0 2-14 0,-6 2-3 0,-2-1-10 16,-5 3-17-16,1-3-25 0,-6 4-34 0,-3-3-35 16,-2 3-48-16,1-1-43 0,-6 1-48 0,0 0-156 15,0 0-365-15,0 0 162 0</inkml:trace>
  <inkml:trace contextRef="#ctx0" brushRef="#br1" timeOffset="44010.912">6191 9588 140 0,'0'0'206'16,"1"5"4"-16,4-4-1 0,-1 0-10 0,5-1-9 15,1-2-15-15,4 2-21 0,4-3-15 0,4-2-13 0,6 1-13 16,1-3-16-16,-1-1-6 0,0 1-9 16,-1 0-11-16,-6 2-42 0,5-4-53 0,-6 1-52 15,-6-4-51-15,4 4-50 0,-7-1-128 0,-3 0-330 16,-1 0 146-16</inkml:trace>
  <inkml:trace contextRef="#ctx0" brushRef="#br1" timeOffset="44361.846">6408 9186 176 0,'-8'0'240'0,"8"0"-5"0,-6-2-11 0,6 2-21 16,-7-3-14-16,5 1-20 0,2 2-20 15,0 0-14-15,0 0-15 0,0 0-9 0,0 0-13 0,0 0-7 16,0 0-3-16,0 9-5 0,0-9-1 0,6 6 0 16,1-2-14-16,-2 1-3 0,1-2-4 15,3 2-5-15,3-1-5 0,-2 4-6 0,0-3-4 16,0-1-4-16,4 2 1 0,2-1-5 0,5-1-4 0,-4 1-1 16,-1 2-7-16,6-2 2 0,-4-1-3 0,1 1 3 15,2 0-7-15,-3 0 0 0,1-2 3 0,0 1-3 16,-4 4-2-16,3-2-2 0,-3 0 9 0,-2 1-10 15,-3-2-2-15,2 4 2 0,-2-2 4 0,-1 1 12 16,0 2 5-16,0 2 5 0,-4-2 3 0,0 2 6 16,-5 4 0-16,3-1-3 0,-6 4-7 0,-7 7 0 15,0-3-9-15,-7 2-13 0,-6-1-22 16,-4 2-37-16,-12 4-44 0,-3 5-54 0,1-6-70 0,1 2-73 16,-5-2-193-16,13-10-520 0,-1 1 231 0</inkml:trace>
  <inkml:trace contextRef="#ctx0" brushRef="#br1" timeOffset="45356.83">7696 8741 94 0,'14'-15'164'0,"2"1"-10"0,-2 2-8 16,1 0-7-16,-5 0-7 0,-1 4 2 16,-2 1 3-16,-3 3-1 0,1-4 2 0,-2 6 5 15,0 0-6-15,-3 2-15 0,0 0-11 0,0 0-13 0,0 0-11 16,-22 4-8-16,4 4-2 0,-1 0-11 0,-8 6-3 15,4 0-5-15,-4 0-5 0,0 1 0 0,2-3-5 16,2 3-7-16,6-5-3 0,-1 1-4 0,5 0-4 16,3-3-4-16,1 0-3 0,0 1-3 0,3 0-2 15,1 1-5-15,1-4-1 0,4 3-4 0,0-1-1 16,6-1-3-16,1 1-1 0,2 0-6 0,0-2-3 16,3-1-2-16,5 3-2 0,-1-1-5 0,3-1 2 15,2-1-3-15,-3 0 4 0,0 0-5 0,-4-5 2 16,-1 2-5-16,-2 3 4 0,2-3-1 0,-4 1 2 15,0-2 2-15,-4 0 3 0,1 2-5 0,0-3 4 16,-3 2-4-16,-1 3 9 0,-2 0 1 0,-2-3-1 0,-1 5 2 16,0 1-3-16,-2-2-1 0,-3 2 4 0,-2-1-1 15,4 1 0-15,-2-2 1 0,0 2 2 16,1-1-1-16,-1 1-2 0,-1-1 3 0,-1 0-2 16,3-1 3-16,1 1-5 0,2 0 1 0,0-2 0 15,3-1-4-15,-2 3 1 0,2-3 2 0,1 2 1 16,1-2 0-16,3 3-1 0,4-3-4 0,-3 1-2 15,9-1-10-15,-5-1-5 0,4 2-12 0,2-4-11 16,1 4-5-16,1 0-3 0,-5 1 2 0,1-1 6 0,-2 1 1 16,-3 0 4-16,3 3 12 0,-4-1 0 0,-2 1 2 15,-5 1 1-15,-2-1 14 0,1 2 0 0,-4 0 20 16,-1 1 5-16,-4 1 12 0,-2 3 8 16,2-2 5-16,-3 1 2 0,3-1-1 0,0-1 3 0,1-3 3 15,-3 4-5-15,6-6-2 0,-3 2-2 0,4 1-5 16,-2 0-1-16,5-2-3 0,-2 3 3 0,1-3-2 15,2 0-3-15,1 2-4 0,0-4-2 0,0 3-1 16,0-3-1-16,1-2-1 0,2 4-1 0,2-4-3 16,-1-2-1-16,0 6-3 0,0-4 5 15,3-2-4-15,0-1-2 0,2 0-4 0,5-2-11 0,-2 0-25 16,6-4-35-16,-1 1-45 0,3-6-36 0,-1 3-192 16,1-7-372-16,5 2 166 0</inkml:trace>
  <inkml:trace contextRef="#ctx0" brushRef="#br1" timeOffset="45604.962">8152 8988 84 0,'0'0'240'15,"0"0"-24"-15,0 0-19 0,0 0-21 0,0 0-11 16,0 0-11-16,-4 11-9 0,4-3-7 0,3 1-12 15,-2 0-8-15,-1 2-7 0,3 1-9 0,-1 0-8 16,1 4-12-16,-2-5-6 0,3 5-8 0,-1-3-5 16,0 2-8-16,-2-3-5 0,2-2-7 0,-1 1 0 15,1-1-15-15,-3-3-28 0,0-2-26 0,1 1-30 16,-2-2-29-16,1 1-36 0,0-5-41 0,0 0-192 16,-4 2-384-16,4-2 170 0</inkml:trace>
  <inkml:trace contextRef="#ctx0" brushRef="#br1" timeOffset="45794.901">8092 8891 39 0,'6'-5'166'0,"1"-2"0"16,-1 2-8-16,3 0-12 0,0-1-14 0,4 1-12 16,-3 2-11-16,3 1-10 0,-1-1-15 15,5 1-8-15,-3 0-5 0,-2 2-6 0,1 0-21 0,-2 2-46 16,-1 2-27-16,-4-1-48 0,0 2-47 0,-6 2-84 15,0 2-224-15,-4 4 99 0</inkml:trace>
  <inkml:trace contextRef="#ctx0" brushRef="#br1" timeOffset="45947.536">8005 9302 120 0,'0'5'156'0,"1"2"1"0,3-2 1 0,0-2-6 16,4 0-9-16,2-1-11 0,1 0-10 0,7-4-12 15,1 2-13-15,3-3-12 0,8-2-9 0,-1-2-5 16,-1 2-11-16,3-2-18 0,-6-3-43 0,2 3-55 16,1-6-76-16,-5 3-117 0,5-1-270 0,-6-3 120 15</inkml:trace>
  <inkml:trace contextRef="#ctx0" brushRef="#br1" timeOffset="46159.328">8507 8957 183 0,'0'0'223'0,"0"0"-13"0,0 0-15 15,-9 8-7-15,9 0-11 0,-1 4 0 0,1 0 0 16,0-1-15-16,1 2-8 0,3 4-10 0,-3-1-4 16,-1 2-24-16,4-1-11 0,-3 3-11 0,2-1-8 15,-2 0-10-15,1-2-10 0,0 0-7 0,-1 0-36 16,2 0-42-16,-3-5-58 0,0-1-68 0,3-2-67 15,-1 1-172-15,-2-3-416 0,1-2 184 0</inkml:trace>
  <inkml:trace contextRef="#ctx0" brushRef="#br1" timeOffset="46351.884">8893 9204 70 0,'0'0'295'0,"6"2"-24"16,-6-2-21-16,3 4-16 0,-2 1-20 0,1 0-23 16,0 1-19-16,-2 0-22 0,0 4-10 15,0-3-21-15,0 4-35 0,0-3-48 0,-2 2-66 16,0-3-66-16,4-2-77 0,-4 2-149 0,1-4-347 0,1 1 154 16</inkml:trace>
  <inkml:trace contextRef="#ctx0" brushRef="#br1" timeOffset="46598.92">9164 9002 199 0,'0'0'297'0,"0"0"-24"0,0 0-15 15,0 0-15-15,0 0-19 0,-4 12-19 0,4-2-15 16,2 2-17-16,0-2-21 0,-4 2-12 0,4 1-13 15,-2 2-5-15,0 2-24 0,1-2-8 0,3-1-12 16,-3 1-10-16,-2-2-15 0,2-1-31 0,-2-4-31 16,5 1-24-16,-7-2-30 0,3 0-25 0,-1-2-28 15,-4 0-26-15,1-4-29 0,4-1-10 16,0 0-9-16,-9-1-8 0,4-4-106 0,-1 1-329 0,-2-3 146 16</inkml:trace>
  <inkml:trace contextRef="#ctx0" brushRef="#br1" timeOffset="46762.828">9050 8906 154 0,'0'-12'171'0,"1"4"2"0,-2-3-7 0,2 5-4 16,1 0-17-16,-2 1-16 0,1 4-11 0,1-2 1 15,2 1-9-15,-4 2-9 0,10 0-13 0,-10 0-5 0,13 2-9 16,-5 1-12-16,1 0 0 0,1 1-8 16,-1 3-8-16,2-3-4 0,-4 1-9 0,2 3-36 15,0-2-44-15,0 1-51 0,-3 1-45 0,-2 1-158 16,0 0-324-16,0 1 143 0</inkml:trace>
  <inkml:trace contextRef="#ctx0" brushRef="#br1" timeOffset="46932.884">9008 9285 174 0,'0'1'177'0,"0"-1"9"0,0 0-1 0,7 2-3 0,0-2-17 16,3-1-12-16,2-1-15 0,2-1-17 15,3-3-14-15,3-2-11 0,8 0-10 0,-2-1-18 0,0-3-51 16,1 1-58-16,-5-2-67 0,5-1-177 0,-3-3-308 16,-2 2 137-16</inkml:trace>
  <inkml:trace contextRef="#ctx0" brushRef="#br1" timeOffset="47395.922">9382 8874 117 0,'-2'-5'203'0,"2"5"-13"0,0-7-12 0,5 3-15 16,-4 3-18-16,4-3-10 0,3 0-4 0,0 0-7 15,2 1-7-15,3-3-7 0,-3 5-4 0,3-1-12 16,0 1-8-16,-2 1-10 0,3 0-7 0,-1 3-7 16,-3 0-6-16,0 3-4 0,-2 3-4 0,-2 0-4 15,-1 3-2-15,-2 0-5 0,-2 3-3 0,-3-1-4 16,-2 6-4-16,0-2 1 0,-6 7-4 0,2-6-3 15,-1-2 0-15,-1 0-1 0,2-1-3 0,-1-2-4 0,3-3 0 16,2-1-5-16,-2-2 4 0,2 1-3 0,1-2 0 16,0 1-3-16,3-6 1 0,0 5-3 15,0-2-2-15,2 0 3 0,1-2-2 0,2-1 1 16,1-2 3-16,2 4-2 0,2-4-3 0,4 0 0 16,0-2 1-16,7 0-2 0,-4-1 0 0,4-1-5 15,3-4-26-15,2-1-33 0,1-3-57 0,-4-1-50 16,4 1-213-16,-8 0-416 0,1-5 184 0</inkml:trace>
  <inkml:trace contextRef="#ctx0" brushRef="#br1" timeOffset="47981.65">9722 8569 238 0,'-5'-4'230'0,"-2"2"-11"0,3 0-22 16,0-1-25-16,4 3-18 0,-4-3-18 0,4 3-9 15,0 0-15-15,12-3-8 0,-5-1-15 0,1 3-6 16,2-1-8-16,2 2-11 0,-1 0-4 0,1 0-7 16,2 0-4-16,-1 1-5 0,-1 0-6 15,1 0-2-15,-4 3-4 0,5-2-11 0,-5 1 8 0,0 0-7 16,1 1 2-16,-2 1-3 0,0 1-3 0,-3 3-2 15,-4-3-1-15,3 2 1 0,-2 2-5 0,-2 0 0 16,-2 0 4-16,2-1-3 0,0 3-4 0,0-2 0 16,0 0 0-16,0 0-2 0,0-2-2 0,2 0-2 15,-1 0-2-15,3-3 2 0,-1 1 1 0,3 0-3 16,1-2 3-16,0-2-4 0,1-1 3 0,2 2-1 16,-1-2-2-16,3-1 0 0,-2 1 4 0,-2-1-6 15,-1-1 6-15,2 0-2 0,-2 0-2 0,4-2 3 16,-2 2-3-16,-4 0 2 0,-1 1-6 0,1-2-4 15,-5 2 2-15,4-2-5 0,-4 2 4 0,0 0 2 16,0 0-3-16,0 0 1 0,0 0 2 0,-11 15 1 16,4-7-2-16,-6 0 1 0,4 2 5 0,2-1-2 15,-3 6-1-15,3-3 3 0,-3 2 2 0,3 0-5 16,1 1 0-16,0 2 1 0,1 0 1 0,5 1 2 16,4-1-2-16,-2 1-2 0,3 2 2 0,-1-2-1 15,5 5 1-15,-1-4 2 0,-2-1-1 0,5 6 4 16,-2-1-6-16,0-5 2 0,4 7 8 0,-6-7 7 15,0 6 7-15,-2-7 7 0,3 0 2 0,-4 0 10 16,-4-2 7-16,2 2 5 0,1-1 0 0,-6-1-3 16,3 1-4-16,-5 0-2 0,0 0-2 0,-4-1-8 0,0 2-14 15,-10 0-16-15,1 4-13 0,-6-1-33 0,0-1-50 16,-4 2-54-16,-1-3-45 0,-14 9-227 0,1 1-451 16,-3-3 199-16</inkml:trace>
  <inkml:trace contextRef="#ctx0" brushRef="#br1" timeOffset="49710.556">4085 10696 159 0,'1'-2'141'0,"3"0"1"0,0-1-12 16,-2 0-10-16,-2 3-18 0,5-4 19 16,-5 4-6-16,4-3-5 0,-4 3-2 0,3-3-5 0,-3 3-4 15,0 0-8-15,0 0 0 0,0 0-8 0,0 0-10 16,0 0-6-16,0 0-11 0,-18 10-2 0,10-1-6 15,-2-3-5-15,0 5-5 0,-3 1-2 0,4-4-4 16,-5 6-4-16,4-5-3 0,1 0 1 0,0 5-8 16,1-3 0-16,0-2-5 0,7 0-3 0,-5 1-7 15,3-1-6-15,3 1-7 0,3-4 3 0,-3 1-6 16,6-3-5-16,-1 1-1 0,4-1-1 0,0 1-3 16,8-4 2-16,-4 3 3 0,6-2-2 0,-2-1 3 15,2-1-1-15,-2 3 0 0,-4-2 7 0,0 0-2 16,-3-1 0-16,-3 2 3 0,-1 1-2 0,0-3 5 15,-2 6-1-15,0-1 0 0,-3-2 6 0,-1 3-5 16,-4 1 5-16,0-1 4 0,-2 2-4 0,-1-1 5 16,0 3-1-16,-1-2-3 0,0-2 1 0,-2 4 1 15,3-2 2-15,0-1-2 0,0 0-2 0,1-1 1 16,-2 2 3-16,3-3-2 0,1 0 0 0,-2-1-6 0,4 1 4 16,0 1-3-16,-1-4 2 0,2 3-2 15,-1-1 3-15,2 0-1 0,0 0-1 0,0-4-1 16,-1 5-3-16,1-5 4 0,1 7 3 0,-1-7-5 15,0 5 4-15,0-5-1 0,0 0 3 0,-1 4 1 0,1 0 3 16,0-4-2-16,0 7-4 0,-1-3 1 0,0 1 0 16,-2 0-2-16,2 0 1 0,-3 2 3 0,1 2 0 15,-3 0 1-15,5 2 3 0,-6 0-7 0,4 0 1 16,0 2 0-16,-1-2 2 0,-2 6-1 0,-3 0 0 16,5-2 0-16,-2 2 7 0,-1-3-6 15,2 1 4-15,-1 3 8 0,2-4 1 0,-1-2 0 0,5-1 2 16,-3 0-1-16,2-1-3 0,2 1-3 0,2-2 4 15,2 0-5-15,-1-3 4 0,7 4-4 16,-2-6 0-16,3-1 2 0,2-1-4 0,6 0-3 0,-1-2 5 16,11-2-11-16,-1-1-34 0,-3-2-41 0,3-3-41 15,-2 2-62-15,-7-1-115 0,9 0-319 0,-9 5 142 16</inkml:trace>
  <inkml:trace contextRef="#ctx0" brushRef="#br1" timeOffset="53422.568">4701 10842 69 0,'0'0'198'16,"0"0"-12"-16,0 0-14 0,1-3-16 0,-1 3-16 0,0 0-16 16,0 0 1-16,0 0 3 0,3 19 1 0,-5-9-2 15,1 7-3-15,2 4-8 0,-1 4-4 16,2 1-9-16,-2 2-8 0,2-2-9 0,-1-7-9 16,2 1-7-16,-2 1-5 0,3-2-7 0,-3 1-7 15,3-2-5-15,-1-1-3 0,0 0-8 0,-1-4-3 16,-2-2-10-16,2 0-20 0,0-6-21 0,-2 4-24 15,0-3-27-15,-2-1-34 0,2-1-37 0,0-4-46 16,-4 3-168-16,4-3-384 0,-9 0 170 0</inkml:trace>
  <inkml:trace contextRef="#ctx0" brushRef="#br1" timeOffset="53622.866">4566 10828 38 0,'4'-4'183'0,"0"2"-18"0,0-1-14 16,1 1-4-16,5-3-16 0,-1 3-10 0,5-1-13 0,-2-1-4 15,2 2-14-15,5-1-5 0,-1 1-11 0,1 0-3 16,-1 2-19-16,-5 2-1 0,1-1-29 0,-4 4-41 16,-1 3-36-16,0-1-39 0,-5 2-144 15,-2 4-258-15,-6 4 115 0</inkml:trace>
  <inkml:trace contextRef="#ctx0" brushRef="#br1" timeOffset="53783.778">4490 11325 9 0,'2'5'131'16,"3"1"1"-16,0-2-3 0,3 3-6 0,2-4-1 16,4-2-8-16,3 2-4 0,6-4-20 0,0 1-14 15,6-3-2-15,2 0-1 0,1-4-6 0,1 2-8 16,-1-1-16-16,0-1-44 0,0 0-47 15,-4 2-66-15,3-1-85 0,-4 0-214 0,-8 1 95 0</inkml:trace>
  <inkml:trace contextRef="#ctx0" brushRef="#br1" timeOffset="54356.481">5120 10953 103 0,'0'-3'235'0,"0"3"-5"16,0 0-13-16,0 0-13 0,0-4-20 0,0 4-17 0,0 0-21 15,-2-6-11-15,2 6-14 0,0 0-3 0,2 12-9 16,-2-7-4-16,4 3-6 0,-3 3-3 0,1-1-7 15,-2 7-9-15,2-5-7 0,-4 3-8 0,4 2-3 16,-1 0-6-16,-1-1-5 0,0 0-4 0,0 1-9 16,0-4-4-16,0 3-1 0,0 0-5 0,0-3-5 15,0 2-23-15,0-4-25 0,0 0-37 0,4-2-32 16,-8 3-36-16,9-7-44 0,-4 1-54 0,0 0-145 16,3-5-404-16,0 2 180 0</inkml:trace>
  <inkml:trace contextRef="#ctx0" brushRef="#br1" timeOffset="54609.313">5508 11231 208 0,'0'0'265'0,"0"0"-23"15,4-1-20-15,-4 1-19 0,0 0-17 0,8 0-18 16,-8 0-13-16,0 0-14 0,5 9-12 0,-3-5-14 16,1 0-10-16,-2 4-10 0,3-3-7 0,-3 4-9 15,0-1-12-15,1-1-10 0,-1-1-36 0,-1 2-48 16,0-1-50-16,4-2-57 0,-1 0-61 0,-3-1-158 16,1 1-381-16,0-4 169 0</inkml:trace>
  <inkml:trace contextRef="#ctx0" brushRef="#br1" timeOffset="54874.01">6000 10900 253 0,'-6'-3'288'0,"6"0"-21"0,0 0-21 15,0 3-25-15,0 0-15 0,0 0-11 0,0 0-16 16,-5 15-12-16,6-4-19 0,0 1-16 0,2 5-11 16,-3 2-12-16,6 1-12 0,1 3-9 0,-4-2-10 15,1-3-7-15,5 8-11 0,-5-9 6 0,0 3-23 16,-2-4-25-16,2-2-30 0,-1 2-44 16,-2-4-39-16,1-2-43 0,-2-6-36 0,1 3-30 0,-2-2-192 15,-2-2-429-15,-3-3 190 0</inkml:trace>
  <inkml:trace contextRef="#ctx0" brushRef="#br1" timeOffset="55071.471">5903 10849 37 0,'0'-6'243'0,"0"2"-14"0,0 0-21 0,0 0-16 15,0 0-17-15,0 4-17 0,3-8-18 0,0 7-10 16,5-5-14-16,2 4-12 0,-1-1-12 0,3 1-7 15,-1 2-7-15,2 0-9 0,-3 0-5 0,2 0-10 16,1 5-30-16,-2 0-35 0,-2 4-31 0,-3-1-40 16,2 2-32-16,-2 1-39 0,-3 4-147 0,-3 6-324 15,-1-2 144-15</inkml:trace>
  <inkml:trace contextRef="#ctx0" brushRef="#br1" timeOffset="55228.507">5885 11251 75 0,'-5'9'158'0,"5"-4"3"15,0 2-3-15,0 1-6 0,0-2 2 0,0 0-10 16,3-1 2-16,0-1-8 0,5 0-8 0,-2-2-12 16,3 2-12-16,4-3-10 0,1-2-11 0,3 1-8 15,2-3-7-15,3 0-12 0,7-4-32 0,-2 1-60 0,2-4-63 16,-1 0-83-16,-3 0-111 0,0-4-314 16,-4 5 140-16</inkml:trace>
  <inkml:trace contextRef="#ctx0" brushRef="#br1" timeOffset="56049.928">6341 10939 175 0,'0'0'200'0,"0"0"-23"0,0 0-17 0,0 0-11 16,0 0-1-16,0 0-10 0,0 0-10 0,0 0-8 16,17-4-13-16,-17 4-8 0,15 1-10 0,-6 1-4 15,-4 0-7-15,3-2-3 0,1 3-7 0,1 1-7 16,-1 0-5-16,0 2 0 0,-6 0-4 0,5 0-4 16,-5 2-2-16,2 1-2 0,-4 1-1 0,1 4-4 15,-4-2-14-15,0-1 1 0,-2 3-1 0,0 3-3 16,-3-1-2-16,2 0-2 0,-2-2 0 0,2-5-1 15,1 2-4-15,0-5 4 0,-2 2-8 0,2-1-3 16,3-2 2-16,0-1-2 0,-2-1 0 0,2 2-3 16,-2-2 0-16,3-3 0 0,-1 4 0 0,1-4-1 15,-5 4 0-15,5-4 3 0,0 0 3 0,0 1 3 16,0-1 0-16,0 0 1 0,0 0 1 0,0 0 7 16,0 0-6-16,0 0 0 0,0 0 3 0,0 0-2 15,0 0-4-15,0 0 5 0,0 0-1 0,0 0-2 16,0 0-4-16,0 0-1 0,0 0 1 0,0 0-2 15,0 0 2-15,0 0 0 0,0 0-5 0,0 0-2 16,0 0 6-16,0 0-2 0,0 0-1 0,6 3 0 16,-6-3-2-16,0 0 3 0,0 0-3 0,0 0 1 0,0 0-1 15,0 0 1-15,0 0-2 0,0 0 0 16,0 0 2-16,0 0 0 0,0 0-6 0,0 0 5 16,0 0-1-16,0 0 0 0,0 0 0 0,0 0-2 15,0 0 1-15,0 0 2 0,0 0-3 0,0 0 0 0,0 0-1 16,0 0 1-16,0 0 4 0,0 0-4 15,0 0 2-15,-4 6-1 0,4-6 4 0,0 0-6 0,-2 3 2 16,2-3 2-16,0 0 0 0,0 0 0 0,0 0 0 16,0 0 4-16,0 0 6 0,-3 2 3 0,3-2 1 15,0 0 4-15,0 0-5 0,0 0 5 0,0 0-3 16,0 0 7-16,0 0-10 0,0 0-1 0,0 0-3 16,0 0 3-16,0 0-1 0,-9 3-5 15,9-3-1-15,-5 0 0 0,5 0 0 0,-5 3 0 0,5-3-2 16,-4 1 0-16,4-1 0 0,-8 3 3 0,8-3-2 15,0 0-2-15,-5 2 0 0,5-2 6 0,0 0-7 16,-2 3-4-16,2-3-1 0,0 0-1 0,0 0 4 16,0 0-3-16,0 0-3 0,0 0 5 0,7 5-1 15,1-5 2-15,-8 0-2 0,13 0 0 0,0-2 1 16,-3 2 0-16,5-2 0 0,-3 0-4 0,1-2 5 16,1 2-1-16,5-3 0 0,-3 4 4 0,2-2-3 15,-4 2-3-15,4-1-3 0,0-2-4 0,-8 1-6 16,3 0-14-16,1 3-12 0,-5-1-17 0,-1 0-27 15,0-2-21-15,-1 2-30 0,1 0-23 0,-1 0-26 16,1-2-24-16,-2 2-174 0,0-3-414 0,-1 2 183 16</inkml:trace>
  <inkml:trace contextRef="#ctx0" brushRef="#br1" timeOffset="56781.676">6703 10539 10 0,'0'0'158'0,"9"-3"-9"0,-9 3-10 0,10 3-10 16,-2-2-8-16,3-1-11 0,2-1-9 16,-1 1-6-16,2-3-6 0,1 3-8 0,4 0-2 0,-1 3-7 15,1-6-5-15,0 6-7 0,-2 0-5 0,-3-3-5 16,-4 2-9-16,3 2 0 0,-4-1-3 0,-3 2-6 15,-1-1 2-15,1 0-5 0,-1 3-1 0,-3 1 0 16,-2-2-2-16,0 3 0 0,0-1-3 0,-2 2-3 16,0 0-3-16,2-3-3 0,-3-1 0 0,0 2 0 15,3-3-3-15,0 2 1 0,0-2-1 0,0 0-6 16,0 2 8-16,0-2-9 0,3-1 0 0,0 0-2 16,-1 0 1-16,0-1 1 0,-2-3-1 0,5 2-3 15,-1 0 7-15,-1 1-2 0,1-1-5 0,-4-2 0 16,6 0 2-16,-5 5 2 0,-1-5 0 0,0 0 1 15,5 4 10-15,-5-4 6 0,0 4 8 0,0 0 11 0,-5 2 10 16,4-1 4-16,-3-1 6 0,0 5-4 0,-1 0 0 16,-1 1-3-16,1 0 0 0,-3 0-6 15,2 5-7-15,2-4-3 0,0 4-3 0,1-2-3 16,1 2-2-16,0-1-4 0,4 4-6 0,0-3 0 0,3 5-10 16,1-4-2-16,0-1-1 0,4 4-3 15,-3-1-1-15,2-2 2 0,3 1-1 0,1 6 0 16,0-6 0-16,-3-2-1 0,3 2 1 0,-2 0-2 0,-3-2-1 15,1-1-1-15,4 1 5 0,-7-4-2 0,-2 0-2 16,1-2 0-16,-2 3 3 0,-1-4 0 0,-2 4-8 16,-1 0 9-16,0-3 0 0,-4 2-2 0,-1-2 2 15,0 0 1-15,-4 0-3 0,1 0 4 0,-5 2-5 16,2-1 8-16,2-3-7 0,-4 1 3 0,1-2-2 16,-1 0 3-16,4 0-7 0,-2 0 2 0,1-1-2 15,1 1-11-15,1-2-16 0,1 0-12 0,2-1-30 16,-1 0-25-16,2-2-46 0,3 2-33 0,2-3-44 15,0 0-147-15,0 0-393 0,0 0 175 0</inkml:trace>
  <inkml:trace contextRef="#ctx0" brushRef="#br1" timeOffset="57077.582">7578 10928 126 0,'0'0'225'0,"0"0"-19"0,0 0-22 0,0 0-11 16,0 0-3-16,0 0-14 0,0 0-7 0,0 0-11 15,26-2-14-15,-15 2-10 0,2 0-7 0,-1 0-9 16,5-3-13-16,-4 2-9 0,8-3-6 0,-10 3-7 15,3-2-9-15,-2 0-5 0,-1 0-15 0,1 3-25 16,-2-2-29-16,-2 2-28 0,-2-2-34 16,-1 2-27-16,-1-4-19 0,-4 4-31 0,5 0-152 0,-5 0-337 15,0 0 150-15</inkml:trace>
  <inkml:trace contextRef="#ctx0" brushRef="#br1" timeOffset="57284.92">7563 11105 21 0,'4'2'178'0,"6"-2"-4"0,2 0-7 0,-1 0-9 0,8-2-10 15,0-3-14-15,3 1-3 0,6-2-6 0,0-3-18 16,2 4-9-16,-1-3-11 0,2 2-4 0,-1 0-8 16,-4-3-9-16,-7 5-11 0,3-4-1 0,-7 3-9 15,-1 4-6-15,-5 0-15 0,-2-2-26 0,0 0-30 16,-2 0-40-16,-1-1-43 0,-3 2-30 0,-1 2-123 15,0 0-289-15,0 0 128 0</inkml:trace>
  <inkml:trace contextRef="#ctx0" brushRef="#br1" timeOffset="57814.534">7840 10773 64 0,'-4'1'228'0,"4"-1"-14"0,0 0-17 0,0 0-11 15,0 0-14-15,0 0-14 0,0 0-12 0,0 0-5 16,0 0-9-16,0 0-4 0,0 0 3 0,0 0-2 16,0 0-4-16,0 0-4 0,0 0-11 0,0 0-3 15,9 10-7-15,-5-6-8 0,0-2-5 0,1 1-6 16,4 2-5-16,-5-1 2 0,6-1-9 0,4 4-9 16,-2 0-5-16,2-2-3 0,6 2-4 0,0 1-4 15,-1-4 1-15,1 1-11 0,0 0 2 0,1 0-9 16,7 0 1-16,-8 0-4 0,1 1-2 0,-3-2-2 15,1-3-2-15,-1 2-2 0,-4 0 1 0,-1 2-6 16,1-2 1-16,-4 0 1 0,2-2-4 0,0 1 5 16,-5 3-7-16,-2-3 1 0,6 1-2 0,-5 0 1 15,2-1 7-15,-4 1-11 0,0 1 1 0,2-1 3 0,-2 2-4 16,1 0 4-16,-4-1-3 0,1 1-3 0,4 0 6 16,-6 2-2-16,3-1-1 0,-6 2 2 15,6 2-1-15,-6 3 6 0,-3 1-6 0,-2 2 2 16,-2 1 1-16,-7 5-5 0,-4 0 1 0,-2 0-2 0,-1 0-4 15,-4 4-7-15,-15 0-16 0,2 1-17 0,1 2-31 16,6-9-42-16,-9 6-47 0,11-6-62 0,2-3-69 16,1 1-186-16,-1-4-518 0,6 3 229 0</inkml:trace>
  <inkml:trace contextRef="#ctx0" brushRef="#br1" timeOffset="58744.71">9066 10369 156 0,'2'-5'205'0,"0"-2"-3"0,-1 3-5 15,0-1-4-15,0 1-10 0,-1 4-14 0,-1-4-15 16,1 4-17-16,0 0-11 0,-19 5-20 0,4 5-11 16,-2 0-7-16,-2-1-7 0,-8 6-3 0,10-5-2 15,-1 1-7-15,-1 0 0 0,5-2-4 0,-2 3-14 16,0-2-3-16,5-1-6 0,2 3-7 0,-1-2-6 16,4-3-2-16,-1 3-2 0,2 0-8 15,2-1-5-15,2-2-8 0,1 0-6 0,2 3-3 0,0-3-4 16,2 4-5-16,3-4-2 0,-1 2-7 0,2-4 2 15,3 1-4-15,-1 0-3 0,0 0 4 0,0-4 4 16,4 2 4-16,-6 1-3 0,2-2 6 0,2 0-4 16,-4 1 1-16,2 1 2 0,-3-1 2 0,-2 2 5 15,-1 2-1-15,-4 1 2 0,0 2 0 0,-1-1 1 16,-2 8 2-16,-1-2 0 0,0-6 3 16,-3 5-3-16,-1 3 3 0,1-2 0 0,-5-2-2 15,4 1 0-15,1-1-1 0,0-2 2 0,1 0 4 0,2-2-8 16,-4 1 4-16,3-2 1 0,0-1 3 0,5-1-6 15,-2-1 0-15,0 3 0 0,1-4-2 0,1 1 2 16,0 0 2-16,0-3-3 0,1 2-3 0,1 0 8 0,0-1-3 16,1-1 4-16,1 0-5 0,-1 2-1 15,1-4 1-15,0 2 2 0,1 0-3 0,0 2 3 16,-1-1 3-16,-3 1-5 0,2-1 5 0,-2 1 1 16,-1 2 5-16,2 1-9 0,-2-2 1 0,0 5 9 0,-2-2-4 15,1 3 0-15,-2-4 9 0,2 5-1 0,-3 0 1 16,0-2 3-16,2 0-2 0,-2 4 1 0,0 2-1 15,2-4-1-15,0 0 5 0,1-1-4 16,0 1 0-16,0 4 1 0,2-6-2 0,-1 0-3 0,4 3 1 16,0-2-4-16,2 0 3 0,2-3-1 0,2 4-1 15,0-4-3-15,4-3 0 0,5 1-5 0,-2-3 4 16,6-1-8-16,5-2-25 0,0-2-33 0,0-3-45 16,3-4-34-16,-1 0-56 0,-3 1-158 0,-1-5-384 15,1 0 170-15</inkml:trace>
  <inkml:trace contextRef="#ctx0" brushRef="#br1" timeOffset="58985.859">9375 10798 15 0,'0'0'256'0,"0"0"-19"15,0 0-19-15,0 0-5 0,0 0-6 0,-8 9-10 16,8-2-11-16,-2 3-15 0,2 0-8 0,2 5-15 15,-2 3-13-15,0-2-12 0,5 1-4 0,-1 2-10 16,0-2-13-16,1 0 0 0,-1-1-18 0,1 1-11 16,0 0-10-16,-1-2-3 0,0-3-6 0,2 0-13 15,-5-4-26-15,2 2-31 0,1-6-31 0,-3 3-31 16,-1-2-27-16,0-3-38 0,0-2-35 0,0 0-35 16,0 0-151-16,0 0-399 0,0 0 177 0</inkml:trace>
  <inkml:trace contextRef="#ctx0" brushRef="#br1" timeOffset="59169.451">9344 10655 177 0,'0'-4'202'0,"0"0"-16"0,0 4-12 0,8-4-9 16,-3 4-8-16,0-3-14 0,4 3-16 0,-2 0-16 15,6 0-4-15,0 0-12 0,0 3-14 0,5-2-6 16,-3 2-8-16,-2 1-6 0,1-2-41 0,-2 5-41 15,-1-3-54-15,-1 1-41 0,-1 0-52 0,-4 6-94 16,-2 0-283-16,1 3 126 0</inkml:trace>
  <inkml:trace contextRef="#ctx0" brushRef="#br1" timeOffset="59323.492">9354 11105 153 0,'3'2'163'0,"3"-2"-9"0,2 0-11 0,6 0-16 0,-2 0-12 16,8-2-10-16,-2-2-16 0,10-1-6 0,0 2-27 16,2-5-45-16,0-1-50 0,-3 1-155 0,1 1-209 15,-1-3 92-15</inkml:trace>
  <inkml:trace contextRef="#ctx0" brushRef="#br1" timeOffset="60354.869">9822 10628 139 0,'0'0'162'0,"0"0"-10"0,0-6-14 15,0 6-11-15,5-5-9 0,-1 2-4 0,0 0-6 16,2-1-3-16,2-1 2 0,0 0-9 0,3 4-5 16,0-3-2-16,-1 0-4 0,5 1-1 0,-5-2-4 15,2 5-5-15,1-1-6 0,-3 1-7 0,1 0 1 16,-2 1-10-16,-1-1-7 0,-2 5 0 0,0-3 2 15,0 3 4-15,-3 0 4 0,-1 2 3 0,0 0 3 0,-4 1 3 16,2 3-6-16,-3-1-4 0,-1 2-6 0,-3-2-2 16,2 2-6-16,-2-1-4 0,2-2-1 15,1 0-6-15,-1-1-3 0,-1 3-4 0,1-4-3 0,2-3-2 16,-1 2-5-16,3-1 6 0,-2-2-12 16,2 2 0-16,2 0-3 0,-1-5-1 0,-1 5 0 15,1 0 0-15,2-3-1 0,-2-2 2 0,6 5-5 16,-2-3-3-16,2-2 5 0,2 0-2 0,-2 2-3 0,-1-1 0 15,5 0 2-15,-1-1-6 0,2 1 3 0,-6-1-2 16,2 2 2-16,2-2-2 0,-9 0 2 0,11 1 0 16,-4 1 2-16,-2 1 2 0,0 1-5 0,2-3 2 15,-1 5 0-15,-1-1 1 0,2-3 1 0,-2 3-2 16,-3 1 0-16,2-2 3 0,0 2-3 0,-1 0 1 16,-1-1 1-16,1 0 4 0,-2 1-1 0,-1 0 3 15,-1 1-4-15,1 1 0 0,-3 0 1 0,1-2-4 16,-2 3 4-16,-3-2-1 0,2 4 0 0,-1-2-8 15,-2 0-2-15,-1-1 2 0,-1 0 0 0,2-1 1 16,-1 0-3-16,-1 0 4 0,1-2-1 0,0 0-3 0,-4 2-6 16,1-2-9-16,1 0-9 0,-1-2-6 15,1 1-17-15,-1 0-17 0,-1-1-24 0,1-1-19 16,1 0-18-16,2-1-38 0,0 0-43 0,4-1-137 16,5 0-379-16,-10-2 167 0</inkml:trace>
  <inkml:trace contextRef="#ctx0" brushRef="#br1" timeOffset="61128.719">10203 10304 33 0,'-10'0'188'0,"10"0"-20"15,0 0-19-15,-5-2-17 0,5 2-11 0,0 0-14 16,0 0-9-16,0 0-13 0,0 0-7 0,0 0-9 15,21 4-5-15,-14-3-7 0,-1 2-7 0,2-2-5 16,3 2-4-16,-2-1-3 0,4 0-8 0,-3 2 2 16,2 0-7-16,-1-2 0 0,-2 4-5 0,0-2-1 15,1 1 1-15,-3 1-1 0,-1 2-4 0,2 0-2 16,-3 1 0-16,-1-1 3 0,-2 3-5 0,-2-1-2 16,1 0 3-16,-2 4-6 0,1-4 2 0,-2 0-1 15,-2 2 0-15,3 0-6 0,-2-3 1 0,1 1 1 16,0-2 5-16,1-1-13 0,0-1 1 0,1 1 1 15,-3-3-4-15,6 1 4 0,-2-1 1 0,0-1-2 0,-1-3-1 16,4 5-3-16,0-2-6 0,2-3-3 0,-6 0-4 16,12 0-2-16,-6-2-2 0,2 1 0 15,1-3 1-15,0 2-3 0,-2 1-4 0,1 0-2 16,0-3 2-16,-1 3-6 0,1-1 13 0,-2 2 0 16,-2-2-8-16,-1 2 5 0,-3 0 4 0,0 0 11 15,0 0-8-15,0 0-1 0,0 0 9 0,0 0 2 16,-17 9 7-16,11-6 3 0,-3 5 13 0,-3-4 1 0,3 5-3 15,-1-4 3-15,-1 2 1 0,0 3 3 0,2-2 1 16,-1 1-8-16,3-1-1 0,0 2-5 0,2 1 1 16,1 0 1-16,0-2-1 0,2 3-3 0,2 0 3 15,0-3 1-15,0 4-5 0,2-1 5 0,3-1-9 16,-2 1 8-16,2-3-8 0,-1 5 3 0,4-5 1 16,-4 2 3-16,3-2-2 0,1 3-2 0,-3-3 0 15,3 1 2-15,3 2 2 0,-1 3 2 0,1-4-8 16,0 4 2-16,-2-7 3 0,0 6 7 0,4 0 2 15,-3-1-1-15,-1 0 10 0,1 1 5 0,-5 0 11 16,0-3 8-16,2 2 16 0,-3-2 4 0,-4 0 4 16,2 5 5-16,-2-3 0 0,4-3 3 0,-10 2-5 15,3 5-6-15,-2-2-1 0,-3-1-4 0,-1 0-6 16,-1 1-4-16,-5 2-8 0,-5-1-17 0,0 3-16 16,-3 0-24-16,-4 2-29 0,-3-2-52 0,-1-1-41 15,-19 6-71-15,-1 2-137 0,-4-2-373 0,-5-2 165 16</inkml:trace>
  <inkml:trace contextRef="#ctx0" brushRef="#br1" timeOffset="62467.422">5044 12086 16 0,'1'-6'155'16,"-1"0"-1"-16,3 0-4 0,-3 1-3 0,0 0-5 0,1 0-3 15,-1 0-6-15,0 5-2 0,-1-6-3 0,1 6-13 16,0-5-5-16,0 5-9 0,0-5-6 0,0 5-8 16,-10-1-13-16,10 1-3 0,-13 4-9 0,4 0-5 15,-4-2-6-15,0 3-2 0,-3 0-3 0,1 3-7 16,-2 1 2-16,-1-1-8 0,-1 2-4 0,6 1-2 15,-2-5-2-15,-2 5-3 0,3-2-3 16,5 0-4-16,-1 0-4 0,5-4-2 0,-1 4-6 0,3 1-1 16,3-3-4-16,1 1-4 0,1-2-2 0,1 0 0 15,7 0-2-15,-2-1 0 0,4 1 1 0,-1-2-2 16,7 1 0-16,-4-2-5 0,-1 1 3 16,-1-1 3-16,0 1 1 0,-3-1-3 0,-1-1-1 0,-2 1-2 15,-1 2 4-15,0 0-1 0,-2 0 1 0,0 4 1 16,-3-3 6-16,-3 3-3 0,0-2 4 0,-2 3-1 15,-2-1 0-15,-2 1 1 0,1-3-4 0,0 3 2 16,0-1 6-16,0-2-5 0,1 0 4 0,1-1-6 16,0-1 3-16,2-2 0 0,0 3-4 0,3-1 0 15,-2 0-1-15,3-2 5 0,0 3-8 0,0-6 2 16,3 6 1-16,-2-3-3 0,7-1 0 0,-6 0 0 0,-2-2 2 16,9 1-2-16,-2 1 2 0,-2 0 3 15,-5-2 1-15,14 0-3 0,-9 2 3 0,-1-2 0 16,-4 0 0-16,10 1-4 0,-6 3 4 0,-2-2 2 0,-1 2 0 15,-1 1 0-15,2-1-2 0,-4 3 4 0,-1 1 1 16,-1 1-2-16,-1 1 2 0,-3-1-1 0,0 6-1 16,-3-2 3-16,2 1-4 0,0 2-10 15,-1-1 13-15,1 0-1 0,-1 1 1 0,-2 1 0 0,3-2-1 16,2 2 1-16,0-3 1 0,-3 3 1 0,2 0-3 16,3-1 3-16,0-1-1 0,2 2-2 15,0-2 6-15,0-2-2 0,3 1 1 0,0 2 0 16,3-4 1-16,-1 2 1 0,-1-2-1 0,3-1-2 0,0-1 0 15,1-1-2-15,3 0-1 0,-1 0 5 0,3-3-3 16,0 2-3-16,1-3 3 0,2 0-3 0,6-1 1 16,-2-1-8-16,1-3-15 0,1 0-28 15,-1-1-31-15,1-1-27 0,-2-2-21 0,0 1-37 0,-4-2-85 16,1 1-272-16,-2 0 120 0</inkml:trace>
  <inkml:trace contextRef="#ctx0" brushRef="#br1" timeOffset="62910.647">5278 12489 109 0,'0'0'239'16,"0"-4"-14"-16,0 4-13 0,0-6-18 0,0 6-16 15,0 0-14-15,0 0-13 0,0 0-12 0,0 14-13 16,0-3-8-16,0-2-17 0,0-1-6 0,-1 1-7 15,-2 3-9-15,2-2-8 0,1 0-7 0,0 2-6 16,0-3-8-16,-2 1-4 0,0-3-1 0,2 2-8 16,0 3-7-16,-4-8-5 0,3 2-19 0,-3 0-20 15,4-1-19-15,-5-1-19 0,0 1-23 0,1-1-20 16,-1-1-20-16,3-1-9 0,2-2-14 0,-11 0-2 0,11 0-2 16,-10-4 2-16,5 2 8 0,-1-5 6 15,0 1 18-15,-1-2 18 0,0-3 8 0,0 1 16 16,2-4 8-16,-3-1 7 0,-1-2 6 0,4 1 6 15,-1-4 8-15,0-5 5 0,1 7 25 0,-1-1 14 16,5 0 22-16,-3 3 9 0,3 0 12 0,-3 3 14 16,4 2-2-16,0 0 0 0,0 0 5 0,0 5 0 15,0-4-2-15,4 3 5 0,-3 2-6 0,3 1 0 16,2-1-5-16,0 0 0 0,0 2-6 0,1 2-5 16,5-2-5-16,-2 2-9 0,3 0 2 0,-2 1-9 15,1 1-3-15,2 0-2 0,-3-1-11 0,-2 4-9 0,1 1-28 16,-2 1-30-16,-1-1-36 0,-4 1-28 15,1 2-33-15,-5 4-118 0,-3-2-287 0,-1 2 128 16</inkml:trace>
  <inkml:trace contextRef="#ctx0" brushRef="#br1" timeOffset="63068.965">5038 12732 59 0,'1'6'109'0,"4"-1"-6"0,0 0-2 16,2-2-17-16,-1 0 4 0,7 1 5 0,0-4-4 15,6 1 2-15,0-2-5 0,4-2-12 0,4 2-4 16,4-5-8-16,-1-1-14 0,-3 3-32 0,5-4-43 16,-5-1-48-16,-9 3-104 0,2-3-193 0,-3 4 86 15</inkml:trace>
  <inkml:trace contextRef="#ctx0" brushRef="#br1" timeOffset="63631.877">5596 12331 159 0,'0'0'184'0,"0"0"-15"0,0 0-3 0,0 0-11 16,0 0-10-16,0 0-11 0,0 0-2 0,0 0 3 16,0 0 2-16,0 0 5 0,2 16-1 0,-2-7-3 15,0 1 3-15,-3 2-11 0,2 4-5 0,2 1 1 16,-2-2-1-16,-1 5-1 0,4 2-11 0,-2 2-3 15,0 2-10-15,5-2 1 0,-5-4-12 0,1-2-5 16,0 1-7-16,0 2-9 0,2-4-13 0,1 1 0 0,-3-1-10 16,7 0-2-16,-7-6-5 0,2 1-4 15,-1 0-5-15,1-3-3 0,-2 2-7 0,2-4-10 16,1 1-20-16,-4 0-17 0,2-3-17 0,0-2-22 16,-1 1-20-16,-1 0-24 0,0-4-22 0,-1 6-35 15,1-6-40-15,0 0-50 0,0 0-191 0,0 0-484 16,0 0 215-16</inkml:trace>
  <inkml:trace contextRef="#ctx0" brushRef="#br1" timeOffset="63912.965">6000 12673 44 0,'0'0'235'16,"0"0"-19"-16,0 0-24 0,0 0-18 0,3 5-6 16,-3-5-7-16,-3 8-19 0,2-1-11 15,0-2-10-15,-3 6-18 0,2-4-8 0,-1 3-12 16,-2 0-8-16,3 0-19 0,-3-1-29 0,0 1-39 0,1 0-59 15,2-1-50-15,-1-2-183 0,-1-2-328 0,4 0 145 16</inkml:trace>
  <inkml:trace contextRef="#ctx0" brushRef="#br1" timeOffset="64165.856">6240 12369 208 0,'3'7'225'0,"-1"-3"-8"15,0 4-12-15,-1 2-6 0,0 2-14 0,1 0-14 16,0 3-16-16,3 3-17 0,-1-1-17 0,-1 2-7 16,0-2-14-16,3 1-10 0,-5-1-12 0,4 0-6 15,-2-3-6-15,-2-1-21 0,-1-2-36 0,3-1-38 16,-6-1-30-16,3-4-45 0,0 2-29 0,-1-2-32 15,-3-2-153-15,-1 1-345 0,-1-3 152 0</inkml:trace>
  <inkml:trace contextRef="#ctx0" brushRef="#br1" timeOffset="64345.865">6143 12331 53 0,'3'-5'197'15,"-1"4"-16"-15,-2 1-13 0,8-4-16 0,-3 1-3 16,4 0-18-16,3 1-14 0,-1 1-13 0,3-1-12 0,4 4-6 16,0-1-10-16,1-1-10 0,-2 5-16 15,1-2-40-15,-6-2-52 0,6 3-45 0,-10 2-51 16,1-1-90-16,-2 4-246 0,-3 0 108 0</inkml:trace>
  <inkml:trace contextRef="#ctx0" brushRef="#br1" timeOffset="64520.918">6214 12775 36 0,'2'4'175'0,"-1"-1"8"15,5-2-1-15,-6-1-7 0,8 0-17 0,-8 0-12 16,16-6-13-16,-5 4-15 0,-1-1-12 16,3-4-12-16,4 0-12 0,1-3-8 0,-2-1-19 15,2 0-44-15,0 0-42 0,5-4-53 0,-6 1-186 0,0-4-291 16,4-4 130-16</inkml:trace>
  <inkml:trace contextRef="#ctx0" brushRef="#br1" timeOffset="65001.564">6571 12308 97 0,'8'-3'169'0,"-3"2"-6"0,1 1-2 15,2 0-16-15,0-1-13 0,6 1-3 0,-1 0-10 16,0 0-7-16,0 1-7 0,-1 0-15 0,-1-1-2 16,-2 5-13-16,2 0-9 0,-4 2 0 0,0-4-7 15,-4 3-3-15,3 2 0 0,-6 1 0 0,0-2-4 16,-4 3-7-16,-1 0-2 0,-3 0-3 15,0 0-5-15,1-1-4 0,-2 1-3 0,-1 0-1 0,-1-2-6 16,4-1-4-16,-3 0-2 0,2 1 1 0,3-4-8 16,1 1-2-16,0 2-3 0,0-5-2 0,3 2 1 15,1-4 1-15,-4 8-6 0,8-5-5 0,-3 1-1 16,-1-4-6-16,5 3-7 0,2 1 3 0,-2-1 0 16,1 0-2-16,3 1-1 0,3-2 2 0,-3 3-4 15,1 1 4-15,-1-1 2 0,1-1-1 0,3 2-2 16,-2 1 5-16,0-2 5 0,1 0-1 0,-2 4 1 15,3-4 1-15,-3 2 4 0,-1 2 0 0,4-1-7 16,-8 0 11-16,4-2-1 0,-2 2 2 0,-5 1 1 16,3-4 4-16,-2 2 5 0,-2 1 12 0,-1 1 6 15,-4 0-2-15,-2-1 1 0,1 1-7 0,-4 0 4 16,-5 0-5-16,-3 1-6 0,-1 0-9 0,1 1-17 0,-8-1-18 16,-4 2-39-16,2-2-44 0,0-2-43 15,-2 1-140-15,2-2-321 0,5-2 142 0</inkml:trace>
  <inkml:trace contextRef="#ctx0" brushRef="#br1" timeOffset="65882.894">6905 12059 100 0,'4'-4'137'0,"-4080"0"-9"16,8166-3-7-16,-4080 2 2 0,0 1-6 0,7-4-4 16,-4 3-7-16,4 2-7 0,0-3-1 0,4 1-4 15,-4 2-7-15,3 1-15 0,-1-1-4 0,-6 3-6 16,-2 0-5-16,-1 1-5 0,-1 1-5 0,-2 0-5 16,0 1-3-16,-3 4 2 0,-3 0-10 0,-1 5 2 15,-2-2-3-15,-2 1 2 0,-4 5 1 0,1-1 0 16,-2-1-5-16,0 1-2 0,-1-1-3 0,1-4 2 15,2 6-6-15,1-6-3 0,-1-3-3 0,5 5 1 16,-2-4-4-16,0 3-5 0,7-5 4 0,-3 1-2 16,1-1-4-16,4 0-3 0,4-4 2 0,-1 3-1 15,3-4-2-15,2-1-1 0,1 0-3 0,1 0-2 16,1 0-6-16,-2-1-1 0,-1-1-3 0,-2-1 5 16,-1 3 2-16,-1-3 3 0,-5 3 2 0,4-1-2 15,-8 1 5-15,7 1-2 0,-7-1 8 0,0 0-3 16,4 3 3-16,-4-3 0 0,-4 5 7 0,3-2-1 15,-4 4 3-15,0 1-2 0,1 1-5 0,0 1 9 16,-1 0-8-16,1 1-2 0,2 1 2 0,-1 5-1 16,3 0-1-16,1-2 2 0,1 2-6 0,4 2 3 0,3-1-2 15,0 6 1-15,2-1-5 0,2-1 2 0,1 2 0 16,-1-3 2-16,1 1 2 0,0-1-1 0,-5-4 2 16,3-1-1-16,-6 1-3 0,4-1-1 15,-5-1-1-15,2 0 4 0,-7 0 2 0,1-3-1 0,-2 0 2 16,-4 3-2-16,1-4-1 0,-4 4 12 0,2-5 0 15,-7 4 0-15,3-3 2 0,-7 2-4 16,3-4 5-16,-1 3-2 0,-2-1 2 0,-2-2-5 0,1-1 3 16,-2-1-6-16,-1 1 2 0,3-2-4 0,-1 0-2 15,2 1 5-15,1-1-4 0,4-5 1 0,0 1-4 16,0-1-6-16,2 0-15 0,4 0-14 0,-1 1-19 16,2-2-26-16,5 0-34 0,-9-5-25 15,8 2-41-15,-2-3-138 0,3 3-340 0,0-2 150 16</inkml:trace>
  <inkml:trace contextRef="#ctx0" brushRef="#br1" timeOffset="66424.909">7918 12353 163 0,'8'-2'174'0,"2"-6"-2"0,2 4-14 0,4-1-6 15,6-2-9-15,-4 2-9 0,10-2-10 0,-1 0-12 0,2 0-8 16,-1-1-14-16,-2-2-5 0,3 2-14 16,-10 3-3-16,2 1-5 0,-1 2-10 0,-3-2-7 15,-5 2-2-15,-3-2-13 0,-1 3-36 0,-3 0-19 16,-1 1-19-16,-4 0-29 0,5 3-17 0,-5-3-30 0,0 0-29 15,-14 11-101-15,0-6-268 0,1 0 120 0</inkml:trace>
  <inkml:trace contextRef="#ctx0" brushRef="#br1" timeOffset="66587.761">7969 12449 98 0,'-2'6'113'0,"0"-3"-6"15,2-3 2-15,2 4-3 0,0-2 17 0,3 0-2 16,2-2-9-16,7 0 0 0,-1-2-13 0,4-2-4 15,5 2-13-15,5-6-1 0,0-1-12 0,1 4-11 16,3-5-3-16,-2 1-10 0,2 2 0 0,-2-6-9 16,3 2-3-16,-5 3-24 0,-7 1-36 15,-3-1-38-15,1-2-40 0,-4-1-44 0,-1 4-78 0,-6-1-247 16,2 1 110-16</inkml:trace>
  <inkml:trace contextRef="#ctx0" brushRef="#br1" timeOffset="66949.009">8300 12098 53 0,'0'0'193'0,"-11"2"-17"0,11-2-10 0,0 0-22 0,0 0-12 16,-7 1-19-16,7-1-5 0,0 0-2 15,4 6-8-15,-4-6-3 0,9 7 0 0,-4-7-6 16,-2 2-11-16,6 1-3 0,-2 1-3 0,1-1-8 0,1 0-6 15,0 2-2-15,4-3-6 0,-3 1 1 0,4 1-10 16,-3-1-3-16,2 4-2 0,-1-5-1 16,1 3-5-16,4 2-2 0,-5-2 0 0,-1-2-6 15,2 2-1-15,6 2-4 0,-8-2 0 0,1 0 0 0,6 1-3 16,0 4 2-16,-6-5-3 0,-2 4-2 0,0-1 0 16,-1 0 2-16,0 1-2 0,-3 1 5 15,0 0 13-15,-1 4 10 0,-3 1-1 0,-3-4 1 0,-5 6-4 16,-2 2-8-16,-5 4 0 0,-6 0-3 0,-1-1-6 15,-5 3-6-15,-3-3-12 0,-1 2-11 0,-10 5-23 16,9-7-26-16,-2 1-37 0,1-3-44 0,0-1-47 16,3 2-190-16,-1-1-409 0,5-3 181 15</inkml:trace>
  <inkml:trace contextRef="#ctx0" brushRef="#br1" timeOffset="67772.894">9130 11901 158 0,'0'-7'191'0,"2"-2"-6"15,-2 3-4-15,0-1-5 0,0 3-9 0,0-2-11 16,0 2-13-16,0 0-18 0,0 4-14 0,-6-3-8 16,6 3-12-16,-11 1-14 0,0 2-7 0,-1 0-8 15,-2 4-6-15,-4 3-8 0,1-3-1 0,0 2-3 16,-2 1-4-16,2-1-2 0,-1 0-5 0,5 2-1 16,2-4-6-16,-2 4-2 0,3-1-7 15,0-2 0-15,5 2-2 0,-2 1-3 0,3-1-3 16,2-2-7-16,-2 2-2 0,8-3-4 0,-4 0 2 0,5 1-3 15,0-1 0-15,2 0-1 0,0 0-1 0,3 0 0 16,2-1 0-16,-3 0 3 0,5-3-3 0,-5 2 6 16,6-2 2-16,-2 1-3 0,-1-2 0 0,-1 2-4 15,-2 1 4-15,1 0-3 0,-1 1 4 0,-3-3-1 16,0 2 0-16,-2 2 2 0,-2 0-1 0,-1 3-2 16,-3-1 6-16,-1 1-4 0,1 0 3 0,-4 1-1 15,0 4-4-15,-3-5 6 0,-1 4-1 0,1-2-3 16,2-1 0-16,-1 0 2 0,0 0-1 0,-1-1 2 15,0-1 1-15,4-1 0 0,-3 3-2 0,3-2-2 16,0-4-2-16,2 0-5 0,2 3 1 0,-2-2 0 16,1-1-5-16,2 0-4 0,-1-1 4 0,1-4-2 15,6 5-1-15,-2-2 3 0,1-2-3 0,-1 1 5 16,4-2-3-16,-3 2 0 0,-5-2 3 0,10 0 0 16,-5 0-2-16,1 1 7 0,-6-1-6 0,7 2 5 15,-1 2 2-15,-2-3 3 0,0 3-2 0,-1-2-3 16,-1 1 5-16,1 2 1 0,-2 0-2 0,2 1 6 15,-3 3 0-15,0 0-1 0,1 2 1 0,-1 0 0 16,0 3-3-16,-1-3 3 0,-2 5 3 0,2 0 1 16,-2 0 4-16,1-3 5 0,-1-2 2 0,2 3 2 15,-2 0 0-15,2-1-2 0,1-3-3 0,0 1-2 0,0-1 1 16,1 2-3-16,-1-5-3 0,7 1 0 16,-4-3-3-16,4 0 3 0,4 2-2 0,2-5-5 15,-1 1-1-15,4-3-18 0,5-1-17 0,-1-3-53 16,8-4-41-16,3 1-47 0,-7-5-154 0,4 2-355 0,-2-2 158 15</inkml:trace>
  <inkml:trace contextRef="#ctx0" brushRef="#br1" timeOffset="68033.054">9505 12208 21 0,'0'0'199'0,"-9"5"-14"0,5 0-12 0,2-1-10 16,-1 4-8-16,1 0-8 0,-1 4-8 0,2 0-7 15,-3 2-10-15,4 3-1 0,0 2-9 16,3-4-10-16,-3 4-6 0,1-1-11 0,1-2-5 0,1 1-10 16,1-2-9-16,0-1-6 0,-4 1-4 0,1-2-8 15,0-4-7-15,-1 0-24 0,1-2-27 0,1 1-33 16,-4-3-22-16,4-1-29 0,-2-1-25 0,0-3-42 15,0 0-141-15,0 0-332 0,0 0 148 0</inkml:trace>
  <inkml:trace contextRef="#ctx0" brushRef="#br1" timeOffset="68239.854">9390 12080 133 0,'0'0'195'0,"4"-3"-25"16,-4 3-12-16,5-4-11 0,-1 3-15 0,6 1-11 16,-1 0-16-16,4 0-11 0,2 0-4 0,2 2-15 15,1 0-3-15,-6 0-14 0,3 0-5 0,-3 3-21 16,1-2-36-16,-4 3-33 0,0 2-25 0,1-1-31 16,-7 3-27-16,-1 0-101 0,-4 2-237 0,0 5 106 15</inkml:trace>
  <inkml:trace contextRef="#ctx0" brushRef="#br1" timeOffset="68409.753">9397 12492 17 0,'2'7'124'0,"-2"0"-2"0,4 0-1 0,-4-2 3 16,4 0-1-16,3 0 1 0,1-1-4 0,1-1-2 16,4-3-4-16,0 1-15 0,4-2-8 0,1-1-13 15,2-1-1-15,-1 1-9 0,10-5-14 0,-2 1-12 16,-8 0-43-16,8-2-62 0,-8-1-70 0,-1 1-104 0,1-1-256 15,-3-2 113-15</inkml:trace>
  <inkml:trace contextRef="#ctx0" brushRef="#br1" timeOffset="68826.87">9839 12215 138 0,'0'0'194'0,"-7"-2"-17"16,7 2-14-16,0 0-18 0,0 0-5 0,9-5-6 0,-1 2-12 16,-3-1-5-16,0 1-9 0,5 2-9 0,-2 0-6 15,1-1-3-15,0 0-9 0,4 2-10 16,-6 0-4-16,0 2-9 0,2 1-1 0,-3 1-6 15,0-1-1-15,-2 2 0 0,2 0-4 0,-4 3-1 0,2 2 1 16,-4 1-6-16,-3-3-3 0,2 3-5 0,-1 0 0 16,-2 2-5-16,-3 2-1 0,3-4-5 0,-2-1-2 15,0 3 0-15,-1-2-1 0,2-2-3 16,0 1-2-16,1-2-1 0,3-3 0 0,-4 2-6 0,1-4 0 16,4 3-3-16,0 0 0 0,0-2 1 0,0 0-2 15,0 0 2-15,6-2-4 0,-5 1 3 0,5-1-2 16,0 0 4-16,2-2-4 0,2-1 2 0,0 0-1 15,3-2 1-15,1 1-3 0,3 0 0 0,4-2-4 16,1-2 5-16,-3 1 1 0,13-2-9 0,-11 2-21 16,6-3-36-16,-2-1-51 0,1-3-51 0,-2-1-223 15,-7 5-420-15,0-5 186 0</inkml:trace>
  <inkml:trace contextRef="#ctx0" brushRef="#br1" timeOffset="69532.8">10197 11807 82 0,'0'0'160'0,"0"0"-28"0,0 0-12 0,0 0-9 16,0 0-6-16,0 0-15 0,12-7-12 0,-8 5-6 16,1 1-4-16,2-2-11 0,1 2 1 0,4-1-4 15,-7 1-10-15,4 0 2 0,1 1-4 0,-2 0 3 16,0 1-1-16,-3 0-5 0,5 1 5 0,-1 2-8 16,-1 2 2-16,-1 0-1 0,0 1-3 0,-2 0 1 15,1 3-6-15,-2-2 2 0,0 3-2 0,1 0-6 16,0-2 3-16,0 4-5 0,-1-2 1 0,1-2-7 0,0 1-1 15,4-2-1-15,-2 2-5 0,-1-2 1 16,2-1-2-16,0 0 0 0,0-2 3 0,-2 0-3 16,4-1-4-16,0-1 1 0,0 0-1 0,0-2 2 0,3-1-5 15,-4 3 6-15,1-3 4 0,4-3-7 0,-3 2 0 16,1 1 3-16,-2-3-3 0,-1 1-4 16,0 1 4-16,-2 1 3 0,-2-1-2 0,0-1 3 15,-5 2 8-15,6-1 1 0,-1 0 7 0,-5 1-9 0,0 0 3 16,0 0 0-16,0 0-6 0,-12 8-1 0,3-1-1 15,0-2 3-15,-1 2-4 0,-2-1 1 0,4 2-6 16,-3-1 0-16,2 0 4 0,0 1-5 16,-1 0 1-16,1-1 4 0,2 2-7 0,1-2 0 0,-2 1 2 15,2-1-4-15,3 0-3 0,0-2 2 0,-1 1-5 16,4 0 6-16,0-1-3 0,0 2 3 0,0-2 0 16,0 0-5-16,2-1 6 0,2 2 1 15,-3 2-4-15,2-4-2 0,2 3 5 0,-1-2-4 0,2-3 5 16,-2 3 2-16,1 3-1 0,3-1-2 0,-3-2-3 15,0 1 1-15,0 0 0 0,-1 0 2 0,4 4-1 16,-3-3 4-16,0 1-3 0,1 1 0 0,-2 0 0 16,0 2-1-16,2 1 3 0,0-1 1 0,-1 0 0 15,4 6 1-15,0-2 1 0,-3 1 4 0,3 1-2 16,-1 1 7-16,1 0 2 0,1 5 2 0,-3-7 3 16,-3 4-3-16,5 5-1 0,-6-7 1 0,-1 7-1 15,-2 1-1-15,-4-2-5 0,-3 1-11 0,-7 1-19 16,-5 1-28-16,-3 2-29 0,-16 5-29 0,-7 2-46 15,-4-5-166-15,-31 20-344 0,-2-8 152 0</inkml:trace>
  <inkml:trace contextRef="#ctx0" brushRef="#br1" timeOffset="70886.405">5171 13439 160 0,'2'-6'159'0,"0"3"6"0,-1 0 4 15,1-3 0-15,-3 3-12 0,1 3-18 0,0-8-12 16,-1 4-15-16,1 4-12 0,-7-1-7 0,7 1-9 15,-13 4-10-15,2-1-10 0,1 3-5 0,-5 1-12 16,1 1 3-16,1-2-4 0,-4 5-4 0,1-5-6 16,5 0-3-16,1 4-10 0,1-5 4 0,4 4-6 15,-4-2-2-15,0 1-1 0,4-2-4 0,3 0-6 16,-1 2 1-16,-1-2-3 0,4 1-4 0,0 0 0 16,0 1-1-16,1-3 5 0,3 5-10 0,1-3 2 15,4 1-1-15,-1-3-1 0,2 5-6 16,5-2 5-16,0 2 1 0,1-3-4 0,-3 3 2 0,5-3 4 15,-9 0-3-15,1-1 4 0,0 0-2 0,-2 0-1 16,0 1 0-16,-3-2 1 0,1 5-2 0,-3-2 2 16,-2 2 0-16,-2 3 0 0,-2-2 0 0,-3 3 1 15,-3 1-5-15,-2-2 14 0,-1 1-5 0,-1-1-1 16,4 1-4-16,-1-6 6 0,-3 1-3 0,4-1-3 16,0 0 3-16,0 0-3 0,4-2 0 0,-5 0 3 15,6-1 0-15,0 0-3 0,3 0 3 0,-3-1-3 16,4 1-3-16,0-1 0 0,0 3 0 0,1-3-3 15,2-2 1-15,0 2 4 0,0 1-6 0,0-2 2 16,3-1-2-16,-1-1-4 0,2 0 6 0,-5 2 2 16,5-1-3-16,-3 1 0 0,-2-2-2 0,3 1 0 15,-5 3-11-15,3-3 16 0,-2 3-2 0,-1 2 5 16,-4 2-3-16,-1 2-1 0,0-1 1 0,-3 4 5 16,2 0 0-16,-3 1-8 0,-2 1 7 0,2 1 0 15,0-2 0-15,-2 2 0 0,4-1 4 0,-1-6 3 16,0 7-6-16,0-1 2 0,0 0 2 0,4-2 2 15,-1 2-2-15,2-5 0 0,1 1-1 0,2-1 3 16,0 2 2-16,3 0-2 0,0 3 1 0,0-6-3 16,0 0 3-16,3 3-1 0,0-2 3 0,2-1-2 0,-1-1 3 15,4 4-4-15,-2-4-2 0,1 1 5 16,3-3-2-16,3 0-1 0,-4 1 0 0,4-6-4 16,0 1 3-16,4-2-10 0,-2-2 0 0,2 1-2 15,-1-3-32-15,1 0-47 0,0-4-39 0,2-1-171 16,-3-1-320-16,5-3 141 0</inkml:trace>
  <inkml:trace contextRef="#ctx0" brushRef="#br1" timeOffset="71272.045">5604 13708 103 0,'0'0'218'0,"0"0"-3"16,-3-4-12-16,3 4-12 0,0 0-15 0,0 0-14 15,0 0-19-15,0 0-9 0,0 0-5 0,-2 10-6 16,2-3-6-16,0 2-6 0,0 0-2 0,0 7-4 15,0 1-8-15,0 0-9 0,1-1 0 0,-1 2-10 16,2 3-5-16,0 3-7 0,-1-4-6 0,2-3-8 16,-2-1-2-16,2-1-7 0,-3 0-2 0,4-5-6 15,-2 2-1-15,-2-2-7 0,1-4-4 0,-1 1 2 0,1-2-11 16,-1 1 1-16,3-2-10 0,-3-1-11 16,1 1-12-16,-1-4-17 0,2 4-18 0,-2-4-32 15,0 0-32-15,0 0-27 0,0 0-29 0,0 0-19 16,0-13-15-16,0 8-148 0,-3 0-382 0,0-3 169 15</inkml:trace>
  <inkml:trace contextRef="#ctx0" brushRef="#br1" timeOffset="71513.953">5484 13662 187 0,'-4'-2'199'0,"4"2"-23"0,0 0-20 15,0 0-13-15,0 0-16 0,0 0-11 0,0 0-5 16,0 0-9-16,0 0-12 0,27 3-4 0,-22-3-8 16,8 2-5-16,-1-1-8 0,0 0-3 0,1-2-6 15,2 0-8-15,3-1-5 0,-1 1-7 0,-3 0 0 0,0 1-7 16,-2-1-3-16,1-1-3 0,-4 2-15 16,4 0-37-16,-13 0-35 0,13 0-22 0,-11 0-30 15,-2 0-27-15,3 2-130 0,-3-2-296 0,0 0 131 16</inkml:trace>
  <inkml:trace contextRef="#ctx0" brushRef="#br1" timeOffset="71684.895">5394 14115 73 0,'13'2'152'0,"3"-1"-8"16,5-2-16-16,6-4-13 0,2 1-12 15,5-1-6-15,-1-2-11 0,1 0-13 0,1-1-4 16,-2-1-40-16,-1 1-43 0,-1-2-50 0,-11 6-102 16,1 1-178-16,-3-1 79 0</inkml:trace>
  <inkml:trace contextRef="#ctx0" brushRef="#br1" timeOffset="73376.848">5855 13756 92 0,'1'-4'141'0,"1"2"-20"16,1-1-9-16,-1-1-10 0,2-1-10 15,0 1-20-15,2 0 10 0,0 4 2 0,0-7-8 16,4 5-5-16,-1-3-6 0,-1 3-7 0,-1 1-4 0,1 1-1 16,1 0-5-16,0 3 1 0,1 2-3 0,-2-3-6 15,1 5 2-15,-3 1-1 0,1 1-2 0,-2 3 0 16,0-3-6-16,-4 2-4 0,0 6 1 0,-1-5-3 16,-2 5-3-16,-3-1 1 0,2 0-3 15,-4 0-1-15,0 0-9 0,-2-1 7 0,0-1-2 0,-1 1-1 16,1-5 4-16,1 2 0 0,2-5-2 0,-3 2 1 15,5-3 0-15,-1 1-11 0,3-1 4 0,-1-2-3 16,0 1 4-16,2-3-4 0,1 3-1 16,0-5-1-16,4 6 0 0,-4-4-3 0,9-2 8 0,-4 2-1 15,5-4-6-15,2 2 0 0,2-1-5 0,4-3 5 16,1-1-4-16,-1 2 5 0,1-1-5 16,1-2-7-16,-3 2-27 0,2 1-38 0,-1-3-46 15,0 1-51-15,-3 1-119 0,-2 1-310 0,0-2 137 0</inkml:trace>
  <inkml:trace contextRef="#ctx0" brushRef="#br1" timeOffset="73582.834">6400 13917 95 0,'0'0'253'0,"0"0"-21"0,0 0-26 16,0 0-21-16,0 0-15 0,9 1-20 0,-9-1-15 15,1 4-10-15,2 3-13 0,-2-2-14 0,-1 4-7 16,3 1-9-16,-2-1-13 0,-1 2-4 0,0-1-8 16,0 2-25-16,0 0-34 0,0 3-52 0,1-4-48 15,0-1-59-15,-1-1-146 0,-1-2-332 0,1 3 148 16</inkml:trace>
  <inkml:trace contextRef="#ctx0" brushRef="#br1" timeOffset="73880.61">6773 13556 205 0,'0'0'226'0,"0"0"-16"15,0 0-11-15,-13 10-12 0,12-4-11 0,-4 5-11 16,5 1-11-16,-3 2-15 0,-1 3-10 0,3 1-14 16,0 1-3-16,-2 5-16 0,3-3-11 0,3 4-10 15,-3-2-5-15,-1-3-8 0,3-2-8 0,-1 0-5 16,2-2-4-16,-3 2-5 0,0-2-9 0,1-3-28 16,-2-1-35-16,1-2-36 0,-3-1-30 0,3-3-46 15,-2-1-45-15,-2 0-161 0,-1-1-378 0,-1-1 167 16</inkml:trace>
  <inkml:trace contextRef="#ctx0" brushRef="#br1" timeOffset="74109.915">6610 13551 264 0,'0'-2'260'0,"0"2"-24"0,1-5-21 0,-1 5-22 0,0-5-27 15,0 5-19-15,5-2-12 0,-5 2-12 0,9-3-12 16,-4 2-10-16,7 0-10 0,2-1-11 16,-4 1-6-16,10 1-11 0,-3 0-3 0,3-2-8 15,-1 0-7-15,-1 2-12 0,2 0-37 0,-9 0-32 16,3 3-46-16,-5 2-35 0,3-1-26 0,-5 0-32 0,-3 4-141 16,-4-1-341-16,-1 5 150 0</inkml:trace>
  <inkml:trace contextRef="#ctx0" brushRef="#br1" timeOffset="74280.915">6596 13992 138 0,'-2'8'143'0,"2"-2"-2"0,2 1-3 0,0-2 2 0,1-1 2 16,-1 2-10-16,6-4 0 0,2 1-19 0,-1-3-6 16,7 1-9-16,3-2-8 0,1-2-8 0,7 1-12 15,-1-5-2-15,4 2-6 0,-2-3-11 0,-1-1-17 16,1-1-38-16,-2 1-55 0,3-2-57 0,-10 0-168 15,0 5-308-15,-2-5 137 0</inkml:trace>
  <inkml:trace contextRef="#ctx0" brushRef="#br1" timeOffset="74784.779">7118 13600 105 0,'0'-5'182'0,"0"5"-14"0,7-2-17 0,-4-2-3 0,1 0-6 16,5 2-9-16,1 2-11 0,-3-3-6 0,4 3-9 16,-2 0-6-16,1 0-3 0,3 0-10 0,-4 0-7 15,-1 3-8-15,-3-3-3 0,5 2-12 0,-5 0-3 16,2 0-4-16,-5 2-4 0,2 0-3 0,-4-1-5 15,0 6 1-15,0-2-7 0,-5-1-2 0,1 3-1 16,-1 1-6-16,-3 0-1 0,-3-1-2 0,4 3-1 16,1-5-3-16,-3 1-3 0,1-1-2 15,2-1 2-15,2-2-5 0,-2 0-4 0,3 1 0 16,1-2-4-16,-2 2 0 0,3-3-2 0,1 4 0 0,0-6-1 16,1 4 2-16,-1-4 0 0,6 4 0 0,-1-3-6 15,3 4 2-15,-3-4-6 0,4-2-5 0,0 2-1 16,1 1 2-16,-1-4 0 0,4 4 0 0,-5-1 3 15,2-1-3-15,-1 3 4 0,-1-3-1 0,1 2 1 16,-3 1-2-16,0 1 6 0,-1-1-1 0,1-1 3 16,-1 1 4-16,-3 1-3 0,1 1 3 0,-1-2-6 15,1 1 7-15,-3-1 3 0,0 4-1 0,-3-4-2 16,0 4 2-16,-1 1-3 0,-1-2 3 0,-3 2-1 16,0 1-1-16,-2-2-6 0,1 2 10 0,-1-1-3 15,-4 2-3-15,1 2-1 0,-1-4-11 0,5 1-16 16,-3-4-21-16,1 4-18 0,3-3-31 0,-1 0-29 15,-2 0-28-15,6 1-138 0,-3 0-318 0,3-4 141 16</inkml:trace>
  <inkml:trace contextRef="#ctx0" brushRef="#br1" timeOffset="75565.93">7293 13343 30 0,'-2'-5'157'0,"2"5"-15"0,2-9-7 0,2 8-6 15,1-1-13-15,0-2-6 0,3-1-9 0,3 3-4 16,0-1-2-16,1 2-5 0,-2-1-8 0,4 0 2 15,-1 1-9-15,4-3-10 0,-3 4-6 0,-2 0-7 16,3 3-7-16,-5-2-1 0,-1 2-2 0,4 0-3 16,-9 1-5-16,0 3-2 0,-2 1-1 0,-2 2-3 15,-6-1 0-15,10 3-5 0,-13 3-5 0,1-5 1 16,-2 4-5-16,2 1-2 0,-1-4 3 0,4-3-3 16,-1 4-1-16,3-4-2 0,-2-1-4 0,2 0 3 15,2 0-3-15,1-1-1 0,-2 1-1 0,2-2 0 16,0 0-1-16,2 1 1 0,2-3-5 0,0 0 2 15,-2 1 2-15,5-3-3 0,-6 1 1 0,4 0-1 16,0-1 2-16,-5-1 1 0,5 2-4 0,-5-2 4 16,8 2 3-16,-8-2 0 0,4 2 1 0,-4-2-8 15,0 0 10-15,0 0-8 0,4 2 3 0,-4-2-3 16,0 4 0-16,0-4 1 0,0 0 2 0,-4 9-2 16,3-5-1-16,-2 4 0 0,2-3-2 0,-2 2 4 15,3 4-4-15,0-1 2 0,3 3-5 0,-2-1 3 16,3 0-3-16,1 5 1 0,4-1-1 0,-5-1 0 0,9 3-1 15,2 3 0-15,-5-3 1 0,4-3 0 16,3 7 3-16,2-3 1 0,-4 1-5 0,-2-4 1 16,-1 0 2-16,-1-2 3 0,-1 1 2 0,-1 2 2 15,0-3-1-15,0 1-1 0,-5-4-2 0,0 2 3 0,-3-3-4 16,-1 2 4-16,0-1-6 0,-5-1 7 16,1 2 4-16,-2-2-3 0,-2 1-1 0,0-2-1 0,-2 3 2 15,-6-3-2-15,1 0-1 0,-1-1 6 16,-3 1-1-16,-2-4 1 0,1 3-6 0,1-1 2 0,1-1 0 15,0 0-10-15,-4-3-2 0,9-1-11 0,1 1-14 16,-1 0-23-16,3-3-38 0,3-1-33 0,1-1-53 16,0-1-92-16,-1 1-294 0,6-3 130 15</inkml:trace>
  <inkml:trace contextRef="#ctx0" brushRef="#br1" timeOffset="76015.451">8209 13783 140 0,'0'0'205'0,"0"0"-18"15,0 0-16-15,0 0-9 0,13-7-10 0,-3 3-9 16,1 1-11-16,2 1-12 0,6-1-9 0,7-2-7 0,-4 0 0 16,-4 1-5-16,13 0-7 0,-6-4-8 0,5 3-8 15,-4-2-7-15,-5 2-9 0,0 2-2 0,-2 1-10 16,-7-1-7-16,2 2-2 0,-6 0-9 16,1-1-29-16,-4 1-21 0,0-1-24 0,-5 2-31 0,7 0-24 15,-7 0-30-15,0 0-9 0,0 0-28 0,-21 10-128 16,11-5-317-16,-4-1 142 0</inkml:trace>
  <inkml:trace contextRef="#ctx0" brushRef="#br1" timeOffset="76189.878">8260 13893 78 0,'-4'7'132'0,"0"-5"-15"0,4 2 4 0,-2-1-1 16,2-3 2-16,4 7-2 0,2-5 0 15,2-1-9-15,-1-1-4 0,7-1-5 0,-2 1-9 0,6-1-8 16,4-2-7-16,6-4-5 0,0 2-13 0,0-1-4 15,2-3-9-15,0-2-4 0,-1 3-4 0,1-1-16 16,-4 1-38-16,-2-2-45 0,-5 1-46 0,-1 0-53 16,-6 2-93-16,-2-1-272 0,-1-2 121 0</inkml:trace>
  <inkml:trace contextRef="#ctx0" brushRef="#br1" timeOffset="76584.465">8480 13572 47 0,'-6'-1'203'0,"6"1"-8"0,-5 0-10 0,5 0-7 0,-6-3-14 16,6 3-13-16,0 0-12 0,0 0-10 0,0 0-6 16,0 0-4-16,-4-2-10 0,4 2 1 0,0 0-8 15,0 0 2-15,0 0 0 0,0 0-4 0,0 0-4 16,12 7-8-16,-7 0-3 0,3-7-5 0,-3 4-7 15,4 1-2-15,4 0-2 0,-3-2-10 0,3 0-8 16,5 1-3-16,1 1-2 0,-1 0-7 0,2 0-1 16,-2 2-6-16,2-4-6 0,-1 3 2 0,-3-2-3 15,2-2-3-15,1 3-3 0,-6-2-2 0,-4-1-3 0,5 2 1 16,-5-1-6-16,4 1 10 0,-5 1-5 16,-1 0-8-16,4 0 5 0,-5 0-4 0,-1 0-2 15,3 2 11-15,-6 0-7 0,2-2-1 0,0 5-5 16,-3-1 5-16,0 1-1 0,2 2 0 0,-6 5-1 0,1 0-1 15,-2 0 0-15,-2 1 0 0,-3 0 1 0,-8 9-2 16,2-1-5-16,-7 1-4 0,-5-3-12 0,-1 1-16 16,-8 8-22-16,7-8-31 0,-7 9-39 0,10-8-42 15,0-2-52-15,-4-2-241 0,2 0-497 16,8-3 220-16</inkml:trace>
  <inkml:trace contextRef="#ctx0" brushRef="#br1" timeOffset="77422.668">9352 13338 18 0,'0'-7'200'0,"-4"2"-14"0,0-2-6 0,-1 2-6 16,1 0 0-16,-2 2-12 0,-7 1-12 0,5-2-17 0,-3 2-8 16,-4 6-5-16,2-2-6 0,-1 0-4 0,-4 1-4 15,0 2-5-15,1 3-3 0,1-2-8 0,3-1-6 16,0 1-8-16,-1 1-8 0,3 2-7 16,-1-2-4-16,3 1-7 0,-1 0-10 0,1-2-2 0,0 2-5 15,4 1 3-15,-3 0-13 0,3-3 0 0,1 5-3 16,2-5-8-16,0 1 1 0,1 0-3 0,1-2-1 15,4 5-5-15,0-5-1 0,1 4-1 0,3-4 3 16,-3 0-4-16,6 0-3 0,0 0-2 0,1 0-1 16,1-1-2-16,1-1 2 0,-1 1 1 0,1 0 0 15,1 0 0-15,-7-1 0 0,6 1-4 0,-6-1 3 16,-2 0-1-16,2 1 1 0,-3 0 2 0,0 1-1 16,-1 0 0-16,-2-1-2 0,1 3 4 0,-2-1 3 15,-1 2-5-15,0-4 5 0,2 4-3 0,-2 1 1 16,-2-4-1-16,0 4 2 0,0-3-2 0,2 1 2 15,-3 3-3-15,0-3 4 0,-2 0-1 0,5 0 2 16,-2-4-2-16,-1 4 0 0,-1 0-2 16,2-4-5-16,0 2 3 0,0-1 3 0,2-4-3 0,0 7-3 15,-3-4 4-15,3 0-1 0,0 1-2 0,3 0-1 16,-3-4 4-16,0 7-2 0,0-3-4 0,0-4 2 16,1 5 0-16,0-3 1 0,1 1 1 0,-2 1-2 15,0 1 4-15,0 0-1 0,-2 2 1 0,1 2 0 16,0-1-1-16,-3 2 2 0,0-1-3 0,0 1 1 15,0 2 0-15,-1-4 5 0,-1 4-2 0,-1-3 2 16,5 2-3-16,-1-1 0 0,-2 1 0 0,5-2 1 16,-5 1 1-16,1 2 1 0,0-3-4 0,3 2 2 15,1-2 1-15,0 0 0 0,0-1 1 0,0 2-1 16,0-3-1-16,0 2 1 0,1-3 3 0,4 3 0 16,0-1-3-16,2 1 0 0,2-3 0 0,1 0 2 15,3-1-1-15,-1-2-2 0,8-2-1 0,-1 1 3 16,9-1-1-16,0-1-3 0,-1-7 2 0,1 5-19 0,-7-1-39 15,3-2-41-15,3-2-53 0,-1 0-51 16,-8 0-155-16,0 2-388 0,-1-2 172 0</inkml:trace>
  <inkml:trace contextRef="#ctx0" brushRef="#br1" timeOffset="77709.024">9733 13564 188 0,'0'0'209'0,"0"0"-14"16,0 0-16-16,-9 4-4 0,6 1-11 0,3 2-5 0,-2 2-11 16,1 2-8-16,-1-2-8 0,2 1-12 15,0 5-6-15,1-1-7 0,-1 1-9 0,0-1-13 16,-1-2-6-16,2 3-9 0,-1-3-6 0,1 2-7 15,0-5-6-15,1 2-8 0,-4 1 4 0,2-2-12 16,2 1-24-16,-2-5-31 0,-3 1-26 0,3 2-30 0,-2-4-25 16,0-2-30-16,-1 0-17 0,0-1-28 0,3-2-12 15,-6 3-110-15,6-3-322 0,0 0 143 0</inkml:trace>
  <inkml:trace contextRef="#ctx0" brushRef="#br1" timeOffset="77906.473">9494 13496 159 0,'0'-5'153'0,"0"-2"-13"0,1 2-10 0,-1 2 3 15,4-2-5-15,2 1-4 0,1-1-12 0,-1 4-12 16,3-3-8-16,2 2-10 0,2-3-8 0,-2 5-6 16,5 0-7-16,-3 0-5 0,0 0-7 0,6 0-1 15,-1 0-13-15,-2 2-4 0,-3 1-19 16,1 1-34-16,-2-1-35 0,-1 0-38 0,-1 3-46 0,-3 0-105 15,-3 5-266-15,1-1 118 0</inkml:trace>
  <inkml:trace contextRef="#ctx0" brushRef="#br1" timeOffset="78100.295">9538 13872 56 0,'0'4'167'0,"0"-4"3"0,3 4-3 0,1 0-4 15,2-3-6-15,3 2-16 0,5-3-14 0,-1 0-13 16,6 1-12-16,3-5-10 0,0 3-5 0,6-3-11 16,4-3-12-16,-4 2-9 0,1-4-39 0,-8 5-42 15,9-1-39-15,-4-4-40 0,-7 2-22 16,0 1-112-16,0 0-258 0,-2-1 114 0</inkml:trace>
  <inkml:trace contextRef="#ctx0" brushRef="#br1" timeOffset="78438.86">10118 13474 61 0,'-3'-1'202'0,"-2"-1"-3"0,2-2-11 16,3 4-11-16,-5-2-8 0,5 2-11 0,0 0-12 16,0 0-15-16,-4-3-9 0,4 3-11 0,0 0 1 15,-2 9 6-15,0-4 4 0,0 3-1 0,-1 4-9 16,3-1 1-16,-4 7-6 0,3-2-2 0,1 5-7 16,-1-3-3-16,-2 2-5 0,1 6-6 0,2-8-8 15,2 8-10-15,-2-6-6 0,0-2-5 0,0 0-7 16,4 2-6-16,-3-2-3 0,-1-1-8 0,0-5-5 15,0 2-22-15,4-4-29 0,-4 0-27 0,3-3-33 16,-2 1-36-16,2-1-42 0,-1-5-39 0,6 1-44 16,-4-3-170-16,-4 0-451 0,12 0 200 0</inkml:trace>
  <inkml:trace contextRef="#ctx0" brushRef="#br1" timeOffset="79122.621">10197 13230 24 0,'0'0'162'15,"2"-8"-18"-15,-2 8-10 0,8 0-13 0,-3-1-11 16,1 1-10-16,5 1-7 0,1-1-12 0,-3 0-6 15,5 0-9-15,-1 0-4 0,6 5-10 0,-6-4-2 16,1 4-1-16,-1-1-11 0,-2 1-3 0,2 0-3 16,-4 3 1-16,0 1-1 0,0 2 14 0,-5-2 5 0,0 4 5 15,-2 4-1-15,-3 0 2 0,-2-2 1 0,-3 4-4 16,-1-4-2-16,2 1 0 0,-1-6-3 0,1 6-3 16,1-3-4-16,1 2-8 0,0-6-3 15,-1 1-4-15,3 0-6 0,1 0 1 0,-2-3 1 0,2 0-9 16,2 0-1-16,-1 1 1 0,5-1-2 0,-3-4 1 15,1 1-3-15,1-2 0 0,0 1 0 0,1-1-2 16,6 0 1-16,-3-2-4 0,-2 0-1 0,5-2 2 16,-2 2-4-16,-1-2 3 0,2-1 1 0,1-1-2 15,-3 2-3-15,-3-1 5 0,6 0-4 0,-7 1 4 16,0-2-5-16,0 3 1 0,3-1-1 0,-8 2-2 16,6-3 0-16,-6 3 1 0,0 0-4 15,0 0 4-15,8 5 5 0,-8 0-2 0,-4 0 0 16,3 0-1-16,-2 4-1 0,-2 1 0 0,1-1 0 0,-3 1 0 15,4 2 3-15,-2 0-4 0,1 3 1 0,0-5 1 16,-1 2-1-16,3 2-3 0,0 1 0 0,2-1 0 16,2 1 2-16,0-1-2 0,-1-1-1 0,3-1 1 15,4 5-4-15,-4-4 5 0,0-1-3 0,3 4 1 16,2-2-1-16,-5-4 1 0,3 3 1 0,3 3 2 16,-4-2 0-16,0 1 0 0,2-1-2 0,-3 3 1 15,3-2 1-15,-2 0 1 0,1 1 1 0,-1-1-1 16,3 2-1-16,-4-2 0 0,0 1 0 0,0 2 1 15,2-3 2-15,0 1-1 0,1 1 2 0,-2 0-4 16,2-1 7-16,-4-3 14 0,2 3 12 0,-2-4 10 16,0 0 8-16,-3-2 8 0,-1 2 5 0,0-5 1 15,0 3 4-15,-5 0-9 0,-1 4-9 0,-7-1 17 16,-1-1-9-16,-9 4-18 0,-3-1-20 0,-3 0-24 16,-7 4-45-16,-10 0-64 0,-2-2-83 0,-6 5-269 15,-5-3-502-15,-1-2 222 0</inkml:trace>
  <inkml:trace contextRef="#ctx0" brushRef="#br1" timeOffset="88552.341">11287 6304 19 0,'-3'-5'149'0,"3"5"1"0,0-4 1 16,0 4-12-16,0 0-7 0,0 0-9 0,0 0-4 0,0 0-3 15,0 0-7-15,0-4-5 0,0 4-9 0,0 0-5 16,0 0-3-16,0 0-1 0,0 0 0 0,0 0-6 16,0 0-1-16,0 0-5 0,0 0-3 0,0 0 1 15,0 0 2-15,0 0 0 0,11 12-5 0,-7-5-4 16,-3 0-9-16,3 3 3 0,1 1-5 0,0 0-10 16,2 0-5-16,-1 3-3 0,-1-2-5 0,3-2 2 15,0 2-8-15,-3-2-3 0,1 0-2 16,3-2-9-16,-2-1 6 0,-2-2-4 0,0-1 0 0,1 0-6 15,-2-3 3-15,4-1-2 0,0-5 5 0,2 0-3 16,-4-4-5-16,4-1-1 0,2-4 6 0,-2-5-5 16,0 3-1-16,4-6 1 0,-3 6-3 0,-1-10-1 15,2-2 5-15,1 2-4 0,0-4-2 0,-3-1-2 16,-1 2 5-16,5 0-3 0,-1-3 0 0,-3-1 0 16,2 2-1-16,1 4-1 0,0 3 2 0,-1-1-3 15,-3 8 2-15,0 2 1 0,0 6-2 0,-1-3 0 16,2 4-2-16,-1 2 4 0,0 0-2 0,1 1-1 15,-2 4 0-15,-2 1 2 0,0 0-2 0,7 1 2 16,-4 2 0-16,0 1 7 0,1 0-3 0,3 1-2 16,-8 1 0-16,5 0 1 0,1 1-1 0,-6-2-3 15,4 4 4-15,-2-4-2 0,-3-2 0 0,1-1-2 16,0 3 4-16,-1-1-4 0,-1-3-1 0,-1 2 6 16,-1 1-4-16,5-2 1 0,-6-2 1 0,0 0 0 15,3 1 0-15,-3-1 2 0,0 0 3 0,0 0-5 16,0 0-2-16,0 0-1 0,-7-12 2 0,4 6-2 15,-2-1 2-15,1 0-2 0,-2-1 8 0,1 1-7 16,-4-4 2-16,-1 3-1 0,1-1-3 0,0 4 3 0,0-2 0 16,-4 1 3-16,3 2-4 0,-2 1 3 15,3 2 5-15,-5 0-2 0,4 2 0 0,-5 0 5 16,5 3 1-16,-2 3 1 0,-3 2-2 0,2 3 3 16,-1 0-3-16,1 4-1 0,-2 6 5 0,1 3-6 15,2 0-1-15,2 1 6 0,1 0-5 0,4 0-2 16,1 1 0-16,-1-3 2 0,0 1 1 0,0 1-5 15,5-1-3-15,0-4 3 0,2-3-3 0,5 1 0 16,-6 0-1-16,8-1 0 0,-4-2 1 0,0-4-5 16,2-1 0-16,3 2-1 0,-5-2-4 0,3-3-1 15,2-3 0-15,1 0-3 0,-3-1-4 0,4-1 3 0,2-2 3 16,-4-2 0-16,1-3 0 0,-1-1-1 0,2-1 5 16,2-4-2-16,-5 1 0 0,6-2 2 15,-6-1 2-15,0 2 1 0,-5 1-2 0,6-2 3 0,-5 2-2 16,2 5 2-16,-5-2 0 0,6 2 0 0,-4 0 0 15,-2 2-3-15,2-2 3 0,-1 1-1 0,-3 3 2 16,6 0 2-16,-6 0-2 0,12 7 1 0,-8-2 1 16,2-2-1-16,0 6 3 0,1-2-1 15,-1 1-2-15,2 0-1 0,-3 1 2 0,2-2 1 0,1-2 0 16,2 1-9-16,-5-2-1 0,4 3-3 0,0-5 0 16,0 1 2-16,-2-1-1 0,-1 0-1 15,3-2 1-15,-1 0-1 0,-2-4-4 0,3 0-2 16,-1-2 3-16,3-1-1 0,-6 0 3 0,3 0 1 0,-3 0 0 15,3-3 1-15,-3 0 4 0,-4 1 0 0,-1-4 2 16,3 1-1-16,-3-1-1 0,-3-3 1 0,2 4 0 16,-8 2 2-16,4-2 1 0,-4 0 1 0,0 2 5 15,-4 3-5-15,0-1 4 0,1 3-2 16,0 1 1-16,-3 1 2 0,-4 6-3 0,0-1 3 0,0 1-2 16,2 4 2-16,0-1-4 0,-1 2 1 0,3 1 2 15,2 2-4-15,4-2-9 0,-4 0-12 0,8 1-13 16,-4 1-16-16,4-4-19 0,1 5-23 0,-1-2-20 15,4 0-7-15,1-4-17 0,1 2-8 0,0-3-6 16,3-1-17-16,0 1-93 0,-3-3-282 0,3 1 125 16</inkml:trace>
  <inkml:trace contextRef="#ctx0" brushRef="#br1" timeOffset="89224.661">11905 6224 78 0,'5'-4'122'0,"1"-4"1"16,1 0 4-16,-1 4-3 0,1 0-6 0,0 1-3 15,-3 1-9-15,3-1 0 0,-2 1-10 0,2 0-4 16,-2 1-3-16,-5 1 0 0,13 3 1 0,-3-1-5 16,-5 3-4-16,3 2-1 0,0 0-2 0,-3-1-9 15,4 3-4-15,-3 0-5 0,-2-1-3 0,3 2-8 16,-2 0-8-16,1-3-2 0,-1 4-3 0,-1-5-8 16,0 2 1-16,0-4-4 0,-1 4-3 0,0-4-4 15,1 0-2-15,-2 1 1 0,0 0-7 0,3-2 3 16,-3 0-2-16,-2-3-3 0,8 0 1 0,-8 0 0 15,8-6-6-15,-2 1 5 0,0 0-3 0,1-4 2 16,-2-1-3-16,6-5 0 0,-2 1-1 0,0-3 3 16,-1 2-5-16,2 1 3 0,-5 4 0 0,0 2-7 0,1 0 10 15,-2-2-8-15,0 4 2 0,0 2-3 16,0 2 2-16,-3-1 5 0,-1 3-5 0,8-1 11 16,-8 1 6-16,9 9 12 0,-3-1 3 0,2 1 4 15,-3 0 0-15,2 1 2 0,4 4-6 0,-2 0-5 16,-1-1-1-16,3 0 0 0,-1 1-6 0,-1-3-1 15,1-2-1-15,-2 0-8 0,4-2 1 0,-3-1-2 16,2-2-1-16,0 0-4 0,1-3-10 0,-2-2-11 16,3-3-17-16,4-5-28 0,-7 1-17 0,4-2-20 0,-1-4-10 15,1 0-12-15,-3-1-13 0,0-1-4 0,-3-2-2 16,-2 1-1-16,-4-2 11 0,1-8 2 16,-2 2 14-16,-1 2 11 0,-3-5 8 0,-2 1 11 15,0-1 12-15,-2 1 19 0,-1 3 5 0,-1-5 14 16,3 3 12-16,-4 2 20 0,6 6 20 0,-3 1 10 0,2 3 18 15,1 2 11-15,-2 2 10 0,2-1 9 0,0 6 5 16,3-1 9-16,-4-1-2 0,5 4-4 16,0-1-4-16,-3-1-5 0,3 2-5 0,0 3-5 15,0 0 5-15,0 0 7 0,0 0 13 0,-4 12 5 16,7-3 1-16,-3 3-5 0,1 4 1 0,2 3 1 0,-1 7 4 16,5 2-3-16,-2 3 11 0,1 3-12 15,-1 1 2-15,6 15 0 0,-5-4-3 0,4 3 3 16,-2-2-11-16,2 0 0 0,0-11-10 0,2 10-4 15,1 4-13-15,-5-14-6 0,3 10 4 0,2-2-12 0,-5-12-4 16,1 0 0-16,-1 3-10 0,-3-5-15 0,2 1-9 16,0-3-24-16,-2 0-27 0,-1-1-26 0,0-1-30 15,-4-9-33-15,-2 0-33 0,-1-5-39 0,3-2-30 16,0-3-29-16,-4-1-188 0,0-2-490 0,4-4 217 16</inkml:trace>
  <inkml:trace contextRef="#ctx0" brushRef="#br1" timeOffset="89554.931">12443 6182 53 0,'1'-7'160'15,"4"2"-7"-15,0-4-19 0,3 2-14 0,1-2-11 0,1 1-3 16,3-1-11-16,7 1-16 0,-5-1-4 0,5 1-11 15,0 1 1-15,2 3-10 0,-3-2 3 0,-6 2-10 16,4 4-15-16,-6-1 7 0,3 2 3 0,-2-1 12 16,-2 5 7-16,0 1 11 0,-1-3 11 0,0 7 6 15,-5-2 4-15,5 3-5 0,-4 0-1 0,-1 0-6 16,-2-1 0-16,1 2-6 0,-2 0-3 0,2-2-8 16,-3 3-5-16,2-1-8 0,1-1-5 15,-1-4-4-15,-4 5-4 0,6-7-5 0,-3 3-5 0,1-3-7 16,0 0 1-16,2 3-11 0,0-5-2 0,-2 0-21 15,2-3-27-15,1 2-33 0,-5-2-47 0,13-3-35 16,-6-2-54-16,-1-1-173 0,2-4-410 0,0 0 181 16</inkml:trace>
  <inkml:trace contextRef="#ctx0" brushRef="#br1" timeOffset="89732.553">12959 5971 165 0,'0'0'184'16,"0"0"-29"-16,0 0-22 0,0 0-19 0,0 0-32 15,0 0-19-15,0 0-20 0,10 9-13 0,-3-6-22 16,-2 1-33-16,9 1-19 0,1 2-47 0,-4-2-46 16,1 2-147-16,4 1 66 0</inkml:trace>
  <inkml:trace contextRef="#ctx0" brushRef="#br1" timeOffset="90404.275">13229 6046 100 0,'-8'-5'197'0,"-1"0"-4"0,-1 3 1 16,0-1-9-16,-1 0-7 0,-1 1-15 0,1 2-8 16,0 0-12-16,-2 2-9 0,1-1-7 0,0 4-13 15,-6 2-8-15,4 5-7 0,1-1-2 0,-1 2-12 16,1 3-4-16,3 0-8 0,0 0-7 0,0-3-5 15,3 3-7-15,1 0-6 0,0 0-6 0,-2-2-1 16,8-1-6-16,0 1-3 0,0-4-8 0,0 2 1 16,4 0-3-16,0-4-4 0,1 1-3 0,0 0-3 0,-1-4-3 15,3-2-1-15,-2 0-1 0,3-2 5 0,2-2-4 16,1-2-2-16,1-2-4 0,5-4 3 0,-2-1-5 16,-2-2-11-16,5-1-4 0,-5-2-4 15,-2 0 1-15,3-2-4 0,-2-8-6 0,-1 3 4 0,-3-7-4 16,0 2 1-16,-3-2 0 0,-1 0 1 0,-2 0 0 15,1-2-3-15,-3-1 2 0,0 1 2 0,-3 2 6 16,1 0-3-16,-1 2 2 0,-1 7 5 16,2 3 6-16,0 1 5 0,0 6 21 0,0 1 7 15,0 1 1-15,1 3-2 0,1 1-3 0,-2 1-4 0,2 3-4 16,0 0 3-16,-5 12 2 0,4 1-1 0,-5 3-2 16,2 1-1-16,1 10 2 0,-1 0-1 15,0 2-3-15,3 0 3 0,-1 2-3 0,-1 1 1 16,6 0-2-16,-2-1-1 0,1-1 5 0,1-1-3 0,1-4-5 15,2 2 3-15,1-8-4 0,0 3 1 0,0-5-2 16,0-3 1-16,4 0-3 0,-4-2-2 0,2-6-1 16,5 4 2-16,-5-5-1 0,4-3 2 15,-2-2-5-15,2 0-1 0,5-2-25 0,-5-2-3 0,2-5-8 16,5 1-5-16,-5-4-5 0,-2 1-1 0,0-2-4 16,-1-2 1-16,-2 0-2 0,-2-2-2 0,-2 2 0 15,0 2 11-15,-3-3 8 0,1 6 4 0,-6-3 4 16,2 1 6-16,-3 3 12 0,2 2 19 0,0 0 8 15,-3 2 6-15,2 2 2 0,2 3 2 0,-6-1-1 16,6 1-3-16,-6 8 3 0,1-1-6 0,2 1 4 16,0 2-3-16,0 4-4 0,3-2 3 15,0-2-3-15,0 9-1 0,3-2-3 0,1 0-2 16,-2-2-2-16,5-1-3 0,-3-1-1 0,2-2 1 0,2-3-1 16,1 3-21-16,4-5-14 0,-3 0-11 0,3 0-17 15,-2-4-9-15,2-1-30 0,1-1-11 0,-5-3-7 16,5 0-21-16,-1-6-5 0,-1 6-16 0,0-9-88 15,1 3-268-15,0-3 119 0</inkml:trace>
  <inkml:trace contextRef="#ctx0" brushRef="#br1" timeOffset="90746.662">13649 6111 56 0,'2'-12'87'0,"-2"1"26"0,0 0 21 15,0 5 10-15,-2-1-8 0,1 3-4 0,1 1-5 16,0 3-6-16,0 0-2 0,0 0-6 0,0 0 4 16,-8 18-8-16,4-11-1 0,2 5-11 0,-2 4-5 15,2-3-6-15,2 1-10 0,-2 2-3 0,2-3-10 16,0 2-8-16,0-3-3 0,0-1-5 0,0 2-4 15,2-3-5-15,-1 0-9 0,0-1 2 0,3-2-5 16,-2 0-2-16,-2-3-9 0,2-2-1 0,-1 3 0 16,-1-1-2-16,0-4 0 0,5 3-1 0,-5-3 1 15,0 0-4-15,12-9-2 0,-6 1 1 0,0 1-3 16,2-1-8-16,-2-2-7 0,2-4-5 0,2-1-4 16,-1 0-3-16,-1 1 3 0,2-2 5 0,-5 7 1 15,0 1-1-15,2-1 5 0,-5 1-6 0,2 5 4 16,1-2 1-16,-1 1 6 0,0 4 7 0,-4 0 7 15,0 0 4-15,14 6 1 0,-11-1-2 0,3 1 5 16,0 4 0-16,-2-1 3 0,4 0 2 0,-3 0-4 16,1 2-3-16,2 1-3 0,-3-1-2 0,1 1-2 0,0-3 1 15,-1 0-5-15,1 1 0 0,0-3-4 16,1 2-14-16,-1-5-17 0,1 0-35 0,0-1-32 0,2-1-30 16,-2-2-15-16,5-4-37 0,1 1-140 15,-3-2-346-15,2-1 153 0</inkml:trace>
  <inkml:trace contextRef="#ctx0" brushRef="#br1" timeOffset="91261.783">14090 5995 77 0,'0'0'208'0,"0"0"-10"0,0 0-9 0,0 0-6 0,-17 9-2 16,14-3-9-16,-3 0-12 0,3 4-8 0,-5 0-11 15,3 3-11-15,2 0-10 0,-1 2-8 16,2 4-7-16,2-4-11 0,-4 2-13 0,7-2-5 15,-2-4-6-15,0 2-11 0,-1-1-2 0,1 0-7 0,3-3-10 16,2 1-2-16,-3 0-5 0,4-3-4 0,-3-2-4 16,4 1 0-16,-2-2-6 0,4-2-1 0,1 0 0 15,-2-4-5-15,5 0 1 0,-2-3-5 16,3 0-2-16,-1-3-1 0,1-1-12 0,2-2-11 16,0 0-14-16,-4-3-9 0,2 2 1 0,-4-1 0 0,0 1-1 15,0-3 0-15,-5-1 2 0,-3 2 6 0,0-1 4 16,0 4 3-16,-1-1 2 0,-2 3 8 15,1 0 6-15,-1 4 7 0,0 0 12 0,0-1 3 0,-3 2 7 16,3 4-1-16,-3-4-1 0,3 4 1 0,0 0 2 16,0 0 5-16,-12 9-2 0,7 1 3 0,0-3 2 15,1 3 2-15,0 0-7 0,2-1 2 0,-1 3-9 16,3 1 1-16,1 0 0 0,-1-1 2 0,2-1-3 16,0-1-5-16,2 1-1 0,3 0 4 0,-1-2-4 15,1 0 2-15,-1-1 2 0,3-3 2 0,2 2-4 16,-3-5-1-16,3 3 6 0,3-3 1 0,-1-1 2 15,1 1-2-15,1-4-3 0,3-1 0 0,-1 0 9 16,-2-1-12-16,2-3 1 0,-1 2-3 0,2-3-1 16,-1 3 2-16,1-2 4 0,-4 0-3 0,-3 2-2 15,0 0-1-15,-5 4-6 0,0-4 7 0,3 4-2 16,-4-3-1-16,-1 3 3 0,0-1-3 0,-4 2-5 16,9-3 2-16,-9 3-7 0,1-4-25 0,-1 4-31 15,0 0-62-15,0 0-69 0,0 0-67 0,0 0-186 16,0 0-480-16,0 0 213 0</inkml:trace>
  <inkml:trace contextRef="#ctx0" brushRef="#br1" timeOffset="93245.474">11877 7352 22 0,'0'-6'140'0,"2"0"-1"0,0 0-7 15,-2-4-5-15,0 3-9 0,1-2-2 0,0 0-2 16,-2 1 0-16,0-1-2 0,-1-1 4 0,2 0-4 0,-2 1 5 15,2 2 4-15,-2 1 2 0,0 1 1 0,-2-1-2 16,0-1-9-16,2 5-6 0,-2 1-7 0,4 1-4 16,-13 2-5-16,2 8-6 0,-2 4-17 15,-6 8-3-15,-3 7-3 0,0 3-3 0,-5 10-9 16,6 1 6-16,0 0-9 0,1 0-2 0,9-9-2 0,-2 11-4 16,3-12-6-16,3 1 2 0,2-2-8 0,0-1-5 15,5 2 0-15,1-6-5 0,7 0 7 16,-2-3-13-16,3-7-6 0,-1 0-5 0,4-5-6 0,3 0-2 15,0-7-8-15,4-1 3 0,3-4-10 0,-2-1-4 16,9-9-7-16,2-2-8 0,-4 1-4 0,-3-6-1 16,1 1 0-16,-2-2 7 0,-2 0-1 0,-8 3 5 15,-1 4 5-15,-1-4 1 0,-4 1 3 0,0 6 12 16,-4-4-3-16,4 7 9 0,-7-2 16 0,3 4 12 16,-2-1 6-16,0 1 1 0,-1 3 2 0,3-4-4 15,-3 4 0-15,0 0-3 0,-3 12 3 0,3-3-7 16,-1 3 1-16,1-3-2 0,0 2-4 0,0 0 3 15,1 0-2-15,6-1-6 0,-3 1 0 0,-2-1-3 16,6-3-2-16,-2 1-5 0,2 0-2 0,-3-4-5 16,3 0-2-16,6-2-3 0,-5-2-1 0,1 0-5 15,1-2-4-15,1-2-1 0,-3 1-1 0,2-5-6 16,-3 1 3-16,-2 0-7 0,-2 0 3 0,3-2 1 16,-7 0-4-16,2-2 8 0,-6 2 1 0,-1-3 0 15,1 3-3-15,-1-4 2 0,-4-2 2 0,0 4-1 16,-3-3 8-16,-2 3-4 0,0 1 10 0,-2 0 2 15,0 2 2-15,0-2-2 0,2 6 0 0,4 1 4 16,-3 1 4-16,4-3-3 0,2 5 3 0,0-1-2 16,1 0 0-16,0-1-3 0,6 2 2 0,0 0-1 0,0 0 2 15,-7 4-2-15,7-4 4 0,0 0-7 16,0 0 7-16,19 5-4 0,-10-4 0 0,0-1 2 0,4 0 0 16,1 1 2-16,-1 0 0 0,-2 3 0 15,1-1 2-15,6 5 1 0,-6-4 0 0,5 4 0 0,0 1 3 16,-2 1-1-16,-1 2 1 0,0 0 9 0,-2-2-10 15,-2 0 4-15,-3-1 1 0,2 4 1 0,1 1-2 16,-2-3 0-16,-4-3 4 0,0-2-6 0,1 1 4 16,-2-2-4-16,-1 0 2 0,2-1-4 0,0 0 2 15,-3-1 1-15,4-3-1 0,-5 0-4 0,6 1 3 16,-6-1 2-16,10-4-2 0,0-3-1 0,-3 0 0 16,3 0 0-16,1-1 1 0,-1-5-2 15,2 3 1-15,-2-2 2 0,1 2 1 0,-3 2-3 0,0 1 1 16,-2 0 2-16,-1 2 6 0,-2 4-3 0,1 0 13 15,1-2 12-15,-5 3 5 0,11 3 4 0,-8 1 2 16,3 1-4-16,-2 3 0 0,1 1-3 0,0 1-5 16,2 1-4-16,0-2-1 0,-2 2-5 0,3-2-4 15,1 1 0-15,0-2-3 0,0-2-10 0,0 0-13 16,1-4-18-16,2 0-25 0,-2-4-32 0,5 0-29 16,3-4-33-16,-3-2-37 0,0-5-183 0,-2 3-397 15,0-2 175-15</inkml:trace>
  <inkml:trace contextRef="#ctx0" brushRef="#br1" timeOffset="93491.772">12647 7246 36 0,'-5'-10'235'0,"0"-2"0"16,1 8-7-16,-1-2-21 0,1 2-16 0,1 4-13 16,3 0-17-16,-7 11-6 0,3 0-9 0,4 5-12 15,-4 8-9-15,3 3-1 0,1 2-12 0,0 3-3 16,3 2 1-16,-1 4-12 0,3 8 0 0,3 4 5 15,-4 1-14-15,3-1-5 0,-3 1-6 0,9-2-5 16,-9 1-9-16,5 0-2 0,-4-1-5 0,0-2-9 16,3-11-1-16,-4-1-11 0,2-2 1 0,-1 2-3 0,-2-3-8 15,2-2-6-15,-1 0-21 0,-3-4-30 0,-1-5-28 16,0 4-34-16,-4-8-45 0,2-5-42 0,-2-2-30 16,-1-3-35-16,-4-1-186 0,1-1-466 15,3-4 206-15</inkml:trace>
  <inkml:trace contextRef="#ctx0" brushRef="#br1" timeOffset="93755.905">12553 7685 101 0,'9'-11'149'0,"1"7"-5"0,3-9-4 16,-2 7-9-16,7 0-3 0,-5-4-6 0,6 6-7 0,-5 1-3 15,4 4-2-15,-4 2-2 0,-1 0-1 0,1 5 1 16,4 2 2-16,-4 2-3 0,-3 3-5 0,-3-5-9 16,5 6-10-16,-7 2-1 0,2-1-4 0,-2 0-10 15,-2-1-6-15,2-5-7 0,-2 3-4 0,-4-3-8 16,4 0-3-16,-4-5-4 0,1 2-9 0,1-2-21 16,0 1-32-16,-2-2-42 0,4-5-29 0,-4 0-66 15,0 0-49-15,14-10-130 0,-9 6-371 0,-1-6 164 16</inkml:trace>
  <inkml:trace contextRef="#ctx0" brushRef="#br1" timeOffset="93894.885">12884 7495 60 0,'-3'-5'227'0,"3"5"-22"16,-4-1-19-16,4 1-25 0,0 0-26 0,0 0-6 15,-7 8-36-15,7-3-38 0,0 0-38 0,0 2-51 16,7 1-39-16,-3 1-121 0,0 0-210 0,5 3 93 15</inkml:trace>
  <inkml:trace contextRef="#ctx0" brushRef="#br1" timeOffset="94510.427">13192 7628 109 0,'-5'-8'206'0,"-3"-1"1"16,-1 4 11-16,0-2-1 0,3 2-6 0,-1 0-7 0,0 1-11 15,-1 1-11-15,-1 0-11 0,-4 1-15 0,8 2-14 16,-1 2-13-16,-2 1-11 0,3 4-11 0,-4 0-12 16,1 1-13-16,3 3-3 0,-3-1 1 15,2 4-21-15,1-2-6 0,3 0-1 0,-1-1-8 0,3 4-6 16,0-6-4-16,0 1-6 0,3 0-4 0,-1-3-4 16,-1 0 0-16,3-2-4 0,2 2-1 15,0-5-4-15,0 1 0 0,-1-2-10 0,2-2-5 16,4-2-3-16,-2-3-7 0,4-6-1 0,1 4 0 0,-1-4-2 15,-2-1 3-15,1-1 0 0,-2-2 1 0,4 0 3 16,-6-2-4-16,-2 0 4 0,2-8 8 0,-3 0-7 16,-1 1-1-16,-3-1 3 0,-1 0 5 0,1 6-4 15,-3 1 1-15,0 2 0 0,0 0 4 0,-1 5 0 16,3 2 10-16,-1-1 8 0,0 5-2 0,-1 2-2 16,1-2 0-16,1 6 2 0,0 0 1 0,-5 12 2 15,4 0 1-15,-2 5 6 0,1 4-9 0,3 5-1 16,0 2-3-16,0-2 0 0,1 3-3 0,2 3 3 15,2-2 3-15,2-4-5 0,1-1-6 0,1 1 2 16,-3-8-5-16,4 0 14 0,1-1-18 0,-1-5 1 16,0 0-5-16,3-3-3 0,0-3-27 0,-1-2-18 15,-3-3-23-15,3-2-22 0,5-1-22 0,-6-3-14 16,3-2-12-16,-2-3-7 0,4-2-2 0,-2 0 3 16,-6-2 8-16,1-6 7 0,0-2 8 0,-1-2 10 15,-8 7 15-15,4 0 10 0,-5 0 16 0,-2 0 21 16,-1 5 20-16,0 2 33 0,-1-1 23 0,1 5 25 15,-1 0 11-15,0 1 2 0,-1 4-3 0,5 1 5 16,0 0 2-16,-14 7 1 0,10 1-2 0,0 1-1 16,2 3-1-16,-2 1-5 0,0 0-1 0,3 0-10 15,-3 4-1-15,3-5-5 0,2-1-7 0,-1 2-2 0,2-1-7 16,2-2-1-16,0-1-6 0,0 0-19 0,1-5-24 16,3-1-23-16,-1-1-18 0,2-4-40 15,5 0-14-15,-2-2-1 0,-2-1-14 0,3-2-115 16,-3 0-277-16,-2 1 123 0</inkml:trace>
  <inkml:trace contextRef="#ctx0" brushRef="#br1" timeOffset="94778.011">13583 7608 337 0,'4'-4'66'16,"-2"-1"37"-16,1 1 27 0,-2 0 0 0,2 2-3 16,-3 2-10-16,0 0 0 0,0 0 2 0,-3 11 5 15,3-4 1-15,-1 6-1 0,-3-1-6 0,3 1-7 16,1-1-6-16,-2 3-11 0,2-1-8 0,3 3-9 16,-4-2-8-16,-1-5-7 0,2 1-10 0,2-1-3 15,-2-3-5-15,1 0-10 0,0-1 0 0,2 0-6 16,-2-3-6-16,5-3-5 0,-6 0-17 0,11 0-9 15,-5-3-10-15,1-3-10 0,2-2-7 0,2-1 2 16,-3-1-4-16,1 0-1 0,3-4 2 0,0 2 5 16,0-4 4-16,-4 7 2 0,-1-1 2 0,0 3 0 15,2 0 8-15,-3 3-5 0,-2 1 2 0,3 2 0 16,-1-1 10-16,-6 2-1 0,13 3 6 0,-9 0-7 16,1-2 8-16,0 5 1 0,0-2-1 0,0 3 2 15,0-4 0-15,-1 3-8 0,1 0-5 0,-2-2-30 16,2 0-40-16,1 0-26 0,1-2-33 0,0 0-145 15,-2-2-311-15,-5 0 139 0</inkml:trace>
  <inkml:trace contextRef="#ctx0" brushRef="#br1" timeOffset="95170.425">14026 7521 144 0,'0'0'227'0,"0"0"1"16,-15 10-7-16,7-2-5 0,4-2-11 0,-2 5-9 15,1 1-12-15,0 2-12 0,1 3-8 0,0-1-14 16,0 2-15-16,4-1-1 0,0 1-23 0,4 0-9 16,-4-4-6-16,5 1-2 0,-2-5-24 0,2 2-8 15,4 0 6-15,-4-4-18 0,3 1-5 0,-1-2-11 0,5-5 2 16,-1 1-4-16,2-3-7 0,5-3-17 16,2-4-12-16,-4 0-14 0,3-5-7 0,-4 0-9 15,8-2-6-15,-4-3-5 0,-3 1-3 0,0-3-2 16,1-3 1-16,-3 6 2 0,-1-6 7 0,-7 6 2 0,3-2 4 15,-3-1 2-15,-3 9 10 0,0-2 11 0,-1 0 17 16,-1 7 14-16,3-3 12 0,-4 3 3 0,-1 1 2 16,1 4-1-16,0 0 0 0,0 0-5 15,-8 9 11-15,3 2-1 0,1 3 2 0,-1 3-3 0,4 0 6 16,-3 0-13-16,4 3 0 0,2-2-5 0,4-3-4 16,-1 2-2-16,5 0-4 0,-2-1-1 0,4-3-4 15,3-1 1-15,1-5-4 0,5-2-2 16,4-4-9-16,-2-1-30 0,8-1-18 0,1-6-6 0,1 2-15 15,-1-4-17-15,-1-4-46 0,3 0-69 0,-8 1-250 16,2 1-489-16,-9 0 217 0</inkml:trace>
  <inkml:trace contextRef="#ctx0" brushRef="#br1" timeOffset="96682.215">12035 8531 57 0,'0'-3'134'0,"4"-4"7"0,-4 1 1 0,3 2 0 0,-3 1-2 15,0 3 2-15,-3-9-11 0,3 7-8 0,-4 0-10 16,4 2-4-16,-5-1-5 0,5 1-8 0,-11 1-1 16,4 1-8-16,2 2-3 0,-4 3 3 15,-5 0-5-15,1 7-4 0,-7 5-1 0,3 2-1 0,-2 6 3 16,0 1-5-16,-3 14-1 0,-2 0-3 15,0 1-6-15,1 3-3 0,2-3-8 0,2 3-3 0,2-4-6 16,6-9-4-16,1 0-6 0,1-2-2 0,6-2-4 16,0 2-3-16,4-5-4 0,1-2-5 0,1-7-7 15,6-5-7-15,0-4-11 0,7-1-19 0,-3-5-17 16,6-3-19-16,12-7-21 0,-5-4-19 16,4-3-14-16,2-2-5 0,-4-2-1 0,2-3-1 0,-3 0 13 15,-2 0 2-15,-2 1 10 0,-4 1 10 0,-1 0 9 16,-5 3 12-16,-6-1 6 0,0 7 20 0,-2 3 21 15,-1 0 26-15,-1 2 20 0,-1 2 9 0,0 0 9 16,-2 2-3-16,0 2 3 0,0 0 6 0,0 0 4 16,-8 10-1-16,5-4 0 0,0 4-3 0,1-4-3 15,1 5-3-15,-1-1-10 0,2-1-2 0,0 3-2 16,3-3-6-16,1 3-1 0,0-4-4 0,2 1-1 16,3-1-5-16,0-3 4 0,-2 0-10 0,6-1 2 15,-2-1-3-15,0-2-2 0,3 0-15 0,-2-2-4 16,0-2-9-16,-4 2 0 0,6-3 2 0,-4-1-1 0,-6 0 1 15,4 2 0-15,-4-2-3 0,-4-1 2 16,4-1 2-16,-8 2 0 0,4-1 3 0,-3-1 4 16,-1 3 1-16,-5-6-2 0,-1 4 3 0,1-1 6 0,-8 0-4 15,2 3 1-15,0-6 3 0,-3 5 7 0,1 0 2 16,4 3 7-16,1-4 5 0,-1 2 5 0,0-1-1 16,3 3 2-16,4-3-5 0,-1 3-2 15,2-2-2-15,0 0-3 0,1 0 1 0,2 1-5 16,4-4 1-16,-2 2 2 0,5 0-3 0,-1 0 0 0,1 1 3 15,4-3 1-15,1 3 1 0,1-1 1 0,-1 1-1 16,0 4 6-16,3 0-2 0,1 0 9 0,0 4-4 16,-2 0 7-16,4 2-2 0,-2 2 6 0,1 1-2 15,1-1-1-15,-2 4 5 0,-1-2-2 0,1 4-3 16,-3-2 0-16,0 0-1 0,0 0-4 0,-3-2-1 16,1 4 0-16,-2-4-6 0,1-2 0 0,-4 1 1 15,2-3-6-15,-2 0 0 0,0-1-1 0,2 0 2 16,-2-4-4-16,0 4 0 0,0-3 1 0,0-2-2 15,3 0 1-15,-7 0-3 0,12-6 0 0,-3 2 5 16,1-2-4-16,0-2-1 0,-6 0 2 0,6 1-2 16,-1-1-2-16,-4 1 5 0,3-1-4 0,-3 3-1 15,-4 1 2-15,3 0-2 0,0 1 0 0,2 3 3 16,-6 0 7-16,0 0 6 0,10 7 3 0,-4-3-6 16,-4 2 0-16,5 1 4 0,-1 1-5 0,-1 1 2 15,0-1-2-15,0-1-4 0,0 4-3 0,3-3 0 16,-2-3-2-16,1-3-1 0,1 1-13 0,0-3-17 15,3-1-24-15,-2-5-28 0,7-2-36 0,-2-3-22 16,4 0-14-16,-4-4-11 0,0 1-6 0,3-7-126 16,-3 5-318-16,-6-2 141 0</inkml:trace>
  <inkml:trace contextRef="#ctx0" brushRef="#br1" timeOffset="96916.735">12739 8721 202 0,'0'-28'42'0,"-3"0"5"16,1-1 5-16,-4-1 11 0,2 3 21 0,-2 1 21 15,1 8 16-15,-2-2 20 0,3 6 11 0,2-2 8 0,-1 9 3 16,-1-1-4-16,3 3-15 0,-2-1-12 0,1 3-12 15,2 3 1-15,0 0-4 0,0 0 5 0,-1 19-6 16,-2-8-7-16,0 5-2 0,3 6 3 0,0 4-1 16,-2 3 0-16,6 0-2 0,-3 7-2 0,8 10-2 15,-4-1-13-15,0-10-3 0,-1 14-5 0,3 1-10 16,-1 0-4-16,5-3-8 0,-3 3-3 0,1-6-2 16,1 5-5-16,-1-4-8 0,-2-10 0 0,-1 11-8 15,2-12-6-15,-5 1-15 0,0 0-28 0,0-6-31 16,-1 2-28-16,-2-4-32 0,-1 0-37 0,0-8-33 15,-2-2-37-15,0-5-38 0,0 0-246 0,-5-3-537 16,2-1 237-16</inkml:trace>
  <inkml:trace contextRef="#ctx0" brushRef="#br1" timeOffset="97198.781">12577 8987 106 0,'4'-9'195'0,"0"1"-23"16,2-1-16-16,1-1-14 0,1 2-12 0,1-3-13 15,9 2-9-15,0 0-12 0,0 1-10 0,0-2-8 16,0 4-9-16,0 2-4 0,-2-1-2 0,2 3 1 16,-5 2 1-16,0 2 5 0,0 3 12 0,-2 0 8 15,-1 2 4-15,-1 3 1 0,0 1 0 0,1 5-5 16,-2-4-1-16,-1 5-7 0,-4-6-9 0,4-1-4 15,-1 3-9-15,-2-4-7 0,1 0-3 0,-1-1-9 16,1-2-3-16,-1 0-7 0,1-3-31 0,-1-1-41 16,0-1-57-16,-4-1-58 0,10-8-58 0,-2 3-188 0,-1-3-434 15,-3-3 193-15</inkml:trace>
  <inkml:trace contextRef="#ctx0" brushRef="#br1" timeOffset="97326.637">12948 8698 253 0,'0'-3'221'0,"-2"0"-23"0,2 3-20 0,0 0-19 16,0 0-11-16,0 0-19 0,0 0-26 16,0 0-46-16,3 12-51 0,-1-6-56 0,0-1-74 15,-1 5-89-15,2 0-231 0,-1 1 102 0</inkml:trace>
  <inkml:trace contextRef="#ctx0" brushRef="#br1" timeOffset="98188.828">13151 8944 98 0,'-10'-5'227'0,"5"1"0"0,-6-3-4 0,5 2-8 16,-3 2-15-16,0 1-16 0,5-1-14 0,-5 3-14 15,2-1-15-15,7 1-9 0,-16 4-14 0,11 0-6 16,-8 1-11-16,4 3-11 0,0 0-4 0,-1 1-8 15,2 0-5-15,1 0-7 0,0 2-7 0,1-2-6 16,0 0-3-16,1 0-5 0,1 2-7 0,1-5-4 16,1 3-7-16,2-2 7 0,0 0-11 15,0-1-1-15,3 0-7 0,0-2 0 0,1 0-6 0,1-3 1 16,3-1-15-16,2-4-10 0,-1 3-9 0,3-3-6 16,0-2-3-16,0-5-4 0,-1 4 2 0,3-3 1 15,-1-4 2-15,-3 1-1 0,3-1 6 0,-4-3-2 16,0 0-1-16,-1-2 6 0,3-3 2 0,-6-2 1 15,0-2 5-15,0 1 1 0,-1-2 1 0,0 0 1 16,-3-1 4-16,1 4 1 0,-1 5 3 0,-1-1 0 16,2 5 3-16,-2 4 6 0,2-1 14 0,-2 4 7 15,1 0-3-15,-1 3 2 0,0 1-5 0,1 1 4 0,-1 3 3 16,0 0 6-16,-1 23 3 0,2-9-4 0,-2 6 5 16,1 4-6-16,0 3-1 0,1 0-5 15,1-1-3-15,1 3 1 0,2-3 0 0,1-1-3 16,0 1-6-16,2-8 1 0,-3 1 0 0,6 4-2 0,-5-8-1 15,3 4-2-15,-1-10 0 0,1 4-3 0,-2-3-1 16,1-3 0-16,0 0-4 0,1-2 2 0,1-2-1 16,2 0 2-16,1-3-3 0,-2-1-1 0,-2-2-6 15,5-1-11-15,-2-3-6 0,-1-1-7 0,0-1-4 16,1-1-4-16,-2-4-9 0,2-1-4 0,-4 1 3 16,-1-1-1-16,-2-1 1 0,0-1 4 0,-5 1 12 15,1 4 1-15,-2 3 7 0,2-1 3 16,-2 5 12-16,1 0 8 0,0-1 3 0,-5 4 2 0,5 2 2 15,0 0 2-15,0 0 4 0,-11 8 4 0,7 0 1 16,0 1 1-16,-1 2 4 0,2 1-5 0,0 0-1 16,1-1-1-16,1 2-2 0,1-2-1 0,0 2 2 15,0-1-2-15,1-3-4 0,1 1 0 0,0 0-4 16,1-3 0-16,0 0 0 0,1-2-4 0,2 0 2 16,1-3 2-16,-3-2-2 0,5 2-2 0,-3-2 3 15,5-2-3-15,0-1-8 0,1-3-12 0,-2 1-1 16,1-1-7-16,-2-1 0 0,-1-3 1 0,2-2 3 15,-5 3-5-15,4-3 9 0,-3-2-1 0,0-2 2 16,1 1 4-16,0 1-5 0,-5 1 10 0,1 1 0 16,-1 4-2-16,0 0 1 0,-1 2 2 0,2 1-2 15,-1 2-2-15,2 1 4 0,-4 2 3 0,0 0 5 16,13 5 0-16,-9 0 1 0,2 2 0 0,1 3 4 16,1-1 6-16,0 2 1 0,0 0 5 0,-1-1 1 15,4 3-1-15,-3-4-5 0,4 3 1 0,-2 0 1 16,-3-5-6-16,5 3 3 0,-3-5-3 0,3 2 2 15,2-2-3-15,-4-4-2 0,4 0-9 0,0-1-33 16,-2-2-41-16,0-1-40 0,0-4-60 0,-2 1-194 16,0-1-403-16,-1-2 179 0</inkml:trace>
  <inkml:trace contextRef="#ctx0" brushRef="#br1" timeOffset="99304.714">13708 8814 92 0,'0'0'213'15,"1"-3"-16"-15,-1 3-9 0,0 0-3 0,0 8-2 0,0-1-8 16,0 3-9-16,-1 3-10 0,-3-2-7 0,4 6-9 15,-2-1-11-15,2 4-10 0,-2-2-14 0,2-2-5 16,-2 2-13-16,2-1-7 0,-4 0-10 0,4-2-6 16,0-4 0-16,0 0-14 0,0-4-4 0,0 1-4 15,2-3-5-15,0 0-5 0,-4-1-5 0,4-1-1 16,-2-3-1-16,0 4-2 0,0-4-1 0,0 0-4 16,0 0-3-16,0 0 1 0,11-13-4 0,-7 7 4 15,0-4-5-15,2-1-5 0,-2 1 3 0,5-5-2 16,-4 0-1-16,3 1 0 0,-2-3-3 0,2 3 1 15,-3-2-1-15,0 0-10 0,2 2 0 0,-1 4-1 16,-5 0 3-16,4 4-1 0,-1 0-2 0,0 1-1 16,-1 1 4-16,0 1 2 0,3 3 9 0,-6 0 3 15,11 3 3-15,-5-1 3 0,2 5 6 0,0-1-3 0,1 3 0 16,0-1 5-16,0 1-1 0,3 4-6 0,-3-4-1 16,5 3 4-16,-6 2-4 0,4-5-2 15,1 2 1-15,-4-2-2 0,3-2-6 0,-2 1 4 16,-1-3-3-16,0 0-1 0,4-1-5 0,-3-1-12 0,5-1-25 15,-3-2-35-15,-2 0-36 0,3-2-38 0,0 0-40 16,5-3-21-16,-7 0-225 0,-1 0-466 0,2-2 206 16</inkml:trace>
  <inkml:trace contextRef="#ctx0" brushRef="#br1" timeOffset="99824.859">14271 8772 104 0,'-2'-4'241'0,"-3"1"-1"0,5 3-6 0,0 0-12 0,-8 0-16 15,8 0-14-15,-6 3-16 0,2 2-9 0,-1 0-9 16,-4 3-11-16,3 3-8 0,-1 0-10 0,-2 1-7 16,4 1-3-16,-1 4-9 0,-1 0-5 0,1 0-4 15,3 0-12-15,-1 0-8 0,4 0-9 0,-1-3 7 16,1 1-19-16,1-3-3 0,3-1-10 0,-1 0-1 15,3-1-10-15,-2 1-4 0,1-3 0 0,4 1-8 16,0-4-3-16,0 0 1 0,5-2-6 0,-1-1 3 16,1-2-7-16,3-3-2 0,3-1-2 0,-1-1 2 15,-2-2-5-15,1-1 1 0,-2 1-7 0,2-3 4 16,0-2-9-16,-1 0-9 0,0-6-7 0,-1 4-1 16,-5-1 0-16,-1-1-2 0,0 2 0 0,-3-3-1 15,-2 4 4-15,2-1 2 0,-4 2 1 0,-1 2 4 16,-2 1 2-16,0 2 7 0,0-1 10 0,2 6-6 15,-4-1 3-15,2 3 1 0,0 0 1 0,0 0 2 16,0 0 1-16,-14 14-3 0,8-4 4 0,4 1 2 16,-2 3 0-16,2 0-3 0,0-2-3 0,2 3 3 15,-2-1-1-15,3 3-2 0,2-2 5 0,1-4-5 0,0 0 2 16,2 1-1-16,0-3-2 0,2 0-3 0,2-1 2 16,0-3 4-16,4-1-2 0,-3-1 1 15,5-3-1-15,2 0-2 0,1 0 0 0,4-3-1 16,-1-1 1-16,0-1-3 0,4-3 4 0,-1-4-1 0,0 6-4 15,-7-6-10-15,0 4-16 0,-2-2-21 0,0-2-23 16,-2 0-17-16,-5-1-28 0,4 0-31 0,-8 2-40 16,5-3-22-16,-2 0-46 0,-7 5-138 15,4-1-427-15,-5 0 189 0</inkml:trace>
  <inkml:trace contextRef="#ctx0" brushRef="#br1" timeOffset="101880.322">12214 10432 21 0,'0'0'142'0,"0"0"-5"0,0 0-7 0,4-3 1 15,0 1-3-15,-3-3-18 0,3 1 3 0,1-1-9 16,0 2-4-16,-4-2 3 0,6 1-5 0,-6-1-6 16,3 0-9-16,0 3 4 0,-3-5 2 0,-1 2-1 15,0 0-6-15,0 0-3 0,-1 2-10 0,-2-4 0 16,-2 5-6-16,0-4-1 0,-4 4-4 0,0 0-2 16,-1 2-1-16,-5 0 0 0,-1 4-4 0,-5 4 2 15,1 0-1-15,-4 4 1 0,0 5-3 0,1 0-2 16,0 1-4-16,5 3-3 0,-4 2-3 0,8 1-6 15,0 3-1-15,2-2-1 0,1 5-4 0,2-2-1 16,5 3-4-16,4-4-3 0,2 1-2 0,0 1 0 16,7-7-1-16,-1 2-5 0,-1-8-1 0,5 1-3 15,-1-3 12-15,5-2-11 0,-1 0-2 0,2-5-4 0,3 0 5 16,-2-5-7-16,5-2 5 0,4-5 0 0,0-1-1 16,2-4-2-16,-1-2 2 0,0-5 0 15,2 2 1-15,-1-4-4 0,2-1 1 0,-5-1 1 16,0 2-1-16,-3 0 0 0,-1-4-2 0,-2 1 2 0,-4 1-4 15,0 1-1-15,-8 6 0 0,0-3-6 0,-6 0-2 16,1 1 5-16,-2 0 0 0,-5 5-1 0,2 1 2 16,-2-1 0-16,-4 3 3 0,-1 0-2 15,0 3 2-15,0 0 0 0,-1 4 0 0,-3-2-3 0,4 3 5 16,-2 3 2-16,-2-3-6 0,3 2 1 0,-2 3 0 16,3-1-2-16,0 3-5 0,1-2 2 15,2 2-8-15,1-1-4 0,1 1-5 0,1-2-2 16,1-1 0-16,1 3-2 0,0-2-4 0,3-1 5 0,1 3 3 15,1-5 0-15,0 2 4 0,1-2 3 0,4 4 0 16,-2-4 5-16,4 0-1 0,-1 0-5 0,1 0 9 16,-2-1-2-16,3 1 2 0,-5 1 4 0,1-2-3 15,-3 0 1-15,5 4 3 0,-2-3 0 0,-3 1 3 16,0 0-3-16,-1 1 4 0,1 1-3 0,0-2 4 16,-2 1 1-16,1 1 0 0,-1-1 2 0,-1 3-3 15,-1-2 2-15,2 1 0 0,-1 2 0 0,1 1-2 16,-2 1 1-16,3 0-3 0,-1-1 6 0,0 0-3 15,0 0 2-15,0-2-1 0,0 0-1 0,0-1 3 16,-1 0-1-16,0 1-2 0,-2-2 1 0,3-2 0 16,0 3 0-16,-3-2-6 0,0 0 7 0,0-4 2 15,4 4-5-15,-4-4 6 0,1 3-9 0,-1-3-9 16,0 0-22-16,0 0-17 0,0 0-22 0,0 0-7 16,0 0-10-16,-9-8-1 0,7 3-19 0,2-1 11 15,-2 0 1-15,0-1 1 0,0-5 2 0,0 2 3 16,-1-1 12-16,2 0 5 0,-2 2 14 0,1-3 3 15,-1 3 8-15,1 0 14 0,1 0 15 0,-2 2 12 16,2 1 9-16,-2-4 15 0,2 3 1 0,-3 3 10 16,4-4 5-16,-1 0 3 0,-1 3 5 0,0 0 0 0,-2-2 11 15,4 1 0-15,-1-1 14 0,-2 1 2 0,2 1 0 16,0-2 0-16,-4 2 4 0,2 0 1 0,1-1 6 16,0 2 5-16,-3 2 1 0,4-1 6 15,1 3-5-15,-8-5 0 0,4 4-4 0,4 1-4 0,-10 4-2 16,5 1 2-16,-3 3-6 0,1 2-7 0,-1 5-1 15,-1 2-5-15,5 0-5 0,-1-2 9 0,1 2-16 16,-1 0-3-16,3 1-4 0,-2 0 5 16,4 1-12-16,0-1-4 0,2 0 0 0,2-3-3 0,1 2-4 15,-2-5-4-15,3 0-1 0,-2-2-4 0,2 0 0 16,5-2 0-16,-1-2-3 0,-4 1-1 0,7-2-2 16,-3-2 8-16,3-3-9 0,0 0-7 0,-3-3-6 15,5 1 0-15,-3-4-7 0,3 0-6 0,-3-1-1 16,-3-1-4-16,0-2-5 0,5-1 1 0,-8 1-2 15,2-3 1-15,1-3 1 0,-2 1-2 0,-7 0 5 16,2 0-2-16,-2 2 3 0,-2 1 0 0,-3-5 1 16,-2 2 5-16,0-1 2 0,-1 1 0 0,-1 3 6 15,1 5 1-15,-1-3 2 0,1 3-2 0,-1 1 5 16,-2 0 2-16,3 3 2 0,-3 0 3 0,3 2 4 16,0 1 2-16,-1 1-4 0,3 1-2 0,-4 1 3 15,3-1-1-15,2 4 0 0,1-2-5 0,-1-1 0 16,0 2 4-16,1-2 0 0,3 1 1 0,-2-1-4 15,3-3 2-15,3 7-8 0,-2-4 8 0,-1-1 2 16,0-2-3-16,13 4 3 0,-7-4-2 0,-6 0 1 16,13-2 2-16,0-1-1 0,-6 1 4 0,4-3 4 0,0 3 6 15,-1 1 3-15,3-1 7 0,0-1 0 16,-1 1 4-16,1 4 3 0,4-1 6 0,-3 2 3 16,-1-1 2-16,1 5-2 0,0 2 1 0,0 0-1 15,0 3 9-15,-1-1-12 0,0 1-1 0,-3 5-4 16,-1-2-2-16,2-1-2 0,-3 1-1 0,1 1-5 15,-5-4-1-15,2 0-5 0,-1-6 2 0,-1 7-9 16,0-5 0-16,0-2 1 0,-1 0 0 0,-2-1-7 0,1-2-1 16,1-1 0-16,2 1 5 0,-5-3-2 0,0 0 0 15,12-8 4-15,-5 3-7 0,3-3 1 0,-1-2-1 16,2-3-1-16,1-1 0 0,1 1 1 0,-5-2-1 16,3 1 2-16,-2 3-4 0,-2 3 2 0,-1 2 0 15,-2 0-1-15,0 1-1 0,-2 3-2 0,2 0 1 16,0 1 0-16,-4 1 2 0,8 3 0 0,-2 2 1 15,-5 2 1-15,4 0-2 0,2 4 2 0,-2-2 0 16,1 3 1-16,0-4-3 0,2 3 7 0,-1-1-11 16,0-1 0-16,2-1 1 0,0 1 2 0,-1-3-7 15,2-1 3-15,0-1 0 0,3-4-13 0,1 0-18 16,-4 0-24-16,3-2-29 0,1 0-16 0,0-2-23 16,0 0-29-16,-1-6-19 0,5-1-16 0,-5-2-7 15,-1 1-25-15,-3-3-150 0,-2 5-402 0,-2-5 178 16</inkml:trace>
  <inkml:trace contextRef="#ctx0" brushRef="#br1" timeOffset="102180.735">13146 10287 73 0,'-8'-17'192'0,"2"3"18"0,-2-1 10 0,3 6 13 16,-3-1-1-16,6 3-4 0,-1 2-14 0,-2-2-20 16,5 4-19-16,-4 0-15 0,4 3-16 0,0 0-11 15,0 0-10-15,0 0-2 0,-5 15 8 0,1-1-16 16,4 4-6-16,1 10 5 0,2 2 0 0,-3 2 2 15,0 3 10-15,4 0-3 0,1 11 3 0,0 4 3 16,3-1-1-16,3 2-2 0,-4-3-2 0,2 5-5 16,-1 2-7-16,4-1-11 0,-2 0 0 0,1-1-13 15,1-2-9-15,-3-2-7 0,0 1-8 0,-4-16 0 16,-1 1-14-16,1-2 5 0,-1 0-9 0,-3-1-4 16,-1-3-3-16,1-3-6 0,-1-7-6 0,0-1-5 0,0-5-12 15,3-2-15-15,0-1-25 0,-3-3-39 16,0 1-21-16,-3-4-25 0,3-4-21 0,0 5-27 15,-1-4-36-15,1-1-37 0,0 0-43 0,0 0-24 16,-12-18-14-16,6 8-237 0,-5-5-600 0,-2-1 266 16</inkml:trace>
  <inkml:trace contextRef="#ctx0" brushRef="#br1" timeOffset="102431.887">13041 10701 14 0,'8'-9'117'15,"3"-4"-9"-15,-1 6-1 0,1-3 2 0,5 3-8 16,-3-3 3-16,-1 5-10 0,2 1 12 0,-1 1-4 16,-1 0 2-16,0 2 8 0,7 0-4 0,-8 2-1 15,3 3 6-15,-2 1 0 0,-1 0 2 0,-1 3 0 16,2-2-2-16,-1 6-3 0,1 2 1 0,-6-3-7 16,6 2-7-16,-6 2-9 0,-1-5-5 0,3 5-4 15,-4 0-9-15,-2-5-2 0,2 1-13 0,0-1-5 16,0-1-7-16,-3-1-4 0,2-3-5 0,-2 2-20 15,2-2-20-15,-2-1-34 0,-1 1-38 0,1-2-55 16,-1-3-39-16,0 0-71 0,0 0-147 0,0 0-421 16,13-11 186-16</inkml:trace>
  <inkml:trace contextRef="#ctx0" brushRef="#br1" timeOffset="102575.142">13442 10493 129 0,'0'0'256'0,"3"-4"-27"0,-3 4-21 16,1-3-24-16,-1 3-19 0,0 0-26 0,0 0-36 16,0 0-57-16,0 0-61 0,4 11-69 0,-4-6-143 15,2-2-246-15,-1 3 110 0</inkml:trace>
  <inkml:trace contextRef="#ctx0" brushRef="#br1" timeOffset="103295.715">13657 10635 120 0,'-6'-7'211'0,"-1"1"1"0,4-2-12 16,-4 0-10-16,1-1-14 0,-2 2-7 0,4 2-9 15,-1-3-5-15,-2 1-2 0,0 1-18 0,3 2-9 16,0 1-5-16,-5 2-4 0,7 0-7 0,-7-3-6 15,0 9-6-15,-3-1-3 0,2 1-1 0,0 4-5 16,-3 5 4-16,-1-1-6 0,2 0 3 0,1 4-2 16,2 0-7-16,1 0-6 0,2 0-4 0,3-1-3 15,-3 0-16-15,2-1 2 0,4-1-10 0,0-3-7 16,2-1-7-16,-1 0-2 0,4-1-9 0,0-2 3 16,1 3-2-16,1-8-2 0,-2-1-2 15,5-1-4-15,8 2-4 0,-1-6-5 0,-2-4-10 0,8-1-14 16,1-3-6-16,-8 0-12 0,0-1 1 0,2-7-4 15,0-1 3-15,-2-2 4 0,-1 2-5 0,-4-2 1 16,-1-5 1-16,-6-1 3 0,3 3 2 0,-1-4 5 16,-6-2 2-16,0 5 1 0,0-5 1 0,0 0 11 15,0 1-2-15,-4 2 2 0,0 4 2 0,3 7 7 16,-3 3 18-16,4 3 9 0,-4 2 6 0,4 3-4 16,-2 2 7-16,2 0-13 0,0 5 1 0,0 0-5 15,0 0 6-15,-8 16-2 0,4 1-3 0,-1 1 11 16,-2 8-10-16,3 0 0 0,-2 4-2 0,-1 1 0 15,3 3 1-15,4-2-3 0,0-1 7 0,3 4-1 16,1-6 2-16,-1 4-3 0,4-3-3 0,-1-4-2 16,3 0-2-16,0 2 1 0,1-3 5 0,-1-10-12 0,2 2 1 15,1-3-4-15,-2 1-3 0,4-3 4 16,-1-2-5-16,0-3 2 0,-3-2-9 0,3-3-19 16,4-2-15-16,-6 0-16 0,3-2-15 0,1-5-12 15,3-1-4-15,-5-1-2 0,1-3-3 0,0 3-6 16,-4-6-8-16,2 0 6 0,-4-2-3 0,-2 0 13 15,0-1 0-15,-2 0 14 0,-1 1 7 0,-2 5 11 16,-1 2 17-16,0 0 20 0,0 3 17 0,-1 0 12 0,-2 3 10 16,3 0-1-16,0 4 7 0,0 0 1 0,0 0 8 15,-14 13 1-15,9-4 4 0,1 2-2 0,3 2 0 16,-3 1-3-16,1 2-4 0,3-3 0 16,-1 3-2-16,5-2-6 0,-4-2-3 0,5-1 1 0,-1-2-5 15,1 1-2-15,0-3 1 0,7 0-9 0,-3-2-11 16,0 0-25-16,2-5-29 0,1 0-30 0,2-2-29 15,1-6-25-15,2 4-17 0,-6-2-17 0,2-5-137 16,4 1-343-16,-6-5 152 0</inkml:trace>
  <inkml:trace contextRef="#ctx0" brushRef="#br1" timeOffset="103611.752">14165 10676 478 0,'4'-8'69'0,"2"0"38"0,-3 3 30 0,2 0 6 16,-5 2 1-16,3 1-9 0,-3 2-5 0,0 0 13 16,0 0 7-16,0 15 0 0,0-6 12 0,-3-1-16 15,3 7-5-15,-1-6-8 0,-3 4-7 0,4-2-6 16,-3 5-10-16,1-3-7 0,2-3-11 0,0 2-4 15,0-2-11-15,2 0-12 0,-4-3-2 0,4 0-5 16,-2 0-10-16,3-2-6 0,-3 0-4 0,0 0-7 16,1-1-3-16,2-1-3 0,-2 0 2 0,-1-3-4 15,5 2-2-15,-5-2-4 0,11-2 0 0,-5-4-5 16,3 1 4-16,-1-2-1 0,-2-2-7 0,3 1-4 16,0-6 3-16,-1 0-4 0,-3 3-1 0,3 3 2 15,-4-1-4-15,0 4 4 0,0 1-5 0,-1 0-2 16,-1 3 2-16,2-1 0 0,-4 2 5 0,0 0-1 15,10 7-6-15,-7-3 4 0,1-3 4 0,1 8-2 16,-3 2-1-16,2-6 0 0,0 2-1 0,1-2 1 0,1 4 0 16,-2-2 0-16,0-2-2 0,-1 0-3 15,3 0 0-15,1-1-22 0,0-1-21 0,2-1-34 16,0 0-33-16,2-2-36 0,1 0-33 0,1 0-37 16,2-2-21-16,-3-3-197 0,2 1-474 0,-1-1 211 0</inkml:trace>
  <inkml:trace contextRef="#ctx0" brushRef="#br1" timeOffset="104085.888">14632 10560 65 0,'0'0'239'0,"0"0"-8"0,-15 8 7 16,8 2-1-16,3-1-2 0,-5 1-7 16,4 7-6-16,-4-2-17 0,4 3-5 0,-4 0-10 15,5 0-13-15,3-1-12 0,-1 0-8 0,2 1-18 0,2-2-9 16,-2 0-15-16,1 0-9 0,3-5-19 0,1 0-4 15,0-2-12-15,1 1-4 0,3-2-5 0,2-1-7 16,1-2-12-16,-2-3-7 0,6-2 2 0,1 0-9 16,5-2-17-16,-3-2-17 0,-1-1-12 0,1-4-11 15,1 0-4-15,7-3-4 0,-14 0-3 0,6-1-8 16,-6 1-2-16,-3-4 0 0,7-6-4 0,-7 9 0 16,-1-6 6-16,-1 0 6 0,-3 2 6 0,-1 2 4 15,-2 4 7-15,1 1 8 0,-3 1 11 0,0 2 14 16,0 2 5-16,-2-3 7 0,1 7 4 0,1 1 1 15,-4-2 0-15,4 2 5 0,0 0 4 0,-14 8 3 16,9-1 2-16,0 1-1 0,0 1 2 0,1 5-1 16,0 1 4-16,-1-3 1 0,9 2-2 0,-8 4-6 15,8-2-8-15,-3-1 5 0,6 2-5 0,-2-5 3 16,-1 0-3-16,3-2 1 0,2-1-6 0,0 2-3 16,0-2 6-16,2-2-2 0,2-2-1 0,0-3-2 15,4 2-5-15,-3-3 8 0,3 1-3 0,3-6 2 16,0 1-6-16,-2-2-1 0,4 0 12 0,-2-2-21 15,-3 0-1-15,1 0 6 0,0-2-4 0,-2 3-3 16,-3 0-3-16,-4 1-3 0,1 2 0 0,-3-1-7 0,-2 0-23 16,1 2-31-16,-1-1-38 0,-2 1-56 15,-3 2-71-15,0 0-70 0,0 0-281 0,0 0-625 16,0 0 278-16</inkml:trace>
  <inkml:trace contextRef="#ctx0" brushRef="#br1" timeOffset="105643.697">12458 11692 5 0,'4'-4'131'0,"1"1"-8"15,-3-1-5-15,0 2-6 0,2-2-2 0,1-1-5 16,-4 2-4-16,6-2-5 0,-6-2-4 0,3 4-1 16,0-2-4-16,-2 1-8 0,-2 0 5 0,3 0 2 15,-2-2-4-15,2 1 1 0,-3 0-2 0,1 1 6 16,-2 0-2-16,-2 0 3 0,3 4-4 0,-4-6-2 16,2 3 2-16,-4 2-5 0,0 1-2 15,-8 1 2-15,4 6 2 0,-8 1 2 0,1 3-3 0,-4 7-2 16,-6 7-9-16,6 0-2 0,-10 13 8 0,4 1-14 15,2 2-6-15,1 4-3 0,6-13-1 0,0 13-6 16,4-12 4-16,0 10-9 0,4-9-4 0,2-4 7 16,1 2-12-16,4 0-5 0,-1-1-5 0,4-6-4 15,1-4-2-15,6-4-7 0,3 0-3 0,-4-7-5 16,7 0-2-16,4-1-10 0,2-2-5 0,4-4-11 16,5-3-8-16,0-5-16 0,0-5-12 0,0 1-13 15,3-6-4-15,-3 1 4 0,-5-1 2 0,4-2-3 16,-7-3 3-16,1 3 9 0,-7 3 7 0,-1 0 3 15,-4 4 13-15,-3 1 0 0,1 2 11 0,-4 1 20 16,5 2 17-16,-7-2 4 0,3 3 2 0,-1 0 3 0,-3 3 7 16,0 0 9-16,0 0 5 0,7 10 3 15,-3-3-2-15,-2 2-3 0,0 0-3 0,-1 4-5 16,3-3 0-16,1-1-2 0,0 6-5 0,0-5-1 16,3 1-4-16,1-1-5 0,-3 0 3 0,2-3-2 15,2 0-3-15,2-2 0 0,-2 0 1 0,4-3-3 16,-4-1 3-16,2-1-2 0,2-1 0 0,-3-1-2 15,-2-5 0-15,5 1-3 0,-3-1 1 0,0 0 2 16,-3-3 0-16,-1 3-1 0,-1-3-1 0,-1 1 1 0,0-3-2 16,-5 3-6-16,0-5 1 0,-2 2-6 0,-1 1 3 15,-5-5-1-15,3 5 3 0,-4-4 2 0,-2 3-4 16,0 3 6-16,0-1 0 0,-6 1 5 0,6 2 10 16,-6 4-7-16,4-1 1 0,-2 1 4 0,2 2 0 15,-1 1 1-15,1 1-1 0,3-1 5 0,-3 4-11 16,4-1-1-16,2 0-1 0,-2 1 0 15,4-1-6-15,-1 4 2 0,3-4-3 0,-1 1-4 16,1-2-2-16,2 1-1 0,1 2 2 0,0-5-1 0,4 7 0 16,1-5 0-16,-1-2 3 0,4 1 2 0,-8-1 0 15,17-3-1-15,-6 3 4 0,0 0-2 0,-1-2 0 16,-1-1 3-16,5 1-2 0,-2 0-3 0,0-1 9 16,3 3-3-16,0 0 6 0,2 0 5 0,0 3 1 15,0 1 4-15,2 1 9 0,-1 0-3 0,-1-1 13 16,3 2-10-16,-4 1 2 0,1 1-2 0,-4 2 0 15,0-4-6-15,-3 1-2 0,-2-1-2 0,1 1-1 16,0 0 2-16,-4-2-5 0,1 0 12 0,-2-1-16 16,1 1 2-16,-2-5-1 0,0 3-2 0,0-1 1 15,-3-2-2-15,3 5-2 0,-3-5 2 0,5 3-2 16,-5-3 0-16,0 0 0 0,10-8-4 0,-6 6 3 16,5-5-3-16,-2-1 3 0,2 1-2 0,-1-3-1 15,2 0-3-15,-2 1 7 0,-2 2-1 0,4-2-2 16,-2 3 1-16,0 1-2 0,-5 1 0 0,2 0 2 15,1 1 1-15,-1 2 2 0,-5 1 14 0,9 6 3 16,-4 0 7-16,0 1 2 0,3 3 4 0,-3 0-4 0,0 0 1 16,3 7-7-16,-4-1-1 0,3-6-3 15,1 5-3-15,-3-4-3 0,2 0-3 0,-1-2-1 16,1 1-2-16,2-4-7 0,0-1-6 0,2-2-16 16,0-1-21-16,2-2-19 0,2-2-36 0,1-5-16 0,4 2-24 15,-1-2-23-15,-2-3-25 0,2 1-23 16,-2-3-43-16,-1 0-143 0,-2-1-426 0,2-3 188 15</inkml:trace>
  <inkml:trace contextRef="#ctx0" brushRef="#br1" timeOffset="106266.621">13466 11681 15 0,'-3'-6'253'0,"1"-2"-5"0,0-1-6 16,-1 3-5-16,0 0-12 0,2 0-10 0,-5 1-12 16,6 2-19-16,-2-1-16 0,2 0-23 0,0 4-13 15,-4-5-12-15,4 1-14 0,0 4-10 0,0 0-13 16,0 0-5-16,0 0-7 0,0 0-1 0,-9 20-8 15,5-8-4-15,-1 13-4 0,-5 5-2 0,3 5-7 16,-2 13 0-16,0 0 2 0,-1 5 0 0,5-2-4 16,-4 5 0-16,3 2 1 0,1-1-1 0,2 0 2 15,-1-3-6-15,0-1-2 0,-2-3-7 0,3-1-2 16,-1-3-2-16,7-9-18 0,-6-2-4 0,1-1-8 16,2-3-15-16,-1 2-18 0,1-3-26 0,-3-4-26 15,3-6-37-15,0 0-35 0,-1-5-37 0,2-4-26 16,-1-1-238-16,-4-3-500 0,4-2 221 0</inkml:trace>
  <inkml:trace contextRef="#ctx0" brushRef="#br1" timeOffset="106552.757">13344 12087 48 0,'19'-7'143'0,"-1"-2"1"0,2 2-4 0,-1-1 1 0,1 3-6 16,0 2-2-16,3 3-7 0,-1 0-5 0,-2 0-4 15,-1 5 0-15,-2 1-7 0,2 3 3 0,-6 0 5 16,2 1 0-16,-6 0-3 0,2 3-7 0,-5 2 1 16,0 1-7-16,-2-4-7 0,0-1-3 0,-1 0-10 15,-2 3-7-15,0-2-5 0,-1 0-8 0,0-3-8 16,0 2-4-16,0-6-8 0,3 4-7 0,-3-4-20 15,-3 1-31-15,3-2-31 0,0 0-43 0,0-4-60 16,0 0-59-16,0 0-194 0,0 0-438 0,7-12 194 16</inkml:trace>
  <inkml:trace contextRef="#ctx0" brushRef="#br1" timeOffset="106706.768">13814 11988 53 0,'1'5'99'0,"2"2"-15"16,1-2-17-16,1 0-28 0,1 3-22 0,2-1-28 15,3 0-47-15,1 2-64 0,4 1 29 0</inkml:trace>
  <inkml:trace contextRef="#ctx0" brushRef="#br1" timeOffset="107705.097">14072 12091 53 0,'5'-1'133'16,"0"-1"0"-16,-2-1 2 0,1 0-1 0,-3-1-2 15,-1-1-3-15,0 1 2 0,0 0-4 0,-5-1-8 16,2 0 0-16,-2 1-3 0,-1 1-4 0,-2-2-4 16,-1 5-1-16,2-1-3 0,-5 0 8 0,-1 2-1 15,2 1 0-15,-2 2 1 0,-5 2-3 0,0 0-1 16,4 2-5-16,1 4-5 0,-2-1-9 0,2 1-7 16,0 1-10-16,3-3-2 0,-2 5-8 0,4 2-11 15,3-7 11-15,1 2-19 0,1-1-5 0,1-1-7 16,2-3 1-16,1 0-10 0,0-1-6 0,2-1-1 15,1 1-4-15,3-3-11 0,0-3-14 0,4 0-6 16,-2-5-8-16,5 2-3 0,-6-2-6 0,7-4-1 16,-2 1 4-16,1-3-1 0,0-1 1 0,-2 0 6 0,-2-3 4 15,0-1 0-15,2-2 2 0,-5 0 5 0,1 0 0 16,0-8 2-16,-3 1 3 0,0-4 0 0,-1 3 3 16,-1-2 1-16,1-2-1 0,-5 0 0 15,4-1 2-15,-5 4-1 0,2 1 3 0,0 9 6 0,-1 5 2 16,-2 2 10-16,2-1 5 0,0 5-1 0,1 2 0 15,0 4 2-15,0 0 6 0,-6 11 4 0,2 3 5 16,0 4-3-16,-3 8 0 0,2 4-1 16,-3 1-2-16,1-2 1 0,5 0-2 0,-1 2-1 0,1-1-3 15,0-4 0-15,2 0 2 0,0-5-6 0,0-3 1 16,4 7-1-16,0-8-3 0,0 2-2 0,2-5-1 16,0-1-4-16,2 1 0 0,1-5-3 0,-1-1 2 15,4 0-1-15,1-4-5 0,5-1-4 0,1-2-8 16,2-4-11-16,0 0-12 0,-2-3-13 0,-2-3-15 15,10-3-17-15,-10 3-10 0,1-4-10 0,-2 0-11 16,-3-3-3-16,0 0 4 0,-3-1-6 0,0 0 10 16,-6-2 5-16,1 1 12 0,0 1 5 0,-2 0 11 15,-1 5 27-15,-2 0 30 0,-2 5 14 0,0 0 17 16,2 3 7-16,-1 0 14 0,1 4 3 0,0 0 5 16,0 0 7-16,-20 15 4 0,15-8 5 0,1 10-3 15,-1-2 3-15,2 2-9 0,2 0 0 0,0 1-9 16,-1-1-2-16,1 1-1 0,4-1-4 0,-1-5-5 15,1 2-3-15,4-4-5 0,-4 0-3 0,3 4-4 16,1-6-3-16,0 1-2 0,4-2-3 0,0-4-6 0,1-1-23 16,0-2-20-16,0 0-16 0,1-3-28 0,-2-1-12 15,3-1-14-15,-2-3-12 0,2 1-7 16,0-3 4-16,0 1-11 0,-4-3-6 0,0 0 2 16,-2 1 5-16,0-5 6 0,-1 2 16 0,0-2 10 15,-2-1 13-15,-1 2 21 0,0-1 23 0,-1 0 31 16,-1 6 8-16,-1 1 33 0,-1 4 22 0,1-5 9 15,0 6 21-15,-1 1-2 0,2-2 1 0,-2 5 17 16,0 0 13-16,0 0 11 0,0 0 4 0,-3 23 2 0,2-13-4 16,0 1-5-16,-1 1-5 0,-1-1-2 15,1 2-8-15,1 0-2 0,0-1-5 0,0-1-8 16,-2 0-13-16,2 0-7 0,-2-1-3 0,2-1-7 0,-1-4-1 16,1 2-6-16,0-2-9 0,1 0-3 0,0-1-4 15,0-4-3-15,0 7-2 0,-1-6-4 0,1-1 1 16,0 0-4-16,-2 4-4 0,2-4-4 0,0 0 1 15,0 0-6-15,0 0-10 0,0 0-6 0,4-11-6 16,-3 4-5-16,1 3-5 0,-1-9-12 0,3 2-7 16,-1-2-1-16,0 3-1 0,2-3 2 0,-2-1 3 15,1 3 8-15,0 1 1 0,0 2 2 0,1 1 2 16,-2 2 5-16,1 1 1 0,3 0 2 0,0 3 6 16,-3 1 0-16,-4 0 0 0,13 4 8 0,-7-1 7 15,3 2 6-15,-4 4 3 0,2-4 11 0,4 3-5 16,-2 5-1-16,1-5-2 0,-1-1 5 0,0-1-8 15,-1 1 2-15,1 2-1 0,1-6-4 0,-4 2 2 16,4 2-3-16,0-2-4 0,-3-3-2 0,1 1-14 16,-1-1-40-16,1 0-51 0,1-2-55 0,0-2-51 15,1 2-221-15,-1-4-467 0,-1 3 208 0</inkml:trace>
  <inkml:trace contextRef="#ctx0" brushRef="#br1" timeOffset="108154.612">15004 11911 49 0,'0'0'232'0,"0"0"-3"0,0 0-9 0,-12 2-10 16,12-2-11-16,-7 6-10 0,3-1-11 0,-1 3-12 0,-2 1-8 15,-2 2-5-15,3 2-12 0,-1 3 4 16,2-4-17-16,0 7-6 0,0-4-9 0,4-1-7 15,-2 0-7-15,2-1-5 0,1-1-17 0,-1 0-5 16,1 0-7-16,2-1-12 0,1-3-2 0,0 1-4 0,2 0-5 16,1 0-6-16,2-4-8 0,1-2-1 0,1 1-5 15,3-1-1-15,-2-4-6 0,2-1-14 0,2 0-11 16,-1 0-2-16,-3-3-10 0,1-2-6 16,5-1 1-16,-2 0-6 0,-1-1 2 0,-1-2 8 15,-3 4-4-15,-1-6 3 0,0 3-3 0,-1 1-4 0,-4-2-4 16,2-1 2-16,-3 1-1 0,3 1 1 15,-1 1 8-15,-5 1 0 0,2 2 7 0,0 0 4 0,0 1 0 16,0 1 2-16,0 2 2 0,-2 2 6 0,0 0 0 16,0 0 6-16,0 0-2 0,-4 14 0 0,2-5 0 15,-2-1 5-15,6 1-5 0,0 0 0 0,-1-2-1 16,4 1 0-16,0 0-2 0,-1-2 3 0,1 0-1 16,5-3 1-16,2 3-3 0,1-1-1 0,3-5 3 15,5 0-7-15,-3 0-26 0,2-5-34 0,10-2-39 16,-2 2-38-16,1-4-43 0,0-2-42 0,-2 2-128 15,1 0-388-15,-2 0 173 0</inkml:trace>
  <inkml:trace contextRef="#ctx0" brushRef="#br1" timeOffset="109758.347">12618 13201 30 0,'5'-3'111'0,"-1"-2"-5"16,-3 1 8-16,4-3 0 0,4-1-1 0,-4-2-8 15,8-4 5-15,-4 2-4 0,0-3 2 0,0 2-5 16,0 2-5-16,0-4 1 0,-4 3 1 0,0 1-3 15,-2-1 3-15,-2 2-3 0,3 0-4 0,-4-2-4 16,-4 2 3-16,4 0 2 0,-5 0-2 0,0 1 0 16,-2 2-4-16,2 0-1 0,-5 3-8 0,1-2-3 15,0 3-9-15,-4 3-5 0,3 3-13 0,-3 1 1 16,-6 3-2-16,-2 8 0 0,0 9 0 0,1 1 1 16,-6 16-5-16,3 0-3 0,5 4-4 0,0 0 0 15,3 1-8-15,-2 2-1 0,7 0 2 0,1-14-6 16,4 11-3-16,1-11 0 0,2-1-8 0,2-4 1 15,2-1-5-15,2-3 2 0,6-8-8 0,-2-3-3 16,6 0 0-16,1-4-3 0,2-4-6 0,5-2-5 16,6-6-4-16,1-5-7 0,3-3-3 0,-3-6 0 15,2 2 3-15,0-5 1 0,-3 0 0 0,-1-3 3 16,-3 0-4-16,-3 3 7 0,-4-2 3 0,-1 1 0 0,2 0 8 16,-7 1-5-16,-3 2 0 0,-2 3 5 15,-2 0 1-15,-3 4 3 0,1 2 2 0,0-1 3 16,-1 4 1-16,2 0 1 0,-3 2 0 0,0 3-1 15,0 0 1-15,0 0-1 0,-4 11 3 0,4 1 2 0,-2 1-3 16,0 2-1-16,2 2 3 0,0 3-4 16,0-3 1-16,2 1 5 0,0 0-12 0,2-3 2 15,0 1 0-15,2-4 1 0,-1-1 0 0,3 0-1 0,0-4 1 16,-1 0-4-16,2-1 3 0,3-2-2 0,-2-1 3 16,1-3-3-16,1-4 5 0,4-2-5 0,-1-1 0 15,0-5-1-15,-6 4 12 0,3-2-10 16,-4-1 1-16,-1-1 0 0,-1-3 3 0,-3 3-1 0,-1-3-1 15,3-6 1-15,-5 4 2 0,-5 0-1 0,0 0-4 16,-3 0 4-16,-1 0-1 0,-1 2 2 0,-1 0-1 16,-1 2 0-16,-1 0 2 0,-1 1-2 0,-2 3-3 15,2 1 6-15,0 7-2 0,-3 0-3 0,3 1-5 16,-3 2-13-16,3 5-11 0,0-2-20 0,-5 5-19 16,10-3-23-16,-4 7-17 0,3 1-21 0,1-2-20 15,3-2-25-15,2 0-21 0,2 2-156 0,-2-3-378 16,4 1 167-16</inkml:trace>
  <inkml:trace contextRef="#ctx0" brushRef="#br1" timeOffset="110380.708">13129 13297 125 0,'7'0'150'0,"-7"0"18"16,10 1 9-16,-7 1-7 0,0 4-7 0,2 0-14 15,0 5-4-15,-1-2-10 0,0 2-7 0,2 1-7 16,-1 4-7-16,-2-4-11 0,1 4-13 0,-2-3-10 16,0-3-6-16,0 2-6 0,2 1-10 0,-3-4-7 15,1-3-2-15,-1 3-5 0,0-4-7 0,-1-2-4 16,0 2-7-16,2 1-1 0,0-5-7 0,-2-1-1 0,3 5 1 16,-3-5-3-16,0 0-1 0,0 0-2 15,11-7 1-15,-6 0-3 0,0 1 0 0,4-3-2 16,-4-1-1-16,6-2 3 0,-5 0-4 0,-3 0-1 15,4 3 0-15,-3-2 0 0,-3 6 0 0,3-2 1 0,-3 2-3 16,2 1-1-16,-3 1-5 0,5 1 4 16,-5 2 2-16,0 0 0 0,10 7 4 0,-6-2-4 15,0 2 1-15,0 0-3 0,2 2 2 0,1-1-1 16,-1 4-2-16,-1-5 0 0,4 3 1 0,-2 2-4 0,3-6 3 16,-1 3-2-16,-3-2 5 0,4-2-7 0,3 0-19 15,-3-3-18-15,3-1-13 0,-3-1-19 0,2-3-15 16,-1 1-8-16,2-4-5 0,0-1 7 15,2-2-4-15,-1-2 10 0,-2-2 0 0,-2-2 0 0,5 1 10 16,-7-1 10-16,-1-2 6 0,1-2 10 0,-3 2 5 16,-1-8 5-16,-1 4 2 0,-3-6 14 0,-3 1 11 15,3 0 7-15,-2 1-7 0,-2-6 18 0,4 4 3 16,-6-1 14-16,1 1-5 0,3 2 13 0,-2 10 13 16,2 1 14-16,-1 4 12 0,-1 0 2 0,4 3-10 15,0 2-2-15,0 3-7 0,0 2 3 0,0 0 7 16,-5 22 2-16,5-3-3 0,-6 10 3 0,2-1-2 15,1 9-1-15,2-2-4 0,0 12 6 0,2 4-2 16,3-2 3-16,0 2-4 0,-3-1-2 0,8-1 0 16,-5 1-4-16,0 0-1 0,-2-1-2 15,1-14-8-15,-2 11-3 0,1 1-1 0,1-10-7 0,0-5-3 16,-3 2 7-16,0-4-22 0,-1 2-23 0,-2-5-25 16,-1-1-37-16,0-8-20 0,-2-1-45 0,3-5-38 15,-1 0-36-15,2-3-160 0,-7-1-403 0,5-4 178 16</inkml:trace>
  <inkml:trace contextRef="#ctx0" brushRef="#br1" timeOffset="110644.857">13516 13450 50 0,'9'-7'105'0,"-1"-1"7"0,3 3-7 0,2 0-9 15,-1-2-4-15,2 3 3 0,1 0-2 0,-1 0-14 16,0 3-5-16,-1 0 0 0,-1 1-7 0,0 2 2 16,-1 2 2-16,-1 0 5 0,0 0-2 0,-2 4 4 15,-1-1 0-15,-2 2-7 0,4-1 5 0,-5 3-5 16,0 0-4-16,-3 0-4 0,3 2-10 0,-4-4-2 16,0 2-3-16,0-2-6 0,0 0-7 0,-3-2-6 15,3 1-3-15,0-3-28 0,-1 0-37 0,1 0-43 16,0-5-37-16,0 0-194 0,0 2-340 0,0-2 151 15</inkml:trace>
  <inkml:trace contextRef="#ctx0" brushRef="#br1" timeOffset="110793.423">13884 13239 90 0,'0'0'112'0,"0"0"-23"15,0 0-37-15,-14 6-25 0,14-2-54 0,-2-2-31 0,0 2-61 16,4 2 27-16</inkml:trace>
  <inkml:trace contextRef="#ctx0" brushRef="#br1" timeOffset="111850.739">14032 13307 26 0,'-3'-5'218'0,"0"0"-1"16,-1 1 4-16,2-1 1 0,-1 0-1 0,-2 2-12 16,1 0-11-16,-1 1-12 0,5 2-16 0,-5-3-15 15,5 3-13-15,-13 3-11 0,8 2-12 0,0 0-6 16,-3 7-12-16,2 0-14 0,-2 1-3 0,3 3-8 16,-3-1-9-16,3-1-6 0,0 2-6 0,4-3-9 15,-1 0-3-15,0-1-4 0,4 0-10 0,0-1-1 16,2-3-4-16,0 2-1 0,-1 0-6 0,1-5 0 15,4 1-5-15,1 1 1 0,-3-6-5 0,6 2-3 16,-2-1-5-16,3-4-3 0,-3-1-5 0,2-2-4 16,2 0-1-16,0-4 2 0,-1-2-3 0,2 0-2 15,-1-2 3-15,-1-2 3 0,-1-1-1 0,1-1 5 16,0-4-2-16,-3 3 1 0,0-6-1 0,0-5 5 16,-2 0-2-16,0-2-1 0,-3 2 6 0,-2 0-3 15,-1-3-3-15,-2-2 10 0,0 1-3 0,0 2 0 16,0 4 1-16,-2 2 12 0,-1 8-1 0,3 5 10 15,-1 0 13-15,-2 3 7 0,3 3-4 0,0-1-3 16,-1 2-3-16,2 2-4 0,-1 3-3 0,0 0-7 16,-6 13 1-16,3-2-5 0,2 7 0 0,-3 7 3 15,-1 1-2-15,4 1-4 0,-3 2 5 0,4 4-10 16,1-2 0-16,-1 1 3 0,4-2-7 0,-4 2 0 0,5-1 3 16,-4-1 0-16,6-1-1 0,-1-3-3 15,1 0 0-15,4-2-3 0,-3-5 0 0,0-4-3 16,3 2-3-16,3-3-5 0,-1-4-6 0,3-2-2 15,-4-1-7-15,1-5-9 0,5 0-16 0,5-5-7 0,-2-3-12 16,-3 1-18-16,1-5-9 0,11-3-8 16,-7-1-8-16,-3-2-5 0,2-5 0 0,-6 7 9 0,-4-2-6 15,0 1 13-15,0-7 24 0,-1-1-6 16,-6 5 11-16,4 1 5 0,-6 0 10 0,1 0 11 0,-4 1 13 16,0 4 16-16,-1 2 20 0,-3 1 13 0,2 3 9 15,0 0 9-15,-3 3 0 0,5 3-5 0,0 0 2 16,-12 6 1-16,10 0 2 0,-4 3-1 15,-1 7 6-15,2 0-3 0,-1 1 2 0,2 0-5 0,1 2-4 16,0 2-6-16,-1-3 4 0,4 1-3 0,0 0-1 16,0-2-4-16,0-4 0 0,4 3-6 0,-2-3-2 15,2-4-3-15,0 3 1 0,0-7-1 0,3 2 2 16,-4-4-2-16,3 0 0 0,2-1-1 0,0-4-1 16,4-2 0-16,1 0 2 0,1-6-6 0,0 0 1 15,0 0-3-15,-1-3-1 0,0-2-1 0,1 0-1 16,-2-1-3-16,-1 1 5 0,-3-2-4 0,-1-2-1 15,-1 2 0-15,-3-3 2 0,2 3 0 0,-3 1-1 16,-2 1 4-16,0 4 2 0,0 0-2 16,0 1 2-16,-2 4-4 0,2 2 10 0,-1-2-5 0,1 3 1 15,0 3-3-15,-4-3 4 0,4 3 2 0,0 0-3 16,0 0-3-16,-3 9 0 0,1-3-1 0,4-1-3 16,-2 1 1-16,1 1-1 0,1-1 1 0,2 2 1 15,-1 0-2-15,2-2-1 0,-1 2-2 0,-1-1 0 16,1 0 0-16,0-2 1 0,1 0 0 0,2 0-1 15,-4-1 6-15,2 4-4 0,-1-3 6 0,4 0-2 16,-3 3-1-16,1 0-2 0,-2 1 8 0,2 0-2 16,0 2-4-16,-3 0 2 0,4 0 2 0,-6 1 0 15,3 0 3-15,-3 0-1 0,3 0 0 0,0 1-1 16,-4-2-1-16,0 2 2 0,3-4 2 0,-3 1-1 16,1 0 3-16,-1 0-4 0,0-3-1 0,0-2 4 15,3 2 2-15,-3-2-7 0,0 2-1 0,0-5-1 16,2 1 2-16,-2 1 2 0,0-4 0 0,0 4-2 15,0-4-3-15,4 4 8 0,-4-4-1 0,4 2 2 16,-4-2 5-16,5 3 2 0,-5-3-4 0,8 2 3 0,-8-2-7 16,11-3 3-16,-2 1 1 0,0-3 0 15,1 1-10-15,2-1-18 0,-1-3-32 0,4-1-25 16,0-3-43-16,1-1-41 0,-2-1-187 0,-1 0-375 16,0-1 167-16</inkml:trace>
  <inkml:trace contextRef="#ctx0" brushRef="#br1" timeOffset="112644.705">14844 13176 191 0,'0'0'215'0,"0"0"-13"16,0-4-12-16,0 4-11 0,0 0-8 0,0 0-5 16,-4 18-7-16,2-7-8 0,-1 4-6 15,2 3-7-15,-2 2-3 0,3-1-14 0,0 1-6 0,0-1-10 16,-1 0-11-16,1 0-6 0,0 2-7 0,1-5-6 16,-1 2-10-16,3-2-5 0,-2-4-3 0,0 0-5 15,-1-2-2-15,2-3-14 0,0-2-1 16,-2 2-4-16,0-2-5 0,0-1-1 0,3-1 7 0,-3 2-10 15,0-5-2-15,0 3-4 0,0-3 2 0,0 0-3 16,0 0-6-16,0 0 2 0,0 0-4 0,0 0 3 16,1-12-3-16,-1 6 7 0,4-3-7 0,-4-2-4 15,1-1 6-15,4-4-9 0,-1 1 3 0,1-3-1 16,2-2-6-16,-1-5 2 0,-1 7 3 0,0 0 2 16,0 2-1-16,0 1-4 0,-1 4 5 0,1 0-3 15,-1 4-1-15,0-1 0 0,-2 1-2 0,2 5 0 16,0-1 6-16,-4 3 4 0,8 8 5 0,-1 0 4 15,1 2 8-15,2 5-2 0,2 0 3 0,-3 4 0 16,3 4-5-16,5-1-1 0,-4-1-1 0,2 1-1 16,0-1 2-16,-3-5-2 0,2 0-6 15,0-1-1-15,2-3-1 0,-1 0 1 0,-5-5-4 0,7-2-2 16,-4 1-2-16,-1-5-3 0,2-1-7 0,4-1-16 16,0-3-11-16,-1-3-11 0,2 1-9 0,-5-3-17 15,-4 1-14-15,-2-3-22 0,1-1-32 0,-3-5-44 0,-2 0-37 16,-4-2-225-16,-1 1-482 0,-2 0 213 15</inkml:trace>
  <inkml:trace contextRef="#ctx0" brushRef="#br1" timeOffset="113334.439">15379 13208 132 0,'-1'-7'208'0,"0"5"2"0,1 2-12 0,-3-6-5 16,2 3-14-16,1 3-9 0,0 0-12 0,-4-3-11 15,4 3-14-15,0 0-8 0,0 0-10 16,0 0-8-16,-9 7-8 0,7 2 0 0,-2-4-7 0,-1 5-3 15,-2 5-3-15,2-3-3 0,1 4-1 0,-2 1-1 16,1 2-4-16,1-4-2 0,1 2-11 0,1-5 1 16,-2 4-2-16,4-3-12 0,0-3-3 0,3 1-9 15,-6-1 1-15,7 1-9 0,-3-2-5 0,3-2 1 16,4-1-4-16,-4-1-5 0,6 0 4 0,0-2-7 16,-1 0 2-16,4-2-3 0,-2-1-2 0,2 0-2 15,-3-1 1-15,2-2-2 0,1 0 3 0,4-1-6 16,1-3 3-16,-5 0-2 0,1-1 2 0,-2 2-2 15,3-6-2-15,-4 4-2 0,5-2-5 0,-3 0 4 16,-2-4-3-16,6 2-4 0,-6-2 4 0,2 4-4 16,-4-3 0-16,1 4 2 0,-2 2-1 0,-1-3 0 15,-2 5 6-15,2-1 0 0,-4-2-1 0,-1 4 2 16,3-2-3-16,-1 2 3 0,-4 0 0 0,2 0-3 16,1 1 3-16,-3 3-3 0,0-7 1 0,0 4 0 15,0 3 2-15,1-9 0 0,-1 9 0 0,-1-5 0 16,1 1 2-16,0 4-5 0,-3-6 3 0,1 2 6 15,1 1-6-15,1 3 1 0,-7-5-5 0,6 2 5 16,-3 0-1-16,-1 0 4 0,1 1-2 0,-4 1-1 16,2-1 0-16,-1 2 2 0,-2-1 2 0,0 2 2 15,-1 1 0-15,3-1 8 0,-2 3 1 0,-1 3-1 0,0 1 0 16,1-1-1-16,0 7 5 0,-4 1 1 0,7-1 1 16,-1 3 15-16,3 3-9 0,2-1-5 15,-2 2 1-15,8-3-2 0,0 1 0 0,-2 0-9 16,5-2-1-16,-1-2-1 0,4-1 0 0,-1-2-6 0,1-2 4 15,6 2-6-15,-1-4-4 0,5-4-1 0,1-3-10 16,-1-1-21-16,3-1-23 0,7-4-17 0,-2-1-34 16,-2-2-25-16,-6 1-33 0,-1-3-28 0,7-2-48 15,-11 0-43-15,2 0-188 0,-1 0-509 0,-2 0 225 16</inkml:trace>
  <inkml:trace contextRef="#ctx0" brushRef="#br1" timeOffset="115476.541">15144 5917 208 0,'-5'-3'217'0,"5"3"-16"0,-1-4-16 15,1 4-14-15,0 0-15 0,-3-5-19 0,3 5-13 16,8-2-14-16,-3-2-11 0,7-2-8 0,-3 1-8 16,10-1-12-16,-3-2-4 0,6 1-12 0,-5 1-19 15,-1-1-34-15,-2 5-36 0,2-5-49 0,-2 2-42 16,-5 0-171-16,-1 1-320 0,-2 1 142 0</inkml:trace>
  <inkml:trace contextRef="#ctx0" brushRef="#br1" timeOffset="115629.889">15039 5953 152 0,'0'0'169'16,"4"5"-9"-16,4-3-14 0,5-3-28 0,5 1-2 16,9-4-10-16,8 0-14 0,18-1-8 0,3 0-59 15,3-4-83-15,-3 4-127 0,-6-2-201 0,-11 2 88 16</inkml:trace>
  <inkml:trace contextRef="#ctx0" brushRef="#br1" timeOffset="116183.691">15154 7524 188 0,'11'-3'190'0,"4"-4"-22"16,4 0-15-16,-2 0-14 0,-1 2-13 0,5-2-21 15,-6 1-24-15,6 2-51 0,-5-2-60 0,1 0-67 16,-6 4-79-16,0-1-190 0,-5 3 84 0</inkml:trace>
  <inkml:trace contextRef="#ctx0" brushRef="#br1" timeOffset="116343.865">15167 7708 208 0,'0'0'202'0,"7"3"-16"0,1-3 3 16,2-1-33-16,4-1-16 0,6 1-8 0,8 0-22 15,0-2-13-15,5 2-56 0,-2-3-68 0,5 1-76 16,-3 2-120-16,-3-3-239 0,-7 4 106 0</inkml:trace>
  <inkml:trace contextRef="#ctx0" brushRef="#br1" timeOffset="116763.281">15130 8860 30 0,'4'-3'190'15,"1"-2"-1"-15,3-1-7 0,2 2-9 0,0-2-8 16,7 1-11-16,0-2-18 0,2-2-13 0,0 5-13 16,6-5-5-16,-3 4-18 0,6-3-8 0,-7 1-10 15,4 3-43-15,-5-1-52 0,1 0-72 0,-2 0-185 16,-1 1-306-16,-8 1 136 0</inkml:trace>
  <inkml:trace contextRef="#ctx0" brushRef="#br1" timeOffset="116965.901">15330 9048 204 0,'0'0'202'0,"10"1"-23"0,-3-1-18 16,4 0-15-16,3-1-17 0,1-1-17 0,5-1-43 15,2 1-62-15,-3-1-72 0,3-1-126 0,1-1-207 16,-5 3 92-16</inkml:trace>
  <inkml:trace contextRef="#ctx0" brushRef="#br1" timeOffset="117423.632">15160 10478 14 0,'5'-2'185'0,"-1"-1"-17"0,7-2-12 0,1 1-12 15,4 0-12-15,2-1-13 0,2 0-10 0,7 1-13 0,3-4-5 16,-3 5-11-16,3-2-11 0,0 4-9 15,0-3-8-15,0 2-30 0,-1 2-51 0,-7 2-60 0,-3 0-142 16,-6 0-248-16,1-1 110 0</inkml:trace>
  <inkml:trace contextRef="#ctx0" brushRef="#br1" timeOffset="117668.806">15510 10994 259 0,'0'0'242'15,"0"0"-27"-15,10-5-22 0,-6 2-14 0,1 2-23 16,0-3-15-16,8 1-17 0,3-1-12 0,2 2-36 15,2-2-44-15,2 1-69 0,0-2-73 0,-4 2-154 16,1 3-286-16,-5-2 127 0</inkml:trace>
  <inkml:trace contextRef="#ctx0" brushRef="#br1" timeOffset="118118.894">15507 12022 88 0,'12'-3'193'0,"-2"-1"-13"0,8-3-8 16,-2 2-14-16,2-1-13 0,4 0-14 0,0 1-16 15,4-2-11-15,5 0-11 0,-1 4-8 0,3-2-9 16,-2 3-10-16,-2-1-24 0,-2 2-43 0,-7 1-50 0,-1 1-61 16,-5-1-136-16,-2 3-267 0,-1-3 118 0</inkml:trace>
  <inkml:trace contextRef="#ctx0" brushRef="#br1" timeOffset="118353.853">15868 12165 2 0,'10'2'193'0,"-5"-4"-22"0,4 1-15 0,1 1-17 16,4 0-15-16,-4-2-7 0,4 2-16 0,4 0-9 15,0-2-30-15,0 2-43 0,1 0-49 0,-6 2-52 16,1 4-96-16,-4-2-192 0,0-1 86 0</inkml:trace>
  <inkml:trace contextRef="#ctx0" brushRef="#br1" timeOffset="118769.721">15815 13205 48 0,'22'-5'170'0,"0"3"-9"0,4 0-7 15,2-3-6-15,-7 1-7 0,7 1-14 0,4 0-7 16,-4-2-15-16,0 2-12 0,0 1-6 16,-6 0-11-16,-3-1-12 0,2 1-24 0,-5 2-38 0,-3-2-38 15,-5 1-42-15,-2 1-45 0,-6 0-94 0,3 3-235 16,-3-3 105-16</inkml:trace>
  <inkml:trace contextRef="#ctx0" brushRef="#br1" timeOffset="118908.167">15911 13400 126 0,'13'9'149'0,"2"-2"-11"15,-1 2-20-15,5-4-3 0,1-2-18 0,1-1-10 16,7-2-10-16,-1 2-16 0,-3-4-44 0,2-3-45 15,-4 3-132-15,-3-1-173 0,-2-6 77 0</inkml:trace>
  <inkml:trace contextRef="#ctx0" brushRef="#br1" timeOffset="140625.595">4337 3923 113 0,'0'0'131'0,"-4"-2"-5"0,4 2-6 15,0 0 3-15,0 0-7 0,-6-3-1 0,6 3 1 16,-2-4-6-16,2 4-2 0,0 0-3 0,-1-5-6 16,1 5-6-16,-3-3 1 0,3 3-3 0,0 0-7 15,0 0-3-15,-5-2 0 0,5 2-2 0,0 0-3 16,0 0-7-16,-4-3-3 0,4 3-3 0,0 0-2 0,0 0 1 15,0 0-9-15,0 0 0 0,0 0-7 16,-2-4-4-16,2 4-5 0,0 0-1 0,0 0-5 16,0 0-3-16,0 0-1 0,0 0-5 0,0 0-3 15,0 0 1-15,0 0-4 0,0 0 0 0,0 0-3 16,0 0 1-16,0 0 3 0,0 0-3 0,0 0-2 16,0 0 1-16,0 0 4 0,0 0 7 0,5 16 12 15,-4-6 5-15,1 5 5 0,1 4-2 0,0 11 5 16,-1-1 3-16,-2 5-3 0,4 0-1 0,0 0-3 15,1 11 7-15,-4-11-15 0,4 2-1 0,-2-3-4 16,-1-3-5-16,2-1-3 0,-2 0 0 0,-1-8-3 16,3-3-6-16,-3 0 4 0,4-4-2 0,-5-3-3 15,0-1 0-15,4-2-3 0,-4-1 3 0,2-5-3 16,0 2-2-16,-2-4-2 0,2 1 1 0,-2-1 7 16,0 0-12-16,-2-16 1 0,4 4-1 0,-2-4-1 15,1-2-3-15,-1-8 2 0,0 1 2 0,0 0 0 16,0-4-3-16,0 2 0 0,-1 1 0 0,1-4 0 15,-4-3-1-15,-2 5-3 0,6-5 3 0,-2 4-1 16,-2 0-2-16,0 0 0 0,3 4 3 0,-1 4-1 16,2 3-2-16,-1 6 1 0,1 0 0 0,0 5-2 15,0 0 1-15,0-1 0 0,0 2-1 0,0 2-2 16,1 0 1-16,2 0 1 0,-3 4 2 0,4-3 0 16,-4 3 8-16,12 3 2 0,-7 2-9 0,3 2 2 15,1 0 5-15,0 4-2 0,1 3 3 0,2 3-3 16,-1 0-2-16,2 6 5 0,1 1 1 0,-1 4 2 15,1-2-2-15,-1-1 1 0,0 2-2 0,-2-1-1 16,-1 3 2-16,2-6-2 0,0 0 3 0,0-1-7 16,-3-3-5-16,-1-2-4 0,2 0-6 0,-5-8-3 0,5 5-12 15,-7-2-13-15,3-1-20 0,-3-2-14 16,3-4-16-16,-6 2-15 0,3-2-15 0,-2 0-19 16,-2-1-28-16,1-4-20 0,-3 6-24 0,-3-4-16 15,6-2-155-15,-11 0-415 0,4 0 185 0</inkml:trace>
  <inkml:trace contextRef="#ctx0" brushRef="#br1" timeOffset="140790.69">4395 4285 105 0,'0'0'204'16,"-4"-3"-6"-16,4 3-10 0,-1-2-16 0,1 2-11 16,0 0-17-16,0 0-13 0,0 0-14 0,0 0-14 15,0 0-9-15,5-5-10 0,4 3-6 0,-3 0-7 16,6-2-12-16,3-2-16 0,1 0-31 0,1-4-51 15,-1 0-60-15,4 1-77 0,-3 0-99 0,1-4-299 16,2 4 133-16</inkml:trace>
  <inkml:trace contextRef="#ctx0" brushRef="#br1" timeOffset="141135.787">4845 4051 167 0,'0'0'151'15,"0"0"-13"-15,0 0-7 0,0 0-2 0,4 5-3 16,-4-5 0-16,0 0-6 0,19-4 2 0,-14 4-2 15,3 0-5-15,1 0 6 0,-3 0 6 0,7-1-10 16,1 0-2-16,-3-2-2 0,7 2-6 0,-1 0-8 16,2-2-9-16,-1-2-7 0,2 2-6 0,-2-1-11 15,-2 4-3-15,0-2-10 0,1-1 0 0,-7-1-8 16,4 3-5-16,-2-2-11 0,-1 2-14 0,-2-2-21 16,-4 3-29-16,0 0-37 0,-5 0-33 0,0 0-41 15,12 0-31-15,-12 0-32 0,0 0-143 0,0 0-380 16,0 0 168-16</inkml:trace>
  <inkml:trace contextRef="#ctx0" brushRef="#br1" timeOffset="141330.648">4902 4213 154 0,'-1'3'190'0,"1"-3"-7"0,0 0-10 0,0 0-9 16,8 2-5-16,-8-2-8 0,14-4-13 0,-3 1-6 15,7-1-14-15,-1-2-6 0,2 2-16 0,-1-1-5 16,1-2-14-16,0 2-4 0,-1-1-6 0,0-2-17 16,-4 5-30-16,0-1-50 0,-4-1-58 0,1 0-66 15,-1-1-159-15,-4 3-339 0,-2-3 150 0</inkml:trace>
  <inkml:trace contextRef="#ctx0" brushRef="#br1" timeOffset="141732.508">5141 3843 106 0,'-2'-3'237'16,"2"3"-22"-16,0 0-18 0,0 0-17 0,0 0-20 15,0 0-7-15,0 0-4 0,0 0-3 0,0 0-3 16,15 5-5-16,-10-1-8 0,5 0-6 0,1 2-6 15,4-2-6-15,-3 3-9 0,1-2-9 0,4 3-9 16,1-2-3-16,-2 0-6 0,1 0-9 0,0 2-6 16,1-3-4-16,-1 2-6 0,0-2-7 0,-1 2-2 15,0-2-4-15,2-1 4 0,-5 0-13 0,-2 0-2 16,3 2-1-16,-2-2-4 0,-1-2-2 0,1 0-1 16,-3 4-2-16,1-4-3 0,-5 0 3 0,3 2 0 15,-3-1-5-15,-1 0-4 0,2 0-1 16,-2-3 6-16,-1 3-6 0,-3-3 6 0,3 5-3 0,-1-1 4 15,-1 1 5-15,-1 1 3 0,-1 0 1 0,-2 6-4 16,-2-2 1-16,-5 4-6 0,1 5 3 0,-4 2-1 16,-1-4-10-16,0 4-4 0,-4 0-19 0,-1 0-7 15,1 2-18-15,-1-5-21 0,2 3-27 0,-2-2-27 16,5-4-50-16,1-1-41 0,6-5-46 0,-5 3-183 16,6-2-472-16,-2-2 209 0</inkml:trace>
  <inkml:trace contextRef="#ctx0" brushRef="#br1" timeOffset="142289.532">5778 4010 84 0,'0'0'244'0,"0"0"-15"0,-13 3-21 0,12-3-13 16,0 5-19-16,-1 5-14 0,1-1-15 0,0 1-11 15,1 2-11-15,1 0-15 0,-1 5-6 0,1 0-14 16,2-2 1-16,1 2-14 0,-2-1-10 16,3-1-6-16,-2-1-6 0,-2-1-6 0,3-4-2 15,-2 1-6-15,0-3-3 0,-1-2-4 0,-1 0-4 0,1-1-3 16,-1 0-1-16,0 0-2 0,0-4-6 0,0 3-5 15,0-3-4-15,0 0-1 0,0 0-3 16,0 0-1-16,-10-8-5 0,9 0 2 0,-2-1-2 0,1-3 0 16,-1 0 0-16,1-5 1 0,-3 0-1 0,2-4 2 15,-5-4-1-15,-1 1 0 0,2-1-1 16,-1-1 10-16,3-3-8 0,-3 3 1 0,-1 2 1 0,5-4 0 16,3 11 7-16,-3-1-1 0,3 1 3 0,1 1-1 15,0 7-3-15,1-3-1 0,3 3 0 16,5 1 2-16,-3 2 5 0,5 0-6 0,-1 2-2 15,0 2-1-15,4 2-1 0,4-2 3 0,-1 3-3 16,0 0-1-16,5 4 5 0,-4-4-5 0,1 4 2 0,0 2-4 16,-7-4 3-16,7 2 0 0,-9-1-1 15,1 0 2-15,-5-3-2 0,3 3-1 0,-5 0 4 0,0 0 4 16,1-2-3-16,-5 1 5 0,-3 2-5 0,-2 2-3 16,-4 0-7-16,0 0-1 0,-1 1-4 15,-8 1-2-15,1-1-7 0,-3-1-8 0,2-2-10 16,-2 4-13-16,-1-5-21 0,3 3-20 0,2-3-37 0,4-1-31 15,0-1-49-15,1 2-155 0,6-2-389 0,0 0 173 16</inkml:trace>
  <inkml:trace contextRef="#ctx0" brushRef="#br1" timeOffset="142626.783">6331 3996 120 0,'0'0'212'0,"0"0"-7"0,0 0-18 0,0 0-8 0,4 0-10 16,-4 0-5-16,9 0-12 0,-9 0-14 15,14-1-14-15,-5-3-9 0,-1 0-3 0,2 4-24 16,-1-3-6-16,0-1-13 0,-2 1-9 0,0 0-17 16,-1 1-40-16,-2 1-38 0,-4 1-53 0,6-5-53 15,-6 5-186-15,0 0-354 0,0 0 158 0</inkml:trace>
  <inkml:trace contextRef="#ctx0" brushRef="#br1" timeOffset="142778.716">6214 4130 85 0,'3'4'106'0,"-3"-4"-33"0,0 0-67 0,0 0-51 15,0 0-49-15,0 0 21 0</inkml:trace>
  <inkml:trace contextRef="#ctx0" brushRef="#br1" timeOffset="143271.376">5820 4028 77 0,'5'-3'163'0,"1"0"-15"0,5 1-9 0,-4 0-13 16,5 0-8-16,-6 2-9 0,3-3-5 0,0 3-11 15,0-1-12-15,0 1-6 0,0 0-6 0,1-2 0 16,-1 4-4-16,-1-1-6 0,1-1 0 0,-3 3-1 16,3-2 2-16,0 7 1 0,1-1-2 0,-1-2 4 15,0 3-3-15,0-2-2 0,0 3-4 0,0-1-3 16,-2 0-6-16,0 1-6 0,3-1-3 0,-3 2-2 15,-1-2-3-15,3 1-3 0,-4 0-2 0,0 0-2 16,-4-1-1-16,2 0 2 0,-4 1-1 0,-1-1 1 16,1 3-4-16,-5-1 0 0,-2 0-7 0,-2 1 0 15,-3 0 2-15,-3-1-5 0,0-1 4 0,0 0-3 16,0-1-2-16,-3-2 0 0,-1 0-4 0,3-1-1 16,-3 0-1-16,8-3-11 0,-6-1-13 0,5 2-11 15,-1-3-26-15,1 0-27 0,2-2-39 0,2 0-30 16,3 0-52-16,-1-1-115 0,2-1-346 0,5 4 153 15</inkml:trace>
  <inkml:trace contextRef="#ctx0" brushRef="#br1" timeOffset="144900.519">7242 3776 65 0,'4'-3'114'0,"-4"-2"1"0,4 3-8 0,0-2-1 15,-3 1-2-15,5-4-3 0,-2 1-5 0,0 2-3 16,4-5-7-16,-7 6 3 0,4-4-1 0,-1 2 0 16,-3 3 0-16,3-1-4 0,-3-2-2 0,3 0-11 15,-2 1 0-15,0 1-3 0,-2 3 0 0,1-3-5 16,-1 3-3-16,2-5-1 0,-2 5-1 0,0 0-2 15,1-4-2-15,-1 4-8 0,0 0-2 0,-4-4-4 16,4 4-4-16,-4-3 0 0,4 3-2 0,-6-4 1 16,6 4 0-16,-9-2-17 0,4 2 10 0,5 0 3 15,-13 0 0-15,4 0 6 0,-1 2 4 0,-1 2 2 16,0 0 0-16,-2 3 5 0,-1 4 0 0,1 3 1 16,-6 6 0-16,3 2 3 0,4 3 8 0,-2 4-12 15,5-4 1-15,-1 4-8 0,2 4 1 0,3-4-9 16,1 1-3-16,3-4 0 0,2 3-3 0,1-5-2 15,4 4 2-15,-2-9-8 0,3-1-4 0,0-1-1 16,-1-1-5-16,7-3-1 0,0-1 2 0,-3-3-3 16,5-5-7-16,-2 1 0 0,4-2-11 0,2-6-9 15,-3-4-11-15,4 2-5 0,-5-5-6 0,4-1-3 16,-1-1 3-16,2-4-3 0,0-2-1 0,-7 6 5 16,1-4 10-16,2-3-2 0,-7 3 4 0,-2-1 2 15,1 1 4-15,-3 0 1 0,-1 5 2 0,0-1 3 16,-4 4 8-16,1 1 1 0,1 0 6 0,-2 3 2 15,2 0-3-15,1 0 1 0,-3 4-1 0,3-2 5 16,-3 2 6-16,0 0 4 0,0 10 5 0,0 0-5 16,3 1 4-16,-3 0-5 0,0 0 0 0,5 3 3 15,-1-2-4-15,0 0-1 0,1 0-1 0,3-3-1 16,-2 1-3-16,-1-1 1 0,4 1-4 0,-6-5 0 16,5-1 1-16,-1-2-1 0,1 0-1 0,-4 0 3 15,3-2-6-15,0-3 5 0,0 0-4 0,1-4-1 16,-3 3 5-16,2-4-3 0,-1 1 2 0,0-3 0 15,-2 1 2-15,-3-1-2 0,1 0 1 0,-1-4-2 16,-4 2 0-16,2 1 0 0,-4-3-1 0,-4 3 3 16,0-3 1-16,1 1-2 0,-2 2 1 0,0 5-1 15,-2-2 5-15,0 4-2 0,-1 1-4 0,0 3 4 16,-6 3-2-16,6-2 0 0,-6 7 0 0,3 0-3 16,0 4 4-16,2 2-8 0,0-1-9 0,5 1-20 15,-2 1-22-15,3 3-35 0,1 0-35 0,4-3-37 16,-1 2-24-16,1-6-30 0,2 1-143 0,0-3-390 15,1-1 173-15</inkml:trace>
  <inkml:trace contextRef="#ctx0" brushRef="#br1" timeOffset="145478.245">7549 3928 109 0,'9'-5'177'15,"-2"0"-5"-15,2 4-11 0,0-3-6 0,-3 4-11 16,4-1 5-16,-1 2-6 0,-3 0-5 0,4 3-13 15,-5-1-3-15,4 1-13 0,-4 1-6 0,2 0-10 16,0 1-9-16,0-2-11 0,-5 1-7 0,5 0-6 16,-2 0-8-16,1-2-3 0,-2 1-8 0,0-1-2 15,-3-1-5-15,3 0-8 0,-4-2 2 0,8 1-3 16,-8-1-2-16,9-3-3 0,-3 1 5 0,-1-5-9 16,3 0-1-16,-2 0-4 0,4-7 0 0,-1 6-1 15,-3-1 0-15,0 1-3 0,4-1-2 0,-4 3 6 16,-1 0-6-16,0 1-2 0,-1 4 0 0,3-2 3 15,-3 3-5-15,-4 0 3 0,10 4 0 16,-5-3-2-16,3 9 3 0,-2-1 5 0,-1 0-3 0,3 5-2 16,-3-3-1-16,4 4-1 0,-5-4 2 0,6 2-5 15,-1-3-3-15,-3-1-4 0,5-1-1 0,-1 1 4 16,1-6-23-16,-3-2-16 0,1-1-22 0,4-1-21 16,-2-3-9-16,0-4-13 0,1 0-7 0,1-4-19 15,1 1-5-15,-4-3 6 0,1-1-10 0,1 1 17 16,-3-10 4-16,-1 10 14 0,-3-5 14 0,-4 0 8 15,3-6 9-15,-3 1 13 0,-1 4 11 0,0 1 7 16,-1-8 20-16,-3 6 8 0,-1-4 17 0,4-1 23 16,-6 8 29-16,2-1 12 0,2 7 32 0,-1 0 19 15,1 3 9-15,-3 1 4 0,6 2-9 0,-3 3-10 16,2-2-11-16,1 5-7 0,0 0 17 16,0 0-3-16,-5 14 3 0,5-2-2 0,2 13 3 0,-4-1 5 15,6 5-3-15,-2 5-1 0,1 0-4 0,4 11-1 16,1 1-12-16,1 1-8 0,0-1-9 0,-1-10-7 15,2 13-6-15,5-3-1 0,2-1-10 0,-3-11-4 16,-5 0-5-16,2 2-6 0,1-5-12 0,-3 0-18 16,0-3-21-16,1 1-21 0,-5-2-24 0,-5-9-23 15,3-1-25-15,-3-4-23 0,0-4-33 0,-3 1-19 16,3-5-35-16,-3 0-19 0,-1-2-142 0,4-3-410 16,-14 0 182-16</inkml:trace>
  <inkml:trace contextRef="#ctx0" brushRef="#br1" timeOffset="145724.677">8061 3912 64 0,'5'-6'158'0,"4"4"-7"16,0-1-12-16,-1 3-8 0,5 0-1 0,-3 3-6 15,0-1 2-15,3 2-3 0,-4 3-5 0,2-1-5 16,1-1-4-16,-1 5-5 0,2 0-7 0,-4-1-8 15,0-2-6-15,1 3-8 0,0-2-6 0,-1 0-4 16,0-2-10-16,-3-1-6 0,1 4-5 0,-2-6-4 16,-1 2-7-16,1-1-7 0,-3 2-9 0,1-4-30 15,0 1-29-15,-3-3-40 0,1 1-50 0,-1-1-58 16,0 0-123-16,0 0-337 0,0 0 149 0</inkml:trace>
  <inkml:trace contextRef="#ctx0" brushRef="#br1" timeOffset="145857.752">8269 3788 87 0,'0'0'209'0,"0"0"-25"0,0 0-21 15,0 0-15-15,0 0-24 0,0 0-32 0,10 17-44 16,-4-10-36-16,4 1-63 0,-4 1-49 0,2 0-53 16,6 2-166-16,0-1 74 0</inkml:trace>
  <inkml:trace contextRef="#ctx0" brushRef="#br1" timeOffset="146710.28">8571 3822 173 0,'-9'-5'236'0,"-2"0"-11"0,-1 4-7 0,2 1-14 16,-3-1-3-16,1 1-11 0,1 3-7 15,0 1-15-15,-2 2-12 0,4 2-10 0,-4 2-9 0,2 2-11 16,3-2-11-16,0 2-2 0,-1 1-19 0,1-2-12 15,5-1-9-15,-1 2-3 0,0 0-10 0,3-3-2 16,0 1-11-16,-2-1-8 0,6-3-2 0,-2 1-7 16,0-2-5-16,2 0-2 0,-1 0-7 15,3-2-5-15,1 0-12 0,0-3-11 0,3-4-7 0,1 0-11 16,4-3-10-16,0-1-3 0,1-3-15 0,-2 2 9 16,2-5-6-16,-3 0 0 0,2-9 2 0,-1 10-1 15,-5-8 4-15,3-1 4 0,-3-3 8 0,-4 5 4 16,-4-4-3-16,3-2 10 0,-4 6 2 0,1 3 6 15,-2-1 8-15,2 4 24 0,0 3 10 16,-3 4 8-16,3 0 2 0,0 1-3 0,0 4 0 0,0 2 9 16,0 0 9-16,0 0 10 0,-5 15 6 0,1-1-5 15,-1 4 6-15,1 0 7 0,3 11-12 16,0-3-7-16,1 1-3 0,0 1 2 0,1-2-11 0,0-2-1 16,3 3-5-16,1-9-4 0,4 2-4 15,-3-3-7-15,4-1-2 0,2-3-8 0,-2-1-15 0,1-3-19 16,0-1-17-16,5-1-18 0,1-5-18 0,0-3-19 15,2-3-18-15,0 0-11 0,-2-6-8 0,2 2-1 16,-2-5-1-16,3-3 15 0,-3 3 3 0,-1-7-6 16,-4 3 3-16,-4 1 12 0,2-13 11 15,-2 12 10-15,-7 0 22 0,2 0 29 0,-3 2 26 0,0 5 32 16,0 3 20-16,0 0 12 0,0 3 10 0,0 4-5 16,-3-2 6-16,3 2 4 0,0 0 10 15,-10 13 9-15,3-3-5 0,2 1-1 0,0 5-7 16,-1 0-8-16,2 1-3 0,0-2-4 0,3-3-7 0,1 2-4 15,0-3-8-15,1 2-5 0,1-3-8 16,1-1-3-16,1-1-2 0,1-1-8 0,-1-2-13 0,2 0-26 16,2-5-24-16,0 0-27 0,3-3-25 15,2 0-26-15,-1-3-1 0,0-1-8 0,-2-2-6 16,4-2 11-16,-1 0 13 0,-3 0 22 0,-2 2 5 0,-3 1 27 16,-1-1 27-16,1 4 32 0,-1 0 27 15,-3 1 19-15,4 1 7 0,-2 2 8 0,-3 1 10 0,0 0 15 16,0 0 12-16,2 8 15 0,-3 0-9 0,1 2 0 15,-1-1-2-15,-2 3-12 0,3-5-4 0,0 3-6 16,-1-2-9-16,-3 1-8 0,4-3-3 0,0 1-8 16,0-1-3-16,0-2-5 0,0 2-13 15,0-3-1-15,4 1-3 0,-3-2-1 0,-1-2-5 16,0 0-4-16,13-7 2 0,-8 4-4 0,5-4-12 0,-2 0-1 16,1 0-1-16,0 0-5 0,0-1 0 0,0 3 1 15,-1 0 3-15,0 3-2 0,-1-3 3 0,-1 4-3 16,2-2 2-16,0 6 1 0,0-3 0 0,0 1 3 15,-3 2-3-15,2 0 3 0,4 3 1 0,-5-1-2 16,4 1 5-16,-2-1-13 0,4 4-16 0,-6-4-24 16,2-1-34-16,5 2-26 0,-4-3-44 0,1-4-32 15,3-1-30-15,0-1-162 0,-1 0-408 16,5-1 181-16</inkml:trace>
  <inkml:trace contextRef="#ctx0" brushRef="#br1" timeOffset="147049.875">9417 3831 14 0,'0'0'233'0,"0"-3"0"0,0 3 2 0,0 0-4 16,0 0-8-16,-10 10-11 0,6-3-11 0,0 1-15 16,0 2-14-16,0 0-11 0,2 0-16 0,-1-1-9 15,3 3-17-15,-4-3-12 0,4 1-11 16,0 0-7-16,-2-2-15 0,4-1-5 0,1 0-8 16,-2 0-9-16,3-2-3 0,0 0-13 0,1 0-6 0,0-3-21 15,4-1-22-15,-1-1-24 0,-2-2-11 0,6-2-26 16,-2 0-18-16,0-3-13 0,1 0-14 15,0 0-5-15,-2-1-2 0,-2-2 1 0,1 0-11 16,-1-1 15-16,-6 0 2 0,1 0 11 0,1 1 16 16,-2 0 33-16,-1 5 25 0,-1-3 20 0,1 4 22 0,-3 2 4 15,3 2 21-15,-3-3 10 0,3 3 16 16,-11 5 9-16,6 3 3 0,0 0 3 0,0 5-3 0,1-1 3 16,2 2-1-16,-1 4-5 0,3-1-7 15,0-1 0-15,3-1-5 0,0-3-7 0,1 0-12 16,3 0-7-16,-2-2-4 0,4 2-4 0,0-7-16 0,1 2-26 15,0-2-32-15,0-3-47 0,3-4-45 0,5-3-48 16,-5 0-162-16,-2-2-383 0,6-1 169 0</inkml:trace>
  <inkml:trace contextRef="#ctx0" brushRef="#br1" timeOffset="147250.623">9849 3751 119 0,'0'3'317'0,"0"-3"-29"0,0 5-22 15,0-5-21-15,5 3-25 0,-2-1-20 0,-1 1-20 0,-2-3-19 16,13 1-15-16,-8 2-23 0,3-3-24 16,-2 2-48-16,2-1-67 0,-8-1-75 0,13-1-77 15,-8-1-189-15,-5 2-387 0,0 0 171 0</inkml:trace>
  <inkml:trace contextRef="#ctx0" brushRef="#br1" timeOffset="147402.816">9849 3889 14 0,'5'6'274'16,"0"-1"-5"-16,5 0-22 0,-3-1-23 0,3-3-25 15,3 2-20-15,5-3-21 0,2 0-19 0,2-1-13 16,6-2-55-16,5 0-91 0,-1-3-110 0,-4 1-162 15,0-1-316-15,-6 0 140 0</inkml:trace>
  <inkml:trace contextRef="#ctx0" brushRef="#br1" timeOffset="149660.503">10655 3613 70 0,'0'0'95'0,"0"0"-1"16,5-4-12-16,-5 4 4 0,2-5-5 0,0 2 6 16,-2-1 0-16,0 4 4 0,5-5 0 15,-5 1-4-15,0-1-11 0,2-1 5 0,-1 4 4 0,-1-3 2 16,0-2-3-16,0 4 4 0,0-3 1 0,0 0 0 16,-1 3-2-16,-1-1 3 0,-2-3-3 0,3 4-4 15,-3 1 3-15,-2-1-5 0,2-3-2 0,-2 3-10 16,-1 3-12-16,-3 0-1 0,-1 0-7 0,-1 4-6 15,-1 1-1-15,1-2-8 0,0 0-6 0,-5 7 3 16,2-3-10-16,4 2 0 0,-5-4-1 16,2 4 3-16,4-1-7 0,1-1-4 0,-1 1 2 0,2 1 0 15,2-3-5-15,3 2 5 0,-1 2-10 0,4 0-2 16,2 1 3-16,0 0-5 0,3 0 5 0,3 0-2 16,1 3 0-16,5 2-2 0,-1-5-1 15,2 4 3-15,1-4-3 0,0-1 2 0,-1-1-3 0,2 1-1 16,1-3 2-16,-5-1-3 0,0-2 6 0,-3 1-2 15,1 1-2-15,-2-2 2 0,-4-3-1 0,2 2 2 16,0 0-3-16,-4-3 2 0,2 3-1 0,-4 0 1 16,-1-3 1-16,4 1 0 0,-4-1 1 15,9 1 0-15,-9-1 3 0,0 0-5 0,0 0-2 0,1 2 3 16,-1-2-4-16,0 0 0 0,-1 5-3 0,-3 0 6 16,-1-2-9-16,0 3 2 0,-1-2 3 15,-1 1-10-15,-2 2 6 0,-1-6 3 0,4 4-3 0,-3 0 4 16,-1 0 0-16,-1-3 3 0,1-2 3 0,-1 2 2 15,2-1 7-15,1 0 3 0,-5-1 4 0,4 1 0 16,-1-3 1-16,-1 2-2 0,0-1 1 0,1 1 7 16,1-2-1-16,0 0-1 0,0-3-4 15,-4 0 8-15,4 3-11 0,0-1 0 0,-2-2-5 16,2-2-1-16,0 2 3 0,3 5-5 0,-2-3 2 0,0 0-7 16,3 0 6-16,1 0-9 0,-1 1-10 0,0-1-11 15,5 3-18-15,-6-2-14 0,6 2-28 0,-4-4-30 16,4 4-32-16,0 0-22 0,0 0-31 15,0 0-29-15,0 0-127 0,0 0-381 0,10-6 168 16</inkml:trace>
  <inkml:trace contextRef="#ctx0" brushRef="#br1" timeOffset="150452.772">10907 3550 163 0,'0'0'159'0,"-4"-4"-2"16,4 4-2-16,0 0-4 0,0-3-6 0,0 3-17 16,0 0 2-16,0 0-7 0,-5-2 2 15,5 2-6-15,-4-4-6 0,4 4-2 0,0 0-7 16,-5 0-2-16,5 0 0 0,0 0-5 0,-13 4-6 0,8-2-1 16,0 1-3-16,-4 2-4 0,1 4-3 0,-2-2-5 15,-1 6-7-15,0-1-2 0,1 2-1 0,3-2-6 16,-1 4-4-16,3-1-6 0,1 3 1 0,1-1-7 15,1 2-3-15,2 1-4 0,2-4-3 0,1 4-4 16,0-5 1-16,2 0-2 0,1 1-5 0,-2-5-2 16,5 0 0-16,-2-4 0 0,0 4-5 0,1-3-2 15,2 1-2-15,0-5-1 0,0 0 0 0,4 1 2 16,-1-5-2-16,1 0-2 0,0 3-2 0,4-8-2 16,3 0 0-16,-5 3-3 0,-3-1 5 0,2 0-7 15,-2-3 0-15,0 2 1 0,-3 3 2 0,-3-2 2 16,0 0-3-16,1 0-1 0,-3 0 3 15,-1 0-5-15,0 1 6 0,-2 0-6 0,-2 2-18 0,5-6-19 16,-5 2-17-16,0 1-20 0,0 3-26 0,0 0-21 16,-2-7-32-16,2 7-38 0,0 0-43 0,-3-8-195 15,3 8-465-15,-6-4 205 0</inkml:trace>
  <inkml:trace contextRef="#ctx0" brushRef="#br1" timeOffset="150984.788">11395 3406 232 0,'-4'-1'263'0,"-2"-1"-4"0,2-2-21 0,0 1-16 15,4 3-18-15,-6 0-11 0,6 0-17 0,-12 0-15 16,6 2-12-16,2 0-12 0,-1 4-10 0,0 1-12 16,-3 1-7-16,2 1-11 0,-5 6 3 0,5 0-10 15,-3 3 1-15,2 0-4 0,-1 7 0 0,2 2-5 16,2 2-8-16,0-2-2 0,2 0-1 0,4-1-7 15,-1 5-3-15,0-2-6 0,3-3-4 0,3 2-8 16,0-4-10-16,2-6 5 0,-2 0-7 0,1 0-6 16,5-4-2-16,0-2-2 0,2 2-4 0,1-6-2 15,-2 0-9-15,5-4-26 0,2-4-47 0,0-3-60 16,-2-3-72-16,7-9-81 0,-12 5-258 0,6 1-583 16,-2-4 259-16</inkml:trace>
  <inkml:trace contextRef="#ctx0" brushRef="#br1" timeOffset="151856.768">11617 3511 70 0,'0'0'211'0,"0"0"-11"0,0 0-15 0,-2-5-17 0,2 5-11 16,0 0-14-16,0 0-3 0,0 0-15 0,0 0-5 16,0 0-6-16,0 0-9 0,0 0-12 15,0 0-6-15,0 0 8 0,0 0 2 0,1 14 6 0,0-6 1 16,-1 3-6-16,0 1-3 0,2 4-3 0,-1 1-4 15,-1 0-5-15,0-2 1 0,0 3-19 0,0-2-8 16,3 1-1-16,-2-4-11 0,0 0 0 16,2-2-4-16,-1 2-3 0,-2 0-1 0,4-4-1 15,-4 1-10-15,0-3-4 0,1-4-1 0,-1 4-6 0,0-2 0 16,0-3-2-16,0-2 0 0,0 8 0 0,0-4 4 16,0-4-9-16,0 0 6 0,0 0-6 0,0 0-2 15,0 0 3-15,0 0-5 0,-2-14-2 0,-1 5-1 16,3 3 3-16,-1-5-4 0,0-1 2 15,-3-5-3-15,0 5 0 0,4-5 4 0,0 0-5 0,-3-3 0 16,2 2 0-16,0-2 2 0,1 3-1 0,-1-1-1 16,1 3 2-16,0 1-2 0,1 0-1 0,-2 6 3 15,1-4 0-15,0 8 0 0,1-3 0 16,-1 3-5-16,1-1 4 0,-1 2 0 0,1-1-2 16,-1 4 2-16,6-2 3 0,-6 2 4 0,0 0 3 15,11 9-1-15,-6-3 4 0,2 4-3 0,-1 0 1 0,4 1 1 16,-6 3 1-16,9-1 1 0,-1 0-6 0,0 3 2 15,-2 1 1-15,2-3-4 0,-2 1 2 0,0 0-4 16,4-2-1-16,-9-3 0 0,7 3 1 0,-5-2-4 16,1-2-2-16,0 4-18 0,-1-3-20 15,-3-4-22-15,0 0-26 0,-1-2-23 0,-3 2-30 16,4-3-32-16,-4-3-27 0,0 0-35 0,-7 7-189 0,7-7-458 16,-14 3 202-16</inkml:trace>
  <inkml:trace contextRef="#ctx0" brushRef="#br1" timeOffset="152012.444">11643 3660 35 0,'0'0'138'0,"0"0"-8"16,9-3-14-16,-9 3-6 0,11 0-5 16,-3-1-26-16,2 0-6 0,4-1-9 0,-3-1-3 15,9 2-13-15,-2-3-46 0,1 0-51 0,0 1-103 16,-1-1-165-16,-1 0 72 0</inkml:trace>
  <inkml:trace contextRef="#ctx0" brushRef="#br1" timeOffset="152216.36">12070 3631 178 0,'0'3'233'0,"1"4"-8"0,0 0-14 15,2 0-19-15,-2 1-12 0,0-1-22 0,2 1-12 16,-3 1-17-16,4 0-8 0,-2 3-14 0,0-4-10 16,1 6-16-16,-1-5-25 0,-1-2-37 0,-1 2-41 15,3-5-49-15,-1 3-45 0,1-2-40 0,1-1-139 16,-4-4-319-16,5 2 140 0</inkml:trace>
  <inkml:trace contextRef="#ctx0" brushRef="#br1" timeOffset="152865.819">12286 3473 195 0,'0'0'199'0,"0"0"-2"16,0 0-10-16,4 10 0 0,-4-2-12 0,1 1-7 16,0 2-9-16,3 4-10 0,-4-4 1 0,1 0-19 15,0 4-6-15,0 4-13 0,-1-1-10 0,0-3-11 16,-1 2-9-16,2-1 1 0,-1-3-19 0,2 3-3 15,-1-6-6-15,-2 2-8 0,2 1-5 16,-1-4-7-16,0-3-8 0,0 0-15 0,-1-1-8 0,1-1-9 16,0 0-13-16,0-4-11 0,-3 4-9 0,3-4-6 15,-4 2-7-15,4-2 2 0,0 0-1 0,-7-10 3 16,5 1-4-16,-2 1 1 0,1-4 2 0,2 0 1 16,-2-5-2-16,-2-3 8 0,4 1 1 0,-3-5 6 15,2-2 0-15,-2 1 4 0,1 0 7 0,2-3 1 16,1 9 6-16,1-1 9 0,-1 1-3 0,3 3 8 15,-3 3 10-15,0 3 5 0,6 0-3 0,-1 0 10 16,0 5 2-16,2-2 1 0,-1 3 5 0,-1 0 0 16,1 4 1-16,2 0-10 0,0 1 7 0,-4 2-3 15,7 2 2-15,-2 2 5 0,-1 1-8 0,-3 1-4 16,1-2 2-16,-2 3-2 0,-1-1-3 0,-3 4-1 16,-2-2 9-16,-1-1-9 0,1 1-3 0,-3 0-2 15,0 0 1-15,-1-3-3 0,1 4 1 0,-2-7 0 16,0 3-3-16,-1-2-2 0,4-2-3 0,1 1-3 15,0-1-4-15,0-2-4 0,0 1-5 0,3-3-2 16,-2 3-1-16,2-3 3 0,0 0 0 0,0 0 2 16,2 5 0-16,-2-5 1 0,0 0 4 0,10-1-2 15,-10 1 0-15,12-3 1 0,-4 3 6 0,1-1-1 16,-1 1-5-16,2 0 4 0,0 1-2 0,2-1 5 16,0 4 0-16,1-2-2 0,-3 2-1 0,3-1 3 15,-3-1-1-15,-1 3 2 0,1-3 0 0,1 4 1 16,-2-1 0-16,-4-1-4 0,1 1 7 0,-2-4 0 15,-2 4 1-15,1-2 1 0,1 3 0 0,-3-3 1 16,-1 1-1-16,0-4 2 0,-2 7-3 0,-1-2 3 16,-2-2-5-16,-3 1 2 0,2 1 1 0,-2-1-2 15,3-1 0-15,-4 2 1 0,-1-2-10 0,2 1-12 16,-2-1-8-16,-3-3-38 0,3 2-41 0,2-2-31 16,1-1-49-16,-3 0-108 0,2-3-319 0,4 1 141 15</inkml:trace>
  <inkml:trace contextRef="#ctx0" brushRef="#br1" timeOffset="153226.527">12434 3198 54 0,'-3'-4'249'0,"3"4"-16"0,0 0-18 0,0 0-16 0,7-2-9 16,-7 2-3-16,10 6-8 0,-5-4-7 0,4 5-1 16,8 3-11-16,-5-1-12 0,4 4-5 0,6 3-9 15,2 1-3-15,-1 3-7 0,-1-2-13 16,3 4-1-16,-2-1-5 0,5 3-12 0,-6-3 5 0,1 3-1 16,-5 1 7-16,0 1 0 0,-3-1 2 0,2 1 0 15,-6 0-1-15,-2 1 2 0,-1 0-8 0,-2-8-4 16,-6 7-6-16,1-1-3 0,-1 4-4 0,-3 0-11 15,-1-5-7-15,-3 1-8 0,4-7 3 16,-4-1-7-16,1-1-14 0,-2 1-19 0,1-4 0 16,-4 0-15-16,3 1-28 0,1-4-26 0,-1-3-32 0,1 3-34 15,-2-3-39-15,-4 0-35 0,3-2-49 16,-1-1-61-16,-2 0-59 0,-2-1-184 0,-4-4-587 0,1 1 261 16</inkml:trace>
  <inkml:trace contextRef="#ctx0" brushRef="#br1" timeOffset="153960.441">10760 4149 29 0,'0'0'207'0,"-5"-3"-5"15,5 3-17-15,0 0-14 0,0 0-20 16,0 0-11-16,-9 0-13 0,9 0-6 0,0 0-10 0,0 0-11 16,0 0-8-16,0 0-6 0,0 0-4 15,0 0 3-15,0 0-2 0,0 0 1 0,0 0 1 0,20-1-4 16,-12 1-1-16,6-3 5 0,3 0-6 0,10-2-9 15,-6 3 0-15,11-6-7 0,3 0 2 0,3 1-9 16,17-4-1-16,1-2-6 0,4 1-4 16,4-2-3-16,0 1-8 0,23-5-3 0,-22 3-6 0,27-6-1 15,-5 7-2-15,-23 6-6 0,28-9 4 0,-4 2-2 16,5-2-3-16,-24 8 0 0,28-6 0 0,-5 1-5 16,2-1-2-16,4 6 1 0,-35-4-1 0,25-6-2 15,-23 5 0-15,27 0 0 0,-29 3-1 0,-1 0-2 16,7 2 0-16,-10-3 3 0,2 5-1 15,-7-4-6-15,-4 3 4 0,-13 1-5 0,-4 1 0 0,-6 2 3 16,-8 1-6-16,-4-1-11 0,-3-1-18 16,-4 4-17-16,-2 0-18 0,-2 1-24 0,-4 0-28 0,0 0-41 15,0 0-45-15,-13-4-215 0,2 4-458 16,-3 0 203-16</inkml:trace>
  <inkml:trace contextRef="#ctx0" brushRef="#br1" timeOffset="154832.479">11290 4134 131 0,'0'0'151'0,"0"-5"1"15,0 5-22-15,2-6-3 0,-2 6-3 0,0-5-5 16,-2 1-3-16,0 1-6 0,-2-1-6 0,0 2-6 15,0 2-6-15,-4-3-3 0,0 1-2 0,-4 4-4 0,-1-4 0 16,1 5-6-16,-5 1-7 0,-1 1-6 16,-1 1 1-16,1 0-3 0,-1 2-8 0,1-2-1 0,0 1-2 15,6-2-6-15,1 1-5 0,0 1 3 16,3 0-11-16,-1 1-1 0,3-2-4 0,3 2-5 16,-1 0-3-16,3 1-6 0,1 3-5 0,4-3 4 0,2 0-8 15,-1 2 1-15,9 0-2 0,-6 0-4 16,7-1-3-16,-1 1-2 0,3 0 0 0,2-2-3 0,-1 2 2 15,-1-2-1-15,-3 0 1 0,-2-4-5 16,2 3 1-16,-5-1-4 0,-2-3-5 0,3 1 7 16,-5-1-9-16,0 0 7 0,-1 0-4 0,-1-1 1 0,-3 0 9 15,1 2-6-15,-2-1 1 0,-1 1 2 16,-1-2 4-16,-3-1 0 0,3 0 0 0,-4 1 4 16,1 1 1-16,-2-1 1 0,-1 1-4 0,-1-3 6 15,-1 2 2-15,-1 1 2 0,-1-4 2 0,0 3 1 16,1-1 1-16,-1 0-1 0,-1-2 1 0,-3 1 0 0,2-1 0 15,3-1-1-15,1-1 5 0,-1-1-9 0,2 3 1 16,2-2-6-16,1 0-9 0,-1 1-20 0,2-4-24 16,1 2-31-16,3-1-33 0,0-2-30 0,0 0-28 15,2 1-118-15,-1-2-319 0,4 2 140 16</inkml:trace>
  <inkml:trace contextRef="#ctx0" brushRef="#br1" timeOffset="155198.759">11554 4123 41 0,'1'-3'167'0,"-1"-1"-11"0,0 4-3 0,0-6 0 16,0 2-6-16,0 4-4 0,-3-6-3 0,3 6-9 15,-5-1-5-15,5 1-9 0,-9 1-4 0,-1 2-4 0,4-1 3 16,-6 3-7-16,1 2-3 0,-4 3-9 0,0 1 1 16,1 0-4-16,0 6-5 0,0-3-10 0,4 2-2 15,-3 0-7-15,4-1-6 0,-1 3-4 16,6 1-1-16,-1-1-7 0,1-4-7 0,3 3-1 16,2 3-3-16,-1-4-7 0,4-2-1 0,1-2-2 0,-1-1-3 15,6-3-2-15,-2 3-2 0,2-5-6 0,1 3 3 16,0-4-6-16,7 2 0 0,-2 2 1 15,-2-7-4-15,-2 0-1 0,8 2-3 0,-7-7 1 0,2 3-4 16,-4-4-25-16,0 1-29 0,2 0-38 16,-3-1-40-16,-3-3-46 0,3 0-41 0,-5 0-195 0,-4 1-448 15,4-2 199-15</inkml:trace>
  <inkml:trace contextRef="#ctx0" brushRef="#br1" timeOffset="155640.161">11914 3941 166 0,'-3'-3'223'0,"-1"0"-15"0,4 3-10 16,-11-2-14-16,9 0-11 0,-5-1-8 0,7 3-10 0,-10 3-13 16,2 0-5-16,-2-2-10 0,-3 3-9 15,2 1-3-15,-1 4-4 0,-1 0-5 0,-2 4-2 16,2 2-5-16,-3 8-4 0,0 1-3 0,2 2-3 0,1 0-4 15,3 3-2-15,-1-1-3 0,4 4-2 0,-1-1-5 16,2-2 1-16,4-3-1 0,2 3-7 0,-3-2 0 16,6 2-6-16,1-4-6 0,0-7-1 15,2 1-11-15,-1-1-4 0,0-2-1 0,3 0-3 16,3 1-1-16,-2-3 2 0,0-4-7 0,1 1-11 0,3-3-7 16,-4 1-2-16,2-1-11 0,1-5-38 0,1-2-48 15,-4 0-59-15,4-2-77 0,-1-3-71 16,-3-1-226-16,3-2-566 0,2-3 250 0</inkml:trace>
  <inkml:trace contextRef="#ctx0" brushRef="#br1" timeOffset="156695.653">12019 4100 157 0,'-4'-1'175'0,"4"1"-13"15,0 0-15-15,0 0-9 0,0 0-8 0,1-5-3 16,-1 5-7-16,0 0-3 0,0 0-2 0,0 0-9 15,0 0-4-15,0 0-1 0,0 0-10 0,0 0-5 16,0 0-2-16,0 0-12 0,0 0-7 0,0 0 1 16,0 0 3-16,-1 17 3 0,2-10-6 0,-2 5-4 15,-2-1-1-15,2 1-2 0,1 6-3 0,0-1-6 16,-1 2-1-16,2-2-6 0,-2 0-1 0,1-1-6 16,0 0 0-16,-3 1-3 0,3 0-3 0,0-6-5 15,0 3 5-15,-1-1-12 0,1-4 2 0,0 3-5 16,-3-7 3-16,2 5-2 0,1-3-3 0,0-3 1 15,0 1-5-15,0 0-1 0,0-5 1 0,0 4-1 16,0-4 1-16,0 5-2 0,-3-3 2 0,3-2-2 16,0 0 0-16,0 0-1 0,0 0-3 0,0 0-3 15,0 0 1-15,0 0 0 0,0 0-1 0,-1-16 1 16,1 7-2-16,0-1 4 0,0 0-1 0,0-3-2 16,0 3-5-16,1-10 5 0,-1 4 0 0,3-2 3 15,-2-1-4-15,2 0-1 0,-2-7 0 0,-1 8-1 16,4-3 1-16,-4 1 1 0,1 1-1 0,3 2 3 15,-1 1-3-15,-2 5-1 0,-1-1 5 0,0 4-1 16,4 0-1-16,-3 4 1 0,0-1-2 0,-1 0 0 16,3 4 1-16,-3 1 11 0,0 0 2 0,0 0 6 15,13 9 3-15,-9 1-7 0,3 1 4 0,-2 2-1 16,4 3-4-16,0 8 3 0,1-6 0 0,-1 4-3 16,-1-3 5-16,5 5-10 0,-3-2 1 0,-1-4 0 15,1-1 4-15,-1-1-3 0,-2 3-1 0,0-2-5 16,1-2 1-16,-1 1 0 0,-2-5-2 0,-1-1-5 15,2 1 0-15,-2-1-20 0,-1-3-19 0,-3-2-20 16,3 2-22-16,-1-2-23 0,-2-5-22 0,0 7-28 16,0-3-26-16,0-4-39 0,0 0-190 0,0 0-443 15,0 0 196-15</inkml:trace>
  <inkml:trace contextRef="#ctx0" brushRef="#br1" timeOffset="156870.848">12058 4250 83 0,'0'0'197'16,"0"0"-21"-16,0 0-17 0,0 0-12 0,0 0-15 15,11-2-11-15,-11 2-13 0,11 2-11 0,-3-6-10 16,3 2-13-16,1 1-10 0,0-1-9 0,1-1-45 16,1-1-49-16,0-4-49 0,0 3-143 0,-4-2-249 15,2 2 110-15</inkml:trace>
  <inkml:trace contextRef="#ctx0" brushRef="#br1" timeOffset="157271.895">12173 3901 48 0,'-1'-2'220'0,"1"2"-9"0,-6-3-17 15,6 3-19-15,0 0-17 0,-5-1-16 0,5 1-15 16,0 0-14-16,0 0-12 0,0 0-8 0,0 0-11 16,0 0-4-16,0 0-3 0,0 0-13 0,0 0 0 15,16 9-7-15,-11-4 0 0,4-1-3 0,0 4-5 16,5-2 1-16,-1 5 2 0,2 0-4 0,7 3 6 16,-1 4 3-16,-4 0 3 0,1 4 9 0,0 3 5 15,1 0 3-15,-1 2 2 0,-4 0-3 0,0 1-6 16,-2 2-2-16,-1-4-2 0,-2 0 5 0,-1 0-10 15,-2 1 0-15,-2-2-6 0,0-5 0 0,-3 4-3 16,-2-3 0-16,-3-2-4 0,3-2 5 0,-2 3-6 16,-3-4-2-16,2 0 1 0,-1 1-2 0,0-1-8 15,1-8 1-15,-2 3-3 0,-1 0-7 0,2-2 3 16,0 0-9-16,-1-1-1 0,-1-3-1 0,2 0-2 16,1 0-12-16,2-2-7 0,-1-1-21 0,-3 1-24 15,4-1-24-15,2-2-36 0,0 0-39 0,0 0-55 16,-12-6-63-16,11 3-241 0,-2-3-547 0,3-4 242 15</inkml:trace>
  <inkml:trace contextRef="#ctx0" brushRef="#br1" timeOffset="173038.116">16032 5687 130 0,'0'0'145'0,"-2"-2"4"0,2 2-8 16,0 0-11-16,-5-5-6 0,5 5-6 0,-3-2-3 15,3 2-4-15,0 0-5 0,0 0-1 0,-2-4-6 16,2 4-1-16,0 0-5 0,0-5-6 0,0 5-3 16,0 0 0-16,1-6-12 0,1 2 3 0,1 1-4 15,-2-4-7-15,7 0-3 0,-6 0-3 0,2 1-7 16,5-1-1-16,-1-1-3 0,3 2-5 0,3-4-2 15,4 3 0-15,-3-3-2 0,2 4-3 0,1 2 0 16,0 0-4-16,2 3-1 0,-1 2 1 0,0 6-6 16,0-1-2-16,-1 5 10 0,-2 3 6 0,0 7 11 15,0 1 2-15,-4 4-1 0,-6 0 4 0,0 2-5 16,-3 2-1-16,-3-2-7 0,0 4-3 0,-9-3-4 16,-4-2-4-16,4 2-2 0,-10-5-3 0,0 2-6 15,1-1-5-15,-2 0-10 0,-3-4-7 0,-2-3-1 16,1-3-3-16,0-2-2 0,-3-4 0 0,5-2 2 0,6-1-1 15,-2-2-1-15,5-4 1 0,3-2-1 16,-2 2-1-16,3-2-1 0,0-4-1 0,2 1-2 16,0-4 4-16,3-1-5 0,2-2-2 0,1-2 2 15,2 2-1-15,4-1 1 0,3 0 3 0,1 3-3 16,1 2 3-16,-1 1 0 0,3 2 2 0,8 1 6 16,0 4 3-16,-1 4 8 0,2 3-2 0,7 3 7 15,0 3-6-15,4 4-1 0,1-3 1 0,2 5-3 16,13 3 1-16,-3 1-4 0,9-5-17 0,-2 4-38 15,0-2-76-15,2-7-79 0,-3 3-268 0,-1 1-517 0,-14-6 229 16</inkml:trace>
  <inkml:trace contextRef="#ctx0" brushRef="#br1" timeOffset="173972.43">16132 7294 75 0,'0'-6'161'0,"0"1"-9"0,-3 0-10 0,3 0-22 16,3-1 1-16,1 1-20 0,-3 0-11 0,7-2-8 16,1 1-4-16,1 1-7 0,-1 2-1 0,5 0-7 15,2 3 0-15,-1 3-4 0,1 2 2 0,2 7 0 16,-4 2 7-16,3 6 11 0,-2 4-2 0,-5 3-1 15,-1 2-4-15,-5 0-8 0,-3 0-4 0,-1 2-5 16,-1-1-3-16,-4 2-5 0,-7-1-1 0,0-1-6 16,-1-1-1-16,-5-1 0 0,-1-3-13 0,-3-1-7 0,0-2-5 15,0-2-8-15,-2-5-1 0,8-1-11 16,-10-4 0-16,10-1-3 0,-2-3 4 0,2-1-5 16,-1-1 1-16,5-4 0 0,1 0 0 0,2-1-2 15,-2-3 1-15,5 0-1 0,-2-3 2 0,4-3-1 0,3-1 4 16,2-6-3-16,0-1 0 0,9-6 4 0,4 2 2 15,-1 7 0-15,0 3 2 0,4-1 0 16,9-2 6-16,-6 9 8 0,8 1 1 0,2 3 2 16,-1 6-2-16,2 4 0 0,3 5-1 0,1 3-2 0,12 7-7 15,-1 0-17-15,-5 6-44 0,5 0-59 16,1 0-71-16,-2-3-152 0,-13-3-368 0,9 6 163 16</inkml:trace>
  <inkml:trace contextRef="#ctx0" brushRef="#br1" timeOffset="174815.504">16203 8563 28 0,'0'0'142'15,"0"0"-2"-15,0 0-3 0,0 0-4 0,0 0-12 16,0 0-14-16,0 0-9 0,-9-8-11 0,7 5-11 15,2-3 1-15,2 2-13 0,0-1-2 0,-1-1-8 16,3-1 2-16,0-2 1 0,1 0-8 0,3 0-3 0,-2-1-2 16,2 3 0-16,2 1-4 0,1 0 4 15,2-1 1-15,-1 5 0 0,4 3 8 0,3 4-2 16,-2 4 3-16,5 8 2 0,-3 5-2 0,-6 3 5 16,2 5 2-16,-5 3 1 0,-2 13-5 0,-1 2-8 0,-6-14 0 15,-1 12-7-15,-5-10-5 0,-4 10 0 0,1-13-5 16,-3-1-2-16,-5-2-5 0,1 0 0 0,-2-5-1 15,-3 2 1-15,-1-5-9 0,-1-3-1 16,1-4-4-16,-3-1-3 0,8-4-1 0,-1-4 1 0,5-2-2 16,-2-3-1-16,2-2 1 0,1-3-3 15,-1-1-2-15,2-3 0 0,2-2-3 0,-3-5 0 16,7-2-6-16,1-1 7 0,6-7 0 0,-3 6 0 0,4-1-3 16,1 1 0-16,5 2 0 0,-1 2-1 0,0 2-1 15,1 7 4-15,2 1 4 0,2 3-2 0,-4 2 4 16,12 5 1-16,1 9-1 0,2 1 4 0,2 3-3 15,1 5 2-15,13 6-2 0,-4 3-3 0,3 1-13 16,1 6-32-16,2-5-48 0,-2-3-65 0,3 1-75 16,-5 1-142-16,-10-11-404 0,10 11 180 0</inkml:trace>
  <inkml:trace contextRef="#ctx0" brushRef="#br1" timeOffset="175676.54">16404 10214 47 0,'0'0'138'0,"0"0"-3"16,0 0-5-16,0 0-13 0,0 0-1 0,0 5-3 0,0-5-8 15,0 0-1-15,0 0-3 0,0 0-5 0,0 0 0 16,0 0-7-16,0 0-9 0,0 0-4 15,0 0-10-15,0 0-11 0,4-12 0 0,-1 8-10 16,-1 0-6-16,1-1-1 0,1 1-1 0,1-1-5 0,2 2-5 16,1-1-2-16,2 2 1 0,2 2 2 0,-1 0-3 15,3 6-2-15,2 2 5 0,-2 9 3 0,4 4-3 16,-2 2 1-16,-7 5 1 0,0 2-5 0,0 1 0 16,-5 1-2-16,-2-1-3 0,-2-1 0 0,-5 1 2 15,-1-2-1-15,-2 0 0 0,-2-3-6 0,-1-2 2 16,-1 1-1-16,-1-8-6 0,-1-2 0 0,-4 6-4 15,2-9 3-15,0 0-7 0,-2-1 1 0,2-3-2 16,-1-1-1-16,-3 0 1 0,8-6 0 0,1 1 0 16,-1-1 0-16,-2-2-1 0,3-1-5 0,4-5-4 15,-2 1 1-15,4-3 3 0,-2-1-2 0,3-1 3 16,2 1-5-16,4-2 3 0,2 0-5 0,3 4 10 16,0 2-7-16,4 1 7 0,-1 4 1 15,7 2 6-15,3 5 5 0,6 2 0 0,2 6 3 0,0 3 0 16,3 2-1-16,13 6-4 0,0 1 2 0,-12-6-2 15,14 4-13-15,-12-7-30 0,10 7-48 0,-6-9-58 16,-2 2-72-16,-3-1-127 0,3 1-367 0,13-2 162 16</inkml:trace>
  <inkml:trace contextRef="#ctx0" brushRef="#br1" timeOffset="176468.463">16574 11740 50 0,'0'0'115'16,"0"0"1"-16,0 0-11 0,0 0-15 0,-4-3-2 16,4 3 0-16,0 0-10 0,9-11 1 0,-4 2 1 15,6 0-4-15,-2-3 0 0,2-1 1 0,3 0-2 16,3 1 5-16,-3 0-5 0,2 1-3 0,1-1 0 16,0 4-3-16,-2 2 4 0,4 4 7 0,-4 2-6 15,2 6-3-15,-2 0-3 0,-2 5-5 0,0 3-1 16,0 2-6-16,-4 11-3 0,-3 4-4 0,-2-1-10 15,-7 2 1-15,0 0-3 0,-4 3-4 0,-3-1-5 16,-3-2-4-16,0-2-1 0,-3-1-5 0,-5 0-4 16,2-5-3-16,-1 2-1 0,2-8-3 0,-1 1-7 15,3-6-1-15,0 0 1 0,3-4 1 0,0-2-3 16,4-1-2-16,3-3-1 0,-3-1-1 0,1-2-2 16,8 0-1-16,-9-4-2 0,5-3 1 15,4 0 0-15,0-4 3 0,4-4-3 0,0-2 2 0,1-2 3 16,2 4-5-16,4 0 5 0,-1 2 0 0,4 0-1 0,-5 9 4 15,3 0 0-15,3 5 0 0,-3 1 0 16,9 3 5-16,2 8 0 0,0 1-1 0,4 2-6 16,1 2 12-16,-2 2-7 0,2 1-8 0,3-2-5 15,1 1-21-15,0-4-48 0,3 1-42 0,1-5-89 16,-2-2-107-16,0 2-345 0,-1-6 153 0</inkml:trace>
  <inkml:trace contextRef="#ctx0" brushRef="#br1" timeOffset="177187.786">17113 12830 121 0,'10'-5'129'16,"1"-2"4"-16,-1 2-7 0,1 1-2 0,1 0-9 16,0 3-8-16,0 1-2 0,1 1-6 0,1 4-7 15,-4 0-7-15,2 3 5 0,-1 2-14 0,0 2-7 0,-2 2-5 16,1 3-6-16,-5 0 0 0,-1-1-10 0,-3 4 3 16,0 0-5-16,-3 6-12 0,-5-1 1 0,0 1-4 15,-5-1-2-15,-1 0-3 0,-2-1-3 16,-3 1-10-16,3-3 1 0,-7-3-8 0,4 1-4 0,0-2-6 15,-1-1-1-15,3-6-2 0,0-1-4 16,-1-2 2-16,2 1-10 0,3-5 13 0,1-1-2 0,0-1-7 16,-1-2 7-16,3-2 0 0,3-4 2 0,-2 0-1 15,2-3-1-15,6-2-1 0,0 2 2 0,2-3 1 16,5 3-1-16,-1-1 2 0,3 2 3 0,4 1 10 16,0 4-2-16,6 0 11 0,1 6 3 0,-1 0 8 15,7 7 0-15,2 1 2 0,-1 4 2 0,2 0-9 16,2 2 5-16,5 2-7 0,-2-2 0 0,2-2-5 15,14 3 3-15,1-2-10 0,-1-5-1 0,-12-6-17 16,0-4-42-16,15-7-55 0,-1-4-75 0,-16 3-123 16,18-13-328-16,-20 2 145 0</inkml:trace>
  <inkml:trace contextRef="#ctx0" brushRef="#br1" timeOffset="178266.837">17039 5329 28 0,'0'-5'194'0,"0"1"-3"0,-2-2-8 0,4 1-12 16,-2 5-13-16,0-5-11 0,0 5-9 0,0-6-8 16,0 3-10-16,0 3-9 0,0 0-12 0,0-4-6 15,0 4-9-15,0 0-8 0,0 0-10 0,0 0-3 16,0 0 1-16,-5 9 1 0,-5 5 8 0,-3 9 0 16,-5 8 1-16,-9 10-1 0,-1 9-2 0,-4 4-1 15,-14 24-3-15,-1 0-4 0,-2-4-3 0,0 6-2 16,-1-3-7-16,3 1-4 0,-6-7-1 0,20-21 12 15,-21 22-15-15,1-5 5 0,23-22 3 0,-3 3-2 16,1-7-3-16,2 1 6 0,10-11 0 16,-1-2 3-16,0 0-5 0,3-5-1 0,0 0 4 0,3-2-2 15,-3 0-4-15,3-6 0 0,3 0-1 0,-2-3-10 16,4 0 2-16,2-1-6 0,-1-6-4 0,2 2-5 16,-1 1-8-16,4-4-13 0,-1 1-27 0,1-1-30 15,0-3-42-15,2 2-42 0,2-4-79 0,-4 6-70 16,1-4-238-16,3-2-571 0,0 0 253 0</inkml:trace>
  <inkml:trace contextRef="#ctx0" brushRef="#br1" timeOffset="178977.139">17448 7070 56 0,'0'-8'166'0,"-1"2"-8"16,-3 0 2-16,3-2-4 0,-2 5 2 0,2-2-5 15,-2 3-6-15,3 2-3 0,-1-8-10 0,-2 5-6 16,3 3-8-16,0 0-11 0,0 0-8 0,-19 11-9 16,5-1 1-16,-6 13 3 0,-12 12-1 0,-4 7-3 15,-7 5-1-15,-6 20-4 0,-11-1 1 0,9 1-1 16,-5 0-3-16,1 8-1 0,2-2 0 0,2 3-3 16,2 2 8-16,-4-4-17 0,1 5-5 0,1-10-2 15,17-20-1-15,0 0-1 0,-1-5-1 0,6-2 4 16,-1 0-6-16,11-15 15 0,1 1-20 0,1-4-5 15,1 1-3-15,4-3-2 0,3-5-2 0,-1-1-5 16,3-3-4-16,4-6-4 0,-2 1-3 0,3-3-1 16,0 1-14-16,0-3-12 0,-1 0-16 0,2 0-16 15,1-3-28-15,-4 2-34 0,4-2-43 0,0 0-45 16,0 0-54-16,5-15-52 0,-1 5-221 0,1-1-552 16,2-3 245-16</inkml:trace>
  <inkml:trace contextRef="#ctx0" brushRef="#br1" timeOffset="179696.433">17471 8528 71 0,'0'-4'174'0,"0"-5"7"16,0 5-8-16,0-1-2 0,-2-2-10 0,2 5-6 16,0-4-11-16,0 1-9 0,0 1-5 15,0 4-5-15,-2-4-3 0,2 4 0 0,0-8-12 0,0 8-4 16,-1-2-7-16,1 2-6 0,0 0-9 15,0 0-5-15,-18 13-8 0,-1 3-10 0,-3 12 3 16,-14 10 1-16,-3 7 1 0,-15 25-2 0,2-6-2 0,-7 8 0 16,19-26-6-16,-16 24-2 0,-1-3-3 0,-3 0-3 15,5 0 2-15,15-18-6 0,-15 15-3 0,22-18-3 16,-9 3-3-16,2-6 2 0,4 1-6 0,3-1 2 16,-3-6-4-16,12-8-2 0,1-3-1 0,0-1-3 15,1-1 0-15,3-2-3 0,5-8 0 0,4-4-2 16,2-1-4-16,2-3-5 0,-1 1-5 0,3 0-8 15,0-4-10-15,1 1-12 0,0 1-10 16,2-3-12-16,1-2-14 0,-2 5-17 0,2-5-28 0,0 0-34 16,0 0-42-16,0 0-41 0,0 0-236 0,20-10-498 15,-10 4 220-15</inkml:trace>
  <inkml:trace contextRef="#ctx0" brushRef="#br1" timeOffset="180425.763">17438 9968 122 0,'0'0'155'0,"0"0"-5"16,1-3-6-16,-1 3-3 0,0 0-11 16,0 0-10-16,0 0-17 0,0 0-6 0,-13 7-4 15,3 3-2-15,-4 5-2 0,-4 9 2 0,-3 2 2 16,-9 11-2-16,0 5-2 0,-1 1-9 0,-1 3-5 0,-1 0 2 15,2 3-2-15,-2 1-2 0,-3-2-3 0,-2 3-7 16,-2-3 0-16,-10 19-3 0,18-22-5 0,-4 1-5 16,1 0-4-16,0-2-2 0,0-2-7 0,2 3 3 15,0-2-5-15,-5 0-3 0,5-3-5 0,-4-3-1 16,2 1-4-16,3-2-2 0,5-10-1 0,-6 8-2 16,8-9-1-16,0 0-3 0,1-3-2 0,0 0 4 15,1 0-4-15,1-5-7 0,8-4 6 0,1 0-4 16,-1-3-10-16,5-3-9 0,5-1-14 0,-4-2-23 15,4 0-28-15,0-1-40 0,4 0-33 0,0-3-46 16,0 0-196-16,11-14-424 0,3 1 187 0</inkml:trace>
  <inkml:trace contextRef="#ctx0" brushRef="#br1" timeOffset="181180.747">17962 11601 14 0,'2'-4'106'16,"1"-1"-7"-16,0-1-1 0,0 1 1 0,-1 0 1 15,-1 1-4-15,-1-3-6 0,1 2 2 0,-2 0 3 16,1 5 8-16,-1-4 1 0,1 4-4 0,-2-8-2 0,-1 7-4 16,3 1-4-16,-6-4-7 0,6 4-6 15,-6 0-3-15,6 0-5 0,-18 10-3 0,4 0 0 16,-6 8-3-16,-2 4-4 0,-5 4-3 0,-11 8-4 15,-1 5 1-15,2 3-9 0,-1 2-7 0,-3-1-6 16,0 3 0-16,-15 19-5 0,16-18-4 0,-3-1-1 0,-15 17-1 16,18-18-6-16,-3 1 2 0,3 0 1 15,-5-4-3-15,5 4-5 0,-1-4 4 0,1-1-2 0,0-1-3 16,0-1 0-16,3-3-2 0,9-12 1 0,-4 12 1 16,8-9 0-16,2-1-5 0,-1-1 1 0,3-1-1 15,2-5 1-15,4-2-2 0,1-3-1 0,8-5-6 16,-4 0-5-16,1-1-16 0,4-3-11 0,2 1-27 15,-2-1-25-15,0-3-32 0,4-2-18 0,0 0-22 16,0 0-161-16,0 0-350 0,10-13 155 0</inkml:trace>
  <inkml:trace contextRef="#ctx0" brushRef="#br1" timeOffset="181769.157">18299 12839 41 0,'0'-4'123'0,"0"1"3"16,0 3 5-16,0-7-7 0,0 3 4 15,0 4-12-15,-4-6 10 0,4 6-8 0,0 0-5 16,-6 0-11-16,6 0-16 0,-9 6 4 0,-2 1-8 0,0 7-4 16,-10 5-7-16,1 1-2 0,-5 4-10 15,1 4 2-15,-8 12-5 0,-3 1 0 0,-1 6-6 0,-2 2-2 16,1 2 0-16,-18 16-7 0,17-22 0 0,-16 25-4 15,20-26-3-15,0 3-4 0,1 2-5 0,0-3 3 16,-2-3-2-16,3 3-6 0,2-4 1 0,0-1-2 16,7-12-2-16,0 3-3 0,-6 5-1 15,10-8-1-15,-2 0 2 0,2-1-6 0,-3 1-2 0,3-5-1 16,0 1 2-16,4-4-3 0,2-4-1 0,3 0 1 16,-2-2-5-16,2 2-7 0,0-3-14 0,2-4-22 15,-2 2-28-15,1 0-23 0,0-5-48 0,1 3-58 16,-2-2-124-16,1-3-350 0,0 0 155 0</inkml:trace>
  <inkml:trace contextRef="#ctx0" brushRef="#br1" timeOffset="205892.428">17181 5806 5 0,'0'0'124'16,"-2"-10"-9"-16,2 7-15 0,0-2 4 0,0-1-10 16,0 3 5-16,2-1-8 0,-4-1-1 0,0 0-4 0,2 5 4 15,-1-7-4-15,1 3 5 0,-2 0-7 16,2 4-6-16,-2-3-3 0,2 3-5 0,-5-2-8 0,5 2-6 15,0 0-4-15,-10 1-1 0,2 3 0 16,1 3-5-16,0 0 3 0,-7 5 1 0,0 3-3 0,1-2-1 16,-6 11 3-16,3 0 2 0,0 0-5 15,-2 0-2-15,4 5-2 0,-1-5-3 0,6 8-2 16,-1-5-6-16,4-1-4 0,-4 0 3 0,7 1-5 16,1-7-3-16,4-3-1 0,0 0-7 0,3 2 7 15,4-4-9-15,0 1 2 0,0-1-6 0,6-3 2 0,-3-5-3 16,6 1 0-16,-5-2 0 0,4-3-4 0,1-5 3 15,0 4-3-15,2-5-1 0,-1-2 1 0,0-1 3 16,-3-2-1-16,2 0-1 0,-4-1-1 0,3 0 0 16,-8-1 1-16,4-1-1 0,-6 1 0 0,2 0-3 15,-2-2 12-15,-4 0 2 0,0 2 5 0,-2-2 3 16,-1 0 2-16,0 5 3 0,-4-3-1 0,-3 3-4 16,-2 2-1-16,-1 2-5 0,-6 3-8 0,-2 0-16 15,-10 10-33-15,-4 5-46 0,-2-2-61 0,1 5-67 16,-11 6-171-16,12-5-419 0,5 1 186 0</inkml:trace>
  <inkml:trace contextRef="#ctx0" brushRef="#br1" timeOffset="-201155.241">4491 4121 28 0,'0'0'36'0,"0"0"-9"15,0 0 0-15,6-1-17 0,-6 1-18 0,0 0-12 16,5-2-22-16,-5 2 9 0</inkml:trace>
  <inkml:trace contextRef="#ctx0" brushRef="#br1" timeOffset="-196751.006">3567 5792 14 0,'0'0'145'0,"0"0"-9"0,0 0-6 0,0 0-9 16,0 0-14-16,0 0-7 0,0 0-17 0,0 0-8 16,0 0-5-16,0 0-13 0,0 0-7 0,0 0 4 15,0 0-10-15,0 0-6 0,0 0-5 0,0 0-2 16,0 0-8-16,0 0-8 0,0 0-21 0,0 0-25 16,0 0-28-16,9-1-38 0,-9 1-93 0,9 0-204 15,-9 0 91-15</inkml:trace>
  <inkml:trace contextRef="#ctx0" brushRef="#br1" timeOffset="-196130.058">4827 5813 45 0,'0'0'114'0,"0"0"-11"16,0 0-11-16,0 0-18 0,0 0-7 0,0 0-4 16,0 0-4-16,0 0-8 0,0 0-10 0,0 0-1 15,0 0-5-15,0 0-5 0,0 0-14 0,0 0-9 16,0 0-28-16,18-5-27 0,-18 5-80 0,9-4-139 16,-3 4 61-16</inkml:trace>
  <inkml:trace contextRef="#ctx0" brushRef="#br1" timeOffset="-154436.779">15359 3820 47 0,'0'0'158'0,"-1"-6"-14"16,-2 3-10-16,3 3-22 0,-2-5-2 0,2 5-9 16,-3-6-12-16,3 6-9 0,3-4 1 0,-3 4-11 15,-3-4 3-15,3 4-6 0,0-4 5 0,0 4 2 16,3-6 8-16,-3 6-3 0,0 0 1 0,-3-2-2 16,3 2 1-16,0 0 1 0,0 0-3 0,0 0-2 15,0 0-6-15,0 0-5 0,0 0-4 0,-1-5-6 16,1 5 9-16,0 0-3 0,0 0 3 0,-3 13 5 15,2-3 3-15,0 3 1 0,1 3-4 0,1 2-1 16,-6 8-5-16,5 2-3 0,0 0-1 0,2-2-4 16,0 1-3-16,-2 0-6 0,0-1-5 0,0 0-5 15,1 0 2-15,0-6-5 0,-1-2-5 0,3 1-1 16,-2 1-3-16,2-4 0 0,-1-6-5 0,1 3-3 16,2-1-3-16,-4-2-4 0,1 0 0 0,0-5-7 15,-1 0-2-15,2 2-6 0,-2-4-4 0,0 1-2 16,1 0 1-16,-2-4-5 0,0 3-4 0,0-3-11 15,0 0-13-15,0 0-8 0,0 0 1 16,0-14 1-16,-2 5-1 0,4-1-1 0,-4-7-11 0,0 2-3 16,-1-2 4-16,0-2-8 0,0-7 0 0,-4-1 4 15,4 0-1-15,-4-5 12 0,1 1 3 0,-1 3 0 16,0-1 9-16,-1 1 4 0,2 2 9 0,-3 0 1 16,-4 2 5-16,5 8 10 0,2 0 18 0,-3 5 3 15,6 0 9-15,1 2 5 0,-1 1-7 0,-1 2 3 16,4 1-3-16,3-1-3 0,-2 3-2 0,2-1-4 15,-2 0 2-15,9 3-2 0,-5-3 9 0,7 0-9 16,7 0 9-16,0 2-13 0,2-1 1 0,0 0 0 16,-1 3 0-16,3 0 3 0,3 0 0 0,-4 0-4 15,-3 6-1-15,2-4 0 0,-3 2 3 0,0 0-2 16,-6-3-3-16,-1 2 6 0,-2 2 3 0,-1-2-4 16,-4 1 2-16,3-2-2 0,-5 2 5 0,-1 1-1 15,-1 2 4-15,-3 2 1 0,-4-1-9 0,-3 2 0 16,0-2 0-16,-2 2 0 0,-4 1 1 0,0-2-2 15,-3 0-7-15,0 3-12 0,1-4-25 0,0 1-24 16,4 0-25-16,-5-4-40 0,10 2-39 0,-5-2-148 16,5 0-343-16,1-2 152 0</inkml:trace>
  <inkml:trace contextRef="#ctx0" brushRef="#br1" timeOffset="-154076.293">15972 3513 163 0,'-2'-3'200'0,"-1"-1"-15"0,1 0-13 0,-1 1-9 0,3 3-13 16,-6-4-10-16,6 4-10 0,-9 1-12 0,9-1-8 15,-13 6-7-15,4 1-9 0,-3 1-3 0,-1 5-6 16,0 2-5-16,-3 7-3 0,2 3-3 0,-4 4 1 16,4-1-7-16,-6 16-2 0,4 2-2 0,-1 0-4 15,5-1-6-15,-4 0-1 0,8 1-6 0,0-11-8 16,3 1 0-16,3 11-9 0,2-12 2 0,0-2-4 16,6-2-3-16,-2-1-1 0,2-2-6 0,3-1 1 15,2-5-4-15,0-4-2 0,4 1-5 0,-1-5-2 16,1-1-8-16,2-4-21 0,2-2-27 0,-1 0-28 15,5-6-36-15,-1-1-56 0,6-5-49 0,-2-2-158 16,-2-3-409-16,0-5 180 0</inkml:trace>
  <inkml:trace contextRef="#ctx0" brushRef="#br1" timeOffset="-153380.179">16106 3812 160 0,'-5'11'196'16,"0"4"-13"-16,-2 0-10 0,4 2-17 0,-1 2-11 0,4 1-11 16,-4-1-16-16,6 6-11 0,0 1-9 0,-2-2-6 15,1 3-11-15,2-7-11 0,-2-2-2 0,4 2-10 16,-3-2-6-16,1 0-7 0,1-2-2 0,-2-3-6 15,0-3-8-15,-2 2-5 0,4-3-20 0,-4-1-3 16,4-3-10-16,-4 0-4 0,0 2-3 0,0-7-4 16,0 5-6-16,0-5-7 0,0 0-8 0,0 0 0 15,0 0-4-15,0 0-12 0,-3-17-2 0,2 8-8 16,2-1 3-16,-2-5-6 0,-2-6-6 0,2 1 3 16,1-7 18-16,-2-1-17 0,2-1 22 15,-2 1 5-15,2-2-2 0,2 5 23 0,-2 5 18 16,3 1-8-16,0 2 4 0,1 1 10 0,6 0 2 0,-5 4 5 15,0 3 8-15,3 0 6 0,2 1-1 0,-1 2 5 16,0 0-3-16,5 2 0 0,-3 3 8 0,3 0-9 16,-2 0 0-16,2 3-1 0,-2-2-9 0,-1 1 3 15,0 3-3-15,0-1 8 0,-1 2-6 16,-5 0 4-16,4 2-4 0,-4 1 3 0,-1 1 4 16,-4-1-3-16,0 0 2 0,-4 2-4 0,0-1-2 0,-2 1 2 15,-3-3 7-15,0 3 1 0,0-2 1 0,2-1 2 16,-3-3 4-16,3 2-4 0,-3-2-10 15,5 0 6-15,-3 2-4 0,5-5-5 0,0 2 0 16,-1-1-6-16,2 1-4 0,2-3-3 0,-3 3-1 16,3-3-3-16,0 0 2 0,5 6 1 0,-5-6 3 15,7 2-5-15,0 1 0 0,-1-2 3 0,4 1-2 0,0 1 3 16,2 0 4-16,0 0-6 0,-1-1 2 16,3 2-1-16,-5 0 1 0,3 0-4 0,0-1 1 15,1 3-3-15,-1-3 5 0,-1 1-2 0,-2 1 6 16,0 2-1-16,-4-4-3 0,3 4 0 0,-4-3 4 15,0 1-4-15,-3 1-1 0,1-1 3 0,0 0 0 16,-2-1 0-16,-2 1 1 0,1 2 2 0,-3-2-8 16,0 1-2-16,-1-1 11 0,-3 2-3 0,0-1 3 15,-2 0-1-15,-2 1 0 0,3 0-8 0,-4 0-5 16,-3-1-15-16,4-1-12 0,-2 1-24 0,3 0-35 16,-2-5-32-16,1 3-108 0,1-3-252 0,-1-1 113 15</inkml:trace>
  <inkml:trace contextRef="#ctx0" brushRef="#br1" timeOffset="-152885.057">16508 3600 55 0,'-5'-4'210'0,"1"1"-4"0,0 2-8 0,3-2-17 15,1 3-12-15,0 0-12 0,-2-5-10 16,2 5-10-16,-5-1-7 0,5 1-13 0,0 0-14 16,0 0-5-16,0 0 4 0,0 0 2 0,-2 12 5 15,4-2 7-15,-2 3 2 0,1 4 0 0,3 9 2 16,-1 1-1-16,-1 3 5 0,4 6-7 0,-4-5-2 16,3 16-1-16,2-13-7 0,-2 1-10 0,1 14 3 15,-1-12-9-15,0 9 0 0,-1-11-10 0,1 2-1 16,0-2-10-16,-2 0-1 0,2 2-6 0,-1-3-8 15,-3-1-1-15,3 1-14 0,-3-2 5 0,2-6-11 16,-2 3 0-16,-1-4-3 0,0 3-3 0,0-11 1 16,0 1-7-16,0-5 11 0,0-2-7 0,0-2-14 0,0 1-27 15,-1-3-25-15,1 1-30 0,1-4-36 0,-1 1-36 16,0-4-48-16,0-1-68 0,0 0-74 16,0 0-239-16,10-18-618 0,-2 3 273 0</inkml:trace>
  <inkml:trace contextRef="#ctx0" brushRef="#br1" timeOffset="-152386.119">16862 3967 155 0,'0'0'229'0,"-3"-4"-14"0,3 4-18 0,-4-2-20 15,4 2-16-15,0 0-15 0,-2 9-15 0,0-2-13 16,-3 3-8-16,3-1-9 0,-1 5-10 0,2 4-10 16,-3-1-5-16,3 0-3 0,-3 0-7 0,3 3-10 15,-6-5-3-15,6 3-5 0,-4-1-4 0,1-3-5 16,2-2-7-16,-3 0-4 0,2-2 1 0,0-5-4 16,1 4 2-16,-1-3-4 0,2-2 0 0,1-1-2 15,-3 0-2-15,3-3-4 0,0 0-5 0,0 0 2 16,0 0-4-16,0 0 1 0,3-14-10 0,-2 3 7 15,2-4 0-15,-1-4-5 0,2 2 5 0,0 0-6 16,1-11 1-16,-1 1 4 0,1-1-2 16,-1 2-2-16,5-3-4 0,-3 3 5 0,2 1 0 0,-4 7-4 15,1 1 3-15,0-1-3 0,-2 8 3 0,0-1 0 16,-1 3 0-16,2 4-3 0,-3-2 4 0,5 3 5 16,-1 2 6-16,-5 1 4 0,9 5-1 15,-1 3 8-15,-1-2 9 0,-1 6-1 0,1 5 9 0,2 2-5 16,1 6 0-16,-2 1 2 0,1-1-2 0,-3 4-4 15,5 0-3-15,-4-2-2 0,2 2-2 0,1-5 0 16,-2 2-5-16,1-2-3 0,-4-4-3 0,3-3-2 16,-4-1-5-16,2-1-11 0,-2-3-16 0,1-1-15 15,-1 0-22-15,-3-4-17 0,1-3-18 0,-1 2-25 16,-1-6-27-16,-1 4-19 0,1-4-34 0,-7 3-21 16,7-3-132-16,0 0-377 0,-15-10 168 0</inkml:trace>
  <inkml:trace contextRef="#ctx0" brushRef="#br1" timeOffset="-152235.354">16859 4030 72 0,'1'-5'136'0,"2"2"-9"0,0 1-11 0,-3 2-10 16,9-7-19-16,-3 6-5 0,4-4-3 0,0-1-12 16,8 1-10-16,1-1 1 0,1-2-10 0,-1 0-24 15,0-3-39-15,5 0-38 0,-5 2-113 0,-2-1-178 16,-2-2 79-16</inkml:trace>
  <inkml:trace contextRef="#ctx0" brushRef="#br1" timeOffset="-151872.121">16980 3541 53 0,'-1'-4'185'0,"1"4"-24"16,-4-3-11-16,4 3-12 0,0 0 1 0,9-4-1 15,-9 4-7-15,12 4-6 0,-1-1-5 0,2 3-2 16,4 0-11-16,2 5-2 0,1-1-1 0,6 3 0 16,-1 3-4-16,2 0 0 0,0 3-2 0,-3-1-2 15,3 3 2-15,-1 1-10 0,1 0-4 0,-4 6-6 16,-3-2-2-16,3 2-4 0,-4 2-5 0,-3 0-1 16,0 3-4-16,-10-2-4 0,6 3-5 0,-6 1-6 15,-3 1-1-15,-3 0 2 0,0 10-8 0,-5-15 1 16,-1 6-6-16,-1-4-3 0,-2-1 0 0,-5 2-4 15,4-3-5-15,0 0-1 0,-2 1 1 0,1-5-8 16,2-2 5-16,-3-2-6 0,2 1 2 0,2-6-2 16,1-2-4-16,0 1-1 0,2-2 2 0,0-4-7 15,0-3 3-15,2 2 0 0,1-3-4 0,-3-2-3 16,5 0-9-16,-3-2-13 0,3 1-22 0,0-4-19 16,-6 4-36-16,6-4-61 0,0 0-80 0,0 0-258 15,0 0-539-15,0-18 239 0</inkml:trace>
  <inkml:trace contextRef="#ctx0" brushRef="#br1" timeOffset="-151341.561">17768 4056 171 0,'7'-2'174'0,"6"-1"-10"16,-1-1-6-16,7 2-14 0,1-5-9 0,-5 3-14 16,6 2-9-16,-2-2-15 0,4-2-8 0,-4 1-9 15,2 1-8-15,-2 4-10 0,-2-3-12 0,-5 0-37 16,1 0-48-16,-4 0-52 0,-1 2-54 0,-6 1-90 15,-2 0-248-15,0 0 110 0</inkml:trace>
  <inkml:trace contextRef="#ctx0" brushRef="#br1" timeOffset="-151185.216">17867 4150 16 0,'18'-4'169'0,"4"3"-11"0,5-3-18 0,6 1-18 16,0-3-16-16,4 2-42 0,3-2-79 0,-2-2-112 16,2 1-137-16,-3 0 60 0</inkml:trace>
  <inkml:trace contextRef="#ctx0" brushRef="#br1" timeOffset="-149410.194">18583 3823 28 0,'6'-3'95'0,"-2"-1"-2"16,3 0-13-16,-2-1 1 0,1 0-11 0,0 2-4 15,0-1-1-15,1-3-4 0,0 2 0 0,-1 0-1 16,-1 0-4-16,-2-1-3 0,-1 1 7 0,3-1 7 16,-5 1 2-16,2 0-4 0,-2 1 1 0,0-4-4 15,0 4 3-15,-2-1 2 0,2-2-1 0,-5 2-4 16,4 1-5-16,-4 1-2 0,-2-2-3 0,-1 3 0 15,-3 2-5-15,1 0-8 0,-4-3-3 0,0 6-2 16,-3-1-2-16,-2 1-2 0,0 3-5 0,-1 0 1 16,1 1 0-16,0 2-4 0,1-2-1 0,3 0-1 15,3 1-3-15,-1-3 0 0,6 2 0 0,-3 0-4 16,4 1-3-16,1-1-3 0,1 0 1 0,1-2-4 16,3 5 1-16,0 0-2 0,3 0 0 0,1 3 4 15,2-1-3-15,4 1 0 0,2 2-4 0,2 2 3 16,0-1 1-16,1-1-3 0,4 4-2 0,-1 1 4 15,0-3-1-15,1 1 4 0,-3-3-4 0,-1-2-2 16,-2 3 1-16,2-2-3 0,-2-1 0 0,-1-1 2 16,-3-4-3-16,-1 2 5 0,-5-4-6 0,8-1-1 15,-7 1 1-15,-1-1-1 0,-1-1 2 0,-2 2 3 16,3-3-5-16,-6 1 4 0,2 0 0 0,-3-3 0 16,0 3-1-16,-2 0 1 0,0-3 11 0,-1 2-11 15,-2-3 4-15,-2 0 3 0,-1 1 9 0,2-1-4 16,-2 0-2-16,0 0 6 0,-2 0 2 0,2-1-1 15,-6-3-1-15,4 3 5 0,0-3-3 0,1 1-3 16,2 2-1-16,-3-3-1 0,7 2 0 0,-2 1-7 16,2 1-13-16,0-1-21 0,7 1-33 0,-10-2-33 15,7 0-40-15,3 2-55 0,-3-5-125 0,0 2-340 16,3 3 151-16</inkml:trace>
  <inkml:trace contextRef="#ctx0" brushRef="#br1" timeOffset="-148809.97">18790 3917 147 0,'-4'-3'176'0,"4"3"-15"0,0 0-15 16,0 0-19-16,-5-2-11 0,5 2-12 0,0 0-15 15,0 0-9-15,-1-3-10 0,1 3-3 0,0 0-4 16,0 0-7-16,0 0-7 0,0 0-3 0,0 0-8 16,0 0-6-16,0 0 3 0,0 0 2 0,0 0 2 15,0 0-3-15,0 0 13 0,0 0-2 0,0 0 0 16,-3-5 5-16,3 5-1 0,0 0-1 0,0 0-2 16,0 0-3-16,0 0-6 0,0-4-4 0,0 4 1 15,0 0-6-15,0-5 4 0,0 5 6 0,0 0-3 16,-3-6 6-16,3 6-2 0,-1-5 2 0,1 5-4 15,0 0-3-15,-2-1-2 0,2 1-9 0,0 0-2 16,0 0-1-16,-3 9-1 0,-1 0 0 0,2 3-6 16,-3 5 1-16,1-2-4 0,1 3-2 0,-2 0 0 15,5 0-1-15,-1-1 0 0,1 0 0 0,0-1-5 16,1-5 1-16,3 4-1 0,0-2 0 0,0-5-3 16,-3 1-4-16,8-3 6 0,-2 1-5 0,0-4 4 15,-2-2-2-15,5-2 5 0,1-2-5 0,0-2 3 16,2-1-7-16,0-3 1 0,1-1 2 0,0-3-3 15,-2 1 1-15,1-1 1 0,-2-3-1 0,1-1 0 16,-2 0 2-16,0 4 0 0,2-3-2 0,-7 5 2 16,2 1 0-16,-2 2 2 0,0 4-4 0,-4-1 0 15,3 0 1-15,0 4 3 0,-4 1-1 0,0 0 2 16,9 6-2-16,-8-4 3 0,3 5 0 0,-1-1-3 16,-1 1 6-16,3-1-4 0,-1 4-2 0,0-1 0 15,2 2-1-15,1-3 1 0,0 1 1 0,0 0-3 16,0-1-1-16,1-1 0 0,0-2-13 0,-1 0-19 15,0-2-28-15,4-2-23 0,-3 0-30 0,-1-1-17 16,1-2-12-16,-1-1-26 0,1-4-6 16,-1 4-131-16,-1-4-334 0,-2-1 147 0</inkml:trace>
  <inkml:trace contextRef="#ctx0" brushRef="#br1" timeOffset="-148561.341">19113 3680 10 0,'-2'-16'173'0,"-2"8"4"0,1 0 3 0,3 2-8 15,-4 2-13-15,2-1-18 0,2 0-17 0,0 5-10 16,0 0-2-16,0 0 2 0,-4 15-5 0,8-3-5 16,-4 6-9-16,2 8 5 0,0 5 0 0,1 2-8 15,-1 0 0-15,0 14-10 0,2-1 1 0,1 0-6 16,-1 1-10-16,2 4-4 0,-2-5-6 0,1 2-5 16,-1-12-6-16,0 12-5 0,-4-14-1 0,0 1-5 15,0-4-6-15,0 3 6 0,0-5-12 0,0-1-4 16,-4-5-7-16,4-3-10 0,-4-4-19 0,2 1-15 15,-1-3-18-15,1-5-18 0,-1 1-18 0,0-4-32 16,1-2-34-16,2-4-25 0,-4 0-42 0,4 0-117 16,0 0-363-16,-10-14 161 0</inkml:trace>
  <inkml:trace contextRef="#ctx0" brushRef="#br1" timeOffset="-148300.723">19219 3805 138 0,'10'1'157'16,"1"3"-16"-16,0 2-17 0,2 0-16 0,-2-1-9 15,6 5-11-15,0-1-8 0,-3 3-6 0,2-2-8 16,-5 2-4-16,-2-3-5 0,2-1-5 0,-6 1-9 16,0-1-1-16,-5-1 1 0,0 3-7 15,0-3-5-15,-5-2 5 0,-4 1-1 0,-1 1-16 0,0-2-7 16,-7 1 2-16,0-1-3 0,-2-2-3 0,0 1-17 15,0-2 0-15,-1-1 0 0,3-1-10 0,-2-1-17 16,2-3-7-16,3-1-15 0,5-3-20 0,-1 0-8 16,2 0-24-16,1-2-77 0,5-2-202 0,0 3 89 15</inkml:trace>
  <inkml:trace contextRef="#ctx0" brushRef="#br1" timeOffset="-148057.19">19348 3670 52 0,'2'-3'148'0,"1"3"-2"0,-3 0 3 16,8 3 8-16,-3 1 10 0,0 2-4 0,-1 2 5 16,1 7-3-16,0 5-13 0,3 4-7 15,-2 3-8-15,-2 1-9 0,1 4-10 0,2 1-10 0,-3 4-8 16,2 8-12-16,0-10-3 0,1 13-9 0,-5-12-6 16,7 9-8-16,-6-9-6 0,1-2-7 0,3 1 0 15,-3 0-6-15,-1-2-6 0,-2-3-6 0,0 0-8 16,1-2-5-16,-1-4-14 0,-1-5-15 0,1-4-16 15,-1-2-20-15,0-2-26 0,-1-1-18 0,-2-1-22 16,1 0-20-16,-1-4-26 0,2-2-14 0,1-3-15 16,-4 4-126-16,4-4-339 0,0 0 151 0</inkml:trace>
  <inkml:trace contextRef="#ctx0" brushRef="#br1" timeOffset="-147496.171">19521 3843 114 0,'11'2'123'0,"0"-1"-7"0,1 2-15 15,0 1-7-15,3 3-17 0,-5-1-2 16,-1-1-5-16,0 4-10 0,0 0-4 0,-1 1 0 0,-8 1 4 16,4 0 0-16,-4-1 4 0,0 2-7 0,-7 0 5 15,2-1-1-15,-4-2-2 0,-1 3-5 0,-3 0-4 16,1-6 0-16,-3 5-5 0,0-2-6 0,2-2-5 15,-3-5-7-15,5 2-8 0,0 3-11 16,0-6-7-16,2 2-15 0,2-5-13 0,-2 1-18 16,4 0-17-16,3-7-10 0,-1 3-5 0,3-6-6 0,0 0-16 15,4-3 1-15,5 0 0 0,1-2 7 0,0 0 4 16,2 1 5-16,0-2 18 0,4 3 9 0,-3 2 11 16,-1 0 14-16,2 2 17 0,-1-2 4 15,-3 4 12-15,-1 3 6 0,-4 0 12 0,2 2 0 16,-7 3 36-16,6 0 16 0,-6 0 9 0,9 4 20 15,-5 1 6-15,-3 2 4 0,2 2 2 0,-3-1-1 16,0 7-3-16,0 1-3 0,0 1-8 0,0 0-7 16,5-2-10-16,-2 2-6 0,-1-2-8 0,-2 2-1 0,5-3-8 15,0 1-8-15,2-6-15 0,-4 3 1 16,3-2 2-16,0-2-11 0,3 1-3 0,-4-4-5 16,2-1-5-16,0-4-11 0,2 0-15 0,0-1-11 0,3-2-8 15,-1-2-7-15,1 0-6 0,-5-3 2 0,3-3 8 16,-2 1 4-16,-3-4 0 0,-1-1-5 0,1-2 6 15,-5-2 1-15,-2 1 4 0,0-2 4 0,-1 4-1 16,-4-2 19-16,0 2 5 0,0 5 15 16,-1 1 8-16,-1 2-2 0,2-2 4 0,-6 6-4 0,1 3-2 15,-1 1-1-15,0 0-7 0,0 1 0 16,-4 4-3-16,6 2-7 0,-2-2-17 0,-2 5-24 16,3-1-19-16,-1 1-37 0,4-2-25 0,-1-3-33 15,4 2-134-15,-1 2-308 0,6-5 136 0</inkml:trace>
  <inkml:trace contextRef="#ctx0" brushRef="#br1" timeOffset="-147097.183">19863 3829 19 0,'0'0'154'0,"7"0"-3"15,-7 0-7-15,0 0-11 0,10 1-2 0,-5 1-1 0,-2 0-6 16,-3-2-4-16,5 7-8 0,-2-2-5 0,1 0-8 15,-1 2-6-15,0-2-16 0,-1-2-2 16,1 6-9-16,-1-2-6 0,3 0-7 0,0 3-7 16,-1-3-1-16,-1 0-1 0,-1 1-6 0,1-3-8 15,-2 2-3-15,1-2 2 0,1 2-9 0,0 0 2 0,0-2-3 16,-1 0-5-16,0 0 2 0,0 0-2 0,0 0-4 16,0-2 4-16,-1 1-5 0,-1-1-2 15,2 1-4-15,2 0 0 0,-4-4 4 0,2 4-1 16,-2-2-2-16,0-2 0 0,0 0 0 0,0 0 2 15,0 0-9-15,0 0 3 0,0 0 0 0,0 0 3 16,2-9-1-16,-2 4 1 0,3-2 0 0,2-3-6 16,-2 0 8-16,3-1-2 0,-3-4 2 0,5-2-4 15,-4 1-2-15,4-2-2 0,-2 1 1 0,0 0 3 16,1-1 0-16,-2 7-1 0,4-4-1 0,-4 4 3 16,0 2-4-16,-1-1 3 0,-3 3-6 0,1-1-12 15,0 4-29-15,1-3-23 0,-1 0-45 0,-2 4-14 0,4-3-26 16,1 3-20-16,-2-2-93 0,-1 2-288 0,-2-2 128 15</inkml:trace>
  <inkml:trace contextRef="#ctx0" brushRef="#br1" timeOffset="-146860.375">20160 3641 68 0,'0'0'157'0,"1"-3"0"16,-1 3-4-16,0 0-7 0,0 0-9 0,0 0-7 15,0 0 8-15,0 0 3 0,6 6-2 16,-6-1 1-16,0 2-6 0,0-1-6 0,-2 5-4 15,2-2-4-15,-2 5-7 0,0-2-3 0,3 3-8 16,-1 1-4-16,-1 1-5 0,0 0-11 0,-3-1-6 16,3 2-6-16,1 0-2 0,-2 2-9 0,1-2-8 15,0 2-4-15,1-2-9 0,1-1 2 0,-1 0-8 16,1 0-7-16,1-2-4 0,-1-2-11 0,3-1-26 16,-3 0-24-16,0 0-26 0,2 0-33 0,-3-5-37 15,2 0-34-15,0-2-30 0,-2-1-35 0,-2 2-130 16,-2-3-394-16,4-3 175 0</inkml:trace>
  <inkml:trace contextRef="#ctx0" brushRef="#br1" timeOffset="-146682.095">20098 3822 168 0,'0'0'207'0,"3"-5"-19"0,-3 5-13 0,6-3-3 16,1 3-15-16,3 0-14 0,4-1-13 15,4-2-17-15,2 3-6 0,3-3-15 0,0 2-11 16,-6 0-24-16,7-2-50 0,-5-1-74 0,3 0-63 16,-4 2-137-16,0-2-289 0,-8-1 128 0</inkml:trace>
  <inkml:trace contextRef="#ctx0" brushRef="#br1" timeOffset="-145290.149">20470 3616 78 0,'0'0'181'0,"-1"-4"-3"16,1 4-7-16,-3-6-6 0,3 6 0 0,0 0-1 16,0 0-9-16,0 0 4 0,0 0 0 0,0 0 3 15,-10 12 0-15,4-3 1 0,2 2-1 0,-4 4-7 16,-2 2-9-16,1 9-5 0,-4 1 10 0,2 0-18 16,-1-2-16-16,5 2-8 0,-1 0-11 0,2-1-4 15,2-1-17-15,0-4-7 0,3-1-5 0,-2-3-8 16,3 1-4-16,3 0-8 0,2-1-10 0,0-7-7 0,1 2-3 15,10-4-18-15,0 1-26 0,2-6-25 0,3-3-18 16,9 0-20-16,-2-3-15 0,4-5-15 16,-2 2-2-16,-4-2-6 0,-2-1 1 0,-3 0 9 15,-6-1 14-15,-2 1 10 0,-1 1 10 0,-2 2 11 0,-4 1 10 16,2 1 24-16,-4 0 16 0,2 2 9 0,-2-1 2 16,-4 3 4-16,5-1 9 0,-5 1 7 0,0 0 7 15,0 0 0-15,7 6 4 0,-7-4-7 16,2 2 0-16,0 2-4 0,0 0-3 0,-2 2 6 15,0-4-10-15,3 2 1 0,-2-2-2 0,4 2-5 16,-1-1 0-16,-2-1-3 0,1-3 0 0,1 3-2 16,0-3-1-16,-4-1-2 0,5 2-7 0,-5-2 1 15,9-4-3-15,-6 1-1 0,-1-1 1 0,0 0 0 16,-2-1 3-16,2-2 3 0,-4 0-4 0,0-3 6 16,-1 2-1-16,-1-2 1 0,-3 0-2 0,-5-2 4 0,2-1 2 15,-1 4-2-15,-1-3 5 0,-2 1 6 0,-4 3 5 16,5 4 5-16,3 0-1 0,-8-3 2 0,4 3 2 15,-4 2 1-15,5 2 2 0,3 0-5 16,-2 1 1-16,0 3-6 0,1 0 1 0,1 1-3 16,4-2-1-16,1-1-4 0,0 3-5 0,1-3 3 0,3 3-6 15,0-2-1-15,3 2 1 0,2-1 1 16,-4-4-2-16,9 3-1 0,-3-1 5 0,2-2-6 0,5 2 3 16,-2-4 0-16,7 0-2 0,-6 2 1 0,8-2 5 15,-1 1-5-15,-1-3 3 0,1 0 3 16,-1 3 1-16,4 0 2 0,-2-1 2 0,0 2 5 0,0 0 2 15,-1 2 0-15,-1-1 1 0,0 1 0 0,1 5-2 16,0-2 3-16,-1 3-6 0,-4 0 2 16,-1 2 0-16,-3-2-5 0,2 0 3 0,-1 2-5 15,-3 0 5-15,-2-2-4 0,1 3 2 0,-2-2-2 16,0-1-2-16,-3-4 1 0,2 1 0 0,-1 3-2 0,-2-7-1 16,2 3-2-16,-1 0-1 0,-2-4-1 0,4 4-3 15,-1-1 0-15,-3-3-3 0,0 0-9 0,0 0 0 16,12-3-1-16,-9-4-3 0,2 2-6 15,0 4-4-15,-1-6-4 0,1-2 4 0,3 0-1 16,-5 1 1-16,3-4 5 0,-1 6 2 0,-3 1 4 0,1-2 2 16,2 3 3-16,-3 1-2 0,0 0 3 0,-2 3 9 15,0 0 4-15,0 0-5 0,0 0 10 0,0 0-1 16,6 7 2-16,-5-1 1 0,1-2-1 0,0 3 1 16,-2-3-3-16,4 2-1 0,0 0 0 15,-2-1-4-15,3 1-1 0,3-1-4 0,4-4-7 0,-2 2-22 16,0-3-21-16,-2-3-25 0,2 2-17 0,8-5 1 15,-5-1-2-15,0 2 14 0,-4-1 10 0,1-2 8 16,0 1 5-16,0 0 5 0,-1-1 10 16,-2 1 12-16,0-1 24 0,-2 3 17 0,-1-2 24 0,-1 2 22 15,1 2 11-15,-2-2 4 0,1 4-4 0,-3 1-4 16,0 0 4-16,0 0 9 0,0 0-2 0,-3 12 2 16,-1-6-10-16,2 1-4 0,-1 2-8 15,-1 0-5-15,4 0-1 0,-4 0-8 0,2 0-4 16,-1-1-2-16,3-2-4 0,-3 1-6 0,6-2-3 15,-6 0-3-15,3 1-2 0,3-3 1 0,-3-3-7 0,4 3 0 16,1-3 1-16,-5 0-3 0,0 0-4 0,9-5 1 16,-7 2-4-16,-2 3-1 0,10-2-2 0,-6-1 5 15,1-1-6-15,-1 4 1 0,3-1 1 0,-7 1-2 16,13-4-1-16,-9 3-3 0,2 0-5 0,2-1 1 16,-2-1-3-16,-1 0-1 0,3 1-6 0,-3-2-6 15,3 1-3-15,2-2-3 0,-2-1-3 0,2 0-4 16,-1-3 2-16,0 1 0 0,1-6 3 0,-1 0 0 15,0 0 4-15,3-2 2 0,-6-1 3 16,5-1 6-16,-2-7 5 0,-4 0-2 0,3-2 5 16,-3 1 3-16,-1-3-2 0,1 7 4 0,-5 1 5 0,0 3 5 15,0 4 23-15,0 2 19 0,0 1 7 0,0 5-1 16,0-1-7-16,0 5-4 0,-2-2-5 0,2 4 6 16,0 0 10-16,-4 19 3 0,-1-1 0 0,1 9 2 15,-3 4 5-15,4-1-11 0,1 5-4 0,-2-3-3 16,3 3-2-16,-2 0-4 0,3-4-7 0,0-2-2 15,2-2-3-15,-1-1-4 0,0-6-11 0,3-6-12 16,-4-1-15-16,2-1-24 0,3-4-16 0,-3-1-27 16,2-3-32-16,1-3-38 0,-5-1-21 0,10-5-31 15,-6-2-137-15,0 2-376 0,2-6 167 0</inkml:trace>
  <inkml:trace contextRef="#ctx0" brushRef="#br1" timeOffset="-145141.083">21476 3722 137 0,'0'0'192'0,"0"0"-10"16,8-1-11-16,-8 1-14 0,0 0-13 0,17 4-15 15,-4-4-11-15,1 2-20 0,4-2-12 0,1 0-36 16,1 0-64-16,0-4-74 0,-1 2-139 0,-6-2-247 16,2 0 110-16</inkml:trace>
  <inkml:trace contextRef="#ctx0" brushRef="#br1" timeOffset="-144729.239">21908 3488 160 0,'-2'-5'220'0,"2"2"-10"0,0 3-12 0,-2-5-15 0,2 5-6 15,-3-2-21-15,3 2-7 0,0 0-7 0,-11 8 0 16,2-1-3-16,1 3 1 0,-1 4-5 0,-2 3 1 15,-2 5-2-15,-2 4 1 0,1 3-5 16,2-2-1-16,-2 4 4 0,0 17-11 0,-3-4-2 16,11-8-15-16,-8 9-8 0,5-11-10 0,5 1-7 0,0-3-7 15,2 0-6-15,2-6-7 0,0 0-13 0,0-3-15 16,6 0 10-16,-2-6-12 0,1 1-1 0,4-4-21 16,-4-2-32-16,4-2-30 0,-1-4-33 15,2-1-47-15,-4-2-65 0,7-5-41 0,0 0-53 16,-3-4-193-16,-1 0-527 0,3-4 233 0</inkml:trace>
  <inkml:trace contextRef="#ctx0" brushRef="#br1" timeOffset="-144184.284">21908 3618 22 0,'-2'-4'218'0,"0"-1"-6"0,2 1-13 0,0-1-14 16,0 1-10-16,0 4-21 0,0-7-14 16,0 7-13-16,0-5-13 0,0 5-12 0,0-4-10 15,0 4-2-15,0 0-3 0,0 0 3 0,0 0 0 16,0 0-1-16,0 0 2 0,8 15 3 0,-6-5-1 0,0 6 5 16,-1-2 3-16,1 12-3 0,-1 4-5 0,1-5-12 15,0 6-1-15,-2-2-9 0,4 0-9 16,-4-3-3-16,3 2-6 0,-1-4 3 0,0 2-15 15,-2-9-1-15,1 3-3 0,-1-3-3 0,0-1-4 16,0-4-4-16,0-2-5 0,0-1-5 0,0-3-4 16,0-2 6-16,0 4-18 0,0-6-15 0,0 1-6 0,0-3-22 15,0 0-15-15,0 0-15 0,0 0-9 16,0 0-8-16,-1-20-13 0,1 10-3 0,-2-3-14 16,0-4-12-16,0 0 5 0,-1-4-2 0,-1-4 6 15,-1-3-3-15,2-1 14 0,-3 1 13 0,4 1 12 16,-1 0 11-16,-1 2 10 0,1 0 22 0,-1 4 19 0,3 2 14 15,0 4 18-15,0 4 7 0,-3 1 8 16,4 0-4-16,0 5-4 0,4 0 3 0,-3 1-5 16,1 1 5-16,2 0 5 0,-4 3 4 0,10 0 0 15,-10 0 1-15,14 3 1 0,-6 2 3 0,-1-2 3 16,2 1 0-16,1 0 2 0,0 4 5 0,0-1 3 16,4 4 3-16,-2 2 5 0,-1 1 4 0,-2-1 0 15,0 4 0-15,3 3-2 0,-2-5-3 0,-1 1-1 16,-1 4-6-16,0-3-1 0,-1 1-8 0,2-1 1 15,0-2-8-15,-3 3-3 0,-2-3-26 0,0-3-26 16,1-2-37-16,-2 1-53 0,0-4-65 0,-1 0-57 16,1-3-127-16,-6 1-397 0,3-5 175 0</inkml:trace>
  <inkml:trace contextRef="#ctx0" brushRef="#br1" timeOffset="-143989.971">21954 3889 13 0,'0'0'277'0,"0"0"-22"16,0 0-18-16,-3 4-12 0,3-4-25 0,0 0-15 15,0 0-20-15,7 6-12 0,-1-5-18 0,-1-1-15 16,9 1-10-16,-1-3-16 0,7 2-19 0,0-3-42 16,-1 0-61-16,-6-1-81 0,7-2-76 0,-6 1-142 15,-2 0-352-15,-1-2 156 0</inkml:trace>
  <inkml:trace contextRef="#ctx0" brushRef="#br1" timeOffset="-143763.152">22438 3901 21 0,'0'8'328'0,"0"-1"-11"0,0 2-7 15,0 4-18-15,0-2-23 0,4 1-28 0,-3 5-21 16,-1 0-23-16,3 1-18 0,-2-1-20 0,0 0-15 16,-1-1-16-16,0-1-18 0,0-4-26 0,3 2-39 15,-3-4-34-15,-3 1-41 0,3-4-38 0,0-1-37 16,-1 1-38-16,1-3-44 0,0-3-40 0,-4 4-156 16,-1-3-414-16,5-1 183 0</inkml:trace>
  <inkml:trace contextRef="#ctx0" brushRef="#br1" timeOffset="-143086.736">22608 3684 186 0,'0'0'259'0,"0"0"-20"0,0 0-3 0,0 0-13 15,0 0-8-15,0 16-11 0,0 0-15 16,-2 5-17-16,2-2-14 0,-4 5-15 0,1-5-16 0,3 6-3 16,0 1-20-16,3-6-6 0,-3-1-14 0,0-2-7 15,0 1-9-15,0-1-5 0,2-6 0 16,-2 0-13-16,0-3-7 0,0 0-5 0,-2 0-2 0,4-3-5 16,-2-1-1-16,0 0-6 0,0-4 0 15,0 5-10-15,0-5-17 0,0 0-2 0,0 0-8 0,-5-10-5 16,3 2 1-16,0-1 0 0,2-3-2 0,-2-1-2 15,2-5-3-15,-2-8 7 0,2 0-3 16,0-3-3-16,4-1 3 0,-2 0-4 0,0 2 9 16,3 0-7-16,-1 0 7 0,6 2-4 0,-5 8 4 0,4 2 1 15,-1 0 2-15,-3 7 1 0,1-1-1 16,1 4 2-16,2 1 3 0,-4 2 0 0,1 1 3 0,3 2 1 16,-2 1 2-16,-2 3 5 0,5 2 2 0,-5-1 4 15,0 3 1-15,-1 2-4 0,-1 1 3 0,-1 1-1 16,-1-1 1-16,-1 1 2 0,-2 0-4 0,1-2 1 15,-3 6-2-15,-1-3 2 0,-1-1-2 16,0-2 1-16,0-2-2 0,2 0-1 0,0-1 2 16,0-2-5-16,0 0-3 0,2-1-1 0,-3-1-4 0,4 0 0 15,1-3-5-15,-3 4-6 0,3-4-3 0,0 0 1 16,0 0 4-16,3 6-5 0,-3-6-3 0,8 0-1 16,-8 0 1-16,8 0 1 0,-8 0 3 15,13 0-1-15,-6 0 5 0,0 1 3 0,1 2 0 16,-1-2 2-16,1 1 5 0,2 3-7 0,-2-2 1 0,2 4 6 15,-4-3-4-15,2 2 1 0,1 2 1 0,1-4 3 16,-1 6 1-16,-4-6 3 0,3 3-2 16,0 1 1-16,-6-2 2 0,3 2 0 0,-4-3 3 15,-1 3 0-15,3-1 8 0,-6-1 6 0,1 0 0 16,-2 0 3-16,-6-1-4 0,2 4 4 0,-1-4-4 16,-3 1 1-16,-5-2-4 0,-2-1-2 0,5 2 1 0,-2-2-1 15,0-2-11-15,-3 0-14 0,3-1-18 0,0-5-28 16,-1 1-38-16,4 2-45 0,0-4-41 0,2-1-45 15,-2-3-130-15,5 0-389 0,4 0 172 16</inkml:trace>
  <inkml:trace contextRef="#ctx0" brushRef="#br1" timeOffset="-142726.514">22832 3406 109 0,'2'-6'226'16,"2"2"-12"-16,1 0-15 0,-1 0-18 0,-3 0-15 16,3 0-12-16,1 2-3 0,0 1-4 0,-5 1-2 0,8 1 4 15,2 1-3-15,-3 2-1 0,0 3 1 16,5-2-2-16,-3 7-5 0,3 1-6 0,1 1 8 16,-1 3-3-16,1 7 7 0,3 0-5 0,-3 3-1 15,1-3 0-15,1 7-12 0,-2-3-6 0,5 4-4 16,-4 0 1-16,1 3-7 0,-2-2 0 0,-3 2-7 15,6 10-5-15,-5-16-16 0,-1 8 3 0,-3-7-4 16,-3 2-3-16,0-2 3 0,3-2 0 0,-6-2 4 16,-1-4 4-16,0 3-2 0,-1 0-7 0,-4-7-2 15,1-1-8-15,-1-1-1 0,1-1-7 0,-2 0-6 16,-2-1-9-16,3-3-15 0,-4-2-5 16,5-2-14-16,-5 0-24 0,2 1-32 0,-2-1-35 0,2-4-52 15,-2-1-55-15,-2 0-50 0,-2-1-57 0,13-1-57 16,-25-3-66-16,8-2-256 0,6-2-726 0,-5-2 322 15</inkml:trace>
  <inkml:trace contextRef="#ctx0" brushRef="#br1" timeOffset="-141360.17">18658 4478 77 0,'-2'-3'103'16,"2"3"2"-16,0 0-16 0,0 0 6 0,0 0-4 15,0 0-7-15,0 0-2 0,0 0-6 0,0 0 3 16,0 0-12-16,0 0 0 0,0 0 0 0,0 0 5 16,0 0-10-16,0 0 8 0,0 0 0 0,0 0-1 15,0 0 2-15,0 0 1 0,18 7 2 0,-13-6 1 16,1-1-5-16,2 0-2 0,3 0 1 0,2 2-1 15,0-2-2-15,6 2 0 0,3-2-4 0,4 1-1 16,5 2-3-16,2-7-7 0,3 2-1 0,15 0-1 16,-1-3-2-16,3 2-7 0,1-2-1 0,8 1-6 15,-2-1-1-15,-1 2-4 0,3-1-4 0,1-1-1 16,-3 1-3-16,3-1-1 0,-2 0 5 0,0 2-9 16,2-4 15-16,-4 3-3 0,3-3-2 0,-4 1-1 15,2 1-2-15,1 0-6 0,-1 0-2 0,3 0-1 16,-4 1 4-16,2-1-7 0,4 1 1 0,-2 0-3 0,30-1 0 15,-29 2-1-15,27 2 1 0,-26 2-1 0,26-5-4 16,-24 2 2-16,-3 0-3 0,28 3-1 16,-2 0 2-16,-25-2 4 0,24-4-5 0,-26 5 0 15,31-1 0-15,-3-4 0 0,-27 5 1 0,0 0-4 16,24-8 4-16,-23 4-1 0,29-1-4 0,-34 2-2 0,7-1 4 16,25 1 0-16,-30 1-3 0,4-5 3 0,-2 1-1 15,-1-1-5-15,1 1-16 0,1-2 4 0,-5 3 2 16,-8-2-1-16,0 0 3 0,-12 1 1 15,-3 2 3-15,-2-1-1 0,-3-2 0 0,-3 1 2 16,-1-1 3-16,0 0-1 0,-8 4 0 0,2-1 3 0,-2 2 0 16,-2-3-1-16,-1 0-1 0,-4 3 4 0,-1-1 1 15,0 1 1-15,-3 2-4 0,-2 0 2 16,-1-3-1-16,-2 0 0 0,-4 3-4 0,10 0 4 16,-10 0 0-16,5 0-6 0,-5 0-23 0,0 0-30 15,0 0-47-15,0 0-48 0,0 0-73 0,0 0-147 16,-25 7-408-16,5-8 181 0</inkml:trace>
  <inkml:trace contextRef="#ctx0" brushRef="#br1" timeOffset="-140040.622">19647 4466 117 0,'0'0'134'16,"0"0"-8"-16,0 0-19 0,0 0-11 0,0 0-4 16,0 0-4-16,0 0-5 0,0 0 1 0,0 0-1 15,2-9 4-15,-2 9-4 0,2-5 2 0,-2 2-1 16,3-1 3-16,-3 4-7 0,0-8-4 0,0 3 0 16,-3 2-2-16,2-3-5 0,-3 1-5 0,0 1 0 15,-3 0-4-15,-1 0-5 0,-4 1-6 0,1 0-1 16,-6 3-3-16,3 0-2 0,-6 2-5 0,-1 1 0 15,1 0 0-15,2 2-4 0,-1-1-1 0,0 1-4 16,3 2-1-16,1-2-4 0,6 0-4 0,-1 2-5 16,-3 1 1-16,4-1-3 0,0 2-2 0,0-1-3 15,2 2-2-15,0-1-6 0,3 1 5 0,-1 1-1 16,3 1-2-16,2 0-2 0,2-1 1 0,-1 3-2 16,3-6-4-16,7 6 5 0,0-4-3 0,-1 2-3 15,6 1 3-15,3-4-2 0,-1 0-1 0,-2 1-4 16,2 1-2-16,-1-6 1 0,1 1-4 0,-4 1-2 15,0-2 2-15,-3-2-3 0,-3 4-5 0,2-3 6 16,-5-2-1-16,0 2 0 0,-1 3 1 0,-1-3 0 16,-3 2-1-16,0 0 7 0,-3 1 3 0,2-1-3 15,-7 2 4-15,-1-1 0 0,-1-3 1 0,-3 9 3 0,3-7-1 16,-1 0 5-16,0-1 3 0,-4 1-2 0,0 1 3 16,-2-2 7-16,2 0-7 0,-3-1 4 0,6 2 0 15,-3-4 15-15,2 2-1 0,-1-3-3 16,4 1-3-16,-3-1 1 0,0 0-2 0,4-1-8 15,-1 1 4-15,1-1-10 0,4 0-11 0,-1-1-11 0,6 1-15 16,-9-2-13-16,6-1-15 0,2-1-7 0,1 4-6 16,2-5-9-16,2 0-1 0,0-2-10 15,3-1 3-15,-1 2-3 0,4-2 7 0,-1 1 1 16,1 1 12-16,1-2-3 0,0 1 13 0,3-1 5 16,-1 2 7-16,1-3 10 0,-1 4 1 0,2-4 12 0,2 0 5 15,-3 2 7-15,1-1 9 0,-2 3 7 0,3-2 10 16,-6 2 6-16,5-1 7 0,-4 2 7 15,0 1 5-15,-6 2 5 0,4-2 9 0,-2 2 9 16,-4-1 11-16,-3 2 17 0,11 6 23 0,-6-2-7 16,-1-2 9-16,0 5-1 0,-3 1-2 0,2 2-3 0,-2-2-3 15,3 3-10-15,-4-1-7 0,0 2-8 0,1-2-8 16,2 0-3-16,-2 0-8 0,2 1-6 16,-2-3-4-16,0-1-9 0,4-1-1 0,-5 0-9 15,2 1-1-15,0-3-6 0,3-1-2 0,-2 0 3 0,5-3-7 16,-1 0-2-16,1-3 2 0,2 0-7 15,3-4-1-15,-2 1 0 0,4-4-13 0,0-3-1 0,0 1-2 16,0-1 2-16,-2 2 1 0,-2-1 1 16,-1 1-1-16,-1 3 3 0,-2 1 3 0,0 4-1 0,-5-2-1 15,3 2 0-15,-1-1 5 0,-4 4-2 0,0 0 3 16,13 4 0-16,-11 1 2 0,1 1 2 0,1 3 0 16,-3 1-2-16,2 2-1 0,2-1 0 0,0 0-1 15,-1 1-1-15,2-2 0 0,-1-1 0 0,2 0-6 16,-1-3 0-16,-1-1-9 0,2-1-23 0,1-3-33 15,0-1-33-15,1-5-22 0,3 0-25 0,-1-2-6 16,-1-2-4-16,2-4-2 0,-2-2 7 0,3 2 7 16,-3-3-1-16,-1-1-84 0,-3-2-252 0,-3 0 112 15</inkml:trace>
  <inkml:trace contextRef="#ctx0" brushRef="#br1" timeOffset="-139839.108">20023 4613 715 0,'1'-26'-51'0,"-1"0"11"0,0-1 19 0,-4 0 9 0,3 3 19 16,-3-1 20-16,-2 10 29 0,5 4 34 0,-1 1 20 15,-1 5 11-15,1-2-5 0,2 2-9 0,0 0-9 16,0 5-4-16,-3 0 9 0,3 0-7 0,-4 14-1 15,2 2-4-15,-2 0-2 0,3 12-1 0,-1-1 2 16,0 5-1-16,-2-1-2 0,6 13-1 0,-4-10 1 16,2 12 4-16,4 3-5 0,-2-2-1 0,-2 0-1 15,0-11-10-15,0 0-6 0,3 12-4 0,-4-11-5 16,4-5-5-16,-5 1-2 0,1 0-7 0,1 1-5 16,-2-4-3-16,-2-3-6 0,1-2-9 0,-2-6-4 15,0-3-24-15,4-4-24 0,0-4-25 0,-1 2-30 16,0-3-36-16,-2-2-33 0,1-4-42 0,3-1-36 15,0 0-177-15,-11-6-441 0,7 1 195 0</inkml:trace>
  <inkml:trace contextRef="#ctx0" brushRef="#br1" timeOffset="-139306.138">19973 4686 123 0,'10'-7'195'0,"-2"-1"-15"0,2 8-8 0,3-4-12 15,0 1-14-15,1 2-13 0,1 2-11 0,6-1-2 16,-6 4-13-16,4-1-8 0,-1 0-6 0,-1 4-11 16,-3 0-7-16,1 0-7 0,-5-2-2 0,0 0-6 15,-2 1 4-15,-3 0 4 0,-1-1 10 0,-2 2-4 16,-2-1-6-16,-2 0-6 0,-2 3-7 0,-3-2-1 16,-4-1-9-16,0 2-7 0,-5-1-6 0,-1 1-8 15,-4-2-6-15,1-2-5 0,-2 1-10 0,3 1-6 16,2-4-8-16,-2 1-11 0,0-3-7 0,6 0-10 15,0 0-14-15,3-3-12 0,1-1-13 0,2 0-16 16,1-5-13-16,2-3-15 0,3-2-3 0,4-3 4 16,1 0-4-16,1-1 16 0,5-7 7 0,3 4 12 15,-4 4 19-15,1-1 2 0,4 1 12 0,-4 0 13 16,3 4 16-16,-3-3 20 0,1 3 7 0,0 2 22 16,-1 3 10-16,2 0 13 0,-4 1 15 0,0 2 1 15,-1 1 5-15,-2-1-3 0,1 0 1 0,1 2 9 16,-1 2-2-16,-1 0 1 0,0 1 6 0,-5 0 14 15,10 5 3-15,-3 3 5 0,-3 1 8 0,5 5 3 16,-4 4 7-16,-1 2-1 0,2 6 1 0,-4 3 4 16,2 4 0-16,-2-1-1 0,0 4-2 0,-1 13-2 15,-1-3-3-15,2-10-6 0,-4-1-8 0,2 0-10 16,-1 13-2-16,1-13-13 0,-2-2-7 0,0 0-5 16,2-3-6-16,-6 2-24 0,3-5 0 0,0 1-16 15,0-8-20-15,1-4-12 0,-1-6-22 0,-1 2-12 16,3-3-16-16,-2-3-14 0,1-4-26 0,0 2-25 15,0-3-30-15,2-1-25 0,0 0-2 0,-10-10-17 16,6-2-5-16,1 0-8 0,1-5-10 0,-1-4-142 16,-2-6-399-16,2 0 177 0</inkml:trace>
  <inkml:trace contextRef="#ctx0" brushRef="#br1" timeOffset="-138452.588">20162 4633 132 0,'7'-9'141'16,"2"1"0"-16,3 1-4 0,1 5-10 0,-2-2-6 15,5 2-7-15,3 3-1 0,-2 1 2 0,-1 2-9 16,4-1-5-16,-4 6 1 0,1-1-9 0,-2-1-3 16,-2 0-8-16,-3 2-7 0,0-1-3 0,-3 1-2 0,-2-2 1 15,-1 4 7-15,1 0-5 0,-7-1-3 16,-1 1-3-16,-2-1-5 0,-3-1-8 0,-4 4-6 16,0-2-3-16,0-3-6 0,-3 1-6 0,-1 0-5 15,0-1-4-15,3-2-6 0,3-2-8 0,-7 0-3 16,4-1-7-16,2-1-5 0,3 0-5 0,3-2-5 0,-1-5-12 15,2 3-4-15,0-2-10 0,4 0-6 16,2-5 3-16,0 4 1 0,4-4 6 0,-1 0 1 16,3-1 4-16,2-3-1 0,3 2 7 0,0 0-2 15,2 1 6-15,-2 1 3 0,-4 0 0 0,3 1 6 16,-2 4 2-16,0 0 7 0,-2-1 2 0,1 3 8 0,-3 0 11 16,0 2 8-16,-6 0 8 0,11 0 9 15,-4 2 5-15,0 4 6 0,0-1 7 0,0-1-5 16,-2 5 4-16,1 0-3 0,1 2-7 0,-4-3-5 15,4 1-1-15,-1-1-7 0,-2 1-3 0,0-1-2 0,2 1-6 16,-2-2-2-16,2 0-5 0,-3-1-1 0,-1-2-3 16,2-1 0-16,0 3-5 0,-4-6 1 15,4 1-1-15,1-1-3 0,-5 0 2 0,0 0-2 16,10-5-1-16,-7 3 0 0,-2-3-4 0,2-1 3 16,-3 0-7-16,1-1-7 0,-2-3-1 0,-2 1-3 0,-1-1 6 15,2-1-2-15,-4 1 2 0,-1-1-1 0,2 1 2 16,-3 1 2-16,-2 3 3 0,6 0 0 0,-2-2 0 15,3 5 2-15,-2-1-1 0,1 3 1 0,-5-1 1 16,9 2 2-16,-10 0-5 0,10 0 4 16,-9 5-6-16,9-5 0 0,-4 2-1 0,2 1 1 0,2-3-3 15,-2 3 2-15,2 2-4 0,0-5 3 0,6 5 0 16,-4-4 1-16,-2-1 0 0,10 1 2 0,-4-1 0 16,-6 0 3-16,16-1-2 0,-9 0 1 15,0 0 2-15,3-2-5 0,-1 2 5 0,0-3-1 0,5 4 0 16,-7-1 2-16,3 1 0 0,0 1 0 15,-1 4 3-15,1 0 0 0,0-2 3 0,-1 5 0 0,-2-1 5 16,1 0-2-16,0 3-5 0,0-2 1 0,-1 1 0 16,2 0-1-16,-1-1-1 0,-2-1 1 15,-3 0 0-15,3-2-3 0,-1 0-2 0,2-3-1 0,-2 0 0 16,-1-1-2-16,3 0-2 0,3-5-11 0,0-1-12 16,-1 0-14-16,0-2-7 0,1-2-8 0,2-4-10 15,-3 1 0-15,2-3-1 0,-2-1-2 0,0 1 8 16,-1-4-2-16,2-4 9 0,-6 3-1 0,2-5 3 15,-2-1 7-15,2-2 3 0,-4 0 6 0,-1 3 7 16,-1 7 19-16,0 5 26 0,0 4 21 0,1-1 11 16,-1 3-1-16,0 4-3 0,-1-1 6 0,1 4 9 15,0 0 17-15,-3 18-3 0,0-2 4 16,0 3 3-16,-1 8-6 0,0 4-4 0,2 0-7 0,-2 1-4 16,1-1-3-16,1 2-4 0,0-1-8 0,2-4-5 15,-1 0-5-15,2-4-6 0,1-4-4 0,-2-3-20 16,5-4-23-16,-4 0-26 0,0-3-29 0,1-3-28 15,0 0-32-15,0-5-42 0,0-1-48 16,-2-1-176-16,0 0-431 0,0 0 191 0</inkml:trace>
  <inkml:trace contextRef="#ctx0" brushRef="#br1" timeOffset="-138297.114">20735 4589 102 0,'0'0'202'15,"0"0"-11"-15,14 3-4 0,-8-2-33 0,2 2-13 16,3 0-17-16,0-3-16 0,1 3-17 0,1-1-62 16,1-2-62-16,0 0-78 0,-3 0-87 0,1-1-214 15,1 0 95-15</inkml:trace>
  <inkml:trace contextRef="#ctx0" brushRef="#br1" timeOffset="-137197.236">21057 4467 228 0,'0'-4'240'0,"0"4"-11"0,0-4-20 0,0 4-16 16,0 0-16-16,-3-3-14 0,3 3 4 0,0 0 2 16,-8 10 4-16,5-1-1 0,-6 8-6 0,1 2 1 15,-3 6-2-15,-2 1-7 0,3-1-3 0,1 1-13 16,-3 3-2-16,5 0-9 0,-1-3-26 0,1-1-9 16,0-1-9-16,4-4-5 0,2-3-17 0,1 1-4 15,1-5-9-15,-1-2-3 0,3 2-21 0,4-4-1 16,-3-3-7-16,1-2-17 0,3-1-21 0,0-3-19 15,3-4-11-15,2 1-12 0,1-2-9 0,1-4-7 16,1 0-9-16,2-2-1 0,-6-3 1 0,1 1 7 16,-4-1 9-16,1 6 8 0,-2-1 7 0,1 2 6 15,-4 2 6-15,1-1 5 0,-2 3 6 0,0-1 3 16,0 3-3-16,-4 1 9 0,0 0 5 0,0 0 4 16,0 0 3-16,10 6 14 0,-10-1-6 0,5-1 3 15,-2-1-1-15,-3 2 1 0,5-2 0 0,-4 2-1 16,2-1-3-16,1 0 4 0,1 0-2 0,0-2 0 15,0 0 0-15,-1 0-2 0,1 0-1 0,-5-2 2 16,10-2 3-16,-5 0-3 0,1 0-2 0,-2-3 3 16,0 3-7-16,0-3-1 0,0 0-1 0,-4 0-3 15,0-1-3-15,0 0 0 0,-4-5 3 0,2 5-1 16,-4-1 2-16,0 2 2 0,0-2 9 0,-1 2 4 16,-3 0 6-16,0 1 2 0,1-1 0 0,1 2 1 15,2 3-4-15,-2 0-1 0,3-2-1 0,0 1 1 16,5 1-7-16,-12 1 1 0,12-1-4 0,-6 2-2 15,6-2-4-15,0 0 0 0,0 0 2 0,5 5-1 16,-5-5 2-16,0 0 0 0,13 3-2 0,-8-3 2 16,5 0 5-16,-2 0-2 0,0 0 0 0,1 1-4 15,-1 0 6-15,2 1 7 0,2 0-3 0,-3 1 0 16,0 0 5-16,3 2 4 0,-3 0 1 0,0 0-2 16,1 3 1-16,1-2-1 0,-2 2 3 0,0-1-5 15,1 0-1-15,-1-3 0 0,0 3-2 0,0-2 5 16,0 0-5-16,-1-5-1 0,2 4-4 0,-2-2 1 0,2-2-1 15,0-3-1-15,2 2-1 0,-2-1 3 16,-2-3-1-16,2-1-1 0,-4 3 1 0,0 0-4 16,1 1 3-16,-3-1 0 0,1-1 0 0,-3 3 3 15,2-1-1-15,-4 2-2 0,5-2 0 0,-5 2 0 0,4-3-1 16,-4 3 0-16,0 0 2 0,0 0 0 0,5 7 2 16,-3-4-2-16,-2-3 2 0,2 5-4 0,-1-3 3 15,-1-2-1-15,4 7-1 0,-4-4-4 16,0-3 3-16,4 5-5 0,-1-3-1 0,-3-2-2 15,0 0-8-15,6 0-6 0,-6 0-4 0,0 0-3 16,12-2-2-16,-6-2-1 0,0 0-4 0,-1 0-2 0,1 1-3 16,-1 1 6-16,1-2 5 0,-1 1 5 15,1 1 0-15,1 0 4 0,-2 1-2 0,0-2 5 16,-5 3-1-16,4-3 2 0,-4 3 1 0,6-2 3 16,-6 2 0-16,4-2-7 0,-4 2-10 0,3-3-20 0,-3 3-15 15,0-5-22-15,0 1-2 0,0-1-8 16,0 0 1-16,0-4 10 0,0 1 10 0,0-4 11 0,0 2 23 15,2-7-2-15,-4-2 11 0,4 5 4 16,1-6 10-16,-3-4 9 0,0 4 8 0,0 1 6 16,0-2 21-16,-1 2 29 0,-1 9 31 0,2-2 13 0,0 4 1 15,0 3-15-15,-2 1-5 0,2 4 3 0,0 0 11 16,0 0 12-16,-7 19-5 0,6-3-4 0,-4 4-5 16,4 9-7-16,-2-2-6 0,2 2-9 15,-2-2-8-15,2-3-4 0,1 4-8 0,-1-3-6 16,1-7-6-16,0 0-26 0,1-3-28 0,-1-2-30 0,0-3-37 15,0 1-30-15,0-5-35 0,0-3-36 0,-4 0-38 16,4-3-133-16,-4 2-385 0,4-2 170 0</inkml:trace>
  <inkml:trace contextRef="#ctx0" brushRef="#br1" timeOffset="-137056.474">21478 4654 98 0,'0'-3'197'0,"0"3"-22"0,4-9-13 16,-2 8-5-16,1-2-18 0,5 2-11 0,-3-1-15 15,2 1-13-15,4 0-9 0,4 1-8 0,2-3-20 16,2-2-35-16,3 5-43 0,-3-4-49 0,9-1-56 16,-7 2-103-16,0 1-241 0,0-1 107 0</inkml:trace>
  <inkml:trace contextRef="#ctx0" brushRef="#br1" timeOffset="-136777.182">22043 4435 148 0,'-5'-5'258'0,"5"0"1"0,-2 1-4 0,-1 1-17 16,-1 2-20-16,4 1-15 0,-9 0-12 0,9 0-10 16,-14 5-3-16,4 2-9 0,-3 5-7 0,-1 3-9 15,-1 7 2-15,-3 2-6 0,4 7-3 0,0 0 5 16,1 0-5-16,2 2-6 0,3-2-15 0,1 3-6 15,2-3-10-15,3 2-12 0,2-2-9 0,1-1-8 16,2-3-9-16,2 0-17 0,0-3-7 0,3-4-21 16,2-6-26-16,-1 1-34 0,2-3-36 0,3 0-38 15,-3-6-45-15,1 0-45 0,1-3-63 0,6-4-50 16,-1-3-220-16,1-1-574 0,2-1 255 0</inkml:trace>
  <inkml:trace contextRef="#ctx0" brushRef="#br1" timeOffset="-136378.158">22307 4595 86 0,'-11'13'309'15,"6"-5"-7"-15,0 9-9 0,-1 0-6 0,1-1-19 16,-1 1-21-16,1 0-18 0,0 1-15 0,3 0-30 16,-2 0-15-16,0 1-14 0,2-1-21 0,0-2-12 15,1-2-14-15,-3-4-12 0,0 0-18 0,3 1-14 16,-2-6-14-16,3 3-15 0,-5-3-2 0,5-2-13 15,-1-1-9-15,1-2-6 0,-9 2-2 0,9-2 2 16,-10-7-4-16,10 2-1 0,-3-3 0 0,-1-3 1 16,3-1-2-16,1-8-2 0,-4 1 5 0,3-7-5 15,1-1-4-15,0-2-2 0,-4 1 1 0,8-3-8 16,-1 1 3-16,3 2 2 0,-2-1-2 0,1 12 4 16,-1-2-1-16,-3 4 4 0,4 5 5 0,-4 4-4 15,3-2 5-15,-1 4 11 0,2 4 9 0,-5 0 14 16,10 7 4-16,-1 2 5 0,-1 5 7 0,2 10 6 15,-5-5 1-15,6 9 5 0,1 2-9 0,-3-4 7 16,2 2-7-16,-3 2-20 0,1-2 6 0,1-2-7 16,1-3-2-16,-4-2-8 0,-2-3-2 0,3-1-15 15,-3-5-34-15,0-3-30 0,-1 1-25 0,-3-4-24 16,2-1-26-16,-2 1-30 0,-1-5-40 0,0-1-34 16,0 0-24-16,0 0-210 0,0 0-512 0,-13-13 227 15</inkml:trace>
  <inkml:trace contextRef="#ctx0" brushRef="#br1" timeOffset="-135941.063">22227 4689 131 0,'0'0'209'0,"0"-3"-20"15,0 3-17-15,0 0-17 0,0-5-4 0,0 5-12 16,9-3-13-16,-2 0-11 0,4 1-12 0,-1 0-11 16,2-2-9-16,3 0-12 0,1 0-5 0,0-3-13 15,1 4-31-15,-1-6-29 0,3 2-39 0,-4-5-29 16,2 2-24-16,0 0-11 0,-3-2-3 0,5 0 1 15,-7 0 1-15,1-1 7 0,-1-1 0 0,0-1 6 16,-4083-2 19-16,8162 2 10 0,-4083-3 20 0,-2 1 15 16,-1-2 14-16,1 2 20 0,-1-3 17 0,-3 1 12 15,1 1 25-15,-1 1 13 0,-2 1 29 0,2-3 16 16,-4 4 16-16,2 1 13 0,0 4-10 0,-1-1 9 16,2 3 7-16,-1 1-4 0,0 2-2 0,0-1-7 15,-1 4-14-15,1 2-7 0,-3-7-7 0,3 7-10 16,0 0 8-16,0 0 0 0,0 0-2 0,6 24 1 15,-4-10-7-15,3 6 0 0,0 4-2 0,3 3-1 16,4 5 5-16,-1 1 1 0,8 9-2 0,3 3-3 16,-8-11 1-16,6 10-5 0,-7-1-5 0,0-9 0 15,6 10-13-15,-2-12-4 0,-4 2-3 0,2-3-12 16,-2 0-2-16,-2 1-3 0,-1-5 0 0,-1 0-5 16,-3-3-5-16,-3 1-1 0,2-6-5 0,-5-3 4 0,-3-3-11 15,0-3-2-15,-2 3-9 0,1-1-23 16,-4-3-20-16,-2 1-21 0,1-2-19 0,-1-1-20 15,-3 0-26-15,2-2-28 0,2-3-33 0,-5 3-45 16,0-4-41-16,0-1-51 0,-4-1-233 0,1-2-591 16,-2-4 261-16</inkml:trace>
  <inkml:trace contextRef="#ctx0" brushRef="#br1" timeOffset="-113661.63">17710 5835 73 0,'0'0'211'0,"0"0"-7"15,0 0-14-15,0 0-7 0,0 0-18 0,0 0-17 0,-14-7-10 16,14 7-14-16,0 0-18 0,0 0-7 16,0 0-12-16,0 0-11 0,0 0-3 0,14-5-2 0,-7 2-2 15,0-1-3-15,2 1-6 0,1 0-4 16,-1-3-7-16,3 1-5 0,-2 2-2 0,2 0-7 0,0-1 0 15,0-1-7-15,0 0-2 0,0 3-3 0,1 0-2 16,-2-2-7-16,-2 0-3 0,0 2-12 16,0 1-23-16,-4-1-30 0,-1 0-32 0,1 0-30 0,-5 2-35 15,0 0-31-15,0 0-138 0,0 0-344 0,0 0 152 16</inkml:trace>
  <inkml:trace contextRef="#ctx0" brushRef="#br1" timeOffset="-113498.341">17752 5993 89 0,'18'0'202'0,"2"-2"-7"0,0-1-14 0,9 0-9 0,-1-2-19 16,4-2-16-16,-1-2-16 0,1 5-13 0,0-5-12 16,-1 2-44-16,-3 1-62 0,2-6-97 0,-3 1-125 15,-8 4-251-15,-7-1 111 0</inkml:trace>
  <inkml:trace contextRef="#ctx0" brushRef="#br1" timeOffset="-107409.269">17687 5678 85 0,'0'0'93'0,"0"-4"0"16,0 4 2-16,0-5-9 0,0 5-1 0,0-5-5 15,0 5-3-15,2-3-4 0,0-1 9 0,-2 4-6 16,4-3-4-16,-4 3 9 0,0 0-10 0,5-3-2 16,-5 3 5-16,0 0 10 0,8 6 6 0,-6 0 8 15,7 4 8-15,4 3 3 0,-2 4-2 0,6 4-4 16,1 2-4-16,-2 2-3 0,4-1-7 0,0-1-4 16,-1 1-8-16,2 0 2 0,-1-3-13 0,-1 1-4 15,1-5-6-15,0 5-6 0,-6-8-7 0,9 1-1 16,-9-2-6-16,-1-1-3 0,3-3-4 0,-5 3-1 15,0-4-6-15,-1-2-2 0,-1 1-5 0,-2-2-8 16,-1-1-11-16,-2-1-20 0,2 0-19 0,-2-1-18 16,-4-2-29-16,0 0-22 0,0 0-32 0,9-7-25 15,-9 2-8-15,3-2-15 0,-6 2-143 0,-1-4-362 16,-1-1 160-16</inkml:trace>
  <inkml:trace contextRef="#ctx0" brushRef="#br1" timeOffset="-107176.09">18010 5648 2 0,'0'0'166'0,"0"0"-2"0,0 0 1 15,-6 21 1-15,2-9 1 0,-2 2-4 0,-1 11-8 16,-2-3-8-16,1-4-14 0,1 8 1 0,-2 1-13 16,0-4-7-16,-1 3-8 0,0-2-11 0,-5 0-3 15,4-2-9-15,0 2-7 0,-2-5-7 0,4-4-12 16,0 2-8-16,-8 2-16 0,2 3-18 0,-3-3-26 15,4-5-23-15,-2-1-10 0,-1 1-35 16,3-4-28-16,-2 0-12 0,1 0-22 0,0-3-1 16,0-2-13-16,-3-2-119 0,5-2-296 0,-1-1 132 0</inkml:trace>
  <inkml:trace contextRef="#ctx0" brushRef="#br1" timeOffset="-107030.512">17614 5998 65 0,'9'-8'118'16,"2"0"2"-16,4 1 5 0,5 2-7 0,-3-1 8 15,3 2-11-15,2-3-6 0,5 0 0 0,5 4-16 16,-3-4-5-16,8 2-7 0,-5 1-4 0,5-3-12 16,-2 0-3-16,1 2-6 0,1-3-9 0,0 0-16 15,-3 4-41-15,1-3-31 0,0-3-44 0,-1 1-161 16,-5 1-265-16,-1 1 119 0</inkml:trace>
  <inkml:trace contextRef="#ctx0" brushRef="#br1" timeOffset="-106690.166">18561 5622 187 0,'0'0'230'0,"-2"-5"0"0,0 3-10 16,2 2-13-16,0 0-17 0,-2-5-14 0,2 5-17 15,0 0-17-15,0 0 3 0,0 0-7 0,-3 16 3 0,-2-3-3 16,5 2-9-16,-1 4-7 0,-3 0-7 16,3 8-3-16,-2-1-7 0,2 1-10 0,2-2-4 15,-1 3-2-15,-1-1-10 0,1 0-11 0,1-2-2 16,-1 0-12-16,0-1 1 0,0-6-8 0,3 2-2 0,-2-1-5 16,-1-4-4-16,4 1-6 0,-3-4-9 15,-1 0-9-15,4 0-18 0,-3-7-22 0,-1 6-19 16,0-7-17-16,0 2-18 0,-1-1-17 0,1-5-14 15,1 3-25-15,-1-3-29 0,0 0-29 0,0 0-26 0,8-14-21 16,-7 4-143-16,1-1-416 0,1-6 185 16</inkml:trace>
  <inkml:trace contextRef="#ctx0" brushRef="#br1" timeOffset="-106036.327">18730 5682 119 0,'0'0'203'0,"0"10"4"0,-4-2-2 0,4 3-8 15,-3 4-2-15,1 1-2 0,-1 2-11 0,2 3-7 16,-3 4-12-16,-1 0-12 0,5-6-13 0,0 0 1 16,1 0-23-16,-2-2-11 0,-3 2-14 0,8-2-2 15,-8-5-7-15,4 5-7 0,4-4-14 0,-3-3-9 16,-1-1-3-16,4-1-10 0,0 1 4 16,-3-4-15-16,3-1 0 0,4-1-9 0,-2-1-5 0,2-2-5 15,-2-2-3-15,6-1-7 0,-3-1 0 0,0-4-4 16,0 1 3-16,2-5-4 0,-4 2-3 0,0-4-7 15,-2-3-4-15,0 0-4 0,-3-2 2 16,-1-1-3-16,-2-5 1 0,-2 0 3 0,-2 7 3 0,-1 0 1 16,-7 1 3-16,3 2 0 0,-3 3 5 0,5 1-1 15,-3 5 3-15,-1-1 2 0,1 2-2 0,-1 0 4 16,-1 5-2-16,-3 0 2 0,4 0-1 0,-2 5-1 16,0-4 1-16,3 3-2 0,-2 0-11 0,3 3-9 15,1-2-13-15,0 0-6 0,1 0-10 0,4 0-10 16,2-1-3-16,-2-3 3 0,4 6 3 0,0-7-5 15,8 5 10-15,-2-3 5 0,0-2 3 0,6 0 4 16,-1 0 9-16,3-3-2 0,6 1 7 0,-3-5 5 16,1 2 1-16,0 3 11 0,1-1-8 0,-1-1 10 15,0 1 3-15,-3-1 8 0,-1 4 6 0,-1 0 5 16,0 0 9-16,-4 1 9 0,0 2 4 0,1 4 7 16,-1-2 7-16,-1 4 5 0,-2-1 10 0,1 2-1 0,0 0 2 15,-3 6 2-15,1 0-3 0,-1 0-1 16,-4-1-6-16,1 2-8 0,3-1-1 0,0-1-7 15,-3 4 3-15,3-9-9 0,1 2 0 0,-1-2-9 16,1 0-3-16,3 1 0 0,-5-1-1 0,4-2-5 16,-2 0-2-16,3-1 0 0,-2-3-2 0,6-2 1 0,-2 1-3 15,2-6-4-15,0 1 7 0,0-2-5 16,3-2 1-16,-1-1-3 0,3-2-2 0,-2-1 1 16,0-2 0-16,-4 1-1 0,0-5-3 0,2 1 3 15,-3-2-2-15,-5 0 3 0,4-3-3 0,-5 2-2 0,0-9 1 16,-7 8 4-16,3-1-2 0,-5 0 1 15,0 3 0-15,-4-1 3 0,5 3-1 0,-5 6-1 16,1 0-1-16,-1 0-10 0,-2 2-4 0,1 5-15 16,-1 0-21-16,-1 1-23 0,-3 1-30 0,-2 4-31 0,4-3-47 15,2 4-44-15,-6 3-151 0,6-1-404 0,2-3 179 16</inkml:trace>
  <inkml:trace contextRef="#ctx0" brushRef="#br1" timeOffset="-105796.186">19615 5832 256 0,'0'0'300'0,"0"0"-31"0,4 3-27 0,-4-3-28 0,4 1-20 15,-4-1-20-15,0 0-17 0,14-3-12 0,0 1-21 16,0-1-24-16,0 3-38 0,4-3-35 0,0 1-54 16,-6-1-42-16,2 2-54 0,-4-2-44 0,-4 3-146 15,-1-2-340-15,-5 2 151 0</inkml:trace>
  <inkml:trace contextRef="#ctx0" brushRef="#br1" timeOffset="-105647.85">19512 6003 128 0,'3'4'223'0,"0"3"-1"0,5-4-10 16,3 1-17-16,7 0-18 0,0-1-16 0,10 0-17 15,3-3-19-15,2-3-27 0,-2-1-68 0,2-1-78 16,-1-3-108-16,1-1-97 0,-6-1-272 0,-1-4 121 16</inkml:trace>
  <inkml:trace contextRef="#ctx0" brushRef="#br1" timeOffset="-95055.537">20174 5699 142 0,'0'0'169'0,"0"0"-1"0,0 0-6 16,0 0-18-16,0 0-5 0,0 0-8 0,0 0-13 0,0 0-10 16,0 0-11-16,0 0-1 0,0 0-5 15,20-8-8-15,-11 4-3 0,2 0-4 0,1 1-5 16,1-3-1-16,1 3-5 0,-1 0 0 0,6 1-5 16,-9-1 0-16,3 3-4 0,5-3-9 0,-2 2-3 0,-3 1-4 15,-1 0-4-15,0 1-6 0,-1 0-1 0,-5 1 1 16,4-2-6-16,-6 3-3 0,3-3-1 0,-2 3 0 15,-1 2 0-15,-2-1-1 0,-2 0-1 0,-2 4-4 16,-2 1 0-16,-3-1 5 0,-2 6-7 0,-5-2-3 16,5-4-4-16,-7 4 4 0,7-3-1 0,-5 1-2 15,4-3-3-15,-1-2-1 0,2 5-4 0,1-3-6 16,1-2 2-16,3-1-6 0,-1-1-3 0,0 0-4 16,2 1 0-16,1 3 2 0,-2-4 0 0,4-1 3 15,0-2 3-15,4 6 1 0,-2-2-1 0,2-1-2 16,3 1 4-16,-1-1 4 0,1-1-5 15,6 3 3-15,-2 0 0 0,3-2 1 0,4 1 3 16,-1 1-3-16,-6 2 3 0,3-4 1 0,-1 2-5 16,-1 0 3-16,1-1 3 0,-3 1-2 0,-2-1 0 0,1 0-4 15,-3 0 6-15,1-1-5 0,-6-2 3 0,4 5-4 16,-5-4 0-16,0 3 4 0,0 2-5 0,-1-2 5 16,-7-2 0-16,0 4-3 0,-7 1 4 0,5-2 6 15,-3-1-6-15,-5 0 2 0,7 2-1 0,-7-1 0 16,1-1 0-16,-2 1-2 0,4-1 1 0,-2-2-3 15,3 1 9-15,0 0-7 0,-4-3-5 0,5 3-19 16,-1 0-19-16,4-1-17 0,1-1-21 0,-3 0-35 16,6-4-37-16,-1 1-167 0,-1-1-347 0,2-1 153 15</inkml:trace>
  <inkml:trace contextRef="#ctx0" brushRef="#br1" timeOffset="-94521.237">20725 5548 71 0,'2'-3'199'0,"-2"3"-13"16,0 0-26-16,4-3-10 0,-4 3-13 0,11 0-5 15,-11 0-12-15,13 3-13 0,0-3-12 0,-3 3-5 16,1-1-9-16,0 2-7 0,0-1-10 0,2 1-5 16,-3 0-9-16,-2 1 1 0,1 0-10 0,1-1 1 15,-5 0-1-15,0 4-3 0,-2-6-1 0,-2 5-2 16,-1 1 0-16,-1-1-2 0,-7 4-3 0,3-2-5 16,-7 0-3-16,-3 3-9 0,0 0 7 0,5-3-5 0,-8-1 0 15,8-1 4-15,-2-1-6 0,1 3 3 16,1-5-3-16,-1 2-3 0,1-2-1 0,1 0-2 15,5 0-6-15,-1-1-5 0,1-1 0 0,-2 2 1 16,6-1-5-16,0-3 4 0,-4 4 2 0,4-4-1 16,4 3-5-16,0-1 4 0,1 1 0 0,0 2 0 15,0-5-1-15,4 2 5 0,0 1-4 0,3-1 0 16,-1 4 0-16,0-3-1 0,0 0 4 0,-1 1 0 16,3-1 3-16,-3 2-5 0,0 2 3 0,-2-4-3 15,0 4 3-15,-3-2-1 0,-1 0-1 0,-2 2 2 0,1-2 2 16,-6 2-2-16,3 0 5 0,-2 0-4 0,-5 1 4 15,1 1-3-15,-3 1 1 0,-4 2 2 0,0-3 3 16,-1 2 1-16,1-2-3 0,-2 1-2 16,4-5-1-16,-1 5 3 0,-1-6 0 0,2 3-12 0,-2 0-13 15,5-3-16-15,-2 2-23 0,0-1-23 0,6-3-38 16,0-1-30-16,4-1-164 0,-9-1-339 0,9 1 151 16</inkml:trace>
  <inkml:trace contextRef="#ctx0" brushRef="#br1" timeOffset="-94213.183">21142 5656 33 0,'-1'5'223'16,"1"0"-6"-16,-4-1-7 0,3 1-15 0,-2 5-21 15,1 0-10-15,-2-1-20 0,3 1-13 0,-2 0-11 16,3-2-15-16,0 1-11 0,0-3-4 0,0 0-14 15,3 1-11-15,2-3-7 0,-3 2-9 0,5-1-4 16,-2-3-6-16,0 0-5 0,0-2-5 0,-5 0-6 16,14 0-2-16,-10-2-4 0,2 0 1 0,-2-1 1 15,3-2-4-15,-2-2 1 0,-1 4-2 0,-3-4-1 16,0-1-1-16,-1 2-1 0,0 0-2 0,-1 0-6 16,-3-2 6-16,1 1-3 0,-3 2-3 0,0 0-4 15,-2-2-9-15,-2 3-10 0,0 1-15 0,-2 1-21 16,3 1-25-16,-5 1-35 0,6 0-35 0,-2 0-44 15,-3 1-112-15,6 1-332 0,0-1 147 0</inkml:trace>
  <inkml:trace contextRef="#ctx0" brushRef="#br1" timeOffset="-93886.116">21573 5238 203 0,'0'-5'259'16,"1"1"-12"-16,-1 0-20 0,0 4-23 0,0 0-18 15,0 0-9-15,0 0-3 0,0 0-3 0,0 20-11 16,-1-3 0-16,-3 1-6 0,0 12-7 0,-1 6-6 16,-5 8-6-16,-1 2-2 0,0 2-13 0,-5 3-6 15,2 5-5-15,-4-4-13 0,2 2-9 0,-4-1-4 16,2 1-10-16,0-4-5 0,0 4-10 0,2-7-3 15,0-3-5-15,7-9 2 0,-2-2-6 0,2-1-7 16,-3 1-6-16,2-3-2 0,5-1-7 0,-6-4 0 16,7-7-5-16,1-1-7 0,2-2-20 0,-3-1-24 15,2-3-24-15,-2-2-23 0,3-2-30 0,-1 0-32 16,2-2-30-16,-2 0-24 0,2-5-37 0,0 0-27 16,0 0-207-16,0 0-503 0,21-12 223 0</inkml:trace>
  <inkml:trace contextRef="#ctx0" brushRef="#br1" timeOffset="-93643.182">21569 5947 152 0,'0'0'234'16,"0"0"-15"-16,0 0-15 0,0 0-16 0,0 0-13 0,0 0-16 16,5 12-18-16,-5-10-9 0,3 1-14 15,-2 1-14-15,2-2-10 0,1 3-9 0,-2-2-12 16,2-1-6-16,-4-2-2 0,9 1-8 0,-5 0-6 15,-4-1-8-15,9-1-5 0,-9 1-3 0,10-3 0 16,-5 2 8-16,-1-3 2 0,-2 1 11 0,1-1 7 16,-3 4 4-16,1-5-6 0,-2 0-8 0,-3-2 3 15,-1 4-14-15,-5 0-18 0,-3-2-30 0,-5 3-38 16,-10 4-58-16,-6 2-70 0,0 0-79 0,-5 6-150 16,1-5-435-16,-15 9 193 0</inkml:trace>
  <inkml:trace contextRef="#ctx0" brushRef="#br1" timeOffset="-73381.195">17116 7646 56 0,'0'0'62'0,"0"0"0"16,0 0-1-16,0 0-8 0,0 0 5 0,0 0-8 15,0 0 3-15,0 0-2 0,0 0-6 0,0 0-5 0,0 0 6 16,-3-3-7-16,3 3-7 0,0 0 0 15,0 0 2-15,0 0 0 0,0 0-3 0,0 0-4 16,0 0-1-16,0 0 2 0,0 0-2 0,0 0-2 0,0 0-3 16,0 0 12-16,0 0-9 0,0 0 1 0,0 0 0 15,0 0-3-15,0 0-2 0,0 0-3 0,0 0 1 16,0 0 2-16,0 0 1 0,0 0-6 0,0 0 1 16,0 0 4-16,0 0-2 0,0 0-2 0,0 0-1 15,0 0 1-15,0 0-1 0,0 0-6 0,0 0 2 16,0 0 4-16,0 0 0 0,0 0 1 0,0 0-1 15,0 0 1-15,0 0-4 0,0 0 1 0,0 0-1 16,0 0 2-16,0 0-6 0,0 0 2 0,0 0-3 16,0 0 3-16,0 0-4 0,0 0-2 0,0 0 2 15,0 0-2-15,0 0 0 0,0 0-1 0,0 0 2 16,0 0-2-16,0 0 3 0,0 0-4 0,0 0 2 16,0 0-5-16,0 0 3 0,0 0 4 0,0 0-2 15,0 0-1-15,-10 2 2 0,10-2-6 0,0 0 2 16,0 0 2-16,0 0-3 0,0 0 5 0,0 0-6 15,0 0 5-15,0 0-2 0,0 0-3 0,0 0 3 0,0 0 1 16,0 0-4-16,0 0 3 0,0 0 1 16,0 0-1-16,0 0-1 0,0 0 1 0,0 0-3 15,0 0 5-15,0 0-5 0,0 0 0 0,0 0 3 16,0 0 0-16,0 0 4 0,0 0-12 0,0 0 3 0,0 0 4 16,0 0-3-16,0 0 0 0,0 0 6 0,0 0 1 15,0 0-5-15,0 0-4 0,0 0 4 16,0 0-2-16,0 0-4 0,0 0 4 0,0 0 1 15,0 0-1-15,0 0 4 0,0 0-1 0,0 0-2 16,0 0 0-16,0 0 2 0,0 0-5 0,0 0 2 16,0 0-3-16,0 0 5 0,0 0 5 0,0 0-6 15,0 0-2-15,0 0 3 0,0 0 5 0,10-9-8 0,-7 7 6 16,2 0 0-16,0-1-6 0,0-1 9 0,4 0-5 16,-2-2 2-16,3-1 1 0,-3 3-2 0,3-4-1 15,2 4 2-15,-3-1 0 0,3 0 4 0,-1 1-6 16,2-1 2-16,-3 0 0 0,3 0 1 0,-1 0 0 15,-1 0 1-15,-1 4-5 0,0-2 1 0,-1-3 3 16,2 3-1-16,-5 2 4 0,-1-2-3 0,3 3-4 16,-3-3 2-16,0-1 3 0,-1 3-3 0,0 0-1 15,-4 1 8-15,0 0 8 0,9 0 8 0,-9 0 8 16,5 8 10-16,-3-3 0 0,1 0 7 0,-1 6-3 16,-2 3 0-16,2 2 2 0,-2 1-2 0,0 1-1 15,0 1-3-15,-2-2-7 0,0 3-2 0,2-1-1 16,-2 3-6-16,2-5-3 0,0-2-5 0,0 2-4 15,-1-5-1-15,0 2-5 0,2-4-1 0,-1 2 4 16,1-3-2-16,1 3-1 0,-2-4-3 0,0 1-2 16,2-4-1-16,-2 0 1 0,0 2-7 0,0-4-5 15,0 1-9-15,0-4-11 0,0 5-7 0,0-2-5 16,0-3-21-16,0 0-20 0,0 0-28 0,0 0-30 16,0 0-13-16,0-12-145 0,-2 7-322 0,-1-3 142 15</inkml:trace>
  <inkml:trace contextRef="#ctx0" brushRef="#br1" timeOffset="-73188.187">17186 7686 154 0,'0'0'155'0,"0"0"-17"15,0 0-9-15,14-5-4 0,-7 4-7 0,8-1-10 16,-2-2-3-16,6 1-10 0,4-3-6 0,6 2-13 0,3-4-3 15,1 0-13-15,2-2-2 0,-3 3-16 0,-1-4-23 16,1 2-61-16,-4-3-58 0,-8 6-134 0,-1-2-253 16,-1-2 112-16</inkml:trace>
  <inkml:trace contextRef="#ctx0" brushRef="#br1" timeOffset="-72733.23">18210 7233 191 0,'0'0'202'0,"0"0"-4"16,9 11 5-16,-3-2-1 0,2 1-10 0,0 4-6 15,5 1-12-15,4 4-8 0,-2 2-8 16,3-1-11-16,3 0-12 0,-2-1-9 0,-1 1-10 16,4-3-12-16,-6-3-11 0,0-2-10 0,1 1-9 0,-4-1-6 15,1-1-6-15,0-1-11 0,-6-3 4 0,3 2-26 16,-3-5-19-16,-3 0-31 0,-1 0-21 0,0-1-21 16,-3 1-28-16,-1-4-31 0,0 0-34 15,0 0-18-15,0 0-19 0,0 0-2 0,-7-19-133 0,1 9-356 16,1-1 158-16</inkml:trace>
  <inkml:trace contextRef="#ctx0" brushRef="#br1" timeOffset="-72589.616">18446 7322 472 0,'-2'-30'46'0,"-5"5"23"0,3 6 22 0,-3 3 30 16,3 5 18-16,1 0 15 0,1 5 4 0,-1 2-5 15,1-1-11-15,2 5-13 0,0 0-1 0,-13 19-2 16,1-1 0-16,-3 6-4 0,1 2-9 0,0 5-7 16,-1-2-13-16,-2 1-11 0,3 1-9 0,1-2-13 15,-1 3-16-15,5-6-24 0,-1-2-24 0,2-3-31 16,3-3-47-16,0 2-45 0,4-8-50 0,0 5-214 15,-1-8-423-15,4-3 188 0</inkml:trace>
  <inkml:trace contextRef="#ctx0" brushRef="#br1" timeOffset="-72350.356">18750 7134 21 0,'-5'19'279'16,"0"5"-2"-16,-3 1-10 0,-1 1-5 0,3-1-13 16,-3 1-11-16,0-1-22 0,3 0-17 0,1-5-22 15,0 3-18-15,1 3-13 0,-1-7-20 0,3-4-16 16,2-1-35-16,0-2-34 0,-3 1-47 0,3-3-50 16,-2-1-54-16,7-4-52 0,-3 0-60 0,3-3-159 15,2-2-413-15,-7 0 182 0</inkml:trace>
  <inkml:trace contextRef="#ctx0" brushRef="#br1" timeOffset="-72081.242">18961 7199 127 0,'0'8'272'0,"0"4"-12"0,-4 0-4 0,3 5-9 16,-3-2-10-16,3 1-11 0,-2 1-18 0,2 0-14 15,2-2-15-15,-2-3-15 0,-2 1-22 0,3 1-10 16,3-4-15-16,-2-1-18 0,-1-2-6 0,4 3-16 15,-3-2-7-15,6-4-8 0,-1 1-12 0,2-2-10 16,-2-3-13-16,7-3-9 0,-1 0-15 0,4-3-8 16,2-2-8-16,-4-5-8 0,0 0-2 15,4-7-13-15,-3-2-2 0,-8 5 3 0,1-6 3 0,-1-5-1 16,-5 1 7-16,-2 4 5 0,-2 5 4 0,-3-2 0 16,-1 2 4-16,-3 3 5 0,-1 3 2 0,-1-2 3 15,0 4 0-15,-1 3 0 0,1 0 1 0,-8 1-3 16,2 4-1-16,-1 2-26 0,0 1-26 0,0 3-35 15,3-2-49-15,3 3-56 0,2 1-205 0,0-1-434 16,2-1 192-16</inkml:trace>
  <inkml:trace contextRef="#ctx0" brushRef="#br1" timeOffset="-71735.376">19321 7037 28 0,'0'0'351'0,"0"0"-32"0,-12 10-18 16,4-3-10-16,2 5-10 0,-3 4-8 0,3 2-29 15,-1-1-21-15,3 3-22 0,-1 8-19 0,2-9-21 16,3 0-15-16,2 7-13 0,2-7-20 0,1-2-15 16,2 0-12-16,2 0-15 0,-1-5-3 0,5 0-22 15,3-1-14-15,-6-5-17 0,8 0-1 0,-1-3-22 16,1-1-7-16,2-4-12 0,0-2-1 0,0-1 6 0,-1-1 0 15,-3-4 1-15,0-1 2 0,-3-3 3 16,-3 1 2-16,0-3 6 0,-5-1 1 0,-1-1 0 16,-2-10 5-16,-4 3 1 0,-4-2 0 0,-4 1-2 15,-6 0 15-15,4 4 10 0,-4-2 0 0,2 10-1 0,1-1-1 16,-2 4-1-16,1 4-4 0,1 1-5 0,0 2-12 16,-2 0-19-16,6 4-22 0,-1 0-36 0,-3 4-50 15,4 1-49-15,5-1-54 0,-5 3-254 16,5 0-526-16,4-2 233 0</inkml:trace>
  <inkml:trace contextRef="#ctx0" brushRef="#br1" timeOffset="-71526.047">19898 7100 157 0,'0'0'383'0,"10"0"-33"15,-10 0-39-15,9 0-29 0,-9 0-22 0,6-1-20 16,-6 1-27-16,13-3-13 0,0 1-19 0,5-1-24 16,2 1-10-16,1-1-21 0,8 0-28 0,-10-1-46 15,2-1-47-15,-3 2-65 0,-4 3-76 0,-2-3-72 16,0 3-252-16,-6-2-498 0,-3 1 221 0</inkml:trace>
  <inkml:trace contextRef="#ctx0" brushRef="#br1" timeOffset="-71377.93">19943 7258 205 0,'-2'5'229'0,"2"-1"8"0,2-1-2 0,1 1-8 15,2 0-19-15,4-3-11 0,4 2-25 0,1-3-19 16,7 0-13-16,8-3-17 0,3-2-19 0,-3 1-62 16,2-4-91-16,0-1-107 0,-7-3-189 0,1 2-373 15,-4-2 165-15</inkml:trace>
  <inkml:trace contextRef="#ctx0" brushRef="#br1" timeOffset="-70350.314">20695 6972 143 0,'0'0'245'0,"0"-5"-11"0,0 5-15 0,0 0-20 16,0 0-17-16,3-4-14 0,-3 4-17 0,1-5-12 16,3 3-15-16,2-4-3 0,3 0-9 0,4 0-6 0,2-3-8 15,0 1-2-15,3 2-6 0,2-2 0 16,-2 3-2-16,-3-2 1 0,0 7-4 0,4-3-1 15,-8 6 1-15,3-1-1 0,5 3 15 0,-1 3 3 16,-4 3 22-16,5 11 14 0,-4 0-7 0,-1 4 11 16,-3 1-3-16,0 2-12 0,-3 1-3 0,-3 0-11 15,-3 1-9-15,0-1-9 0,-6 2-7 0,-3-8-8 16,0 2-8-16,-5-2-10 0,-1-3-3 0,-7-1-19 16,7-4-12-16,-8 0-8 0,-1-2-12 0,-5-1-12 0,10-6-9 15,-11-2-9-15,5-2-12 0,-5-3 4 0,9-3-2 16,0 3-8-16,0-9-2 0,3 3 3 0,-3-5-5 15,9 2-11-15,-4-7 12 0,4-1-9 16,0-6 6-16,5 5 3 0,4-1 2 0,1 1 8 0,0 7 0 16,0 1-5-16,1-2 12 0,3 7 1 0,2 2 4 15,-1-1 8-15,2 4 14 0,6 5 0 0,-3 1 0 16,7 5-1-16,-2 0 2 0,8 6 0 0,-1 3 1 16,1-3 3-16,0-3-2 0,1 3-4 0,3-2-3 15,0-3-4-15,2 0-9 0,3-3-15 16,0-1-27-16,0-7-23 0,1-2-22 0,3-2-23 15,1-6-23-15,-5-1-17 0,4-1-17 0,-4-1-5 0,-3-1-2 16,-2-4 3-16,0-2 3 0,-4-3 18 0,-3 1 17 16,-4-4 12-16,-2 0 15 0,-4-4 18 0,-5-3 19 15,2 2 21-15,-4-2 19 0,-4 5 32 0,-1-6 33 16,-2 5 37-16,1 10 29 0,-2-1 26 0,0 1 16 16,1 6 8-16,-2 3 1 0,1-2 10 0,1 7-8 15,-3-3-11-15,2 5-15 0,0 1-3 0,5 1-11 16,-18 5-15-16,9 2 1 0,-3-1-9 0,3 4-7 15,0-1-8-15,2 5-3 0,6-1-10 0,-7 3-6 16,3-1-5-16,3 2-1 0,0-3-1 0,-1 3-13 16,6 2 3-16,1-4-2 0,1 2-8 0,4 0-3 15,0-2 1-15,1 1 3 0,3 0-2 0,-5-2 0 16,7-2-5-16,-1 1-4 0,-5-1 2 0,5-1-5 0,-6 0 3 16,0-5-1-16,-2 4-7 0,-1-5-6 0,0 1-10 15,-1-1-13-15,-2-2-5 0,1-1-13 16,0 0-13-16,-3-2-15 0,-2 5-24 0,2-5-11 15,-10 4-9-15,6-4-2 0,-7-1 6 0,1-1 7 0,-3-3 12 16,1 4 12-16,-2-3 8 0,0-5 11 0,0 0 13 16,0-2 12-16,1-1 9 0,3-2 11 15,4 3 7-15,3-5 6 0,-1 4 9 0,4-1 12 16,4-3 1-16,1 2 4 0,4-2 0 0,7 3-1 0,0-1 5 16,7 0-7-16,4-1 2 0,5 3-10 0,0-1 4 15,5 0-4-15,-3 3-17 0,-2 2-41 0,0-1-58 16,0 0-70-16,-11 4-175 0,4-4-386 0,-6 3 172 15</inkml:trace>
  <inkml:trace contextRef="#ctx0" brushRef="#br1" timeOffset="-70182.736">21894 6986 233 0,'0'0'316'16,"2"3"-24"-16,-2-3-23 0,2 3-23 0,-2-3-28 15,0 0-21-15,1 4-26 0,-1-4-25 0,0 0-50 16,2 3-64-16,-2-3-73 0,0 0-93 0,0 0-207 16,0 0-368-16,5-12 163 0</inkml:trace>
  <inkml:trace contextRef="#ctx0" brushRef="#br1" timeOffset="-69814.722">22131 6636 20 0,'0'0'323'0,"0"0"-19"0,-16 4-8 0,8 2-7 16,-3 6-7-16,2 5-11 0,-4 7-13 0,-2 2-5 16,-1 5-16-16,5 3-8 0,-6 10-14 0,6-10-14 0,-2 10-15 15,0-10-14-15,4 2-11 0,4-3-17 16,-3 0-7-16,3-2-19 0,5 1-16 0,0-5-12 15,0-2-10-15,0-4-12 0,5-3-19 0,-1-1-10 16,5-3-10-16,-4-3-12 0,4-2-21 0,1-2 12 16,3-2-30-16,0-3-7 0,0-2-8 0,5-2-2 15,-2-2 4-15,1-1 1 0,-2-3-4 0,1-2-3 16,-4-1 5-16,2-2 2 0,-5-2 0 0,0 0 0 16,0-4 7-16,-2 4 11 0,-4-1-5 0,1 2 3 0,-4 2 7 15,0 3 5-15,-1 0 1 0,-3 0-10 0,0 2 9 16,-5 1-1-16,1 0 6 0,0 3-9 0,-2 0-8 15,-2 1-17-15,2 1-28 0,-3 2-29 0,0 2-47 16,0-3-58-16,2 2-60 0,1 1-280 0,-2 1-580 16,5-1 256-16</inkml:trace>
  <inkml:trace contextRef="#ctx0" brushRef="#br1" timeOffset="-69537.277">22488 6730 325 0,'9'0'313'0,"-9"0"-31"0,0 0-23 16,0 0-21-16,0 0-21 0,0 0-27 0,6 1-17 15,-6-1-16-15,0 0-19 0,0 0-20 0,0 0-8 16,0 0-16-16,0 0-22 0,0 0-24 0,0 0-33 16,0 0-38-16,0 0-37 0,0 0-42 0,0 0-48 15,0 0-53-15,0 0-166 0,0 0-399 0,-6-9 176 16</inkml:trace>
  <inkml:trace contextRef="#ctx0" brushRef="#br1" timeOffset="-69196.958">22966 6440 226 0,'4'-9'268'0,"3"3"-2"15,-2-3-2-15,0 4-16 0,-2 2-20 0,1-2-19 16,-3 1-22-16,2 1-16 0,-3 3-23 0,2-4-10 15,-2 4-10-15,0 0 7 0,0 0 17 0,0 19-1 16,-1-3 2-16,-5 2-17 0,-5 11 12 0,-3 6 0 16,-2 12 1-16,-6 4-8 0,2 4-1 0,-15 20-4 15,7 3-6-15,-4-3-5 0,8-17-13 0,-9 21-13 16,1 0-4-16,9-24-11 0,-12 20-4 0,12-24-10 0,1-3-6 16,-2 0-5-16,1 1-10 0,0-6-2 0,8-8-7 15,-5 7-10-15,6-12-11 0,-2-1-11 16,3-2-20-16,4-2 7 0,4-7-3 0,1-3-54 15,-1-3-80-15,4-5-72 0,-2 2-62 0,1-4-56 0,2 1-45 16,0-6-249-16,0 0-678 0,0 0 300 0</inkml:trace>
  <inkml:trace contextRef="#ctx0" brushRef="#br1" timeOffset="-68932.934">22981 7168 117 0,'4'-1'271'0,"0"1"-12"16,-4 0-5-16,5 7-11 0,-2 0-10 0,-3 0-17 0,-2 0-26 16,1 2-17-16,1 2-16 0,0-2-16 0,0 3-17 15,3-3-11-15,-1 2-17 0,3-4-9 0,-2 2-12 16,0-3-1-16,6-1-27 0,-1-1-26 0,-1-3-19 16,5 1-12-16,-1-2-12 0,1-2 2 0,2-1 5 15,-1 0-4-15,-3-1 6 0,-1-2 8 0,0-1 1 16,-5 2 9-16,1-2 20 0,-5 0 10 0,0 1 7 15,-6 1 5-15,-2-2-7 0,-5 1-6 0,-6 4-11 16,-13 0-23-16,-5 4-38 0,-15 2-69 0,1 4-98 16,-4 1-243-16,-2 6-485 0,3-4 215 0</inkml:trace>
  <inkml:trace contextRef="#ctx0" brushRef="#br1" timeOffset="-55896.297">17373 8927 15 0,'0'0'54'16,"0"0"-5"-16,5-1 7 0,-5 1-6 0,0 0 1 0,0 0-1 15,0 0 7-15,0 0-9 0,0 0 3 0,0 0-6 16,0-7 3-16,0 7-8 0,0 0-1 0,2-1 6 16,-2 1-10-16,0 0-2 0,0-7 8 15,0 7-6-15,0 0 8 0,4-3-6 0,-4 3 1 0,0-5 10 16,0 5-6-16,0-4 0 0,0 4-5 0,2-3 5 15,-2 3-4-15,2-5 1 0,-2 5 5 0,0 0 3 16,0-5 3-16,0 5-1 0,0 0 5 16,0-4-3-16,0 4 2 0,0 0 7 0,0 0 1 0,0 0 0 15,0 0 2-15,0-3 2 0,0 3 0 0,0 0 1 16,0 0-6-16,0 0-3 0,0 0-5 0,-10 9 0 16,7-4-4-16,-4 3 5 0,-3 1 3 0,0 4-2 15,0 1 2-15,0 3-1 0,2 0-1 0,-1 9-4 16,-2 1-2-16,1-2-4 0,1 1 4 0,4 0-11 15,-4 1-4-15,6-2-2 0,2 1-3 0,1-6-3 16,1-4-3-16,2 4-3 0,2-6 2 0,1 2-8 16,1-3 2-16,0-1-7 0,2 0 4 0,1-4-4 15,1-2-1-15,0 0 3 0,1-4-4 0,1 0 1 16,-1-2 3-16,2 1-7 0,0-2-1 0,-1-1 2 16,-3-3 0-16,4 1 4 0,-1-1-7 0,0-2-2 0,-3 1 5 15,1-4-3-15,-4 4 1 0,3-4-2 16,-3 0 0-16,-2 1 3 0,-1 0 1 0,-1-2-2 15,0 1 1-15,-3 1 1 0,-2-1 0 0,1 3 0 16,-5-3 1-16,2 4-3 0,-2 1-2 0,-2 1 0 0,-2-1 2 16,1 1-6-16,-4 4-4 0,-1-2-12 15,-5 2-17-15,-3 4-28 0,3-1-36 0,-1 4-46 16,2-4-52-16,1 4-59 0,-1 0-135 0,6-2-426 16,0 0 188-16</inkml:trace>
  <inkml:trace contextRef="#ctx0" brushRef="#br1" timeOffset="-55366.243">17989 8647 45 0,'-5'-2'272'0,"1"-2"-21"0,-1 2-13 0,5 2-22 16,-8-3-21-16,5 2-19 0,3 1-17 0,0 0-18 15,0 0-7-15,0 0-6 0,11 17-8 0,0-4-8 0,6 9-11 16,-1 2-6-16,5-1-9 0,-2 1-14 15,3 0-7-15,-2 5-3 0,6 0-4 0,-4-6-9 16,0 0-2-16,1 1-6 0,0-3-2 0,-3-1-9 16,-5-6 2-16,0 2-3 0,-1-5-4 0,-3 0-2 15,-2-2-4-15,-1-2-2 0,-1-2-3 0,-5 0-13 16,2-2-17-16,0 1-23 0,-4-2-30 0,0-2-36 16,0 0-30-16,0 0-21 0,-5-11-25 0,1 6-11 15,-1-5-23-15,-4 1-116 0,1-6-358 0,2 0 158 0</inkml:trace>
  <inkml:trace contextRef="#ctx0" brushRef="#br1" timeOffset="-55166.212">18220 8637 71 0,'0'-5'230'0,"0"5"-20"0,0 0-12 0,0 0-12 16,0 0 0-16,-10 17-6 0,7-5-5 0,-1 5-4 16,-2 0-13-16,0 8-6 0,-2-1-11 15,3-4-5-15,-3 3-6 0,2-2-10 0,1-3-11 0,-3 0-10 16,3 0-8-16,0 0-8 0,-2 0-9 0,1-2-8 15,-1-2-9-15,1 2-3 0,1-4-12 0,0-2-12 16,0 2-22-16,-3-4-26 0,3 3-35 0,1-5-24 16,-2 1-38-16,2 0-33 0,-4-2-50 0,2-2-39 15,-6-1-149-15,5-2-417 0,-5 2 185 0</inkml:trace>
  <inkml:trace contextRef="#ctx0" brushRef="#br1" timeOffset="-54774.979">17903 8855 143 0,'0'0'206'16,"0"0"-2"-16,0 0-2 0,0 0-6 0,0 0-16 15,0 0-7-15,0 0-11 0,0 0-14 0,0 0-11 16,5 2-11-16,-5-2-10 0,0 0-12 0,0 0-8 16,0 0-6-16,0 0 3 0,12 0-1 0,-12 0 1 15,13-2-6-15,0 1-3 0,0-3-4 0,6-1-3 0,3 0-8 16,5-3-4-16,3 1-3 0,4-3-4 15,-1 4-2-15,-1-2-12 0,0 1 1 0,-3-2-8 16,1 2 2-16,-6-1-8 0,-3 3-4 0,-1 1-2 16,-2-1-6-16,-4 2-1 0,-4 1-3 0,-2 0-10 0,1 1-29 15,-3-3-40-15,-3 2-47 0,-1 0-54 0,0-4-64 16,-4 2-257-16,0-1-525 0,-1 1 232 0</inkml:trace>
  <inkml:trace contextRef="#ctx0" brushRef="#br1" timeOffset="-54398.148">18749 8499 98 0,'-1'-5'220'0,"1"5"-6"0,0-4-6 0,0 4-14 15,0 0-14-15,0 0-11 0,0 0-6 0,0 0-6 16,-3 18-8-16,-1-5-2 0,4 6-3 0,-1 6-9 15,-3 1-10-15,4 1-4 0,-2 2-14 0,2 2-11 16,-4-2-7-16,6 2-8 0,-7-1-8 0,4-1-7 16,1 0-9-16,0-3-4 0,0-2-16 0,0-4-26 15,0-2-34-15,-3-1-45 0,3-6-42 0,0 0-61 16,3-3-56-16,1-3-190 0,0-1-450 0,-1-3 200 16</inkml:trace>
  <inkml:trace contextRef="#ctx0" brushRef="#br1" timeOffset="-54055.19">19015 8603 132 0,'-5'17'277'0,"-3"2"-11"0,-1 6-15 0,5-6-11 16,-1 9-14-16,1-1-16 0,2-2-17 0,2-1-22 15,0 3-14-15,0-10-18 0,2 2-16 16,2 0-10-16,0-4-10 0,0-3-14 0,1 3-10 15,0-6-10-15,3 2-8 0,-3-6-8 0,4 1-4 0,0-1-3 16,3-5-10-16,-3 0-2 0,4-5-9 0,0-2-5 16,0-2-4-16,2-2-2 0,-1-1-9 0,-2-2-1 15,-1-3-2-15,-3-1-7 0,-1-8 0 16,0-3-1-16,-6 0 2 0,3 2 2 0,-8 1-2 0,0-1 5 16,-4 1-4-16,2 6 5 0,-3 3 1 0,0-1 1 15,-1 5 2-15,-1-1 3 0,0 6 2 0,1 1-3 16,-1 2 0-16,-1 0-2 0,-2 6-2 15,1 2-5-15,1-1-10 0,-1 4-20 0,0 1-29 0,0 6-26 16,-1-3-40-16,5 4-36 0,3-7-28 0,3 3-43 16,-1-1-157-16,3 1-422 0,2-5 187 0</inkml:trace>
  <inkml:trace contextRef="#ctx0" brushRef="#br1" timeOffset="-53767.357">19240 8637 197 0,'5'4'223'0,"0"2"12"0,1 0 4 15,-3 5-5-15,-2 1-11 0,-1 0-9 0,4 5-14 16,-3 0-12-16,-1 1-19 0,3 0-14 0,-3-1-14 16,2 2-12-16,2-4-16 0,-3 1-12 0,3-5 0 15,0 2-20-15,1-2-9 0,0 0-8 0,1-5-8 16,0 3-7-16,3-5-9 0,2-1 9 0,-4 0-16 16,7-3-1-16,-4-2-5 0,5-2-8 0,2-5 3 15,-2 0-6-15,3-3-3 0,-4 0 14 0,-1-4-14 16,1-1-4-16,-1-4-2 0,-5-5 4 0,0 0-9 15,-2-1-4-15,-4 0-1 0,-2 0-2 0,-3 1 2 16,0 0 2-16,-4 2-1 0,1 7 3 0,-3 1-2 16,1 1 4-16,-1 6-3 0,1-1-3 0,2 3-11 15,-1 4-18-15,-2-1-26 0,-3 2-29 0,3 7-38 16,-1-1-43-16,1-2-47 0,1 3-58 0,2 2-147 0,-2-1-454 16,2-1 201-16</inkml:trace>
  <inkml:trace contextRef="#ctx0" brushRef="#br1" timeOffset="-53564.203">19875 8558 47 0,'6'2'415'0,"-6"-2"-46"0,10-2-38 0,-10 2-38 15,7-1-25-15,-1 1-23 0,1 0-26 0,4-2-22 16,4-5-5-16,5 2-27 0,6-2-23 0,2 2-15 15,2 0-33-15,-6 0-48 0,-2-1-57 0,-2 5-68 16,-8-2-76-16,4 3-68 0,-5-3-224 0,-2 3-485 16,-2 3 214-16</inkml:trace>
  <inkml:trace contextRef="#ctx0" brushRef="#br1" timeOffset="-53397.646">19988 8753 202 0,'-1'6'273'0,"1"-2"-27"0,0-2-15 16,1 3-5-16,2-3-14 0,2-1-16 0,5-1-20 16,1 0-18-16,0-1-17 0,10-3-15 0,-1-1-14 15,10-5-24-15,-5 3-57 0,0-4-65 0,1 0-87 16,-2-3-86-16,-7 2-136 0,6-4-371 0,-3-2 163 16</inkml:trace>
  <inkml:trace contextRef="#ctx0" brushRef="#br1" timeOffset="-52932.863">20726 8340 282 0,'0'0'295'0,"0"0"-23"0,11-1-9 0,-4-3-13 0,3 4-18 16,4 0-17-16,-1-3-20 0,6 3-19 15,-6 0-15-15,6 3-14 0,-4 2-19 0,-1-4-15 16,-4 2-9-16,2 0-6 0,-3 1-8 0,0 3-14 0,-3-2-7 16,-2 0-7-16,2 3-1 0,-3-2-11 0,-3 0 0 15,-3 1-8-15,-3 0 1 0,-3 2-6 16,1-1-1-16,2 2-3 0,-7-3-8 0,4-1 0 16,0 0-2-16,-1 2-4 0,3-3-1 0,1-1-9 0,1-1-11 15,0-1-5-15,1 3-6 0,2-2 2 0,-1 0-1 16,2 1-2-16,-2 1-1 0,5 0 2 15,-1-3-1-15,2 3 0 0,0 1-5 0,5 0 0 16,-2-2 5-16,2 3-1 0,4 1 3 0,4 1-1 0,-5-3 4 16,0 0-3-16,4 3-2 0,2 2 4 0,-3 0 2 15,-3-3-1-15,-2 0 0 0,3 5-5 0,-3-5-4 16,-3 1 2-16,-1-1 2 0,0 0-1 0,-3-1 4 16,-4 4 0-16,-1-1 1 0,-4-2 3 0,-3 2-1 15,-1 1 4-15,-5-1-1 0,-3 1 4 0,-3-2 2 16,-2 3 2-16,-5-2-1 0,3-1 0 0,0 2 0 15,5-5-3-15,-10-1-7 0,12 2-12 0,0-4-26 16,-2 2-36-16,-2-1-38 0,5-1-51 0,6-3-47 16,-1 2-221-16,-2-2-475 0,8-2 210 0</inkml:trace>
  <inkml:trace contextRef="#ctx0" brushRef="#br1" timeOffset="-52417.17">21293 8383 252 0,'0'-2'267'16,"0"2"-10"-16,0-5-11 0,0 5-25 0,1-3-20 15,-1 3-21-15,4-4-24 0,-4 4-16 0,0 0-7 16,5-4-16-16,-5 4-10 0,10-1-12 0,-2 2-7 15,1-1-11-15,0 5-7 0,1-2-9 0,3-2-5 16,-1 0-6-16,2 2-1 0,-4-2-8 0,3 2-3 16,-4 1-4-16,-2-2-6 0,1 0-2 0,-2-2-1 0,-1 3 0 15,-1 0 5-15,-1-1-10 0,0 2 2 16,-3 1-2-16,0 0-3 0,-3 1-2 0,-1 0 3 16,-2 0-3-16,0 0-1 0,-4 1-4 0,4-1 1 0,1 1-3 15,-3-4-2-15,3 3 2 0,-1-1-6 0,-1 0-2 16,1 1-1-16,5-2-1 0,-1 1 2 0,0-1-6 15,-1 1-2-15,3 0 3 0,0 2 0 0,0-3-2 16,4 1 3-16,-3 1 1 0,2 1-1 0,6 3-1 16,-3 0 2-16,3-3 2 0,0 1-3 0,-2 1 1 15,4 0-2-15,0 3 2 0,-3-2-1 0,0-3 2 16,1 5-1-16,-3-4 3 0,1 1 1 0,-4 0-2 16,-1 2 2-16,0-4 3 0,-4 3-3 0,0-1-1 15,-3-1 9-15,-1 1-9 0,-2-1 2 0,-2 1 0 16,-5-2 2-16,-1 2-1 0,3-3 0 0,-3-1 5 15,-1 2-5-15,-2-2 0 0,1 0-3 16,4-3-4-16,-4 3-15 0,-1-2-13 0,5-1-25 0,1 0-30 16,-1-2-38-16,0-1-38 0,4-2-43 0,3 0-44 15,-1-2-130-15,5 0-412 0,1-4 183 0</inkml:trace>
  <inkml:trace contextRef="#ctx0" brushRef="#br1" timeOffset="-52139.331">21744 8490 147 0,'0'0'257'0,"9"4"-6"15,-9-1-13-15,1-1-13 0,3 3-18 0,-4 2-20 16,0-2-20-16,0 2-13 0,4-1-19 0,-4 3-12 16,3-1-17-16,3 1-8 0,-5-2-14 0,3-2-5 15,1 0-12-15,-1-1-4 0,0 1-10 0,1-1-3 16,1-3-5-16,-2-1-4 0,-4 0 4 0,9 0-13 15,-1 0-3-15,-4-2 6 0,-4 2-8 0,6-7-4 16,-5 4-1-16,1-3 2 0,-2 1-2 0,-3-1-3 16,2 2-3-16,-4-3-1 0,2 1-4 0,-2 1-3 0,0 1-8 15,-3-1-24-15,-2 2-21 0,1-2-32 16,-1 2-42-16,-1 3-54 0,4 0-47 0,-6 0-189 16,3 0-441-16,1-1 196 0</inkml:trace>
  <inkml:trace contextRef="#ctx0" brushRef="#br1" timeOffset="-51827.196">22217 8065 74 0,'6'-4'327'0,"-3"1"-22"16,-2 1-19-16,-1 2-21 0,0 0-19 0,0 0-16 15,0 0-12-15,-4 11-4 0,-2 4-14 0,-2 4-9 16,2 6-18-16,-7 7-9 0,0 4-7 0,-7 10-12 16,3 4-11-16,-3 5-11 0,-2-2 6 0,-4078 2-8 15,8145 25-11-15,-4069-27-14 0,-2 3 3 0,2 0-15 16,-12 19-5-16,12-24-4 0,-1-3-5 0,1-2-3 16,-2 0-17-16,5-3 3 0,-2-3-14 0,5-9-2 15,0 2-11-15,3 0-20 0,-1-2-21 0,3-3-29 16,-2-1-32-16,4-4-29 0,3-5-33 0,1-1-45 15,0-3-51-15,4-6-42 0,1-2-43 0,0 0-216 16,2-3-577-16,0-3 256 0</inkml:trace>
  <inkml:trace contextRef="#ctx0" brushRef="#br1" timeOffset="-51570.319">22123 8867 81 0,'8'-2'257'0,"-5"2"3"15,3 2 1-15,-6-2-6 0,7 5-18 0,-3-2-17 16,0 1-20-16,-1 1-15 0,2 0-24 0,-1 0-17 16,1 2-19-16,-1-2-12 0,3 2-12 0,0-2-10 15,2-1-12-15,-1 1-8 0,2-1-6 0,0 0 3 16,2-4-19-16,-2 0-1 0,0 0-8 0,-2 0-6 16,0-3 14-16,-2 2-12 0,1-2-5 0,-3 0-3 15,-1-2 6-15,-1 0-3 0,-3 1 7 0,0-1-2 16,-3-2-6-16,-4 1-8 0,-4-1-14 0,-10 2-21 0,-10 1-28 15,1 2-33-15,-4 2-59 0,-14 4-75 16,9 1-76-16,-16 4-172 0,6 1-494 0,-6 0 219 16</inkml:trace>
  <inkml:trace contextRef="#ctx0" brushRef="#br1" timeOffset="-36277.004">17246 10428 83 0,'4'-6'145'0,"0"-1"-6"0,-3 3-6 15,2 1 1-15,-3-2-18 0,4 0-4 0,-3 0-6 16,0 3-14-16,-1 2 8 0,3-6-9 0,-3 6-3 15,0 0-6-15,0 0-2 0,0-2-1 0,0 2 9 16,0 0 6-16,4 15 0 0,-8-3 0 0,4 3-4 16,-4 4-4-16,-4-1-8 0,1 5-2 0,-2 3-5 15,2-8-4-15,1 10-1 0,-2-10-3 0,2 1-8 16,1 1-2-16,2-5-6 0,-1 3-4 0,3-3-4 16,-2-3-5-16,7 0-2 0,-1 1-5 0,1-2-7 15,3 3 2-15,2-6-5 0,0 1-2 0,4-3-1 16,-3-4-1-16,7 4-2 0,1-2-2 0,3-4-3 15,-4 1 0-15,5-1-7 0,-3-4-5 0,-2-1-13 16,3 1-20-16,-6-1-20 0,4-2-25 0,-8 1-17 16,4 1-13-16,-5-4-24 0,2 1-8 0,0-1-9 15,-5 3-9-15,1-3-2 0,-3 0 6 0,1-1-3 16,-2 1-87-16,-3-2-269 0,1 5 119 0</inkml:trace>
  <inkml:trace contextRef="#ctx0" brushRef="#br1" timeOffset="-36118.43">17518 10618 863 0,'-1'-7'-29'0,"1"1"26"0,-2-2 13 15,-1 1 10-15,1 2 20 0,-1-1 2 0,0 1 21 16,1-1 4-16,1 2 20 0,-2 1 8 0,2 0 1 15,1 3 7-15,-4-3-4 0,4 3-9 0,0 0-7 16,0 0-6-16,-10 10-5 0,5 4 1 0,1 1-7 0,-1 3-3 16,1 1-8-16,0 7 1 0,1 2-4 0,-3-2-6 15,1 4-5-15,1-4-6 0,0 1-5 16,0 1-1-16,4-2-3 0,-1 0-14 0,1-7-15 16,0-1-25-16,0 0-24 0,0 0-32 0,1 0-29 0,3-6-50 15,0 4-173-15,-3-8-364 0,3-1 161 0</inkml:trace>
  <inkml:trace contextRef="#ctx0" brushRef="#br1" timeOffset="-35791.36">18105 10186 23 0,'0'0'246'0,"0"0"-27"0,0 0-17 16,8 20-17-16,0-11-17 0,4 2-15 0,2 3-11 15,7 4-6-15,-1-1-11 0,1 0-10 0,0-2-11 16,1 0-8-16,-3-3-11 0,-4 1-9 0,2-3-6 15,1 2-8-15,-5 1-8 0,-2-4-6 0,1 1-4 16,-4-1-22-16,2-1-27 0,-5-4-23 0,0 2-28 16,-1-2-31-16,-1-1-30 0,0-3-20 0,-3 0-32 15,0 0-127-15,0 0-321 0,0 0 141 0</inkml:trace>
  <inkml:trace contextRef="#ctx0" brushRef="#br1" timeOffset="-35625.845">18354 10193 167 0,'-2'-3'221'0,"-2"3"-25"0,4 0-14 0,-14 5-9 16,6 3-3-16,-6 6-5 0,1 1-10 0,-1 9-9 0,-4 1-10 16,0 1-12-16,1 0-12 0,-4 1-10 15,7-2-9-15,-4 3-10 0,3 1-11 0,-3 0-18 16,1-6-23-16,3 2-28 0,0-2-35 0,0-2-37 16,5-4-38-16,5 0-42 0,-1-3-51 0,1-4-105 0,-2-2-331 15,6-2 147-15</inkml:trace>
  <inkml:trace contextRef="#ctx0" brushRef="#br1" timeOffset="-35418.148">18542 10169 228 0,'3'2'278'0,"-3"-2"-27"0,1 7-20 15,-2 4-15-15,-2-1-10 0,-2 6-14 0,1 4-16 16,-4 5-19-16,3 0-5 0,-4 1-18 0,4 1-18 15,0-4-12-15,3 5-9 0,-1-12-13 0,-4 8-18 16,5-6-25-16,-3 2-32 0,5-3-41 0,-3-1-42 16,2-4-62-16,5-2-45 0,-4-3-45 0,5-2-118 15,0-3-373-15,2-2 166 0</inkml:trace>
  <inkml:trace contextRef="#ctx0" brushRef="#br1" timeOffset="-35123.451">18785 10188 278 0,'1'-3'262'0,"-1"3"-23"0,0 0-12 16,0 0-1-16,-5 13-1 0,7-4-7 0,-4 6-12 16,1-4-10-16,1 5-10 0,-3 0-14 0,3 2-14 15,0 0-15-15,3-1-5 0,2 1-14 0,-4-2-5 16,5-4-22-16,-4 0-14 0,1 1-7 0,3-3-9 16,-1-1-8-16,0-2-3 0,0 0-10 0,6-2-4 15,-3-3-8-15,1-2 0 0,3-1-6 0,-2-4-11 16,0 0-13-16,0-1-12 0,3-6-4 0,-4 1-11 15,1-6-3-15,-6 2 2 0,1-3-3 0,-5 0 3 16,0-2 6-16,-5 1 1 0,1-1 5 0,-6 3 0 0,-1 0 0 16,0 3 3-16,-3 0 1 0,-2 3 5 0,-2 0-1 15,1 6-5-15,-2-1 5 0,-2 5-2 16,2 2-1-16,-1 0-14 0,-2 3-29 0,4 2-35 16,-1 2-45-16,-1 1-36 0,7 1-46 0,-1 0-54 0,4 1-162 15,3-2-463-15,3-3 205 0</inkml:trace>
  <inkml:trace contextRef="#ctx0" brushRef="#br1" timeOffset="-34799.269">19203 10135 305 0,'0'0'345'0,"0"5"-30"15,0-5-27-15,-7 14-17 0,2-4-19 0,-1 2-14 0,3 2-15 16,-2 3-2-16,1-2-38 0,3 4-10 0,1-2-30 15,-3 0-11-15,6-2-22 0,2 2-1 0,-2-3-13 16,2 0-12-16,1-2-12 0,2 1-10 0,-2-4-2 16,7 0-16-16,-3-2-17 0,2-1-20 0,2-4-14 15,-1-2-10-15,4 0-11 0,1-4-9 0,1-4 3 16,-7 1-2-16,3-2 4 0,-2-3 3 0,-3-1 5 16,-2-1 2-16,-3-1 2 0,0-3 6 0,-5 0 5 15,0-1-6-15,-5 0 8 0,-4-6-4 0,-5 3 7 16,3 6-1-16,-4 1 1 0,1 0-2 0,-2 6 4 15,-1 0-2-15,-2 3 1 0,0 4-11 0,-2 1-22 16,1 2-31-16,3 2-31 0,-2 2-36 0,2 1-38 16,6 0-41-16,3 0-50 0,3 2-137 0,1-1-431 15,4-2 191-15</inkml:trace>
  <inkml:trace contextRef="#ctx0" brushRef="#br1" timeOffset="-34601.91">19875 10243 214 0,'0'0'413'0,"8"0"-44"0,-8 0-40 0,0 0-38 16,8-2-33-16,-8 2-22 0,9-1-26 0,-1-2-21 16,1-1-21-16,2 0-21 0,5-3-29 15,-2 4-49-15,-4-1-56 0,3 0-60 0,-3 0-72 0,0 2-78 16,-2-1-247-16,-2 3-480 0,-6 0 212 15</inkml:trace>
  <inkml:trace contextRef="#ctx0" brushRef="#br1" timeOffset="-34450.317">19784 10452 133 0,'-2'7'232'0,"4"-4"-17"0,-1 3-6 15,3-1-9-15,5-2-10 0,0 1-16 0,1-3-16 16,4 1-17-16,6-4-16 0,3-1-7 0,9-2-21 0,0-1-11 15,3-4-44-15,1 0-67 0,11-8-79 0,-12 4-229 16,-5 0-359-16,1-2 160 0</inkml:trace>
  <inkml:trace contextRef="#ctx0" brushRef="#br1" timeOffset="-34091.151">20703 10021 334 0,'0'0'311'0,"0"-6"-18"16,0 6-2-16,-4-5 0 0,4 5-11 0,-5-1-28 16,5 1-24-16,-13 2-26 0,0 1-17 0,3 1-20 15,1 4-16-15,-5 4-19 0,0-2-6 0,1 2-20 16,2 0 5-16,-2 2-27 0,2-1-14 0,-1 0-12 16,4 2-13-16,2-3-15 0,2-1-3 0,1 0-11 15,2 1-3-15,0 0-10 0,2-2 1 0,4 2-5 16,1-2-16-16,5 0 2 0,3 3-1 0,5-2-6 15,5 3-7-15,0-1 8 0,2-4-4 0,1 1-1 16,-5-3 13-16,3 3-8 0,-6-2 3 0,1-2 3 16,-4 4-2-16,0-4 6 0,-5-1 3 0,-1 3 1 15,-2-4 4-15,-1 1 0 0,-5 1 3 0,4-2-2 16,-6 2 2-16,-3 1 0 0,0-3 0 0,-8 3 3 16,0 3-2-16,-5-2-10 0,-6 1-2 0,-2-1-11 15,-3 1-12-15,-4-3-15 0,0 0-22 0,-1-2-28 16,-2-2-36-16,0 0-29 0,3-4-35 0,-6-1-45 0,2-1-152 15,0-1-429-15,3-3 191 0</inkml:trace>
  <inkml:trace contextRef="#ctx0" brushRef="#br1" timeOffset="-33679.235">20770 9994 211 0,'30'-12'250'0,"-2"-2"-2"15,1 2-11-15,2 4-16 0,-2-3-22 0,0 3-20 0,-9 5-17 16,2-1-15-16,-1 1-16 0,-3 1-12 0,-4 0-11 16,3 2-11-16,-4 2-14 0,-1 0-3 0,-3 1-9 15,2 1-7-15,-4 4-4 0,-4-3-4 16,2 5-4-16,-4 0-6 0,2 8-1 0,-7-1-3 0,-4 8-5 16,3 1 2-16,-8 1 3 0,3 4-4 0,1-4-1 15,-2 0 0-15,1-2-8 0,1 4-3 16,0 0-1-16,2-2-5 0,2-9-3 0,3 2-3 0,2-1-6 15,0 0-3-15,4-2 1 0,2-3-2 0,3 1-5 16,-2-9 1-16,5 0-8 0,3-2-13 0,3-1-12 16,9-6-12-16,0-2-2 0,1 0 0 0,-1-5 2 15,0 1 6-15,-2-3 3 0,0-1 2 0,0-4 6 16,-3 0 2-16,-2 0 2 0,-6 2 9 0,2-8-1 16,-7 5 0-16,-3-7 5 0,-1-1 1 0,-1 0 2 15,-8-2-1-15,2 1 1 0,-7 4 5 0,0 5 2 16,-7-8 11-16,1 7 7 0,1 7 2 0,-3 2-2 15,-4 3-5-15,0 0-1 0,0 5-6 0,-5 3-7 16,-2 0-23-16,6 3-27 0,-5 7-52 0,8-5-55 16,5 4-58-16,-7 0-166 0,7 2-414 0,1 1 184 15</inkml:trace>
  <inkml:trace contextRef="#ctx0" brushRef="#br1" timeOffset="-33372.27">21758 10110 167 0,'-16'0'307'0,"-1"0"-30"0,2 1-27 0,3 0-27 0,1 2-27 16,4-3-18-16,1 3-21 0,2 0-20 15,2 1-22-15,2 1-20 0,2-2-27 0,2 1-25 0,4-3-27 16,1 0-17-16,1-1-13 0,3 0-22 15,-2-1-7-15,4-2 1 0,-2-1 3 0,-1 0 3 0,-1-2 3 16,1 3 5-16,-2-4-1 0,-6 2 10 0,-2 0 12 16,2 0 9-16,-4 0 12 0,0 0 8 15,-2 0 3-15,-1 1-7 0,-2-1 3 0,-4 4-4 16,-3-1-5-16,3 2-4 0,-5 0 0 0,2 0-12 0,0 3-16 16,-3 1-23-16,-2 2-34 0,4-1-43 0,1-1-178 15,-2 6-323-15,2-5 144 0</inkml:trace>
  <inkml:trace contextRef="#ctx0" brushRef="#br1" timeOffset="-33068.377">22267 9792 251 0,'6'-10'289'16,"-3"-3"0"-16,-2 4 2 0,2 2-2 0,0-1-15 15,0 3-10-15,-3 4-38 0,1-3-17 0,0 0-24 16,-1 4-15-16,0 0-7 0,-2 16 10 0,-4 3-2 16,-3 6-8-16,-4 10-8 0,-2 15-6 0,-5 2-9 15,-3 29-15-15,4-26 9 0,-7 23-10 0,7-25-6 16,-2 3-6-16,-6 21-5 0,10-23-7 0,-4-3-10 16,-3 0-10-16,4-1-8 0,-3 3-10 0,0-4-4 15,-1-2-11-15,0-2-15 0,2-1-20 0,0-2-26 16,6-10-23-16,0 0-26 0,0-5-56 0,2-1-42 0,-2 0-50 15,6-1-42-15,-5-8-36 0,11-5-26 0,-4-2-25 16,4-2-214-16,-1-5-600 0,5 0 265 16</inkml:trace>
  <inkml:trace contextRef="#ctx0" brushRef="#br1" timeOffset="-32818.331">22259 10607 30 0,'7'0'176'0,"-2"-1"-11"16,-5 1-9-16,6-2-9 0,-6 2-11 0,6-2-8 16,-6 2-12-16,0 0-9 0,8-1-12 0,-4 0-14 15,1-2-4-15,0 3-4 0,2-3-10 0,1-1-6 16,-1 2-4-16,3-1-7 0,-2-2 2 0,-2 4 5 16,1-1 13-16,-2-1 17 0,-1-1 13 0,-1-1-1 15,2 2 3-15,-5 1-5 0,0 2-7 0,-8-9-10 16,-1 7-3-16,-2-1-9 0,-12 3-10 0,-5 0-13 15,-9 3-25-15,-15 5-29 0,-2-1-51 0,-1 7-65 16,0-4-60-16,-4 6-204 0,3-1-424 0,-1 4 187 16</inkml:trace>
  <inkml:trace contextRef="#ctx0" brushRef="#br1" timeOffset="-19774.469">17990 11739 16 0,'0'0'91'0,"-1"-4"-7"0,1 4 0 0,0 0-11 0,0-5-5 16,0 5 1-16,0 0-7 0,0 0 0 15,0 0-6-15,0 0 10 0,-3-4-10 0,3 4 4 16,0 0-4-16,0 0-5 0,0 0 0 0,0 0 8 0,-1 11 6 16,0-4 4-16,-2 4-12 0,-2 2 3 0,-1 4-5 15,2 1-2-15,0 0-1 0,-1 1-1 0,-1 1-2 16,0-1-3-16,0-1-1 0,1-2-5 16,1 1-3-16,0-3-7 0,4 0-1 0,0-2 0 0,0 1 0 15,0-3-9-15,3 1 0 0,-2-3-3 0,3-1-1 16,-2-1-1-16,2 0-1 0,4-1-3 0,1 0-2 15,0-3 4-15,3 1-4 0,0-5-1 0,2 1 0 16,3-3-3-16,0 0 0 0,2-2-3 0,2-1-6 16,-2 0-6-16,-1-3-15 0,0 3-15 0,-2-2-24 15,1-1-18-15,-3 0-24 0,-2-1-24 0,-3 1-14 16,-3 2-95-16,-2 0-256 0,-1 0 113 0</inkml:trace>
  <inkml:trace contextRef="#ctx0" brushRef="#br1" timeOffset="-19552.389">18040 11787 157 0,'-3'-2'182'15,"-4"0"5"-15,4-1-12 0,3 3-7 0,0 0-17 16,-6 0-16-16,6 0-11 0,0 0-8 0,-3 11-2 16,4 1-8-16,3 6-7 0,-2 7 0 0,1 1-9 15,2 0-5-15,-1 2-7 0,3 0-7 0,-1 2-5 16,-1-4-8-16,0 3-7 0,2-3-6 0,0 0-1 15,-2-3-9-15,3-1-6 0,-4-3-11 0,2-2-21 16,2 2-28-16,-3-1-28 0,0-6-35 0,1-3-40 16,2 1-31-16,0-3-169 0,-4-3-360 0,5-3 160 15</inkml:trace>
  <inkml:trace contextRef="#ctx0" brushRef="#br1" timeOffset="-19250.325">18417 11473 24 0,'0'0'241'0,"-3"7"-20"0,6 0-21 16,-2-2-11-16,3 5-11 0,0 2-14 0,1 0-7 15,4 1-5-15,1 3-14 0,1 1-5 0,2-3-5 16,0-2-9-16,5 8-13 0,-3-6-7 0,2-2-15 16,-2 2-7-16,2-2-7 0,-3 1-8 0,4-4-6 15,-3 2-8-15,-6-4-14 0,3 1-26 0,-2-1-24 16,-1-2-24-16,0 0-36 0,-2-1-25 0,-3-1-29 16,-1-1-19-16,1-2-31 0,-4 0-153 0,0 0-361 15,0 0 160-15</inkml:trace>
  <inkml:trace contextRef="#ctx0" brushRef="#br1" timeOffset="-19074.211">18597 11480 61 0,'1'-2'207'0,"-1"2"-15"16,0 0-5-16,-5 12 0 0,1-2-2 0,-2 7 1 16,-3 9-6-16,-2 3-13 0,0 2-13 0,0-1-17 15,-2 4-12-15,-1-3-21 0,-1 3-11 0,1-1-10 16,-1-1-6-16,0 0-21 0,2-3-28 0,-1 2-30 15,0-5-27-15,1-3-46 0,-1 1-44 0,7-10-34 16,-1 3-186-16,3-5-366 0,0-3 161 0</inkml:trace>
  <inkml:trace contextRef="#ctx0" brushRef="#br1" timeOffset="-18773.409">19090 11490 116 0,'-2'-4'222'16,"-3"3"-22"-16,2-1-20 0,3 2-16 0,0 0-6 15,-6 6-11-15,3 2-4 0,2 0-6 0,-1 9-8 0,5 4-9 16,-2 4-7-16,2 1-13 0,-1-1-6 0,2 0-10 15,0 2-9-15,-1 0-7 0,-1-6-7 16,1 3-6-16,4-6-6 0,-3 1-6 0,-3-3-1 16,2 0-14-16,0 1-4 0,-1-7-22 0,-2 1-25 0,2-6-24 15,-2 3-36-15,0-2-27 0,3-3-31 0,-3-3-44 16,4 0-143-16,-4 0-355 0,5-7 157 0</inkml:trace>
  <inkml:trace contextRef="#ctx0" brushRef="#br1" timeOffset="-18469.249">19321 11453 193 0,'4'7'203'0,"0"2"5"15,-4 2-4-15,-3 5-6 0,3-5-9 0,-1 0-10 16,1 6-13-16,-4 3-13 0,3-6-3 0,1 3-19 16,0-2-14-16,1 3-14 0,-2-5-8 0,2-4-10 15,-1 3-9-15,2-1-4 0,0-2-12 0,-2-1-10 16,1-2-5-16,2-1-7 0,-2 0-3 0,2-1-1 15,-1-2-8-15,4 0 2 0,-6-2-11 0,7-5 0 16,-3 1-5-16,-3-2-2 0,2-4-4 0,2-1-5 16,-5-1 2-16,0-4-2 0,-2-2-2 0,-1 4 0 15,0 3 4-15,-2-5-4 0,0-1-1 0,-5 3 2 16,2 2-2-16,-1-1 3 0,-3 5-2 0,1 4-3 16,1-3-2-16,-1 2-2 0,-1 0-7 0,1 4-8 15,-3-3-18-15,3 2-23 0,-1 2-26 0,0 1-28 16,4-1-21-16,1 1-17 0,7-1-28 0,-8 1-159 15,4 3-370-15,4-4 164 0</inkml:trace>
  <inkml:trace contextRef="#ctx0" brushRef="#br1" timeOffset="-18178.389">19470 11440 14 0,'4'7'202'0,"-2"4"6"15,2 5 9-15,-1 2 0 0,-3-1-3 0,0 3-7 16,-2 4-13-16,2-5-13 0,-1-2-15 0,2 1-14 0,1-6-12 15,-2 5-17-15,3-1-10 0,2-1-11 16,-3-3-13-16,0-2-10 0,2 1-10 0,1-1 0 16,3-3-15-16,1-2-4 0,2-2-6 0,0-3-6 15,3 0-7-15,2-6-6 0,3-1-3 0,-2-3-15 0,7-9-5 16,-2 3-5-16,-3-4 1 0,-3-1-5 0,-1-1 5 16,-5-2-3-16,-2-1 3 0,-4 0-2 0,0-1 1 15,-6 1 1-15,-2 4 1 0,-5-3 0 16,-1 7-1-16,-1 1 1 0,-2 1 3 0,-2 4-1 0,-2 0-1 15,-2 6-5-15,-7-4-4 0,7 6-12 0,-3 3-19 16,-1 0-19-16,5 6-31 0,-1 1-30 0,0 0-30 16,4-2-36-16,-1 4-201 0,5 0-418 15,3-3 186-15</inkml:trace>
  <inkml:trace contextRef="#ctx0" brushRef="#br1" timeOffset="-17975.881">20088 11534 36 0,'4'0'405'0,"3"1"-49"16,-1-1-29-16,-6 0-42 0,13 0-25 0,-6-5-22 16,5-3-20-16,3 3-32 0,2-7-21 0,-2 4-35 15,4 1-45-15,-2-3-50 0,-2 2-65 0,4 1-78 16,-6-2-78-16,0 6-215 0,-3-2-433 0,-1 0 191 15</inkml:trace>
  <inkml:trace contextRef="#ctx0" brushRef="#br1" timeOffset="-17760.431">20226 11685 87 0,'1'3'281'0,"2"1"-29"0,-2-3-22 0,-1-1-16 0,8 0-16 15,-8 0-17-15,11-4-22 0,1 0-16 16,2-2-15-16,4-3-14 0,1-1-17 0,8 1-46 16,-3-3-69-16,-1-3-82 0,5 5-86 0,-5-6-120 0,-5 4-330 15,5-2 146-15</inkml:trace>
  <inkml:trace contextRef="#ctx0" brushRef="#br1" timeOffset="-17442.676">20946 11281 104 0,'0'0'326'0,"-7"-5"-41"0,5 2-17 0,-5 2-13 15,2-2-13-15,5 3-20 0,-11 0-20 0,4 0-20 16,-3 3-16-16,-4 1-18 0,5 1-18 0,-4 4-11 16,-3 2-12-16,7-4-11 0,-6 6 1 0,4-2-18 15,2-2-14-15,-1 1-2 0,5 0-12 0,-3 4-2 16,2-4-9-16,2 1-11 0,3 0-7 0,-3 0-8 15,4 2-5-15,4-1-3 0,-2 0 6 0,5-2-13 16,-2-2-1-16,5 2 4 0,0-1-2 0,-1 1-4 16,8 2 5-16,-2-3-5 0,4 3 2 0,-3 0 0 15,4-4 1-15,-6 2-1 0,4-2-1 0,-8-2 2 16,7 1 3-16,-7 0-6 0,-2-2 7 0,-1 0-3 16,-2-1 0-16,-1 2 4 0,0-1 3 0,-1 0-4 15,-3 1 3-15,-3 1-4 0,-1-1-1 0,-2 2-8 16,-6 0-8-16,2 1-9 0,-6-1-11 0,-2 0-14 15,-9 1-21-15,5-3-25 0,-6-1-26 0,1 2-34 16,5-7-30-16,1-5-37 0,-6 3-181 0,4-1-436 16,5-4 193-16</inkml:trace>
  <inkml:trace contextRef="#ctx0" brushRef="#br1" timeOffset="-17041.326">20851 11359 155 0,'28'-13'210'0,"0"-3"8"0,3 4-7 16,-3 0-7-16,3-1-8 0,-2 5-14 0,-1-2-12 16,0 2-10-16,-5 3-9 0,-2 3-12 0,-1-3-7 0,1 3-18 15,-5 1-11-15,-2 2-8 0,-2 1-4 0,-2 0 6 16,0 3 3-16,-1 2 2 0,-1 3 2 0,-2 0-1 16,-1 6-6-16,-2 1 1 0,0 8-5 0,-3-5-4 15,-2 5-6-15,0 1-6 0,-3 2-6 0,4-3-3 16,-3 1-11-16,0-6-10 0,2 5-2 0,0-7-4 15,1-2-2-15,-2 2-9 0,6-3 7 0,-2-1-26 16,0-2-2-16,3-3-5 0,3-1-5 0,3-1-11 16,0-2-8-16,1-5-8 0,3 0-8 0,4-4-3 15,-1-3-1-15,11-4 6 0,-9 1 0 0,5-7 4 16,-4 3 3-16,0-5 1 0,-2 0 8 0,-7 3-3 16,0-8 5-16,0 1-6 0,-2-3 14 0,-4-1-5 15,-4-2 4-15,-2 0 3 0,-1 0 1 0,-1-1-2 16,-3 6 0-16,-3-1 1 0,-2 1 4 0,1 9 1 15,0-4-3-15,0 6 2 0,2 3-3 0,-2 4-7 16,0 1-14-16,-3 2-22 0,0 2-28 0,-5 5-31 16,0 3-37-16,-1-2-35 0,1 6-41 0,-9 3-48 15,5 3-145-15,7-5-446 0,-2 2 197 0</inkml:trace>
  <inkml:trace contextRef="#ctx0" brushRef="#br1" timeOffset="-16737.229">21708 11432 51 0,'-2'-2'340'0,"-1"-3"-34"0,3 5-30 16,-5-3-21-16,1 0-19 0,2 2-20 16,2 1-17-16,0 0-24 0,0 0-19 0,0 0-9 15,0 0-24-15,0 0-13 0,0 0-20 0,6 13-11 0,2-9-17 16,0 0-10-16,1-1-16 0,0-1-15 15,3 1-12-15,1-2-9 0,1-1-8 0,-1 0-3 0,-3-2 2 16,0 3 0-16,-2-1 2 0,-3 0 1 16,2 0 3-16,-7 0 2 0,0 0 2 0,0 0-2 0,0 0 1 15,0 0 3-15,0 0 0 0,0 0 0 0,-25-3-1 16,11 3 1-16,-6 2-2 0,3-2-2 0,-6 0-13 16,0 2-14-16,3 1-21 0,-9 0-37 0,8 0-43 15,2 0-39-15,-2 1-50 0,2-3-151 0,5 3-398 16,1-1 177-16</inkml:trace>
  <inkml:trace contextRef="#ctx0" brushRef="#br1" timeOffset="-16452.977">22253 11072 33 0,'2'-8'333'0,"1"3"-32"0,-2-3-17 0,2 4-19 15,-1 3-4-15,0-2-37 0,-2 3-11 0,0 0-9 16,-2 15-3-16,-3 3 5 0,1 9-10 0,-6 5-20 16,1 1 7-16,0 16-27 0,-5 1-16 0,4 1-17 15,-7 2 1-15,3 6-6 0,2 0-13 0,-8 21-6 16,4-23-10-16,-7 22-11 0,9-25-9 0,-4 1-3 16,1-1-8-16,-2-3-7 0,2-1-19 0,-3-5-17 15,7 1-5-15,-5-14-29 0,4 2-14 0,-9 10-24 16,3-3-19-16,2-12-25 0,0 0-30 0,-4-5-36 15,3 1-42-15,0-4-39 0,9-7-27 0,-3-2-242 16,1-4-558-16,7-1 247 0</inkml:trace>
  <inkml:trace contextRef="#ctx0" brushRef="#br1" timeOffset="-16183.295">22213 11825 219 0,'0'0'217'0,"4"6"-8"0,-4 0-12 16,5 0-22-16,-5 2-11 0,1-1-16 16,-1 0-17-16,3 0-16 0,-2 0-6 0,2-1-14 15,-1 0-12-15,1-1-8 0,2 0-10 0,0-2-6 0,7-2-6 16,-3 0-4-16,-2-2-5 0,6-1-6 0,-2-3-5 16,-3-1-3-16,1 1-1 0,-3-2 2 0,1-1-3 15,-4 3 2-15,-1-7 3 0,-2 3 4 16,-4-1 1-16,0-4-8 0,-5 2-6 0,-5 0-2 0,-4 3-13 15,-7-2-10-15,-3 5-25 0,-5 3-28 0,-7 2-48 16,3 2-59-16,-12 8-63 0,-3 2-119 0,-2 5-369 16,6 1 164-16</inkml:trace>
  <inkml:trace contextRef="#ctx0" brushRef="#br1" timeOffset="-3594.596">18203 13397 67 0,'0'0'110'0,"0"0"-8"0,0 0-2 16,0 0-15-16,0 0 7 0,0 0-6 0,0 0-5 15,0 0-5-15,-5-1-7 0,5 1 6 0,0 0-4 16,0 0 4-16,0 0-4 0,0 0 1 0,0 0-2 16,0 0-10-16,-1-4 2 0,1 4 4 0,0 0-8 15,0 0-3-15,0 0-1 0,0 0 3 0,0 0-7 16,0 0-1-16,0 0-6 0,0 0 4 0,0 0-9 15,0 0 4-15,0 0-1 0,0 0-2 0,0 0 1 16,0 0 4-16,0 0-3 0,0 0-1 0,0 0 2 16,0 0-9-16,0 0 2 0,0 0-1 0,-5 8-8 15,4-4 3-15,-2 6-4 0,-4 3-4 0,0 2 0 16,2 2-1-16,-2 1-3 0,0-1 0 0,-1 1 0 16,0 0-1-16,2 1-6 0,-2-2 3 0,2 0-2 0,2 0 1 15,2-8-1-15,-1 0-3 0,2 2-4 16,1-1 0-16,-3-3 2 0,6 0-2 0,-2-2-2 15,3 2-1-15,-3-2-1 0,3 0 2 0,5-1-4 16,-3 0 4-16,1-3-3 0,8 2 0 0,-3-3 0 0,0 0 2 16,8-3 1-16,-1-1-1 0,-3 2 1 0,3-1-2 15,-2 0 2-15,4-2-4 0,-1 1 0 16,-3 1-2-16,-1-2-3 0,-3 1-9 0,0-1-10 16,-2 2-18-16,1-2-15 0,-2-1-16 0,-2 1-22 15,1 0-14-15,-1-1-13 0,-2 1-7 0,-1 0-6 16,-3-1 6-16,1 1-12 0,-2-2-3 0,-1 2-91 15,-2 2-256-15,0-4 113 0</inkml:trace>
  <inkml:trace contextRef="#ctx0" brushRef="#br1" timeOffset="-3419.058">18348 13508 9 0,'-8'-5'91'0,"-1"0"6"0,4 3-12 16,-4-3 5-16,1 2 3 0,2-2 8 0,-2 4 0 16,3 0 3-16,5 1-1 0,-14 0-9 0,9 2-2 15,-3 4-6-15,3 1-8 0,-1 5-3 0,-2 2-11 16,3 3-3-16,3 3-8 0,-2 6-2 0,3 1-2 15,-1-1-7-15,2-1-1 0,0-4-11 0,0-1-2 16,0 6-3-16,2 3-3 0,-1-3-22 0,0-6-23 16,2-2-39-16,-1 0-19 0,0-1-43 15,1-4-123-15,2-4-265 0,-2 0 118 0</inkml:trace>
  <inkml:trace contextRef="#ctx0" brushRef="#br1" timeOffset="-3062.32">18523 12982 107 0,'-8'7'228'0,"8"-7"-23"0,5 8-23 0,-2-5-14 0,3 6-10 15,2 2-13-15,2 2-1 0,4 3-14 16,8 6-6-16,-5 0-3 0,6 1-6 0,2 0-4 0,1 3-8 16,-1-2-15-16,2 0-8 0,0 2-7 15,0-2-7-15,0-2-7 0,-1 2-9 0,0-4-3 0,-4 0-5 16,-1-3-4-16,1-1-9 0,-6-4-12 0,1-2-19 15,-8-2-22-15,4-4-29 0,-3 1-29 0,-2-1-39 16,0-4-35-16,0-3-38 0,-2-1-139 0,-4-1-361 16,1-4 159-16</inkml:trace>
  <inkml:trace contextRef="#ctx0" brushRef="#br1" timeOffset="-2838.276">18878 13024 122 0,'-6'8'206'0,"-3"6"-18"16,-3 1-10-16,3 0-9 0,0 2-2 0,-5 6-8 15,-1 0-5-15,3 0-5 0,-3-1-6 0,2 2-10 16,-3 2-11-16,-2 0-8 0,1-2-12 0,-3 4-9 16,1 0-7-16,-2-2-18 0,0 0-17 0,-1 0-20 15,0 0-25-15,0-5-34 0,2 0-24 0,3-2-40 16,3-8-40-16,7-2-32 0,-2-1-166 0,3-4-356 15,2-2 159-15</inkml:trace>
  <inkml:trace contextRef="#ctx0" brushRef="#br1" timeOffset="-2553.706">19279 12934 172 0,'-5'-5'272'0,"4"2"-27"15,1 3-25-15,0 0-23 0,0 0-19 0,0 0-9 0,0 0-12 16,-1 16-9-16,1-3-8 0,0 3-6 16,0 3-10-16,3 8-6 0,0 2-15 0,-2-3-6 15,3 1-9-15,-1 2-9 0,-1-3-9 0,1-1-5 16,-2-1-10-16,0-5-9 0,2-2 6 0,-2 3-26 0,1-3-26 15,-1-5-32-15,1-3-30 0,0 1-23 16,-1-5-25-16,3 0-20 0,-1-1-29 0,4-4-25 16,-7 0-16-16,10-9-133 0,0 1-359 0,-5-3 159 15</inkml:trace>
  <inkml:trace contextRef="#ctx0" brushRef="#br1" timeOffset="-2268.842">19466 13019 95 0,'0'-3'169'16,"0"3"-9"-16,0 0-2 0,0 0-3 0,-3 22 3 15,1-6-10-15,-1 2-2 0,1 2-3 0,2 4-6 0,-5 2-10 16,2-6-8-16,3 5-8 0,-2-1-11 0,4-5-8 16,-1 0-6-16,-1 0-11 0,4-2-7 15,-1-4-11-15,2-2-7 0,1-1-2 0,2-1-9 16,-4-5-1-16,3 3-5 0,1-5-3 0,0-2-2 0,-1-2-5 16,5-3-3-16,-1-3 0 0,2-4-4 15,-1 0-2-15,4-10 0 0,-7 3 0 0,-4 1-2 0,3-8-4 16,-3 2 4-16,-5-2-3 0,-3-2 0 15,-2 2 0-15,0 6 2 0,1 2 1 0,-6-2-6 0,3 3 6 16,-4 2-1-16,2 6-3 0,-3-3 0 0,1 5-3 16,0 4-9-16,-1-1-17 0,-3 3-19 0,2 2-18 15,-3 1-25-15,-1 5-23 0,-1 0-15 0,9-2-17 16,0 3-30-16,-1 1-27 0,1-2-121 0,5 1-340 16,4-3 151-16</inkml:trace>
  <inkml:trace contextRef="#ctx0" brushRef="#br1" timeOffset="-1952.431">19720 13012 154 0,'0'5'225'0,"-1"4"-15"0,1-3 0 16,-2 5-6-16,0 1-11 0,-1 5-12 0,1 2-8 16,-1-2-13-16,2 3-9 0,0-3-13 0,-1 2-14 15,4-2-11-15,-2 0-12 0,1 0-9 0,3-2-10 16,0 0-11-16,-2-1-5 0,3-5-11 0,1 1-7 15,1-3-3-15,1 1-5 0,-3-4-6 0,7-3 1 16,-3-1-7-16,3-1-1 0,-1-4-6 0,1-3 1 16,2 0-4-16,3-5-1 0,-4 0 1 0,-2-3-3 15,-2 3 1-15,0-5-2 0,-4-1-3 0,1-6 0 16,-3-1 1-16,-5 2-2 0,0-3-1 0,-6 3 0 16,2 7-2-16,-3 2 1 0,3 0 0 0,-7 2-6 0,4 2-7 15,-5 4-11-15,1 2-15 0,3 2-17 16,-8 2-19-16,-1 1-24 0,1 4-16 0,-1 1-18 15,3-1-39-15,4 2-3 0,0 1-32 0,2-2-163 16,0 4-391-16,1-3 173 0</inkml:trace>
  <inkml:trace contextRef="#ctx0" brushRef="#br1" timeOffset="-1617.688">20455 13058 82 0,'11'-3'203'0,"1"-1"-9"0,-2 3-18 0,4-3-15 15,0 1-15-15,4-2-15 0,-2 1-17 0,-3 1-10 16,0-2-12-16,0 2-10 0,-1-1-15 16,-3-1-24-16,2 2-37 0,-3-1-45 0,-4083 1-42 15,8161-1-45-15,-4081 4-101 0,-5 0-243 0,0 0 107 0</inkml:trace>
  <inkml:trace contextRef="#ctx0" brushRef="#br1" timeOffset="-1453.938">20394 13179 109 0,'1'3'166'0,"3"1"-8"16,1-3-1-16,1 1-10 0,8-4-1 0,4 2-11 16,0-4-13-16,12-1-11 0,-1-1-13 0,2-2-11 15,2-1-4-15,1-2-9 0,3-3-19 0,-1 2-40 16,-3 2-63-16,3-6-80 0,-5 0-121 0,-3 1-268 15,-4 0 120-15</inkml:trace>
  <inkml:trace contextRef="#ctx0" brushRef="#br1" timeOffset="-983.229">21317 12736 162 0,'4'-10'218'0,"-1"4"-10"0,-1 1 5 0,1-1-1 15,-2 2-9-15,2 2-12 0,-3 2-12 0,0-6-6 0,0 6-26 16,0-3-17-16,0 3-12 0,0 0 0 0,-10 6-22 16,3 1-7-16,-3 1-11 0,-2 1-8 0,2-1-3 15,1 1-9-15,0-1-7 0,3 1-6 16,-2-1 0-16,2 1-6 0,2 0-4 0,2 1-4 0,2 1-4 16,-2-3-4-16,5 2-2 0,-1 0-2 15,4-1-4-15,2 1-2 0,1-1-2 0,0-3 1 16,9 5-2-16,-4-2-1 0,3 0 0 0,-2 0 0 15,4-1-2-15,-1 0 5 0,0-2-4 0,-1 1 0 0,-4 2-8 16,3-1 4-16,-6 0-1 0,1-4 2 0,-3 1 0 16,-3 0-2-16,1 0 0 0,-2-1 13 0,-4 2-3 15,2-1 1-15,-2 0-1 0,-2 1-2 0,-2 2 1 16,-3 2-5-16,0-3-3 0,-7 3-9 0,-3 1-22 16,-1-3-15-16,-7 1-22 0,-5-1-31 0,-2 1-28 15,0-2-36-15,2-5-27 0,2-2-35 0,-2 0-176 16,-1-1-430-16,5-4 191 0</inkml:trace>
  <inkml:trace contextRef="#ctx0" brushRef="#br1" timeOffset="-524.343">21362 12754 234 0,'22'-13'233'0,"2"0"0"0,5-1-3 0,0 0-6 16,-1 2-15-16,0 1-19 0,0-1-20 0,-1 2-15 15,-7 2-17-15,1 3-12 0,-1 0-13 0,-3-1-14 16,1 0-9-16,0 3-7 0,-7 1-11 0,1-2-5 16,-3 3-9-16,-2-1-1 0,2-1-11 0,-4 3-5 15,-1-2-3-15,-4 2-8 0,6 0-1 0,-6 0-3 16,0 0-2-16,8 1-1 0,-8-1-5 0,-1 11 0 16,-2-9-4-16,-2 7 0 0,-3 2 0 0,3 1-3 0,-5 5-1 15,1-2-2-15,0 3 0 0,-5 4 2 16,1 1-4-16,2 3 0 0,2 0 1 0,-1 0-3 15,3-3 1-15,-1 3-2 0,2 2 0 0,1-3 1 16,4 0-4-16,2-6 0 0,1 0 0 0,2-4 0 0,3 2 0 16,4-3-4-16,1-3 0 0,-3-5 1 15,9 4 0-15,0-5-6 0,2-3 1 0,1-4-6 16,0-3-6-16,9-5-3 0,-1 1-3 0,-1-5 1 16,-3-1 3-16,0 2-1 0,-6-6 1 0,-1-2 3 15,-3 1-1-15,-3 3 0 0,-2-6 7 0,-2-2 2 16,-6-2-1-16,1 1-2 0,-6-6 2 0,2 1 3 15,-7-1-1-15,-2-1 2 0,1 6 1 0,-2-5 5 16,-4 5-1-16,-4 2 2 0,0 4-2 0,3 8 3 16,0 2 0-16,-1 4-4 0,-1 4-13 0,-1 1-12 0,-2 7-26 15,-8 0-28-15,8 8-35 0,-4 3-36 0,4 2-27 16,2 3-184-16,2-2-396 0,7-2 175 0</inkml:trace>
  <inkml:trace contextRef="#ctx0" brushRef="#br1" timeOffset="-218.614">22131 12800 16 0,'0'-4'278'0,"0"4"-28"15,0 0-24-15,0 0-22 0,-7-3-18 0,7 3-21 16,0 0-18-16,0 0-16 0,-5 8-11 0,5-8-16 15,-2 7-12-15,2-7-10 0,4 6-8 0,-1-2-12 16,1-1-7-16,3-2-11 0,0-1-16 0,0 1-12 16,0-1-2-16,2-1 1 0,-2 0 1 0,-2-2-2 15,3-1-2-15,-3 1 0 0,0 0-1 0,-1 0 1 16,0-2-3-16,-3-2 2 0,2 3 1 0,-6-1 2 16,2-2-7-16,-5 2-2 0,-1 1 5 0,2-1-6 15,-6 1-10-15,-3 0-10 0,3 0-13 0,-4 3-31 16,1 0-41-16,1 1-28 0,0 0-44 0,-4 0-151 15,4 1-351-15,2-1 155 0</inkml:trace>
  <inkml:trace contextRef="#ctx0" brushRef="#br1" timeOffset="120.621">22640 12198 270 0,'1'-4'250'16,"2"2"-23"-16,-2-1-18 0,-1-1-20 0,0 4-17 15,0 0-10-15,0 0-6 0,4 9-1 0,-2 1-3 16,-2 9-10-16,-2 8-6 0,2-1-10 0,-4 8-5 0,-3-1-9 16,0 17-2-16,-5 0-7 0,-1 6-6 0,-2-1-2 15,-6 3-10-15,-7 20-6 0,6-25-2 0,1 4-1 16,-3 0-7-16,0-3 5 15,-9 24-3-15,11-26-5 0,-2 0-8 0,-3-1-3 0,5-1-9 0,2-2 0 16,-2 0-12-16,0-5 3 0,7-10-7 0,3 0-6 16,-4-2-7-16,4 1-19 0,-2-4-2 0,7-3-24 15,0-6-15-15,3-2-21 0,-1-5-15 16,5 1-21-16,-2-6-25 0,2 2-29 0,-2-6-25 16,6-1-33-16,-4-2-33 0,0 0-205 0,16-14-486 0,-9 2 216 15</inkml:trace>
  <inkml:trace contextRef="#ctx0" brushRef="#br1" timeOffset="377.945">22526 12980 151 0,'3'-2'183'0,"-1"0"-12"0,-2 2-15 16,0 0-21-16,0 0-16 0,0 0-7 0,0 0-11 15,13 4-7-15,-13-4-13 0,9 0-9 0,-3 2-6 16,0-2-9-16,1 0-9 0,-1-2-3 0,7 2-8 15,-2-5-1-15,0-2-11 0,3 0 6 0,-1-3-6 16,1 1 5-16,-5 0-11 0,1 1 3 0,-1-4-1 16,-2 3 9-16,-5-1 23 0,5 0 23 0,-6 4 20 15,-1-1 5-15,-1 0-5 0,-3 2-7 0,-4 2-10 16,-5 0-8-16,-5 6-9 0,-10 3-15 0,-2 2-32 16,-6 4-38-16,-18 10-76 0,2 3-85 0,-6 1-207 15,0-1-425-15,-4 4 188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22:58.408"/>
    </inkml:context>
    <inkml:brush xml:id="br0">
      <inkml:brushProperty name="width" value="0.05292" units="cm"/>
      <inkml:brushProperty name="height" value="0.05292" units="cm"/>
      <inkml:brushProperty name="color" value="#C00000"/>
    </inkml:brush>
  </inkml:definitions>
  <inkml:trace contextRef="#ctx0" brushRef="#br0">4286 4354 157 0,'-1'-5'242'0,"1"5"-6"15,0-8-13-15,-1 4-18 0,0 0-12 0,1-1-8 16,-3 1-9-16,2 0-3 0,-1 0-7 0,0-1 2 16,0 2-4-16,-1 1-4 0,0-3-4 0,0 3-13 15,-1-2-5-15,-2 0-5 0,-1 2-12 0,2 1-12 16,-3-1-12-16,-1 2 4 0,-2 2-25 0,-6 1-4 16,-2 5-7-16,2-1-12 0,-4 0 0 0,-4 8-8 15,1-4-1-15,-1 5-4 0,9-3-4 0,-4 3-7 16,6-3-2-16,0-3-7 0,2 3-3 0,3-4-11 15,0 1-3-15,5-3-2 0,-1 5-8 0,4-3-4 16,-2 2-3-16,3-5-5 0,3 2 2 0,-2-3 4 16,2 0-1-16,3 0-3 0,3 4 0 0,3-4 4 15,-2-2 2-15,3 2-5 0,1-5 4 0,0 1 0 16,2 5 0-16,3-4 3 0,-3 1-6 0,-2 1-5 16,-3-2-5-16,1 1-1 0,-2-3-1 0,-1 3-2 15,-5 0-4-15,3 1 6 0,0 1-3 0,-5 1 4 16,1 0 4-16,-6 3 2 0,2 1 2 0,-4 2 2 15,1-3 2-15,-5 7 2 0,0-2-3 0,0-2 6 16,-1 3-4-16,0-1 0 0,0 0-1 0,-3-2-2 16,4-3 2-16,-3 2-2 0,2-2-2 0,4 0 1 15,-3 0-9-15,0-1 1 0,4 1 0 0,0-5-4 16,1 2-3-16,0 1-1 0,4-2 1 0,-5-3 0 16,5 3-2-16,-1-3 3 0,1-2 1 0,0 8 5 15,0-8 2-15,1 4 3 0,2-4 1 0,-3 0 3 16,0 0 2-16,2 5 1 0,-2-5 1 0,4 5 4 15,-4-5-1-15,0 5 1 0,0-5 7 0,3 5-4 16,-3 1 7-16,-3-1-3 0,3 0 0 0,-1 3 1 16,-2 1-1-16,1 3 1 0,-5 1 1 0,2 4 2 15,3-3 0-15,-2 2 1 0,0 2-1 0,0-1 1 16,0 2 1-16,0-2 0 0,3-5 0 0,1 4 2 16,0 0-2-16,0-2-1 0,1-1 3 0,3 3-1 15,0-6-5-15,0 0 0 0,0 0-2 0,1-2 3 16,5 0-3-16,-2-4 0 0,2 0-7 0,4-4-25 15,3 0-41-15,2-3-58 0,1-2-63 0,-2-4-211 16,8-3-439-16,-1-4 195 0</inkml:trace>
  <inkml:trace contextRef="#ctx0" brushRef="#br0" timeOffset="243.881">4565 4557 35 0,'-4'-1'302'16,"2"0"-12"-16,2 1-19 0,0 0-15 0,0 0-23 15,-12 9-16-15,10 0-17 0,-1 0-14 0,2 1-12 16,0 2-20-16,-3 1-13 0,4 3-17 0,1 1-13 16,-1 0-9-16,1 1-10 0,2 0-11 0,-2-1-7 15,-1-5-9-15,4 2-14 0,-2 3-16 0,0-5-33 16,-2-1-25-16,0-1-33 0,0 1-36 0,0-1-35 15,-2-6-37-15,1 3-42 0,0-2-44 0,-4-3-130 16,0 1-412-16,0-3 183 0</inkml:trace>
  <inkml:trace contextRef="#ctx0" brushRef="#br0" timeOffset="418.9">4448 4526 157 0,'2'-5'219'15,"5"-3"-12"-15,3 0-12 0,-1 2-13 0,1-1-17 16,1-1-17-16,6-1-13 0,0 1-14 0,0 2-14 16,3 1-11-16,0 2-7 0,-6-1-13 0,1 4-12 15,1-3-39-15,-6 6-53 0,3-3-61 16,-3 1-55-16,-6 6-144 0,-1-1-311 0,-6 4 137 0</inkml:trace>
  <inkml:trace contextRef="#ctx0" brushRef="#br0" timeOffset="587.944">4363 4913 154 0,'4'5'220'15,"-4"1"-10"-15,6-2 0 0,2-2-13 0,-2 3-13 16,4-3-11-16,3-1-16 0,4-2-11 0,4 1-21 16,-1-2-12-16,9-1-9 0,-3 1-14 0,1-3-24 15,-5 3-62-15,4-5-75 0,4-1-89 0,-11 3-161 16,-2-2-347-16,-2 1 154 0</inkml:trace>
  <inkml:trace contextRef="#ctx0" brushRef="#br0" timeOffset="872.853">4909 4555 82 0,'0'-5'289'0,"0"1"-3"0,0 0-15 16,0 4-17-16,-1-7-23 0,1 3-20 0,0 4-14 16,0-7-14-16,0 7-11 0,-3-3-9 0,3 3-11 15,0 0-6-15,0 0-17 0,0 0-12 0,0 0-7 16,0 0 13-16,0 0 21 0,0 0 3 0,4 17-5 16,-2-3-20-16,0 1-1 0,-2 2-8 0,0 2-10 15,-2-1-11-15,4 2-9 0,-6-2-11 0,4 9-5 16,0-2-14-16,0-5-25 0,-1-1-36 15,2 0-54-15,-1-2-41 0,-1 1-42 0,-2-1-53 0,3-4-54 16,3-5-60-16,-2 5-243 0,-1-8-599 0,0 2 265 16</inkml:trace>
  <inkml:trace contextRef="#ctx0" brushRef="#br0" timeOffset="1062.977">5198 4786 353 0,'0'0'341'0,"0"0"-30"16,0 6-22-16,1-2-26 0,-2 2-30 0,-1 1-16 15,0 3-33-15,2-1-29 0,-4 2-46 0,8 3-57 16,-8-2-82-16,4 4-88 0,0-5-93 0,-1 1-147 16,1 0-389-16,-3 0 172 0</inkml:trace>
  <inkml:trace contextRef="#ctx0" brushRef="#br0" timeOffset="1397.916">5499 4553 56 0,'1'-1'248'0,"-1"1"-12"0,4-4-13 16,-4 4-14-16,0 0-8 0,0 0 0 0,4 8 21 16,-4-2-5-16,0 5-10 0,0 1-14 0,0 4-3 15,0 2-22-15,-1 0-19 0,2 2-14 0,-2 2-10 16,1-3-12-16,1 6-8 0,-1-6-8 0,3 7-16 15,-3-7-11-15,0 1-11 0,1-3-20 0,-1-3-32 16,0-2-30-16,0 1-33 0,0-3-34 0,-1 1-37 16,-2-6-42-16,2-2-48 0,-2 0-47 0,-1 0-171 15,4-3-470-15,0 0 209 0</inkml:trace>
  <inkml:trace contextRef="#ctx0" brushRef="#br0" timeOffset="1579.26">5229 4613 1 0,'-1'-2'258'0,"1"-2"-18"16,0 4-11-16,7-5-2 0,3-1-14 0,5 2-16 15,2-1-20-15,11 3-13 0,1-4-20 0,6 0-13 16,-1 1-12-16,3-1-16 0,-1 4-9 0,0-1-12 16,0-1-16-16,-3 3-41 0,-2 2-51 0,-11 1-54 0,1-2-49 15,-5 3-45-15,-2 4-170 0,-5-1-372 16,-1 2 165-16</inkml:trace>
  <inkml:trace contextRef="#ctx0" brushRef="#br0" timeOffset="1744.968">5527 5032 30 0,'3'3'252'0,"-2"3"-2"0,2-2-10 0,2-1-13 16,3-2-21-16,2 0-21 0,2-3-13 0,8-1-23 0,7-3-17 15,1-4-20-15,5 1-71 0,0-2-109 0,-1-3-254 16,1 0-348-16,-2 0 155 0</inkml:trace>
  <inkml:trace contextRef="#ctx0" brushRef="#br0" timeOffset="2349.656">5968 4604 122 0,'10'-5'203'0,"2"2"-24"16,1-1-19-16,-2 2-14 0,2-1-16 0,-1 0-13 15,-1 3-12-15,0 1-12 0,-1-1-8 0,-2 2-8 16,-3 3 1-16,-1-1-13 0,-2 4-6 0,-5 1-9 15,-1 3-5-15,-5 4-3 0,-1 0-8 0,0-2-3 16,-1 3-8-16,-4-2 7 0,4-1 0 0,-1 0-3 16,5-5-2-16,-2 1 3 0,0-2-6 0,4 2-1 15,2-4 0-15,-1 0-1 0,2 1-5 0,2-2 0 16,0 0 20-16,1 0-10 0,0 0-2 0,3-3 1 16,6 1 2-16,-1-1-4 0,3-2-1 0,7 0-1 0,-1-3-5 15,2-1-2-15,8-1-1 0,-2 0-10 0,2-1-38 16,-1-1-56-16,1 1-72 0,-8 1-177 15,-2-2-370-15,5 2 165 0</inkml:trace>
  <inkml:trace contextRef="#ctx0" brushRef="#br0" timeOffset="2556.245">6552 4763 252 0,'1'5'313'0,"-1"-5"-17"0,0 5-11 0,3 0-7 16,-3 0-27-16,0 4-29 0,0 1-20 0,1 4-21 16,-1-4-15-16,4 6-20 0,-4 2-17 0,1-3-16 15,3 1-19-15,-4-3-34 0,4 2-38 0,-3-4-45 16,2 1-49-16,-2 0-56 0,3-5-58 0,0 0-50 0,-3-1-159 16,5-1-427-16,0-1 190 0</inkml:trace>
  <inkml:trace contextRef="#ctx0" brushRef="#br0" timeOffset="2778.374">6805 4535 296 0,'0'-5'322'16,"1"3"-19"-16,-1-3-26 0,0 5-17 0,0 0-16 15,0 0 2-15,3 13-16 0,-2-3-18 0,-1 0-20 16,4 4-21-16,-4 1-15 0,3 4-13 0,-1-3-18 0,1 2-14 15,-2 1-12-15,2-2-14 0,-3 0-36 16,1 0-34-16,-2-1-43 0,-2-4-37 0,3-2-34 16,0 1-33-16,0-5-37 0,-4-1-39 0,2-2-42 15,-1 0-182-15,-1-2-466 0,4-1 207 0</inkml:trace>
  <inkml:trace contextRef="#ctx0" brushRef="#br0" timeOffset="2936.647">6552 4574 86 0,'-6'-4'261'0,"4"1"-23"16,-1 0-19-16,1-1-21 0,2-1-13 0,0 5-6 0,7-5-15 16,3 3-19-16,0 0-13 0,3-2-12 0,10 0-14 15,0 4-10-15,5 0-7 0,1 0-12 0,2 0-12 16,-3 4-32-16,-1-1-59 0,-4 2-64 16,-1 0-66-16,-3 1-198 0,-5 4-383 0,0-1 170 15</inkml:trace>
  <inkml:trace contextRef="#ctx0" brushRef="#br0" timeOffset="3119.013">6736 4983 73 0,'0'5'284'0,"-4"-2"-11"0,3 1-19 16,0-1-21-16,1 1-24 0,0-4-23 0,2 3-18 0,-2-3-16 15,10 0-14-15,2-3-18 0,-3-1-22 16,10-3-28-16,3-5-34 0,1-3-30 0,2 0-38 15,4-4-39-15,-1 0-37 0,-2-3-33 0,3-3-32 0,0 0-124 16,-5-2-320-16,1 1 143 0</inkml:trace>
  <inkml:trace contextRef="#ctx0" brushRef="#br0" timeOffset="3362.783">7151 4580 85 0,'-5'-1'186'0,"-2"0"7"0,-4 2 4 15,1 2-3-15,2 0-8 0,0 1-9 0,-1 0-12 0,1 2-14 16,0 2-7-16,-1-2-13 0,3 2-9 0,1 1-8 15,1 3-13-15,3-2-5 0,-3 1-13 16,4-1-4-16,4 3-11 0,-3-1-5 0,4 0-2 16,4 1-9-16,1 0-7 0,-1-3-4 0,5 3-3 0,-1-1-8 15,1-1 0-15,3 2 0 0,-3-4-7 0,1 1-3 16,-5-3-3-16,3 5 1 0,-4-6-1 0,0 2 2 16,-5 0-3-16,2-3-3 0,2 0 3 0,-7 0 0 15,3 0-4-15,-4 1-1 0,0-2-7 0,-4 1-13 16,-1 0-19-16,-5 1-26 0,-2-1-31 0,2 0-36 15,-4-3-42-15,1-2-40 0,-8-2-198 0,3 2-433 16,-2-2 192-16</inkml:trace>
  <inkml:trace contextRef="#ctx0" brushRef="#br0" timeOffset="3531.675">7123 4502 223 0,'19'-11'277'0,"-1"2"-20"16,7-5-23-16,-5 7-25 0,7-5-21 0,-4 3-19 0,-4 1-18 16,1 3-30-16,-1 0-76 0,-3 0-91 0,3-1-104 15,-8 1-130-15,-1 2-303 0,0 0 134 0</inkml:trace>
  <inkml:trace contextRef="#ctx0" brushRef="#br0" timeOffset="4234.982">7444 4205 157 0,'0'0'228'0,"6"-4"-13"0,-2 3-14 0,4-2-21 16,5 1-18-16,-4-1-15 0,4 0-15 15,0 2-11-15,0 0-12 0,1 2-5 0,4-1-16 0,-1 1-9 16,0-1-4-16,-2 3-11 0,-4 1-5 0,2 0-6 15,1-2-9-15,0 5 1 0,-5-3-5 0,0 0-4 16,-4 0-2-16,3 0-3 0,-3 2 1 0,-4 1 1 16,2-2-3-16,-2 4 0 0,-1 0-1 0,0 0-1 15,-4 0-1-15,3 0-2 0,-4-1-2 0,2-3 1 16,-3 5-5-16,2-5 0 0,3 2-3 0,-3 0-2 16,0-3-1-16,3 4 0 0,-3-1-2 0,0-2 0 15,-2 4 0-15,2-4-1 0,-2 5 0 0,-1 0-2 16,2-3-2-16,-4 3 0 0,0-1 8 0,-1 0 1 15,-1 4-2-15,0-3 4 0,0 3 0 0,-2-2 3 16,5-1 0-16,1 1 0 0,-2-1 3 0,4 2-3 16,-2-4-2-16,2 4 1 0,2-2-1 0,0 0 4 15,-1 1-8-15,1-5 0 0,1 3-2 0,2 1-1 16,2 0 0-16,2-2 3 0,1 1-3 0,-1-1-5 16,2 1 2-16,1-1 0 0,2 1 1 0,-2-2 0 0,1 3-4 15,1-4 2-15,1 4 1 0,1-5-5 16,-2 5-1-16,2-2 4 0,-1 1-4 0,4 4-1 15,-1-1 1-15,-4 0 4 0,2 2 0 0,1 0-1 16,-3 1 1-16,1-1 3 0,-5-2 6 0,6 3 4 16,-5 2 0-16,0 1 5 0,-2-3 0 0,2 2-4 0,0-1 1 15,-4 1 3-15,-1-6 1 0,-1 6 1 0,0-5 3 16,-3 4 6-16,-1-1 0 0,0 2-2 16,-5-1 2-16,0 0-4 0,-1-3 4 0,-3 1-1 15,-10 2-4-15,3-1-4 0,4-3-3 0,-9 4-8 0,-2 0-22 16,3-4-18-16,-3 0-30 0,0-2-48 15,-1 0-61-15,7-5-86 0,1-1-297 0,-2 1-591 16,4-3 262-16</inkml:trace>
  <inkml:trace contextRef="#ctx0" brushRef="#br0" timeOffset="7637.362">9512 4242 237 0,'-4'-4'265'0,"4"1"-2"0,0 3-9 16,-2-4-18-16,2 4-22 0,-1-4-21 16,1 4-20-16,0 0-17 0,0 0-11 0,0 0-10 15,0 0-5-15,0 0-6 0,0 0-3 0,1 16 0 16,1-9-7-16,-2 0 0 0,0 4-4 0,2 0-5 15,0 2-3-15,-1 1 10 0,0 3-3 0,2 1 1 16,-1 2 2-16,0 5 7 0,0 1-3 0,2 2 2 16,1 3 8-16,-1-1-23 0,1 5 8 0,0 0-6 15,0 0-7-15,0 10-6 0,1 2-7 0,-2-11-9 16,4 10-9-16,-4-9-8 0,-4-2-6 0,5 0-3 16,-1 11-3-16,-4-11-9 0,0-3-16 0,4-3 6 15,-3-1 1-15,-1-2-6 0,2-6-5 0,-2-2-4 16,3-1-5-16,-3-3-15 0,0-2-12 0,0-3-12 0,0-1-20 15,0-3-24-15,0 0-30 0,0 0-25 16,0-2-23-16,0-3-34 0,-5 5-49 0,5-5-54 0,0 0-51 16,0 0-285-16,-8-14-677 0,5 6 300 15</inkml:trace>
  <inkml:trace contextRef="#ctx0" brushRef="#br0" timeOffset="8649.464">9196 4277 132 0,'-4'-6'214'0,"-4082"-3"-6"15,8163 0 2-15,-4086 0-15 0,4 0-6 0,-2 2-7 16,1 0-1-16,1-1-6 0,-3 0-2 0,2 3-7 16,1 0-2-16,-1-1-11 0,1 2-5 0,-4 2-1 15,-3-1-14-15,2 3-6 0,-2 0-2 0,-6 2-12 16,1 1 3-16,-4 7-7 0,2-4-12 0,-9 7-7 15,2 0 5-15,2 5-11 0,1-2 0 0,-1 1-4 16,1-2-9-16,1 3-8 0,7-4 8 0,2 0-16 16,0-2-4-16,4 0-6 0,4-4-14 0,-1 6-7 0,2-5-15 15,3 2-6-15,2-2-7 0,0 0-3 0,2 0-10 16,3-1 2-16,-1-3-9 0,-1-1 6 16,5 1-1-16,0-1 3 0,4-1 7 0,-6-1-6 15,5-2 7-15,-2 3-3 0,2-3 2 0,0 0 7 16,-1 0-4-16,0 0-1 0,1 1 0 0,-2 0 4 15,0 1 7-15,0 1 0 0,-1-1-14 0,-1 1 10 16,2-3-6-16,0 5-7 0,2-1 8 0,-2 1 0 16,-1 0-1-16,-4-1-2 0,2-1-1 0,0 0 4 15,-3 2-3-15,2 0-2 0,-3-1-1 0,0-2-3 16,-2 4 1-16,0 0-2 0,-2-3 9 0,-3 4-7 0,1-2 4 16,0 0 4-16,-4 2 2 0,-3-1-5 0,1 0-1 15,0 2 3-15,-5-1-1 0,1-1 3 16,-2 1 2-16,0 0-7 0,-2 0-2 0,-1-2-7 15,4-2-12-15,-3 1-17 0,5 1-16 0,0-5-21 0,2 1-21 16,-2 3-24-16,6-4-21 0,-2 2-30 0,8-2-28 16,-8-6-19-16,6 2-5 0,4-1-4 0,-2 5-129 15,7-9-394-15,-2 1 175 0</inkml:trace>
  <inkml:trace contextRef="#ctx0" brushRef="#br0" timeOffset="9015.779">9107 4422 154 0,'5'-1'166'0,"-5"1"-2"0,4-1-10 0,-1-2-9 16,-3 3 0-16,0 0 5 0,7 4 13 0,-3-1 1 15,-4 2-5-15,2 2-6 0,-1-1-9 0,1-2-10 0,-1 11-11 16,0-5-9-16,2 2-11 0,-1-3-11 0,-2 3-8 16,0 0-8-16,0-5-4 0,1 4-11 0,2-7-7 15,-3 4-6-15,5-2-8 0,-4 0-5 16,2-2 0-16,-2 1-6 0,3-4-5 0,-4-1-5 15,10 0 0-15,-10 0-1 0,12-4-4 0,-6 0-3 0,2-4 0 16,1 1 0-16,0-2 1 0,-4 1-5 0,4-2 1 16,0-2-1-16,-4 5-1 0,-1-5 3 0,0 3 1 15,-2-1 0-15,0 5 2 0,0 0 8 0,-2-1 9 16,4 3-1-16,-4 0 0 0,0-1-2 0,0 4-4 16,0 0 4-16,0 0 9 0,1 12 0 0,2-5 0 15,-2 3 0-15,1 1-4 0,1-2-3 16,1 1-3-16,0 1-2 0,1-2 0 0,1 1-4 15,2-3-7-15,1 5 2 0,-1-6-6 0,4 2 0 16,-3-4-16-16,4 2-26 0,1-3-43 0,-4-2-57 0,7-1-76 16,-2-1-74-16,3-3-205 0,0-1-530 0,-1-2 235 15</inkml:trace>
  <inkml:trace contextRef="#ctx0" brushRef="#br0" timeOffset="9534.794">9545 4449 27 0,'0'0'235'0,"-8"0"-10"0,8 0-23 0,0 0-26 0,-7-3-16 15,7 3-17-15,0 0-11 0,0 0-15 0,8-7-10 16,0 4-3-16,0-1 13 0,6-1-13 0,-1 1-8 16,7 1-7-16,-5-3-7 0,7 5-7 15,0-1-6-15,-4 2-7 0,5 3-4 0,-3 0-7 16,-1 0-2-16,0 0-7 0,-1 3-3 0,-1 1-4 0,-8-3-1 16,2 5 3-16,-2-2-7 0,-1 0 7 0,-4 4 10 15,2-2 1-15,-6 0 5 0,0 1-2 0,-6 1-1 16,2-1 1-16,-1 1-11 0,-4-2 0 15,-5 1-6-15,2 1 2 0,-2-3-8 0,-4-1-2 0,1 3-5 16,1-4-3-16,0 1-6 0,3-3-21 0,-1-1-15 16,1-1-21-16,0-2-24 0,-1 0-42 0,4-2-49 15,2-1-46-15,2-2-48 0,-2 0-149 0,7-4-434 16,-2-1 192-16</inkml:trace>
  <inkml:trace contextRef="#ctx0" brushRef="#br0" timeOffset="9815.884">9968 4110 254 0,'1'-4'274'0,"3"0"-23"0,-2 1-20 16,-2 3-16-16,0 0-5 0,3 10-10 0,0 1-6 0,-5 6-10 16,6 9-2-16,-4 0-4 0,1 3-6 0,2 5-6 15,0 13 0-15,2-12-5 0,2 17 0 16,-3-1-18-16,-1 4-11 0,-1-1-16 0,0-1-11 15,0 2-9-15,-1-1-13 0,6 4 2 0,-5-3-27 16,-2-2 1-16,1 1-27 0,-1-7 9 0,-1 1-28 0,-1-14-19 16,2 0-19-16,-3-4-15 0,-2-4-14 0,1 0-19 15,0-8-17-15,1-6-17 0,1 1-10 0,-2-4-23 16,3-2-11-16,-1-2-29 0,2-5-23 0,0 0-23 16,0 0-13-16,0 0-180 0,-12-18-453 0,7 7 201 15</inkml:trace>
  <inkml:trace contextRef="#ctx0" brushRef="#br0" timeOffset="10069.122">9931 4445 110 0,'5'-18'168'0,"1"4"-4"0,3 1 0 0,-1 4-7 16,2 1-16-16,2 1-12 0,4 2-11 0,0 5-8 16,1-3-5-16,1 3-10 0,3 0-4 0,-1 3-9 15,-2 5-9-15,1-1-4 0,2 4 2 0,-8-2-11 16,4 3-9-16,-5 0 3 0,-2 0 1 15,-2 7-7-15,-6-2 0 0,-1 0-1 0,-2 0-3 16,-5 1-4-16,-4-1-3 0,-4 6-4 0,1-7 0 0,-8 4-4 16,1-3-4-16,2-5-5 0,3 2 0 0,-3-4-7 15,1-1-3-15,6-3-13 0,-1 1-11 0,4 0-16 16,2-6-19-16,1-1-30 0,5 0-25 0,0 0-23 16,0 0-27-16,-4-14-3 0,9 3-5 0,4-3-111 15,0-3-295-15,4 0 130 0</inkml:trace>
  <inkml:trace contextRef="#ctx0" brushRef="#br0" timeOffset="10679.652">10126 4529 315 0,'13'-11'36'15,"1"-1"22"-15,-4 6 11 0,0-2 4 0,-3 3 13 16,-1 2 14-16,-2 2 22 0,-4 1 13 0,15 0 5 16,-10 5 6-16,1-1-2 0,-2 4-3 0,1-1-3 15,0 4-8-15,1 1-9 0,-1-4-12 0,0 9-6 16,-1-4-14-16,1-1-7 0,4 3-6 0,-4-6-10 16,3 0-7-16,-3 1-7 0,0-3-1 0,4 1-11 15,-1-1-5-15,0-1-8 0,-2-2-5 16,7-2-20-16,-7-2-14 0,2-2-32 0,2-2-18 15,-2 2-13-15,-2-2-5 0,-1 0 0 0,0-4-12 0,-2-1 8 16,0 1-2-16,-4-1-2 0,-1-2 4 0,-5-5 13 16,0 1 3-16,-5 0 10 0,-2 0 3 0,0 1 13 15,0 4 15-15,-4 0 25 0,2 1 22 0,0 1 19 16,-3 2 21-16,4 6 3 0,3 0 2 0,-2 0 2 16,0 2-4-16,4 2-3 0,1 1-5 0,-3 2-3 15,7-2-6-15,-1 3-4 0,2 1-5 0,-1-3-4 16,4 4-5-16,1-3-3 0,5-2-3 0,-1 1-4 15,1-3-4-15,2 0 1 0,6-1-1 0,-1-4-4 16,4 0-1-16,2-4 1 0,3 3-3 0,8-11-1 16,-7 4 1-16,0 1 4 0,3-3-7 0,1 1-1 15,-1 0-3-15,-7 2 3 0,1 1 2 0,-3 4-2 16,-2 1 3-16,-2 1 3 0,2 2 4 0,-1 5 2 16,1 2 1-16,-1 2-1 0,4 4 1 0,-5 0-2 15,1 3 0-15,0 0-2 0,-4 1 2 0,4 0-2 16,-3 0-5-16,-2-2 3 0,2-1-6 0,-1-2-4 15,-3 0-18-15,-1-7-15 0,3 0-14 0,-2-1-16 16,-2-3-19-16,-4-1-10 0,0 0-11 0,14-5-2 16,-10-1 12-16,2-2-1 0,-2-4 19 0,0 2 2 15,1-6 11-15,-1-8 5 0,-4-1 4 0,1-3 4 16,2 2 12-16,-2-3 0 0,-5 1 4 0,3-2 1 16,-3-4 9-16,-1 4 1 0,1-3 6 0,3 2 23 15,-3 6 22-15,-1 7 21 0,5 2 27 0,-5 5 8 16,5 4-2-16,-3 2-7 0,1 5 0 0,2 0 5 15,-3 9 1-15,2 8 3 0,-3 0-6 0,2 8-3 16,0 7-1-16,0 1-10 0,4 1-6 0,-2-3-8 16,2 5-4-16,0-4 1 0,3 3-13 0,3-7-5 15,-3 4-17-15,5-4-25 0,-2-11-19 0,-2 1-42 16,2-4-36-16,-2-5-39 0,2-1-38 0,-4-3-182 16,1-1-396-16,-1-2 175 0</inkml:trace>
  <inkml:trace contextRef="#ctx0" brushRef="#br0" timeOffset="10816.285">10723 4478 75 0,'1'-4'241'0,"-1"4"-16"0,13 0-6 0,-5-1-17 16,6 1-19-16,7-6-21 0,6 5-16 0,6-6-17 16,0 0-53-16,2-3-113 0,0 0-234 0,-2 0-292 15,-4-4 129-15</inkml:trace>
  <inkml:trace contextRef="#ctx0" brushRef="#br0" timeOffset="12565.097">11547 4291 19 0,'0'0'217'0,"0"-5"-9"16,0 5-17-16,-4-7-12 0,3 3-13 0,-2 1-9 16,2-2-9-16,1-1-6 0,0 1-8 0,-5-1-3 15,5-1-4-15,-2-1 0 0,0 1 1 0,1 0-6 16,-3-2 2-16,-1-1-1 0,1 5-1 16,-1-3-6-16,-4 2 10 0,3 3 0 0,-1-2-6 0,-3 2-6 15,-1 2-11-15,-1 2-3 0,-8 7-23 0,4-3 1 16,-3 7-11-16,-6 5-7 0,0 4 6 15,7 0-16-15,-2 1 6 0,5 0-19 0,-3 2-5 16,4 1-1-16,3-3-8 0,3 5-3 0,2-3-3 16,4-6-3-16,2 1 0 0,0 2 0 0,1-2-8 0,3-1-1 15,2-4-4-15,1-2-2 0,-1 0-4 0,4-5-10 16,-1-1 5-16,4 0-5 0,-3-2-2 0,7 0-6 16,-3-4-2-16,4-4 10 0,-3 0-11 15,2-2 0-15,0-2 1 0,-1-2 5 0,-4-2 0 16,-2 4 2-16,4-4 1 0,-6 5-1 0,-2-3 9 0,2 5-1 15,-3-2 3-15,-2 2 5 0,0 3-1 0,1-2 3 16,-3 1-1-16,-1 3-1 0,0 0-2 0,0 0 1 16,3 8 4-16,-3-2-4 0,0 6 10 0,-1 0-5 15,-1 1-5-15,4 3 9 0,-4-3-9 16,5-1 3-16,-1 5-4 0,2-2 2 0,-1-3-3 0,3-2-1 16,0-1 1-16,0-1-1 0,1-1 0 0,3-1 2 15,-2-2-5-15,2-2 2 0,3-4 2 0,0-2 2 16,-3 0-11-16,8-2 1 0,-4-2-1 0,-3-1-2 15,1-2 0-15,1-3 0 0,-8 6-2 16,1-3 0-16,-2-1 3 0,0-3 5 0,-4 3-3 0,-1 0 5 16,-2-4 2-16,-1 4 0 0,-3-2 0 0,-5 2-2 15,5 3 5-15,-6-1-4 0,-1 0 6 0,0 1 4 16,1 4-5-16,0 1 3 0,-1 1-2 0,1 1 2 16,0 1-4-16,2 2 5 0,1 0 2 0,1 4-9 15,-1-2 4-15,3 0-4 0,0-1 1 0,4 2 2 16,-1-3-2-16,0 3-6 0,4-1 5 0,0-3-3 15,0 5 3-15,0-5-3 0,7 5 4 0,-3-3 1 16,5-2-1-16,-2 2 0 0,1-4 0 0,-1 2 2 16,5-2-1-16,3 0 2 0,-3-1-1 0,3 1 2 15,-5-1-3-15,2 0 3 0,2 0-2 0,-1 1 1 16,1-2 0-16,-1 4-1 0,0-1-1 0,4 4 7 16,0-3-6-16,-4 1 6 0,1 2-5 0,-2 0 0 15,0 0 6-15,3 1-2 0,-4 1 0 0,1 0-1 16,0 3 0-16,4 1 2 0,-5-2-1 15,-2 1-2-15,-3-2 0 0,4 0 0 0,-3-1 2 16,-1 1-1-16,3 0 0 0,-2-1 1 0,-3 0-5 0,1-1 4 16,2 1-6-16,-2 0 6 0,3-3-2 0,-3-2 0 15,0 2-3-15,1-4 4 0,3 2-4 0,3-2 1 16,-3-3 1-16,1 0-2 0,1 0 2 0,2-2-1 16,0-1-1-16,1-4 5 0,-1-2-3 0,-2 7 3 15,1-4-2-15,-1-2 3 0,-2 4-2 0,-1 0 2 16,-2 2 3-16,1 3 1 0,-4 0-3 0,1 0-2 15,-1 3 1-15,-1-2 2 0,-2 3 3 0,6-2 11 16,-6 2 11-16,5 6 4 0,-2-1 5 0,0 0-2 16,0 2 1-16,-1 1-3 0,1 1-1 0,-1 1 0 15,1 2-4-15,-1-7-3 0,1 5-3 0,2-1-4 16,0 1 1-16,0-3-4 0,-3 2-6 0,-1-4-1 16,3-2-2-16,-3 1-3 0,4 0-6 0,-2-3 2 15,3 2 2-15,-5-1-5 0,-1-2 2 0,10-4-1 16,-7 2-6-16,2-1 10 0,-1-2-2 15,-1 0-6-15,-1-4-1 0,3 1 1 0,-2-3-8 0,-1 1 3 16,-2-7 2-16,3 5-1 0,-6 3 2 0,3-2 2 16,-4 1 6-16,3 1-1 0,1 2-2 0,0 4-2 15,-3-2 0-15,3 5-2 0,-2-4 7 0,2 4-3 16,0 0-2-16,0 0 9 0,-4 12-5 0,3-5 0 16,1-2 2-16,1 5-1 0,-1 0-3 0,2-3 3 15,0 2-3-15,3-2 5 0,-2 1-4 0,2-4-7 16,0 1 5-16,0 2 1 0,4-5 1 0,1 2-2 15,-1-2-2-15,4-4 0 0,1-1-3 0,0 2-16 16,2-4-15-16,2-2-14 0,-2 1-15 0,0-3-9 16,1 1-10-16,-3-2-8 0,0-1-2 0,2-2 20 15,-6-1-5-15,0 2 5 0,4-6 9 0,-5 1 9 16,-2 0 2-16,-1-3 6 0,0 3 7 0,-3-1 5 16,1-2 9-16,-3 2 16 0,-1 7 21 0,2 0 21 15,-4 5 12-15,4-1-2 0,-2 2-4 0,0 0 0 16,0 5-2-16,0 0 9 0,0 0 5 0,-2 17 3 15,2-6 6-15,-1 7-8 0,2 9 1 0,-2-8-6 16,1 6-5-16,0 3 3 0,1 0-8 0,-1 0-2 16,4 0-4-16,0-5-1 0,-2-3-7 0,2-2-6 15,3-6-7-15,0 4-4 0,-3-5-12 0,2-4-18 16,-1-4-28-16,2 2-33 0,-2 0-38 0,0-5-33 16,-5 0-37-16,13-8-32 0,-8 4-186 0,0-6-450 15,-3 3 200-15</inkml:trace>
  <inkml:trace contextRef="#ctx0" brushRef="#br0" timeOffset="12715.882">12467 4263 17 0,'-5'-6'255'0,"1"1"-8"0,3-1-12 15,-3 4-18-15,4-1-23 0,-1 0-20 0,1 3-18 16,0-5-15-16,0 5-12 0,6-3-15 0,2 0-8 16,2 2-18-16,3 1-8 0,7-1-20 0,-3-3-50 15,2 1-63-15,10 1-65 0,2-3-82 16,-13 3-109-16,5 0-335 0,-1-3 148 0</inkml:trace>
  <inkml:trace contextRef="#ctx0" brushRef="#br0" timeOffset="13049.999">13087 4257 137 0,'0'0'135'0,"0"0"-9"16,0 0-9-16,0 0-6 0,1 5 6 0,-1-5 11 15,0 0-2-15,0 0 3 0,0 0 2 0,0 0 0 16,13 0-11-16,-13 0-5 0,8 1-10 0,-3-1-6 16,-5 0-11-16,11 1-9 0,0-2-7 0,-1 0-7 15,0 0-8-15,2 0-7 0,-1-2-20 0,-1 2-57 16,0 0-65-16,2-2-77 0,-3 1-161 0,-3 0-358 16,-1 0 158-16</inkml:trace>
  <inkml:trace contextRef="#ctx0" brushRef="#br0" timeOffset="13210.5">13065 4442 118 0,'1'4'217'0,"-1"-4"-10"0,0 0-14 0,21-7-20 16,-11 3-17-16,7-2-15 0,3 0-22 0,6-5-10 15,-1 1-45-15,5-1-88 0,-3-4-89 0,3 2-114 16,-7 0-246-16,4-4 110 0</inkml:trace>
  <inkml:trace contextRef="#ctx0" brushRef="#br0" timeOffset="13709.91">13543 4110 274 0,'0'0'286'15,"0"0"-24"-15,-5-3-25 0,5 3-22 0,0 0-19 16,0 0-17-16,0 0-12 0,19-2-15 0,-7 0-13 16,-1 2-9-16,2-1-19 0,0-1-12 0,-2 4-4 15,0 1-13-15,1-2-6 0,0 0-8 0,-1 3-6 16,-2 1-8-16,0 1-3 0,-5 1-2 0,-1 3-4 16,1 0-4-16,-2 3-4 0,-4 0 1 0,0 4 1 15,-3 0-7-15,-3 1-2 0,2-1-6 0,-2 1 3 16,-3-2-5-16,2-1 1 0,0 3-1 0,1-4 1 15,-2 0-3-15,5-2-3 0,-2-1-2 0,2-2 0 16,-1 1 0-16,2 0 4 0,0-1-9 0,-1 1 6 16,4-3-7-16,0 1 1 0,-3-1-3 0,4 1 0 15,0-2 0-15,0 0 5 0,4-1 6 0,-2-1 4 16,1 1 4-16,4-1 5 0,2-1 8 0,3-1 3 16,2-2 6-16,4-1 6 0,5-5 2 0,5 4 5 15,5-5 6-15,-1 0 5 0,3-2 2 0,2 0-3 16,1-2 6-16,0 0 0 0,12-1 1 0,-14 1-3 15,1 3-13-15,-4-2-1 0,-1 1 7 0,-4-1-3 16,0 5-2-16,-11 3 2 0,-2-4-22 0,-2 2 7 16,0 2 0-16,-7-1-7 0,2 3-1 0,-3-5-2 15,2 4-6-15,-1 1-1 0,-6 0-3 0,7-3-6 0,-7 3-2 16,4-3 5-16,-4 3-6 0,0 0-14 16,3-2-19-16,-3 2-39 0,0 0-59 0,1-3-73 15,-1 3-69-15,0 0-79 0,-8-5-93 0,2 3-250 16,-1 2-730-16,-4-3 323 0</inkml:trace>
  <inkml:trace contextRef="#ctx0" brushRef="#br0" timeOffset="17150.992">3801 6366 145 0,'0'0'228'0,"0"-6"-2"0,0 6-3 16,0 0-12-16,0 0-16 0,0-5-11 0,0 5-11 15,0 0-10-15,0 0-12 0,0 0 2 0,0 0-16 16,0 0-18-16,0 0-13 0,0 0-7 0,0 0-4 16,0 0 3-16,0 15-1 0,1-6-4 0,2 1-5 15,-3 6-12-15,4 1 6 0,-3-1-1 0,1 2-21 16,1 0-4-16,0-1-6 0,-1-1-4 0,-1 2-4 15,3-1-9-15,0-1-6 0,0-1-9 0,-2-3-8 16,1 1-22-16,0-1-27 0,-2 2-30 0,1-5-35 16,-1 3-33-16,-1-3-42 0,0-1-43 0,-1-3-30 15,-2 3-174-15,-1-1-460 0,0-2 203 0</inkml:trace>
  <inkml:trace contextRef="#ctx0" brushRef="#br0" timeOffset="17359.747">3651 6428 160 0,'2'-6'212'0,"-1"0"-16"0,3 3-14 16,0-4-11-16,3 0-9 0,6 0-15 0,-3-1-15 16,8-1-11-16,1 1-12 0,7-2-12 0,2 1-11 15,-4081 2-6-15,8161-1-10 0,-4086 3-7 0,7 1-18 16,-8 1-38-16,-1 3-43 0,-1 3-44 0,-2-6-40 15,-8 9-52-15,2-1-100 0,-4 4-295 0,-5 3 130 16</inkml:trace>
  <inkml:trace contextRef="#ctx0" brushRef="#br0" timeOffset="17522.792">3752 6841 9 0,'0'5'192'16,"0"1"-8"-16,3-3-9 0,2 0-8 0,1-2-10 15,2-2-11-15,0 1-15 0,2 0-13 0,3-3-5 16,6 0-14-16,-1-3-9 0,10-1-12 0,-2 0-12 16,4-3-36-16,-2-1-57 0,-1 0-64 0,1-1-183 15,-3 1-295-15,-8-1 131 0</inkml:trace>
  <inkml:trace contextRef="#ctx0" brushRef="#br0" timeOffset="17989.014">4260 6362 35 0,'-3'-5'263'16,"0"1"-3"-16,2 1-7 0,-2-1-13 0,3 4-22 0,-3-5-16 16,3 5-25-16,-3-3-15 0,3 3-15 0,0 0-17 15,0 0-7-15,0 0-13 0,0 0-6 16,0 0-1-16,0 0-6 0,2 16-1 0,-1-7-3 15,2 2-1-15,0 1-1 0,1 5-1 0,0 0 4 16,-1 1-9-16,-1 1 3 0,2 1-1 0,0-1-14 0,1 5 2 16,-1-5 1-16,-2 1-8 0,2-1-5 0,0-2-7 15,-2 0-5-15,2 0-6 0,0-1-1 0,-1-4-3 16,-2 1-5-16,5-4 13 0,-4 3-22 0,-1-4-3 16,0-2-3-16,2 2-2 0,-2-4-6 0,0 2-5 15,1-1-4-15,-1-2-4 0,0 0-18 0,0 0-30 16,-1-3-21-16,0 0-34 0,0 0-46 15,0 0-53-15,0 0-60 0,0 0-66 0,0 0-181 16,-14-6-552-16,8-1 244 0</inkml:trace>
  <inkml:trace contextRef="#ctx0" brushRef="#br0" timeOffset="19136.192">4578 6067 115 0,'-4'-3'209'0,"4"-1"-17"0,-2 2-22 0,2 2-15 16,0 0-17-16,6-8-14 0,0 4-14 0,4-1-9 16,3 2-12-16,5-2-9 0,0 3-3 0,4-3-11 15,-2 0-9-15,2 5-6 0,-3-1 5 0,3 2-13 16,-4-1-3-16,2 3 0 0,-8 1-6 0,-1 1 1 16,-2 3 2-16,-1 0-1 0,-2 3 0 0,-5 4-5 0,-2 2-7 15,-4 1-1-15,0 0 7 0,-8 8-4 16,2-2-5-16,-3-2-3 0,2-5 3 0,-3 3-6 15,3-3-3-15,1-5 1 0,2 3-1 0,2-4-1 16,1-1-4-16,1-1-3 0,0-3-1 0,4 1-3 0,-2-2-1 16,3 2-6-16,0-2 1 0,0-2 6 0,3 1-5 15,-1-2 1-15,2 1 4 0,-4-3-3 16,9 0 5-16,-4 0-6 0,1-3 1 0,1 3 4 16,0-1-1-16,0-2 0 0,-7 3-2 0,9-1 5 15,-9 1-2-15,8-1 0 0,-8 1 1 0,7-2-2 0,-7 2 6 16,0 0-4-16,0 0 0 0,5 4 2 0,-5 0-1 15,0-4 1-15,-4 8 3 0,4 0-3 16,-2 1-1-16,2-2-1 0,1 3 0 0,0-1-1 16,1 3 0-16,0 0 0 0,5 1-4 0,-2 1-3 0,6 0-5 15,-2-1 2-15,4 1 1 0,2 0 2 0,-3-1-2 16,2 1 1-16,0 1 0 0,1-3 3 0,4 7 2 16,-3-6-2-16,-4-2 2 0,2 4 0 0,-3-2 3 15,0 0 3-15,-3-4-5 0,-2 4 11 0,-1-2 3 16,-1 0 0-16,-2-1 3 0,-4 1 1 0,1 0-2 15,-3 2-9-15,-4-4-8 0,-5 5-13 0,-4-1-23 16,-8 3-23-16,-3 1-26 0,-2 0-26 0,-3-3-39 16,-19 5-169-16,0 0-348 0,-4-2 154 0</inkml:trace>
  <inkml:trace contextRef="#ctx0" brushRef="#br0" timeOffset="19897.108">3636 6174 150 0,'1'-5'195'0,"2"0"-1"16,-2 0-1-16,-1 0-8 0,0 5-14 16,-1-6-13-16,-2 3-11 0,3 3-15 0,-6-3-9 15,1 2-9-15,5 1-12 0,-18 4-11 0,6 0-5 16,1 1-7-16,-8 3-9 0,0 1-8 0,2 1-8 15,-2 0-4-15,2-1-7 0,-1 0-2 0,3 2-6 16,0-2-1-16,2 1-3 0,1-2-4 0,2 0-4 16,2 0-1-16,-2-3-9 0,4 2-3 0,5-2-2 15,-2 0 2-15,2 1-4 0,-1 0 0 0,5 0-5 16,0-2 2-16,2 1 0 0,0 2-1 0,6-2-3 0,-2-1 1 16,2 1 0-16,3-2-1 0,-3 3-3 0,1-2-1 15,0 3-3-15,-1-2-9 0,0 2-5 16,-2-1 6-16,-3 2-3 0,1 0 6 0,-1 0 0 15,-5 3 3-15,-1 3-3 0,-1-2 6 0,-5 5-1 0,-2 0 1 16,3-1 0-16,-4 0 4 0,-2-1-2 16,2 1 4-16,0-2 1 0,-1-1 3 0,3-1-3 15,1 0-3-15,-1-4 5 0,2 2-6 0,0-4-1 16,3 1 4-16,-2-1-8 0,1-1 2 0,2 0-1 16,1 0-4-16,-1 1 1 0,2-3 1 0,0 2-1 0,-1-5 2 15,3 4 3-15,-1-1-1 0,1-1 1 0,1 1 2 16,-2 0-2-16,2-1 2 0,-4-2 0 0,9 2-3 15,-5 0 2-15,1-2 1 0,0 3 0 0,1-1 0 16,-2 0 1-16,-1-1 4 0,3 3-2 0,-2 1-1 16,0-1 1-16,-1 1 7 0,0 4-5 0,1 0 1 15,-4 2 4-15,0 2-6 0,0 4 15 0,-4 0 1 16,-1 2 7-16,0 5 2 0,-1 1 3 0,2-6 2 16,-6 8 3-16,3-4-5 0,0 2-1 15,3-7 0-15,-1 5-5 0,3 1 3 0,2-5-4 0,2 0-2 16,-1-2-1-16,5 0-3 0,-2-2 0 0,1-4-2 15,9 2-1-15,-1-3-5 0,6-2-2 0,9 1-9 16,3-6-14-16,3-3-27 0,18-5-20 0,0-4-31 16,3-4-41-16,5-6-26 0,26-8-38 0,-1 0-141 15,5-1-371-15,-4-2 164 0</inkml:trace>
  <inkml:trace contextRef="#ctx0" brushRef="#br0" timeOffset="20315.933">5512 6488 85 0,'0'0'213'16,"0"0"-15"-16,0 0-17 0,0 0-16 0,0 0-14 15,0 0-13-15,0 0-13 0,0 0 1 0,0 0-3 16,0 0-4-16,0 0 0 0,28-2-1 0,-19 2-6 15,4-2-4-15,0 2-6 0,1-2-7 0,1-1-5 16,4 2-7-16,0-1-7 0,3 0-10 0,1-1-5 16,5 1-6-16,-11 0-4 0,7 0 1 0,-4 1-13 15,-3-1-5-15,3 1-2 0,-8 1-13 0,1 0-29 16,-6-1-37-16,-1 1-26 0,-1 1-37 0,-5-1-29 16,0 0-30-16,2 4-25 0,-2-4-172 0,-13 9-396 15,1-4 175-15</inkml:trace>
  <inkml:trace contextRef="#ctx0" brushRef="#br0" timeOffset="20513.838">5508 6665 109 0,'-6'2'157'0,"4"2"-10"0,1 0-5 16,1 0-7-16,0-1 3 0,3 1-1 0,2-1-5 16,0 0-1-16,4 1-2 0,5-1-8 0,-1-3-1 15,1 4-7-15,8-5-1 0,-2 1-5 0,8-2-7 16,-7 1-13-16,9-5-6 0,2 4-8 0,0-3-9 15,0-2-6-15,0 4-5 0,-4-3-5 0,0 1-31 16,-9 1-35-16,-2-2-46 0,3 1-40 0,-7 1-52 16,-1-1-45-16,-2 0-127 0,-5 0-356 0,0-2 158 15</inkml:trace>
  <inkml:trace contextRef="#ctx0" brushRef="#br0" timeOffset="20880.09">5840 6344 206 0,'-1'-3'238'0,"1"3"-10"15,-6-3-19-15,6 3-16 0,-3-2-23 0,3 2-12 16,0 0-15-16,-5-4-19 0,5 4-10 0,0 0-5 16,0 0-9-16,0 0 4 0,0 0-3 0,0 0-2 15,17 6-5-15,-12-2 4 0,-1 0-1 0,2 0-1 16,4 1-7-16,-1-1-1 0,0 3-1 0,0-3-3 15,5 1-6-15,-4 2-1 0,8-2-9 0,0 3-1 0,-1-2-8 16,-1 4-8-16,1-3-4 0,1 3-3 16,-1-3-12-16,-2 3-3 0,4-3 2 0,-4 5-4 15,3-5 2-15,-4 4-7 0,4-3 0 0,-4 2-7 16,3-2 2-16,-3 1 1 0,0 0-4 0,-4-1-1 16,-1-1-3-16,0 1 4 0,0-2-3 0,-1 3-2 0,-2-1-3 15,1 2 1-15,-3 1 1 0,-1 0-5 16,-3 2-3-16,-1 4-14 0,-8 2-6 0,-5 3-22 15,-7-1-25-15,-1 3-26 0,-4-1-36 0,-5 1-44 16,-10 5-49-16,-2 2-57 0,2-3-191 0,-4 1-509 0,12-11 225 16</inkml:trace>
  <inkml:trace contextRef="#ctx0" brushRef="#br0" timeOffset="21761.676">6750 6113 4 0,'4'-17'216'0,"1"5"-2"0,-4 3-7 15,5-3-21-15,-3 3-14 0,1 1-17 0,0 0-5 0,-4 3-1 16,3-2 0-16,-3 5-10 0,2-2-5 0,-1 0-8 16,-1 4-14-16,0 0-10 0,0 0-12 0,0 0-8 15,-24 8-10-15,6 4-6 0,0-2-4 0,-5 8-5 16,-1-3-6-16,10 0-2 0,-6 2-6 0,-1 2-5 15,6-6-4-15,3-2-5 0,2 1-3 0,5-1 0 16,1-2-10-16,-1 3-2 0,5-3-4 0,0 1-6 16,4-2-2-16,-2 1-3 0,9 3 1 0,-4-5-3 15,2 0 2-15,2-1-3 0,5 3 2 0,0-3 3 16,0 2 2-16,3-4-6 0,-2 2 2 0,-3-1-4 16,1 0 1-16,2 0 3 0,-6 0-5 0,0-3 0 15,0 4-4-15,-2 0 1 0,-4-1-2 0,-1 1 4 16,1 0-3-16,-5 2 0 0,0 1 5 0,0 3-2 15,-5-2 0-15,1 2 5 0,-1 0-1 0,-4 2 0 16,0-5-1-16,0 4 5 0,0-3-3 0,1 0 0 16,2-2 1-16,-3 1-3 0,5-2 1 0,-2-2-1 15,3 0-7-15,2 1 0 0,-3 0 0 0,7-4 1 16,-6 2 1-16,7 0-5 0,-1 0 6 0,2-4-3 16,-1 5 3-16,2-3 1 0,-1-1 3 0,1 0 1 15,-2 0-3-15,1 2 3 0,3-1-2 0,-4 0-2 0,1 2 8 16,-4 0-2-16,3 1 2 0,0 0 1 15,-4 3 4-15,0 0-5 0,-4 1 1 0,-1 2-6 16,0 5 7-16,1 0 3 0,-4 0 0 0,-1-2-1 16,-1 0 2-16,1 3 4 0,-1-1 0 0,-1-1 1 0,0 1-2 15,2 1-2-15,1 0 3 0,0 2-5 0,1-1 3 16,0-2 1-16,-1 0-1 0,3 0 1 0,2-4-1 16,1 2-2-16,-2-1-1 0,7-1 1 15,-1-1-3-15,-1 1-2 0,2-2 9 0,4-3-8 16,3 3-2-16,-1-3 4 0,1-2-5 0,8 1 1 15,-2-2-3-15,3-2-1 0,3-4-4 0,1-1-15 16,4-2-15-16,0 1-26 0,0-5-45 0,0-2-45 16,2-3-47-16,-4-1-188 0,1 0-420 0,-2-1 186 15</inkml:trace>
  <inkml:trace contextRef="#ctx0" brushRef="#br0" timeOffset="22005.806">7218 6457 77 0,'0'-5'249'0,"0"2"-3"0,0 3-13 16,0-4-25-16,0 4-12 0,0 0-1 0,0 0-14 15,0 17-9-15,-3-8-7 0,3 4-10 0,0 3-8 16,0 1-6-16,3-2-7 0,-3 3-13 0,0-1-8 16,4 1-10-16,-3-1-15 0,-1 3-5 15,0-2-14-15,0-5-5 0,5 1-9 0,-4 3-3 0,2-6-13 16,-3-1-16-16,1 0-25 0,-1-1-31 0,0-2-33 15,0-3-34-15,0 1-27 0,-1-2-33 0,1-3-36 16,-4 2-26-16,4-2-179 0,0 0-434 0,-14-8 192 16</inkml:trace>
  <inkml:trace contextRef="#ctx0" brushRef="#br0" timeOffset="22171.085">7062 6362 30 0,'0'-8'160'15,"4"4"-1"-15,0-2-11 0,3 0-11 0,0 1-8 16,2 0-18-16,3 1-5 0,0 1-13 0,1-2-8 16,5 1-7-16,3 1-15 0,-4 1-2 0,6-1-7 15,-4 3-2-15,-2 0-41 0,-1 0-52 16,-3 3-36-16,1 0-55 0,-9 1-73 0,0 2-222 0,-2 1 99 16</inkml:trace>
  <inkml:trace contextRef="#ctx0" brushRef="#br0" timeOffset="22334.865">7053 6756 59 0,'-1'8'170'15,"2"-3"0"-15,3 0-9 0,1-1-3 0,1 1-10 16,4-2-12-16,3-3-10 0,4 0-13 0,2 0-8 16,2-4-14-16,9-1-14 0,-2-2-11 0,3-2-16 15,-4 0-40-15,2-3-47 0,1 0-50 0,-5 1-166 16,-8 2-274-16,6-5 122 0</inkml:trace>
  <inkml:trace contextRef="#ctx0" brushRef="#br0" timeOffset="22695.668">7526 6389 29 0,'0'0'204'0,"7"-3"-2"16,-1-1-6-16,4 4-6 0,-4-3-15 16,6 3-17-16,-5 0-12 0,4 0-13 0,0 0-13 0,1 3-11 15,-3-1-12-15,2 2-7 0,-5 3-4 16,2-3-4-16,-3 5-9 0,-2-1-1 0,3 4-8 16,-6 0-9-16,0 0-2 0,-6 3-5 0,2 4-4 0,-5-2-5 15,0-3-5-15,-2 3 0 0,0-2-8 0,1 0 4 16,0-1-9-16,-2-3 0 0,5 0-1 0,-2-1-2 15,1 0-3-15,3-2-2 0,-3 0-1 0,6-1-1 16,-3-1-3-16,1-1 0 0,3 1-2 0,1-3-2 16,0 4 6-16,2-5-5 0,1 2-1 0,0-1-1 15,1 0-3-15,3-1 3 0,4-2 2 0,-1 0-4 16,2-2-5-16,0-1-2 0,4 0-25 0,3-3-35 16,-1 3-23-16,0-1-47 0,10-5-63 0,-10 3-176 15,2 1-406-15,1-2 181 0</inkml:trace>
  <inkml:trace contextRef="#ctx0" brushRef="#br0" timeOffset="22879.418">8018 6589 31 0,'0'0'268'0,"-5"6"-20"0,2-2-16 0,2 0-14 15,-2 3-18-15,1-1-14 0,-1 4-18 0,2 0-18 16,0-1-13-16,-2 3-11 0,-1-2-19 0,4 5-25 15,0-6-32-15,0 4-36 0,0-1-44 0,-1 0-49 16,2-3-54-16,2-1-55 0,-3-1-111 0,1-3-321 16,3-1 142-16</inkml:trace>
  <inkml:trace contextRef="#ctx0" brushRef="#br0" timeOffset="23102.933">8275 6346 143 0,'2'-4'287'0,"0"3"-30"0,-2 1-23 0,0 0-12 15,0 0-10-15,0 0-13 0,10 9-17 0,-8 0-18 16,2 2-15-16,1-2-16 0,-2 4-11 0,3 3-12 16,-3-4-10-16,-1 3-10 0,7 2-16 0,-4 0-5 15,-1-5-11-15,0 3-30 0,-3-3-35 0,2 0-37 16,-3-3-38-16,0 0-39 0,0-2-40 0,0-2-30 15,-4 0-181-15,3-1-402 0,-2 0 179 0</inkml:trace>
  <inkml:trace contextRef="#ctx0" brushRef="#br0" timeOffset="23305.932">8165 6282 87 0,'5'-4'211'0,"1"1"-7"15,3-1-11-15,2-1-16 0,1 3-21 16,6-1-15-16,0 0-14 0,4 0-11 0,-2 3-15 16,3-1-8-16,8 0-9 0,-11 2-12 0,2-1-24 0,-4 1-44 15,-2 4-58-15,-3-2-52 0,-1-2-47 0,-3 6-98 16,-3 0-271-16,-3-2 121 0</inkml:trace>
  <inkml:trace contextRef="#ctx0" brushRef="#br0" timeOffset="23471.928">8239 6703 138 0,'4'5'207'0,"1"-3"-12"0,-1 1-12 0,7-1-14 16,-1-2-19-16,3-2-12 0,9 0-17 0,-3-3-11 16,7-1-14-16,-2 0-9 0,2-4-18 0,-6 4-46 15,5-7-41-15,3-2-55 0,-2 1-47 0,-3 0-127 16,-4-1-265-16,4-3 118 0</inkml:trace>
  <inkml:trace contextRef="#ctx0" brushRef="#br0" timeOffset="23798.791">8777 6295 136 0,'1'-2'244'16,"-1"2"3"-16,0 0-15 0,-1-4-18 0,1 4-9 15,0 0-22-15,-10 0-18 0,10 0-12 0,-12 4-12 16,8 0-9-16,-5-1-11 0,3 1-11 0,-6 4-12 15,6 0-4-15,-5-1-9 0,2 2-6 0,0-1-8 16,0 1-8-16,2 1-6 0,0-2-7 0,3 3-4 16,0-2-7-16,0 0-3 0,3 1-5 0,1-4-5 15,0 6-1-15,1-4-4 0,3 1-7 0,1 2 2 16,3-5-5-16,2 2-3 0,3 1-5 0,7 0 1 16,-11-3-5-16,4-1 1 0,1-1-5 0,-4 2 4 15,-1 0 1-15,3-1-4 0,-3-1 1 0,0 1-2 16,-3-2 2-16,2 1 1 0,-2-1-1 0,0 1 4 15,-3-2-1-15,2 2-1 0,0 0 4 0,-2-2-4 16,0 1-1-16,-4 0-4 0,1-3-7 0,-1 6-7 16,-2-2-5-16,-3-1-9 0,0 1-14 0,-3 0-19 15,-4-1-12-15,0 1-23 0,-6-1-32 0,0 0-25 16,-3-3-30-16,-6 0-34 0,1-2-116 0,7 1-368 0,-1-3 163 16</inkml:trace>
  <inkml:trace contextRef="#ctx0" brushRef="#br0" timeOffset="23966.635">8764 6261 174 0,'28'-12'193'0,"-1"5"-23"0,-7-1-13 0,1 3-18 15,-3-3-17-15,0 3-33 0,-3-3-65 0,-1 0-69 16,-4 4-126-16,-1 0-184 0,-5 0 81 0</inkml:trace>
  <inkml:trace contextRef="#ctx0" brushRef="#br0" timeOffset="24582.439">8925 5961 201 0,'8'-3'210'0,"-4"1"-5"0,-4 2-5 0,11-5-11 16,0 1-11-16,1 3-6 0,6 1-13 0,-2-3-15 16,5 1-9-16,-3 2-11 0,2 0-9 0,1 1-6 15,-2-1-6-15,0 1-11 0,-6-1-8 0,3 3-12 16,1-3-8-16,-7 3-5 0,3 1-4 0,0 1-7 16,-4-2-2-16,-1 2-9 0,-2 2 0 15,3-2-6-15,-5 2 2 0,-2-2-4 0,0 0 0 0,1 4-5 16,-5 3-3-16,2-2 1 0,-4 2-3 0,-1-1-9 15,1 0-6-15,-3 1-2 0,0 3-12 0,-1-5-4 16,-1 6-9-16,3-6-7 0,1 0-7 0,-3 2-2 16,7-3-4-16,-6 1-3 0,5-4-1 0,-2-1 2 15,0 3 1-15,3-3 3 0,-1-1 8 0,0 2 2 16,2-4 4-16,0-2 2 0,-4 4 4 0,4-4-2 16,3 5 6-16,-3-5 0 0,-3 3 0 0,3-3 5 15,0 0 2-15,-1 4 4 0,1-4-1 0,-4 4 3 16,4-4 1-16,-2 2-4 0,2-2 6 0,-3 7-1 15,0-4-3-15,0 1 1 0,-1-1 1 0,1 4 3 16,2-7 2-16,-1 3-3 0,-2 6 2 0,2-6-3 16,1 2 1-16,-1 0-3 0,-3 1 4 0,3-2-2 15,1-2 0-15,0 6 1 0,1-2-2 0,-2-1 5 16,2 0 2-16,0 2-4 0,-3-1 4 0,3 0-1 16,0 0-1-16,0 0 1 0,3 1 0 0,0-2-3 15,0 2 5-15,4 2-2 0,0-1 0 0,0 0 3 16,2-1 2-16,1 5 1 0,4 0 6 0,2 0 3 15,-1-4 9-15,-1 4 6 0,3 2 4 0,-3-2 13 16,4 1 1-16,-4 2 2 0,2-1 6 0,-3 0 6 16,2 1-1-16,-2-1 2 0,0 1-4 0,-4-3 3 15,1 3-1-15,-1-4-4 0,-3 0 2 0,-2 0-9 0,-4 2-2 16,-1 3-10-16,-4-2-9 0,-4 1-17 0,0 1-17 16,-9 7-28-16,-5-3-29 0,-6 2-40 15,-3-2-45-15,-14 7-50 0,2-1-67 0,-7-1-183 0,-5-3-481 16,-4 0 212-16</inkml:trace>
  <inkml:trace contextRef="#ctx0" brushRef="#br0" timeOffset="25917.62">3971 7908 174 0,'0'-4'218'0,"0"0"-1"0,0 4-11 0,-5-6-14 15,1 4-22-15,4 2-15 0,-12-1-18 0,2 2-10 16,-1 2-9-16,-6 4-14 0,-1-1-8 15,-1 2-10-15,2 1-4 0,-8 2-5 0,1 0-3 16,-2 2-3-16,7-4-3 0,0 1-2 0,2 0-5 0,3-3-6 16,-2 0-4-16,6 0-6 0,0-2-6 0,4 2-6 15,2-2-7-15,-1-3-2 0,4 4-6 0,1-2-1 16,1 1-6-16,4 0 0 0,5-1 1 0,0 0 5 16,2 0-8-16,7 0-2 0,-1-2 2 0,4 2-3 15,-3 0 0-15,-1 0-4 0,1-1 4 0,-5-1-4 16,-2 0 0-16,-1 2 2 0,-1 1-1 0,-3-3 1 15,-1 3 3-15,-2 0-3 0,-1-1 3 0,-3 3-3 16,-2-1 4-16,-3 5-2 0,1-2 1 0,-2 3-1 16,-4-3-3-16,0 4 3 0,3-1-3 0,-3-5 0 15,1 2 0-15,2-2-1 0,0 0-2 0,3-1-2 16,-1 0-7-16,0 0-8 0,1 1-3 16,2-4-10-16,0 1 3 0,2 1 0 0,0 0 3 0,2-3-4 15,0 2 6-15,2 0 0 0,1-1 4 0,-1-1-1 16,1 1 3-16,-1 0 1 0,-1 0 2 0,0 0 3 15,0 0-4-15,-1 1 6 0,1-1 0 0,2 4-1 16,-4-5 1-16,2 5-1 0,-2 0 7 0,0 2-2 16,-1 4 2-16,-1-4 0 0,-3 3-2 0,3 1 5 15,-4-1 1-15,0 5-1 0,-2 2-4 0,1-2 6 16,-3 0 0-16,4 1 4 0,-3-2-1 0,2 1 0 16,-1 0-2-16,-3 0 3 0,5 0 4 0,0 2 1 15,0-7-1-15,2 4 7 0,1-3-2 0,-1 0-4 16,3-1 3-16,-4-1-2 0,4-1-4 0,4 1 3 15,1 0 5-15,-2-1-5 0,2 0 1 0,0-1-6 16,3-3 0-16,-1 0 0 0,2 1-5 0,3-4 2 16,2-1-7-16,-4-1-15 0,9 1-18 0,-1-5-23 15,0 2-28-15,2-5-28 0,5-6-49 0,0 0-36 16,-6 3-159-16,2-2-388 0,2-3 172 0</inkml:trace>
  <inkml:trace contextRef="#ctx0" brushRef="#br0" timeOffset="26163.94">4362 8268 19 0,'3'-5'262'16,"-3"2"-1"-16,2 0-7 0,-2-2-16 0,0 5-19 16,0 0-20-16,4-4-16 0,-4 4-14 0,0 0-4 0,0 0-8 15,6 13-11-15,-8-5-7 0,2 2-18 16,0 0 7-16,0 2-23 0,-2 1-10 0,0 4-8 15,2-1-10-15,0 1-4 0,-4 0-8 0,4-2-9 16,0-1-5-16,-2 1-9 0,2-4-15 0,-2 0-29 0,1-2-34 16,1 0-32-16,-1 0-41 0,-3-3-40 0,4-1-46 15,0-4-31-15,-1 4-200 0,-3-4-461 16,4-1 205-16</inkml:trace>
  <inkml:trace contextRef="#ctx0" brushRef="#br0" timeOffset="26345.759">4270 8090 211 0,'4'-4'217'0,"-4"4"-23"0,6-2-17 0,-6 2-16 16,9-1-13-16,-9 1-15 0,14 2-16 0,-4 1-7 16,1-1-12-16,0 1-10 0,2-1-13 15,-2 0-5-15,1 2-29 0,-1 2-43 0,-2-2-40 16,0 0-39-16,-1 1-40 0,-3 4-145 0,-5 1-288 0,0 0 127 15</inkml:trace>
  <inkml:trace contextRef="#ctx0" brushRef="#br0" timeOffset="26503.897">4273 8511 4 0,'1'7'157'16,"-1"1"0"-16,2-1-1 0,1 0-3 0,-2-2 0 15,5 0-4-15,-2-1-8 0,1 0-6 0,3-1-9 16,-4-1-13-16,9-1-12 0,-2 0-8 0,3-3-8 15,0 0-12-15,5-4-14 0,-2 3-25 0,1-3-58 16,4 0-75-16,-7-1-196 0,3-1-319 0,3-2 142 16</inkml:trace>
  <inkml:trace contextRef="#ctx0" brushRef="#br0" timeOffset="26911.522">4638 8185 135 0,'0'0'217'0,"0"0"-18"16,-5-3-20-16,5 3-12 0,0 0-12 0,0 0-16 15,0 0-10-15,0 0-2 0,0 0-5 0,14-4-8 16,-8 3-10-16,1-1-4 0,-1 1-11 0,7-1-3 15,-6 0-6-15,4 0-13 0,-3 2 1 0,2 0-8 16,-4 2-9-16,0 0-4 0,0 1 1 0,-2 0-2 16,2 1-3-16,-3 4 0 0,-1-1 1 0,-1 3-11 15,-1 2-3-15,-4 1 5 0,0 1-11 0,-2 2-1 16,-2-1-3-16,0 2-3 0,1-3-2 0,0-2 3 16,0 0-3-16,2-2 0 0,0-3-6 0,0 2 1 0,1 2-2 15,0-4-4-15,2 2 1 0,-1-2-3 0,6-2 1 16,-3 3-2-16,1-3 1 0,0-1 0 15,3 1-3-15,2 0 3 0,1-2-1 0,-1 0 0 16,5 0 0-16,2-1-3 0,-1-1 4 0,6-2-3 16,-5-2-6-16,8 0-8 0,-2-2-19 0,2-2-27 0,-2 1-41 15,8-3-51-15,1-5-41 0,-1 1-205 0,-4-1-430 16,2 0 190-16</inkml:trace>
  <inkml:trace contextRef="#ctx0" brushRef="#br0" timeOffset="27560.564">4969 7853 70 0,'0'0'206'16,"-9"-4"-26"-16,9 4-12 0,-3-2-26 0,3 2-10 0,0 0-8 15,0 0-13-15,13-4-14 0,-5 2-8 0,2 1-9 16,0 0-7-16,4-2-7 0,-1 2-4 0,5-2-10 16,-5 2 6-16,2 1-3 0,-2 0-6 0,0 1-5 15,-2 0-5-15,1 1-2 0,-2 3-1 0,0-1 2 16,-5 1 3-16,2 2-3 0,-5-1-5 0,1 4 3 16,-3 0-4-16,-1 3-5 0,-2 0 3 0,-2 4-3 15,0-2-4-15,-1-1-4 0,-1-3 0 16,1 2-5-16,2-2-4 0,1-3 5 0,1 2-3 0,-3-2-5 15,5 0-3-15,-2-3-3 0,2 2-1 0,2-2-6 16,0 0-2-16,3-1-12 0,-2-1-3 0,4-2-6 16,2 2-4-16,-1-3-1 0,0 0-6 0,3-3-4 15,-1 3 4-15,-1-2-5 0,-1 0 6 0,1 2 8 16,-1-3 3-16,-3 2 3 0,1 0 11 0,-6 1-6 16,8-4 7-16,-8 4 1 0,5 1 6 0,-5-1 0 15,0 0-1-15,0 0 9 0,-8 10-5 0,3-4 3 16,-1 1 0-16,1 0 3 0,-3 1 2 0,-1 1 4 15,5-1-2-15,-2 3-7 0,2-3 8 0,-1 5-1 16,3-2-1-16,1 1-3 0,1-2 3 0,0 3-1 16,3-1-3-16,1 4-1 0,1-4 1 0,-1 0-1 15,2 2 4-15,3 0-2 0,-3 1 0 0,2 1 3 0,2-3-4 16,-2 3-2-16,2-2 6 0,-1-1-1 16,-3 3 0-16,-1 1 2 0,-1-3 9 0,-1-2 9 15,-2 3-1-15,-1-1 7 0,0-2 0 0,0 3 2 16,-1-3 1-16,-3 1-6 0,-1-2 3 0,-4 1 3 0,4-1-3 15,-1 0 3-15,-2-1 8 0,0-1 0 16,-1-2 0-16,2 1 2 0,-4-1 3 0,0 0 3 16,1-1-3-16,-1 0-5 0,-1 0-4 0,1-1-2 15,0-1-7-15,1-2-2 0,0 3-11 0,-2-4-17 0,3-1-21 16,0 1-32-16,0-2-33 0,9 1-46 0,-11-3-48 16,4 0-212-16,3-2-425 0,0-1 188 0</inkml:trace>
  <inkml:trace contextRef="#ctx0" brushRef="#br0" timeOffset="27844.553">5847 8289 79 0,'0'0'225'0,"-5"0"-24"0,5 0-18 0,0 0-18 16,0 0-10-16,0 0-4 0,0 0-18 0,0 0-11 15,16 3-9-15,-4-3-7 0,-1-2-9 16,2 1-8-16,1-2-9 0,1 3-5 0,5-3-8 16,-4 1-8-16,3 0-11 0,1 0-1 0,-4-1-13 0,-2 1-21 15,-3-1-37-15,-3 3-42 0,-1-1-31 16,-1 0-30-16,-2-2-42 0,-4 3-125 0,0 0-317 0,0 0 140 15</inkml:trace>
  <inkml:trace contextRef="#ctx0" brushRef="#br0" timeOffset="28017.348">5747 8460 134 0,'-4'4'165'0,"7"0"-11"15,-3 0 0-15,1 1 2 0,4-2 1 0,2-1-12 16,-1-2 4-16,8 0-13 0,3 0-12 0,0-1-10 15,3-2-12-15,0-3-11 0,8-1-8 0,-6 1-10 16,6-2-10-16,-1-1-14 0,-8 0-37 0,-2 1-45 16,3-2-53-16,-3-1-43 0,-1 2-174 0,-7-1-327 15,-1 0 146-15</inkml:trace>
  <inkml:trace contextRef="#ctx0" brushRef="#br0" timeOffset="28376.626">6001 8136 162 0,'0'0'247'0,"0"0"-20"0,0 0-20 0,0 0-22 16,-7-1-19-16,7 1-14 0,0 0-9 0,0 0-7 16,0 0-7-16,0 0-8 0,16 5-9 0,-9-5-10 15,0 1-6-15,1 1-6 0,1 1-9 0,2-2-6 16,-4 0-6-16,1 0-4 0,3 1-6 0,1 0-6 0,-1 1 0 15,0-2-7-15,-1 0-3 0,-3-1-5 0,6 2-1 16,-7 1-3-16,6-2-3 0,-2 0-7 16,-1 2 0-16,-4 1-4 0,3-3-1 0,1 1-4 15,-5 1 1-15,2 0 4 0,-3 1-9 0,3 0 1 0,-1-1 0 16,0 2 0-16,-4 0 3 0,2 0 13 0,-2 1 6 16,-1 1-1-16,3 1 7 0,-6 2-3 15,2-1 0-15,-2 2-2 0,1 0-3 0,-4 3-4 16,-1 4 2-16,-4-4 5 0,-1 6-17 0,-3 3-10 15,-3 1-17-15,-4 1-25 0,-2 1-36 0,-7 9-41 0,6-9-61 16,-1-4-52-16,4 2-265 0,1 1-530 0,-1-4 234 16</inkml:trace>
  <inkml:trace contextRef="#ctx0" brushRef="#br0" timeOffset="29201.898">6955 7732 24 0,'0'-8'264'0,"2"-1"-2"0,-2 1-12 0,0 3 0 15,-2-4-22-15,0 5-14 0,-1-4-11 0,-1 4-21 16,1-2-18-16,-3 6-15 0,-3-3-16 16,-2 3-12-16,-5 3-12 0,-1 0-14 0,-10 5-8 0,3 0-7 15,4 2-5-15,-2-2-7 0,4 2-11 0,-1-3 0 16,-3 1-5-16,7 1-6 0,-3 1-8 0,8-1-8 16,2-4 3-16,1 4-17 0,-1-1-5 0,7-1 2 15,-1-1-16-15,2 0 2 0,3 2-4 0,1-3-1 16,2 1-1-16,4 0 0 0,2 0 4 0,-1 0-5 15,5-5-3-15,1 4-1 0,4 2 2 0,-2-6-2 16,-1 3 2-16,1-1-1 0,-5 0 2 0,-1 2-3 16,1-3-2-16,-2 2 0 0,-2 0-3 0,-5 0 4 15,4 0-6-15,-4 0 6 0,-1 1 1 0,0 0 1 16,-3 1 6-16,0-1-1 0,-2 1 1 0,0 1-2 16,-3 0 4-16,1-2 0 0,-2 4-1 15,1-4 1-15,-2 1 0 0,3 1-4 0,-2-1-1 0,3-1-7 16,-1 0-5-16,1-2-2 0,-1 4-6 0,0-5-1 15,2 3 1-15,-2-1 1 0,5 2-2 0,-2-6 6 16,2 5-1-16,1-1 8 0,0 1-1 0,-1-1 3 16,1 0-5-16,1-3 5 0,1 5-1 0,-1-2 3 15,2 1 2-15,-2 0 1 0,-1-1 5 0,-1 1 3 16,0 2-2-16,-2 1-2 0,2 2 7 0,-4 2-3 16,0 0 0-16,-3-2 0 0,-1 5-4 0,-2 1 6 15,-3 0 0-15,0-1 3 0,-1 2 6 0,2 0 5 0,0-1-1 16,-5 7 0-16,2-8 0 0,0 1 3 15,-1-1-1-15,5 2-2 0,0-1 1 0,1-6-3 16,2 5 0-16,3-3-4 0,2-2 5 0,1 0-6 16,0 0 3-16,1-1 7 0,3-2-10 0,1 3-1 0,3-4 2 15,2 0-2-15,4-3 3 0,8-1-4 0,-1-1 1 16,7-4-5-16,1-1-3 0,1 0-19 16,0-5-29-16,2-1-44 0,-4 2-41 0,4-3-51 15,-2-3-35-15,-7 4-143 0,2-3-393 0,-8 2 173 16</inkml:trace>
  <inkml:trace contextRef="#ctx0" brushRef="#br0" timeOffset="29451.624">7355 7970 206 0,'0'0'266'0,"2"-3"-16"16,-2 3-19-16,0 0-20 0,0 0-15 0,0 0-12 15,0 13-16-15,0-4-13 0,0 0-8 0,-1 3 4 0,2 0-23 16,-1 1-8-16,1 3-13 0,-1-4-9 0,0 3-11 16,-1 2-5-16,1-5-9 0,2-2-12 0,0 2-4 15,-1-2-10-15,1-1-13 0,-1 1-26 16,0-4-36-16,-1 0-41 0,0-1-38 0,1-1-31 0,-1-1-44 16,0-3-36-16,0 0-170 0,-3 4-420 15,3-4 186-15</inkml:trace>
  <inkml:trace contextRef="#ctx0" brushRef="#br0" timeOffset="29611.938">7242 7832 33 0,'0'-5'191'0,"0"-1"-10"0,4 2-7 16,0 1-9-16,-3 1-8 0,7 0-12 0,-2-1-15 15,3 0-8-15,4 3-14 0,-2 0-11 0,4 2-13 16,1-2-7-16,-1 4-21 0,-2-3-38 0,-1 2-53 15,4 2-53-15,-7 0-58 0,-1 1-100 0,-1 3-265 16,-3-3 119-16</inkml:trace>
  <inkml:trace contextRef="#ctx0" brushRef="#br0" timeOffset="29806.137">7255 8258 194 0,'4'4'191'0,"-2"-2"1"0,6 2-13 16,-3-3-11-16,5-1-11 0,2 0-18 0,-1-2-14 16,3 0-12-16,4 0-14 0,4-4-12 0,6 0-20 15,0-2-51-15,-1-1-62 0,-4-1-70 0,-2 2-146 16,-2-1-282-16,-4-1 125 0</inkml:trace>
  <inkml:trace contextRef="#ctx0" brushRef="#br0" timeOffset="30036.155">7706 7868 35 0,'0'-6'283'0,"0"6"-19"0,0 0-21 15,0 0-21-15,3-2-19 0,-3 2-9 0,0 0 2 16,5 12-7-16,-3-2-12 0,-2-1-13 0,3 3-14 0,-2 3-11 15,3 1-14-15,-4 1-8 0,1 0-8 16,-1 0-14-16,1 1-1 0,-1 1-19 0,0 0-10 16,0-2-20-16,0 0-36 0,0 1-41 0,2-1-53 15,-4-2-59-15,2-4-59 0,0 0-63 0,-1 0-145 16,1-1-444-16,0-1 196 0</inkml:trace>
  <inkml:trace contextRef="#ctx0" brushRef="#br0" timeOffset="30233.847">7981 8182 39 0,'0'0'321'0,"0"0"-25"0,7 0-29 0,-7 0-25 0,0 0-23 16,4 3-21-16,-1 1-21 0,-2 1-17 0,0-2-15 15,1 3-16-15,-1-1-15 0,0 3-19 0,0 1-44 16,-1-2-36-16,0 3-56 0,0-5-58 15,-1 1-72-15,1 1-189 0,0-2-389 0,0 0 172 0</inkml:trace>
  <inkml:trace contextRef="#ctx0" brushRef="#br0" timeOffset="30479.931">8300 7899 187 0,'0'0'274'0,"0"0"-22"16,0 0-10-16,0 0-9 0,5 9-2 0,-1 2-13 15,-1 1-20-15,-1 2-11 0,6 1-17 0,-7 3-17 16,-1-2-12-16,5 4-13 0,2-2-12 0,-5 1-12 16,5 1-13-16,-1-3-8 0,-3 2-14 0,2-8-13 15,-3 1-27-15,0-2-30 0,-1 1-35 0,-1-4-37 16,4-1-40-16,-4-2-35 0,-4 2-39 0,4-6-45 15,-1 4-164-15,1-4-428 0,0 0 190 0</inkml:trace>
  <inkml:trace contextRef="#ctx0" brushRef="#br0" timeOffset="30671.582">8240 7784 211 0,'0'-5'208'0,"4"1"-6"0,-1 3-4 0,2-2-10 15,2 0-13-15,-3 2-20 0,8 1-11 0,-5 1-18 16,7-1-13-16,2 3-9 0,0 1-13 0,4 0-3 16,1 2-14-16,-3 1-12 0,-6-3-34 0,2 2-33 0,-4 2-49 15,0-1-30-15,1 3-43 0,-5-2-47 0,-4 2-114 16,1 3-311-16,-7 3 139 0</inkml:trace>
  <inkml:trace contextRef="#ctx0" brushRef="#br0" timeOffset="30833.232">8225 8240 4 0,'0'5'193'0,"0"-3"6"0,1 1 4 15,4 0 0-15,-5-3-6 0,8 4-15 0,1-4-18 0,5-4-14 16,-3 1-19-16,8-1-12 0,8-4-13 0,-1-1-15 16,-8 1-18-16,12-2-57 0,-4-2-43 15,-1-2-60-15,4-3-48 0,-5 0-162 0,-1 1-322 16,1-4 142-16</inkml:trace>
  <inkml:trace contextRef="#ctx0" brushRef="#br0" timeOffset="31167.647">8791 7810 240 0,'0'0'237'0,"0"0"-9"0,0 0-13 16,0 0-11-16,0 0-15 0,0 0-10 0,0 0-7 15,-13 7-18-15,8-5-13 0,1 1-6 0,-1 2-15 16,-4 1-7-16,4 1-14 0,-3 1-2 15,2 0-16-15,0-2 4 0,-1 5-18 0,-1-5-5 0,2 4-7 16,1 0-8-16,1-3-4 0,-2 1-4 0,3 1-3 16,-1-3-5-16,2 1-4 0,2 2-1 0,0-1-3 15,0 0-6-15,0 1-3 0,2-1 1 0,2-1-3 16,-1-1-3-16,4 1-1 0,1 2 1 0,2-4-3 16,3 5 0-16,-3-4 1 0,3 1-3 0,1-2 3 15,0 2-3-15,4 0-1 0,-1 0 0 16,-6-2 2-16,2 2-3 0,0 1 8 0,-1-3-8 0,-4 2 4 15,1-2 3-15,-2 4-6 0,-1-6 3 0,-4 2-2 16,1 0 7-16,-3 0-16 0,-1 0-5 0,-3 0-11 16,-5 0-17-16,0 1-14 0,-1-1-20 0,-4 0-26 15,1-3-29-15,-5 0-31 0,5-1-26 0,-6-2-25 16,-1-1-184-16,2 0-424 0,-3-5 187 0</inkml:trace>
  <inkml:trace contextRef="#ctx0" brushRef="#br0" timeOffset="31335.436">8704 7824 64 0,'15'-6'207'0,"2"-1"-9"0,2-2-11 16,-1 2-23-16,4 1-21 0,2-4-13 0,-1 5-13 16,4-2-11-16,-8 1-33 0,0 2-55 0,-1-3-66 0,2 1-61 15,-7 2-100-15,0-4-225 0,-1 4 99 16</inkml:trace>
  <inkml:trace contextRef="#ctx0" brushRef="#br0" timeOffset="31960.693">8999 7516 2 0,'0'0'201'0,"0"0"-20"0,0 0-14 0,0 0-6 0,0 0-17 15,12-6 2-15,-12 6-16 0,14 1-7 0,-5-1-10 16,0 3-8-16,3 2-12 0,6-3-6 16,-6 1-11-16,4 0-8 0,-5 3-1 0,3-3-11 15,-3 1-3-15,3-1-5 0,-1 2-3 0,-2 0-3 0,2-2-8 16,0-1 3-16,0 3-7 0,-3 0-1 0,3 0-6 16,-4-3-2-16,1 1-1 0,1 1-2 15,0-3-3-15,-1 2 3 0,-1-2-3 0,2 2-3 16,0-1 2-16,-1 1-5 0,-2-2-2 0,-1 2 0 0,-2-3 0 15,3 0-4-15,-3 1 5 0,-5-1-5 0,5 4 2 16,-1-1 1-16,-4-3 1 0,-4 4-3 0,2 0 3 16,-4 1 1-16,-1-3-3 0,-3 4 0 15,1-1 1-15,-2 0-2 0,1 0-1 0,1 1 5 0,0 1-6 16,0-1 7-16,0-1 1 0,0 0-1 0,2 1-2 16,1 2-1-16,2 0-4 0,0 4 0 0,0-7 2 15,3 4 1-15,1-2 0 0,2 2-3 0,0-1 2 16,-1-2-4-16,4 2 3 0,0 1-3 0,0 2-3 15,1-5 3-15,-2 0 1 0,1 1-2 0,3-1 3 16,-4-2 1-16,4 1-2 0,-3 0-3 16,-1-1 2-16,-1-1 1 0,1 0-1 0,0 0 1 0,-1 0 0 15,0 3 2-15,-1-5-2 0,0 2-1 0,-2 1 5 16,1 2 1-16,-1-2-5 0,0-4 2 0,-1 8 6 16,1-1-3-16,-2-2 5 0,0 0-1 0,1 0-2 15,1 2 2-15,0-2-1 0,-2 2 0 0,2-2-2 16,3 1 0-16,-1 2 2 0,1-1 0 0,3 3 0 15,0-1 6-15,3 2 3 0,-4-1 8 0,5 4 9 16,-2 0 11-16,1 1 5 0,1-1 20 0,-1 2-9 16,-1 0 11-16,2-2 1 0,0 4 1 0,-2 0 6 15,-3 1 6-15,5-1-1 0,-3 8-8 0,-5-6-3 0,-1 5-1 16,-2-6-5-16,-4 6-17 0,-9 1-11 16,1-1-16-16,-7 5-12 0,-20 8-51 0,4-3-34 15,-12 1-50-15,-2 1-61 0,-5-4-69 0,-25 19-294 16,-6-5-591-16,4-4 262 0</inkml:trace>
  <inkml:trace contextRef="#ctx0" brushRef="#br0" timeOffset="33201.89">4064 9437 140 0,'2'-2'231'0,"-2"-1"-4"0,0 3-7 16,2-6-12-16,-2 6-15 0,0 0-17 0,0 0-20 16,0 0-14-16,0 0-15 0,-18 9-8 0,8-4-11 15,-4 3 2-15,1 1-12 0,-5 0-12 0,3 1-7 16,-3 3-5-16,0-3-3 0,4 0-5 0,-2-1-6 16,5 1-11-16,0-1-2 0,-1-2-10 0,5 3-6 15,-1-3-2-15,1 1-10 0,4-1-7 0,1-1-3 16,1-2-2-16,0 0-5 0,2 4-3 0,2-3 0 15,5-3-1-15,-1 3-2 0,5-4-5 0,-1 3 1 16,1-2-2-16,4 0-2 0,2 0-1 0,-3-1-4 0,-3 5-1 16,3-5-3-16,-3 4 0 0,-2-2-2 15,-1 1-1-15,-3 1 3 0,1 0-2 0,-6 2 1 0,3 0 6 16,-6 4 0-16,0-2 2 0,-2 0 4 16,-5 3-3-16,-1 0 5 0,2 2 3 0,-1-2 2 0,-5 1 1 15,4 2 4-15,1-6 1 0,-5 1-3 0,5-2 3 16,1-1-5-16,0 2 5 0,2-2 1 0,1 1-5 15,-2-3-2-15,5 0 2 0,0-1-5 0,-1 2 4 16,2-2-2-16,2 2-3 0,0-1-1 0,1 1 0 16,0-1 2-16,0-3 1 0,1 1 0 15,1 1 1-15,-2 0 3 0,0 0-5 0,2-3 2 0,-3 2 1 16,-1-3-1-16,3 7 4 0,-3-5-3 0,0 2 2 16,-1 5 2-16,-2-1 1 0,-1 4 2 0,0 0-2 15,-4 2-2-15,2-1 3 0,-3 2-3 0,0-1 0 16,0 2 3-16,-1-1-2 0,2-1-2 0,1 3 1 15,-1-2-3-15,0 1 6 0,5-5-2 0,-3 1 4 16,4 0-5-16,-3 0 1 0,2 2 1 16,3-1 0-16,-1-1-2 0,2 0-1 0,-1 0 5 0,3 0 1 15,2-3 0-15,0 0-2 0,0-1-4 0,3 0 3 16,2-3 1-16,0 1-6 0,4-5 0 0,4-1 0 16,1 0-16-16,3-1-35 0,6-6-36 15,-9 1-25-15,8-5-53 0,4 3-185 0,-7-5-383 0,0 1 169 16</inkml:trace>
  <inkml:trace contextRef="#ctx0" brushRef="#br0" timeOffset="33465.909">4354 9660 230 0,'0'0'242'0,"0"0"-22"0,0 0-16 0,0 0-6 16,0 15-12-16,2-5-9 0,-2-1-10 0,1 4-7 16,1-1-6-16,1 5-13 0,2 1-3 0,-5 0-18 15,6-3-14-15,-2 4-10 0,0-2-9 0,0 0-7 0,-2 2-5 16,1-4-10-16,1 1-8 0,-3 1-15 16,-1-5-23-16,4-3-32 0,-4 2-38 0,0-1-37 15,0-3-35-15,0-4-35 0,-2 5-27 0,0-5-42 16,2-3-127-16,-5 2-382 0,0-2 169 0</inkml:trace>
  <inkml:trace contextRef="#ctx0" brushRef="#br0" timeOffset="33639.687">4257 9595 22 0,'4'-5'189'0,"-3"2"-8"0,2-1-15 0,1-1-9 16,0 3-17-16,0-1-10 0,4 0-14 15,0 1-13-15,3 0-11 0,1 1-7 0,1 1-14 0,-2 1-6 16,2 2-42-16,-1 0-38 0,4 1-70 0,-7 1-155 16,-2-1-260-16,0 4 115 0</inkml:trace>
  <inkml:trace contextRef="#ctx0" brushRef="#br0" timeOffset="33804.289">4126 10156 183 0,'2'5'205'0,"3"0"-5"16,-1-3-7-16,5 1-15 0,1-2-22 0,4-1-13 15,9-1-18-15,3-6-12 0,2 4-16 0,2-4-32 16,0-3-55-16,-1 1-76 0,2-3-78 0,-3 1-99 16,-2 0-264-16,-2-1 117 0</inkml:trace>
  <inkml:trace contextRef="#ctx0" brushRef="#br0" timeOffset="34386.996">4638 9676 134 0,'0'0'220'15,"0"-8"-9"-15,0 8-16 0,0-3-14 0,5-2-8 16,-1 3-12-16,0-2-4 0,1 3-9 0,0-3-2 16,0 1-3-16,3-2-8 0,3 3-5 0,-1-1-6 15,2 0-15-15,-4 2-7 0,2 0-10 0,-1 2-8 16,0-1-8-16,-3 1-7 0,2 0-5 0,-2 1-7 15,-1 1-5-15,-2-1-5 0,1 6-3 0,-2-3-3 16,-4 1-3-16,0 5-5 0,-2 1-2 0,-2-1-4 16,-3 5-8-16,-1-4-3 0,-1 1-6 0,-1-1-8 0,0 1-8 15,1-1-4-15,2-6-2 0,-1 3-3 16,4 0-4-16,-1-2-8 0,2-2-3 0,0 0-8 16,1 0-2-16,0-2-2 0,4 1 1 0,-1-1 6 15,1-3 0-15,1 7 2 0,4-7-2 0,-1 3 6 0,3 1 6 16,-1-3 1-16,3 0 2 0,0 4 0 15,0-2 4-15,2 1 0 0,-3-1 3 0,1-1-1 16,1 3 1-16,3 0 5 0,-4 0-2 0,0 0 2 16,2-1 0-16,-2 1 4 0,-1 0-4 0,2 3 2 15,-5-4 4-15,0 0-1 0,3 2 1 0,-7-1 2 0,3 1-1 16,1 2 2-16,-5-5 1 0,1 2 3 0,-2 1 0 16,1-3-1-16,-5 3 0 0,1 0 3 0,-1-1-3 15,0 1 0-15,-4 1 2 0,-4-1 2 16,3-1-2-16,-2 3 3 0,0-1-1 0,-2-1 0 0,-2 3-3 15,5-5 2-15,-2 0-6 0,2 3-8 0,-2-3-21 16,4 0-31-16,3-3-44 0,-1 0-36 0,2 0-50 16,-4-1-174-16,9 0-393 0,-6-2 174 0</inkml:trace>
  <inkml:trace contextRef="#ctx0" brushRef="#br0" timeOffset="35100.78">4920 9435 150 0,'0'0'205'0,"0"0"-20"0,-7 0-14 16,7 0-19-16,0 0-18 0,0 0-8 0,0 0-18 15,0 0-2-15,0 0-9 0,0 0-3 0,20-3-6 16,-10 2-1-16,-1-2-3 0,1 3-6 0,2 0-5 16,1 3-1-16,0-3-3 0,1 2-9 0,-2 1-2 15,1 1-6-15,1-1-5 0,-5 3-3 0,0-2-1 16,0 0-1-16,-1 6-7 0,-3-3-2 0,-4 5 0 15,-1-2-4-15,0 3-1 0,-5-2-4 0,1 1-1 16,-1 5-6-16,-4-2 1 0,4-3-1 0,-1 0 1 16,-2 3-5-16,1-3-1 0,1-5-1 0,2 4-5 15,1-3 0-15,0-1-4 0,0 1-3 0,3-1-6 16,-1-2 4-16,2 0-2 0,-1 0-4 0,3-2 6 16,2 1-8-16,-1-2 3 0,1-1 0 0,0 0-2 0,3 0 8 15,-2 1-4-15,3-4 1 0,-9 2-1 0,14 0 2 16,-7 0 3-16,-2-1-2 0,-5 1-3 15,10 1 4-15,-10-1-5 0,5 2 2 0,-5-2 1 16,5 2 0-16,-4 3 0 0,-1 1 1 0,-2 0-1 0,1 5 3 16,-6-2 1-16,2 0 0 0,0 4-3 0,0-4-1 15,1 1 2-15,0 4-4 0,-1-4 6 0,4 0-2 16,1 4-1-16,0-2 1 0,1 0-1 16,4 0-5-16,-1 4-1 0,4 0 3 0,-2 0 3 0,3 1-1 15,3-2-1-15,0 0 3 0,0-1-2 0,0 1 2 16,1-2-2-16,0 0-1 0,-1 0 3 0,-6-1-2 15,3-4 0-15,-3 2 2 0,1-2 0 0,-2 0 1 16,-3-1-2-16,1-2-3 0,0 2 6 0,-3-2-6 16,0 1 5-16,-3 0 1 0,-2-1 1 0,2 1-2 15,-6-1 5-15,0-1 4 0,0 2 4 16,-3 0 7-16,-6 1-5 0,1 0 3 0,3 1 1 16,-6-2 0-16,3-1 2 0,-1 1-2 0,-1-2-2 0,-2 1-1 15,2 2-13-15,2-2-2 0,4-3-18 0,-5 1-31 16,5-1-38-16,1 1-54 0,5-3-45 0,-1 0-183 15,2 0-399-15,6 0 177 0</inkml:trace>
  <inkml:trace contextRef="#ctx0" brushRef="#br0" timeOffset="35437.886">5651 9789 201 0,'0'0'228'0,"0"0"-15"0,0 0-14 0,0 0-7 15,9-2-8-15,-4 1-9 0,2-1-13 0,4 0-8 16,2-2-8-16,1 0-11 0,-1 2-7 0,7-3-12 15,7-1-6-15,-5 2-9 0,5 0-11 0,-6-2-11 16,6-1-5-16,-8 3-5 0,3-1-10 0,-4 0-5 16,-1 1-9-16,-6 1-2 0,3-1-7 0,-4 0-6 0,-2 3-4 15,-2 0-10-15,0-1-18 0,-1 1-20 16,-5 1-21-16,6-1-38 0,-6 1-39 0,0 0-34 16,0 0-30-16,0 0-26 0,0 0-166 0,0 0-405 15,-25 6 180-15</inkml:trace>
  <inkml:trace contextRef="#ctx0" brushRef="#br0" timeOffset="35627.973">5628 9933 64 0,'-2'3'183'0,"-1"0"-14"0,2-1 6 16,1-2 9-16,0 0 1 0,5 7-3 0,-5-7-4 16,13-3-17-16,-2 1-12 0,2-2-14 0,4 1-11 15,-1-1-15-15,6-4-9 0,2-1-9 0,-4 1-12 16,0 4-5-16,0-4-9 0,0 2-8 0,0-2-7 15,0 0-11-15,-3 3-34 0,-3-2-38 0,-5 2-41 16,4-4-72-16,-3 1-42 0,-5 2-166 0,0-1-382 16,-1-1 170-16</inkml:trace>
  <inkml:trace contextRef="#ctx0" brushRef="#br0" timeOffset="35977.287">5883 9532 117 0,'-7'0'274'0,"4"-2"3"0,3 2-14 15,0 0-21-15,-6-3-22 0,6 3-20 0,0 0-24 16,0 0-20-16,0 0-15 0,0 0-12 0,0 0-7 16,0 0-11-16,0 0 0 0,0 0-7 0,0 0-5 0,16 5-12 15,-13 0-7-15,5-2-5 0,-3 0-1 16,4-2-7-16,-1 4-6 0,-1-2 0 0,1 1-6 15,4 0-7-15,-1 1 3 0,-2-1-6 0,4 3 6 16,-2-2-19-16,0-1 4 0,-1 1-2 0,2 3-7 0,-1-2-4 16,-1 0-1-16,1 1 0 0,0-2 0 0,0 5-3 15,2-1 0-15,-1 4-2 16,-4-2-1-16,4 0-2 0,-7 0-1 0,3 4-1 0,-5-3-1 16,1 5-1-16,-5 2-2 0,-2 0-8 0,-3 1-9 0,-4 4-25 15,-8 2-12-15,-4-4-28 0,-3 5-32 0,-12 9-30 16,-4 2-44-16,-3-8-45 0,1 1-49 0,-7 1-188 15,2-5-500-15,-2 1 221 0</inkml:trace>
  <inkml:trace contextRef="#ctx0" brushRef="#br0" timeOffset="36971.94">6854 9184 150 0,'6'-10'210'0,"0"1"-14"0,0-1-12 15,-3 5-8-15,-1-1 1 0,2 0-12 0,-3 3-4 16,1-1-4-16,0 1-5 0,-1-2-18 0,-1 5-16 15,0 0-14-15,-10-3-3 0,10 3-14 0,-25 11-6 16,6-5-12-16,0 2-2 0,-4 4-3 0,-2 2-3 16,5-5-3-16,-5 2-3 0,6 1-4 0,1-4-5 15,0 1-1-15,2 2-7 0,4-6-5 0,-1 6 0 16,2-2-7-16,3-1-5 0,-2-1-8 0,4 3-5 16,3-4-4-16,0 2-5 0,3 0 0 0,5-3-4 15,-1 1-1-15,4-1 2 0,2 0-6 0,5 0-4 16,2-1 1-16,3-1-2 0,-2-1-4 0,3-1 0 15,-2 2-1-15,1-1 5 0,-7-2-3 0,1 2 1 16,0 0-1-16,-5 0 0 0,0 1 4 0,0 0 3 16,-4-1 1-16,0 4 2 0,-2-2 0 0,-2 3 5 0,-1 0-1 15,-1-1 1-15,-4 3 0 0,2 1-1 0,2 1 1 16,-6-1 1-16,5 0-1 0,-6 1 0 16,3-3 0-16,1 0 2 0,0-2 1 0,3-1-4 0,-1 2 1 15,-1-4 0-15,3 0-2 0,-3 2 0 0,2 0-2 16,1-1 1-16,0-4-2 0,0 0 0 0,4 5 1 15,-4-4 0-15,0-1 3 0,9 1-1 16,-9-1-4-16,10 1 0 0,-2-1 0 0,-8 0 1 0,13-2 0 16,-7 3 1-16,3-1-1 0,-4 1-1 0,0-1 4 15,-1 3 1-15,0 0-1 0,0-2 2 0,-3 4 2 16,1 0 0-16,0 2 0 0,-2 0 1 0,1 2-1 16,-2 1 3-16,-3 1 0 0,3 2-2 0,-4083-3 2 15,8160 5 1-15,-4080 0 1 0,-1-1 1 0,1 1 2 16,3-2 0-16,-4 2 0 0,1 0 1 0,3-2 0 15,-2-1 3-15,1 3 0 0,-1-2 1 0,3-2 0 16,0 0 3-16,0 1 1 0,-1-1-2 0,2 0-4 16,-1-2 6-16,3-1-3 0,-1 4-2 0,2-7 0 15,0-1-3-15,2 2 3 0,1-2-2 0,-1-1 0 0,5 1 0 16,4-1-3-16,-3-3-1 0,6 0-1 16,0 0 0-16,5-3-3 0,-4 2-6 0,4-2-32 15,-2 0-35-15,-1-2-50 0,6-5-52 0,-8 3-54 16,0-2-143-16,-4 1-402 0,1-4 179 0</inkml:trace>
  <inkml:trace contextRef="#ctx0" brushRef="#br0" timeOffset="37210.919">7326 9378 10 0,'2'-3'285'0,"-2"-1"-10"15,0 1-14-15,0 3-22 0,0 0-25 0,1-4-20 0,-1 4-13 16,0 0-7-16,5 9-7 0,-5 0-4 0,3 1-6 16,-2 1-9-16,0 5-12 0,2 1-6 0,-2 0-7 15,2 2-17-15,-1-2-9 0,-1 0-10 0,3 2-6 16,-1-2-8-16,-2 0-10 0,0-4-2 0,2 0-20 16,0-3-21-16,-2 0-32 0,0 1-29 0,-1-5-44 15,0 4-45-15,-1-5-53 0,1-1-44 0,0-1-241 16,-3 1-507-16,3-4 224 0</inkml:trace>
  <inkml:trace contextRef="#ctx0" brushRef="#br0" timeOffset="37397.867">7245 9274 7 0,'1'-5'215'0,"3"1"-9"16,0 0-9-16,1 0-7 0,0 0-13 0,0 2-17 15,4 0-14-15,1 0-14 0,3 2-14 0,0-3-13 16,-1 3-10-16,1 3-10 0,3-1-11 0,0 2-30 16,-2 0-57-16,-5 3-57 0,2-5-56 0,-3 6-165 15,-3 1-315-15,-2 0 141 0</inkml:trace>
  <inkml:trace contextRef="#ctx0" brushRef="#br0" timeOffset="37581.867">7209 9754 115 0,'-3'3'222'0,"3"1"-8"0,0-4-13 0,3 5-7 15,-2-2-8-15,4-3-8 0,3 2-16 0,2-2-19 0,3-2-15 16,5-1-9-16,1-3-13 0,2 3-16 0,4-2-9 16,-3-2-30-16,2 2-47 0,3-4-64 15,0-1-64-15,-6 3-211 0,-1-2-364 0,4-3 162 16</inkml:trace>
  <inkml:trace contextRef="#ctx0" brushRef="#br0" timeOffset="37845.613">7767 9329 92 0,'0'0'309'15,"0"-4"-12"-15,0 4-14 0,0-6-21 0,0 6-22 16,0 0-20-16,0 0-11 0,0 0-11 0,0 0 1 16,0 0-3-16,7 17 2 0,-5-9-15 0,1 4 2 15,-1-3-10-15,2 8-8 0,-3 0-16 0,3-1-3 16,-1 4-19-16,-2-2-14 0,2 1-19 0,-1 0-4 16,-1-2-4-16,3 2-19 0,-2-2-15 0,0 0-45 15,-2 0-48-15,1-1-54 0,1 0-56 0,-4-4-60 0,2 2-66 16,0-2-54-16,-2-4-216 0,2 1-591 15,0-2 261-15</inkml:trace>
  <inkml:trace contextRef="#ctx0" brushRef="#br0" timeOffset="38025.706">8048 9643 285 0,'4'3'272'0,"-4"-3"-19"0,4 7-21 15,-4-4-19-15,0 2-23 0,0 2-20 0,0-2-23 16,0 2-48-16,0 0-60 0,-4 3-81 16,4-5-84-16,-2 2-163 0,2-2-313 0,-2 2 139 15</inkml:trace>
  <inkml:trace contextRef="#ctx0" brushRef="#br0" timeOffset="38334.952">8419 9302 263 0,'0'0'267'0,"-3"-3"-23"0,3 3-16 0,0 0-11 16,0 0-9-16,-2 13-17 0,2-3-13 0,1 1-13 15,-2 0-16-15,2 5-6 0,-1 2-12 0,1 1-10 16,2-1-12-16,-2 2-9 0,1-2-12 0,-1 1-4 16,1 1-11-16,-2-2-6 0,0-1-9 0,2 0-6 15,-4-6-6-15,4-1-5 0,-1 1-10 0,0-4-11 16,-1-2-25-16,0 0-19 0,0 1-23 0,0-2-23 16,0-4-36-16,0 0-32 0,0 0-31 0,0 0-22 15,0 0-14-15,-6-13-18 0,3 4-127 0,-1 0-378 16,1-3 167-16</inkml:trace>
  <inkml:trace contextRef="#ctx0" brushRef="#br0" timeOffset="38491.897">8336 9197 71 0,'0'-11'193'0,"0"0"-10"0,0 2-2 0,0 1-18 16,1 3-7-16,3-1-8 0,-1 2-8 16,3 1-9-16,-1 0-9 0,3 2-9 0,2 1-15 0,4 0-10 15,-4 1-6-15,6 4-12 0,-2 2-6 0,1 1-6 16,-4 1-9-16,4 0-11 0,-3 2-42 15,-1 1-44-15,-4-1-61 0,2-2-54 0,-4 4-141 16,-1 0-330-16,-3-1 146 0</inkml:trace>
  <inkml:trace contextRef="#ctx0" brushRef="#br0" timeOffset="38659.937">8247 9634 31 0,'-2'2'219'15,"2"-2"-12"-15,3 3-2 0,-3-3-7 0,0 0-14 16,15-2-16-16,-3 1-15 0,5-3-17 0,0-3-14 16,2 1-12-16,1 1-14 0,8-5-27 0,-3-1-50 15,2 0-57-15,-2-2-80 0,0 0-176 0,-6 1-318 16,-2 3 141-16</inkml:trace>
  <inkml:trace contextRef="#ctx0" brushRef="#br0" timeOffset="39036.736">8728 9153 79 0,'0'0'217'15,"8"0"-2"-15,-4-1-7 0,-4 1-13 16,11 0-12-16,1 0-15 0,-3 0-14 0,2 1-11 15,-2 0-13-15,4 0-12 0,0 4-13 0,-3 1-8 0,0 0-10 16,0-1-9-16,-3 2-5 0,1-2-3 0,-2 4-9 16,-2 1-7-16,-2 0-5 0,-2 0-2 15,-2 6-5-15,-2 0-5 0,-5 0-1 0,0-2-2 16,-1 6-6-16,-4-5-2 0,2 1-4 0,-3-1-2 0,2 1-3 16,-1-3 0-16,5-1-3 0,0 0-2 0,4-5-1 15,-4 1 1-15,4 0-1 0,5-3-1 0,-4 1-6 16,4 0 5-16,0-2-2 0,1 0-4 0,2 1 8 15,2-1-6-15,1-3-7 0,2 1 4 0,1 0-3 16,5-2 0-16,-5 0-1 0,5-2 1 0,4-1 2 16,1-1-2-16,-2-1 1 0,2 2-6 0,0-2-25 15,-2-1-43-15,3-2-58 0,3-3-67 0,-5 2-213 16,-4-1-447-16,4-1 198 0</inkml:trace>
  <inkml:trace contextRef="#ctx0" brushRef="#br0" timeOffset="39668.646">9068 8983 106 0,'0'0'175'0,"0"0"-12"15,0 0-15-15,0 0-11 0,0 0-11 0,0 0-17 16,24-1-7-16,-15 1-17 0,3-1-8 16,-2 1-1-16,0 1-4 0,3 0 0 0,-3 1-2 15,3-1-7-15,-3 1-8 0,3 2-1 0,-4-2 0 0,0 2-2 16,-4 0 2-16,2 1 4 0,-3 0-1 0,2 0-1 16,-6 3-5-16,2-2 0 0,-2 5-4 0,0 0-3 15,-1-1-4-15,-6-1-2 0,7-1-8 0,-2-2-6 16,2 5 0-16,0-4-2 0,-2 4-3 0,3-5-6 15,0 5-2-15,-1-6-2 0,2 1-1 16,4 0-8-16,-4-1-16 0,1 1-15 0,1-1-6 0,0-1-1 16,-3 1-3-16,4-2 5 0,-1 1 4 0,1-1 3 15,-4-1 4-15,-1-2 4 0,4 3 9 0,-4-3-1 16,0 0 9-16,1 4 2 0,-1-4 7 0,0 0 3 16,-5 4 3-16,5-4 1 0,-5 4-1 0,3-2 0 15,-1 1-1-15,3-3 0 0,-8 5-2 0,2-2 1 16,6 1-2-16,-4 0-8 0,-1 1 6 0,1 0-2 15,-1 2-6-15,5-2 4 0,-4 2-8 0,4-2-3 16,0 0 4-16,0 2 6 0,4-2-3 0,0 3 5 16,-1-4 0-16,4 1-6 0,-3-1 4 0,9 1 0 15,-3-1-3-15,-1 1 1 0,1-1 2 0,3 1-1 16,-4 0 1-16,0-2 3 0,0 1 0 0,-2 1 10 16,-2-1 8-16,1 1 10 0,1 0 6 0,1 3 12 0,-3 1 3 15,0-1 1-15,0 1 4 0,-1 3-3 0,-4-3 4 16,0 3 0-16,0 1 0 0,0-1-3 15,-4 3 2-15,4 2 2 0,-5 0-2 0,0 0-3 16,-3-1-2-16,3 2-3 0,-2 1-4 0,-1-2-3 0,-6 10-1 16,0-5-6-16,-4 3-16 0,0-4-21 15,-4 2-26-15,1-1-36 0,-5 2-47 0,3-2-52 16,-7 2-57-16,-10 5-233 0,-1-2-490 0,0-3 217 16</inkml:trace>
  <inkml:trace contextRef="#ctx0" brushRef="#br0" timeOffset="41180.942">3783 11239 47 0,'4'-4'214'0,"0"-1"-6"0,-3 4-5 15,3-3-3-15,-4 4-13 0,0-7-8 0,0 7-15 16,4-1-13-16,-4 1-18 0,0 0-12 0,0 0-14 15,0 0-9-15,-21 8-7 0,12-3-10 16,-6 5-4-16,-3 0-6 0,0 0-2 0,0 2-7 0,2-3-5 16,-1 2-7-16,2-2-5 0,-1 1 0 0,2 1-8 15,0-3-4-15,4 1-4 0,4-1-11 0,-2-2-5 16,3 1-4-16,-1 0-7 0,3-5-4 0,3 5-2 16,-1 0-8-16,2-1 0 0,2-2-3 0,-1 0 2 0,7 2 1 15,-4-1 0-15,4-1 5 0,3-2-2 0,0 3 2 16,1-2-1-16,5-2-1 0,-5 3-2 15,1 1-3-15,-3-1-2 0,0 0 2 0,3 2 0 16,-3-1 1-16,-2 0-2 0,-3 4 4 0,2-1-4 16,-4 2-1-16,0 0 7 0,-3 6 2 0,-6 1-1 15,1 0 2-15,-2-2 2 0,-2 3-2 0,-1-1 0 16,0-1 2-16,0 1 0 0,-1-2 1 0,-2-3 3 16,5 2 0-16,-2-5-6 0,3 0 4 0,0 2-3 0,1-5-7 15,3 0 1-15,-1-1-10 0,2 0-6 0,2-1-10 16,2-1-5-16,-3-3-11 0,7 5 4 15,0-4-2-15,1-1-5 0,0-1-2 0,3 1 7 16,-2-3 4-16,2 2 2 0,-5 1 11 0,2 0-1 0,-3-1 1 16,-5 1 3-16,9 0 3 0,-9 0 6 0,5 2 0 15,-2 2 6-15,-6 2 4 0,1 3 7 0,-3 1 0 16,-3 6 5-16,-1 1 1 0,0-1 14 0,-5 5 5 16,-3 1 6-16,3 2 6 0,0 0 1 0,0-1 4 15,1 0-6-15,3-5 4 0,-5 5 2 0,6-5-3 16,2-1-2-16,-1 1-1 0,3-1 2 0,-2-1-5 15,3 1-2-15,3-1-1 0,0-1 1 0,1-3-1 16,1 0-2-16,3 1-4 0,0-2-2 0,0-1-1 16,6-1-3-16,-4-1 0 0,7-2 3 0,-1 2-2 15,4-1-4-15,2-2-5 0,0-4 1 0,2 1-2 16,3-4-26-16,-1 1-45 0,-3-2-43 0,8-3-45 16,-9 1-178-16,0-1-360 0,1-1 159 0</inkml:trace>
  <inkml:trace contextRef="#ctx0" brushRef="#br0" timeOffset="41527.847">4178 11523 224 0,'0'-5'243'0,"-3"4"-9"15,2-4-12-15,1 5-21 0,0-4-25 0,0 4-13 16,0 0-10-16,0 0-10 0,-4 14-9 0,4-2-7 16,1-3-8-16,-2 6-8 0,2-1-5 0,-2 3-8 15,2 0-2-15,2 1-10 0,1 1-7 0,-3 2-4 16,2-4-8-16,-1 2-7 0,2 0-9 0,1-1-2 0,-2 1-5 15,-2-3 7-15,4 1-20 0,-5-6 0 0,3-1-6 16,-2 0-20-16,-1-4-33 0,0 2-27 16,0-3-34-16,-1 2-33 0,-3-3-44 0,0-2-33 15,-1 0-36-15,-4-2-150 0,9 0-418 0,-13-6 185 0</inkml:trace>
  <inkml:trace contextRef="#ctx0" brushRef="#br0" timeOffset="41713.906">4063 11410 167 0,'1'-2'229'0,"1"-1"-22"0,-2 3-23 15,2-5-18-15,-2 5-14 0,8-2-17 16,-3 1-10-16,-5 1-14 0,14 4-12 0,-4-2-9 0,1 0-10 16,3 1-5-16,-2 3-10 0,-2-1-9 0,3-1-36 15,-4 4-49-15,0 0-53 0,1 0-54 16,-6 1-150-16,0 0-309 0,-3 4 136 0</inkml:trace>
  <inkml:trace contextRef="#ctx0" brushRef="#br0" timeOffset="41888.926">3962 11996 81 0,'0'8'177'15,"0"-7"-10"-15,4 7-4 0,1-4-6 0,-1 0-14 16,7-3 4-16,-2 2-18 0,5-3-10 0,7 2-17 15,-1-4-9-15,8-1-9 0,3-2-7 0,-3-2-8 16,5 2-23-16,-6-3-56 0,8-3-65 0,-10 1-88 16,3 2-88-16,-6-5-273 0,-2 5 121 0</inkml:trace>
  <inkml:trace contextRef="#ctx0" brushRef="#br0" timeOffset="42510.956">4543 11558 118 0,'0'-5'211'0,"0"5"-6"16,2-5-8-16,-2 5-15 0,0-5-12 0,0 5-12 15,0 0-6-15,0 0-8 0,0-5-3 0,0 5-1 16,0 0-7-16,0 0-5 0,0 0-3 0,0 0-12 16,0 0-2-16,2-3 0 0,-2 3-18 0,0 0-3 15,0 0-11-15,0 0-6 0,0 0-5 0,0 0-3 16,0 0-8-16,0 0-7 0,0 0 0 0,4-1 4 16,-4 1-8-16,0 0 0 0,0 0-9 0,0 0 2 15,0 0 3-15,0 0-2 0,0 0-8 0,0 0 3 16,0 0 3-16,0 0-4 0,0 0 4 0,0 0 1 0,0 0-4 15,0 0 0-15,0 0-8 0,0 0-4 0,0 0-1 16,0 0-2-16,-1-8-6 0,1 8 2 16,-2-6-2-16,2 3 1 0,0 3-6 0,-1-8 3 15,1 8 1-15,0-6 1 0,-1 4-3 0,0-2-5 0,1 4 1 16,-2-4 7-16,2 4-12 0,-1-4 1 0,1 4 2 16,0 0 2-16,0-4-4 0,0 4 0 15,0 0-5-15,-1-5 3 0,1 5 7 0,0 0-6 16,0 0-2-16,0 0 0 0,0-5 3 0,0 5 3 0,0 0-1 15,0 0 0-15,0 0-1 0,0 0 1 0,0 0 5 16,0 0 12-16,1 18 0 0,0-7 10 0,1 5 3 16,-1-1 2-16,0 3 2 0,-1 1 1 0,1-1-8 15,-1 3 1-15,4 3-5 0,0-4 4 0,-4 5-6 16,1-5 3-16,1-1-3 0,0 1-1 0,2 5-7 16,-3-6 0-16,1-1-1 0,0-1-2 0,0 1 0 15,-2-2-2-15,2 0-5 0,-2 0 0 0,0-4-5 16,0-2 3-16,0 2-3 0,0-5-11 0,0 1-31 15,0-3-13-15,0 1-34 0,-2 0-22 0,0-2-30 16,2 0-37-16,-2-2-39 0,2-2-50 0,0 0-51 16,-4 5-226-16,4-5-586 0,0 0 260 0</inkml:trace>
  <inkml:trace contextRef="#ctx0" brushRef="#br0" timeOffset="42845.679">4845 11891 216 0,'0'0'276'0,"8"0"-22"15,-8 0-13-15,0 0-18 0,0 0-21 0,7 2-7 16,-7 2-9-16,0 0-14 0,3 1-14 0,-2 5-17 16,2-1-14-16,-6 1-11 0,6 2-14 0,-1 0-14 15,-3 5-14-15,0-5-49 0,1 5-65 0,-3-5-81 16,2-2-99-16,-2 2-183 0,-3-3-436 0,5 1 193 15</inkml:trace>
  <inkml:trace contextRef="#ctx0" brushRef="#br0" timeOffset="43304.934">5152 11472 225 0,'-3'-3'271'0,"-1"-1"-4"16,2 3-17-16,2 1-20 0,-4-6-21 0,4 6-20 15,0 0-19-15,0 0-13 0,0 0-11 0,-3 15-11 16,4-3-11-16,1 5-8 0,0 1-10 0,0 8-8 15,3 0-12-15,-1 0-4 0,1 1-10 0,-2 0-18 16,3 0-3-16,-5-1-1 0,0-6-10 0,2 6-6 16,-3-8-3-16,0-1-7 0,0 1-12 0,0-6-29 15,0 1-31-15,0-4-37 0,-3-1-46 0,2-2-51 16,-2-3-39-16,-1 2-204 0,1-2-459 0,3-3 204 16</inkml:trace>
  <inkml:trace contextRef="#ctx0" brushRef="#br0" timeOffset="43500.778">5085 11454 99 0,'0'-6'244'0,"0"4"-19"0,4-2-20 0,-4 4-16 16,3-6-25-16,-3 6-9 0,6-4-4 0,2 2-5 15,-2-2-13-15,7 1-15 0,1 2-8 0,5-2-16 0,1 3-8 16,2-1-6-16,-3 1-12 0,3 1-8 0,-3-1-22 15,-2 3-41-15,-3 1-36 0,-4 1-54 16,-1 3-47-16,1 0-22 0,-3 2-160 0,-6 7-348 16,-1 1 155-16</inkml:trace>
  <inkml:trace contextRef="#ctx0" brushRef="#br0" timeOffset="43657.96">5052 11987 8 0,'1'6'166'0,"3"1"7"15,-1-2 9-15,8-2-4 0,7 2-5 0,1-4-22 16,10-1-11-16,3-4-11 0,3-1-12 0,2 3-15 16,18-10-11-16,-4 2-15 0,-14 5-81 0,-1-5-94 15,-3 3-165-15,-6-2-286 0,-7 0 127 0</inkml:trace>
  <inkml:trace contextRef="#ctx0" brushRef="#br0" timeOffset="46728.886">4733 9564 96 0,'0'0'108'0,"0"0"-11"16,0 0-16-16,0 0-21 0,0 0 18 0,0 0-18 16,0 0 0-16,0 0-8 0,0 0-6 0,0 0 6 0,0 0-9 15,0 0 13-15,0 0-4 0,0 0 9 16,0 0-2-16,0 0 6 0,0 0 0 0,0 0-1 15,0 0 2-15,0 0 1 0,0 0-2 0,-6 1-4 16,6-1-3-16,0 0-4 0,0 0-6 0,0 0 0 0,0 0-6 16,0 0 1-16,0 0-12 0,0 0 2 0,0 0-4 15,0 0-1-15,0 0-6 0,0 0-1 16,0 0-2-16,0 0-3 0,0 0-3 0,0 0-5 16,0 0 2-16,0 0-1 0,0 0-3 0,0 0 7 0,0 0-4 15,0 0 0-15,22-1-4 0,-22 1 1 0,13-3 1 16,-6 3-2-16,3-4 2 0,0 2-3 0,5-4-1 15,-1 4 0-15,4-3 5 0,-5 0-2 0,7 0-4 16,-8 3-1-16,2-3 3 0,-4 0-3 0,0 2-3 16,2 0 3-16,-3-2 2 0,-4 4-2 0,0-1 2 15,1 0-1-15,-1 1 4 0,-2 1-6 0,-3 0 3 16,0 0-1-16,8-3 4 0,-8 3 9 0,4-2 1 16,-4 2-2-16,0 0 3 0,0 0-5 0,0 0 3 15,5-2-2-15,-5 2-2 0,0 0 2 0,0 0-5 16,0 0 1-16,0 0 0 0,0 0 9 0,0 0-2 15,0 0-1-15,0 0 0 0,0 0-2 0,0 0-5 16,0 0 3-16,0 0-3 0,0 0 1 0,-21 4-3 16,15-1 1-16,-2-2-3 0,2 1 0 0,-3 1-2 15,2-1 3-15,-2 1 4 0,0 1-10 0,-1-2 5 16,0 1-2-16,1 1 1 0,0-1-3 0,-2-1 3 16,-1 4-3-16,0-2 1 0,1 1-5 0,-3 0-1 15,1 0-4-15,0 2 3 0,1-5-1 0,0 4-1 16,1-2-2-16,-2 2 6 0,2-2-2 0,1-3-1 15,-1 5-4-15,6-4 11 0,-2 2-2 0,0-3-1 16,3 1 2-16,4-2 0 0,-7 2-3 0,7-2-2 16,-3 1 3-16,3-1 0 0,0 0 1 0,-5 2 1 15,5-2 2-15,0 0-1 0,0 0 0 0,0 0 6 16,0 0 0-16,-7 0 2 0,7 0-2 0,0 0 1 0,0 0-4 16,0 0 3-16,0 0-3 0,0 0 0 0,0 0 2 15,0 0-2-15,0 0-3 0,0 0 0 16,0 0 3-16,0 0 0 0,0 0-5 0,0 0 4 15,0 0 0-15,0 0 1 0,0 0-5 0,0 0 2 0,0 0 0 16,0 0 2-16,0 0-4 0,0 0 7 0,0 0-5 16,0 0 0-16,0 0 2 0,0 0-3 0,0 0 3 15,0 0 1-15,0 0-6 0,0 0 8 0,0 0 4 16,-2 4 6-16,2-4 7 0,0 0-3 0,2 8 1 16,-2-5-3-16,3 0 0 0,-2 4-1 0,-1-3 0 15,0 1 0-15,0 3-1 0,3-1 0 0,-3 2-2 16,1 1 4-16,-1-3-5 0,0 4-3 0,-1-2 3 15,1 3-2-15,0 0 2 0,-3-1-2 0,3-3 0 16,0 4 0-16,0-2-4 0,0-5 9 0,0 4-10 16,3-3 1-16,-3-1-4 0,0 3 2 0,0-4 0 15,1 1-7-15,-2 1 9 0,1-3-4 0,0-3 2 16,0 5-2-16,0-5-3 0,1 5 4 0,-1-5 4 16,0 0-4-16,0 0 0 0,0 4-2 0,0-4 1 15,0 0-2-15,0 0 4 0,0 0-1 0,0 0 1 16,0 0-1-16,0 0-5 0,0 0 4 0,0 0-2 15,-4 3 0-15,4-3 1 0,0 0 1 0,0 0 1 16,0 0-3-16,0 0 1 0,0 0 1 0,0 0 1 16,0 0-6-16,0 0 3 0,0 0-1 0,0 0 1 15,0 0-1-15,0 0 0 0,0 0 1 0,0 0 0 0,0 0 0 16,0 0-3-16,0 0 4 0,0 0-5 0,0 0-1 16,0 0 5-16,0 0-3 0,0 0 3 15,0 0-4-15,0 0 3 0,0 0 0 0,0 0 1 16,0 0-2-16,0 0-1 0,0 0 2 0,0 0-1 15,0 0-2-15,0 0 0 0,0 0 2 0,0 0-1 0,0 0 5 16,0 0-4-16,0 0-1 0,0 0-2 16,0 0 1-16,0 0-1 0,0 0 0 0,0 0 1 15,0 0 0-15,0 0 1 0,0 0 0 0,0 0 0 0,0 0 1 16,0 0-1-16,0 0 0 0,0 0 6 16,0 0-3-16,8-10-1 0,-8 10 2 0,9-3-2 15,-4 2 0-15,0 0 0 0,0-1 1 0,0-1-1 0,-1 3-2 16,5-2 3-16,-4-1-1 0,1 2-2 0,2-2 6 15,-1 1-5-15,-1 1 0 0,0-1 0 0,-2 1 6 16,3 0-3-16,-2 0-4 0,0-1 2 0,-5 2 2 16,9-1 0-16,-9 1 1 0,6 0-1 0,-6 0 1 15,8 4-2-15,-4-2 0 0,3 0 3 0,-3 1-5 16,1 0 3-16,-1 1-1 0,-1 0 1 0,3 0 1 16,-1 1-3-16,4 1-6 0,-4-1 8 0,3 2 0 15,2-2 1-15,-6 0-1 0,1 0-5 0,-1 0-7 16,-3 0-16-16,2 2-32 0,-6-1-44 0,-1 1-71 15,-6 6-226-15,-10 6-432 0,-6-1 191 0</inkml:trace>
  <inkml:trace contextRef="#ctx0" brushRef="#br0" timeOffset="49719.149">5651 11427 78 0,'0'0'172'16,"0"0"-8"-16,0 0-14 0,0 0-11 0,0 0-17 16,0 0-10-16,0 0-7 0,0 0-4 0,0 0-6 15,0 0-4-15,0 0 0 0,0 0-5 0,0 0-3 16,0 0-5-16,0 0 2 0,0 0-6 0,0 0-6 16,0 0-2-16,0 0-5 0,0 0-5 0,0 0-6 15,0 0-2-15,0 0-4 0,0 0-3 0,0 0-9 16,0 0-3-16,7-8 1 0,-5 7 0 0,3-2-7 15,-1 0 5-15,1 1-3 0,4-3-2 0,-4 1-3 16,3 1-1-16,-2 1 3 0,3-1-3 0,0 0 2 16,0 3-7-16,3-1 3 0,-2 1-3 0,0 3 0 15,2-2-1-15,-2 3-2 0,-2 0 1 0,-2 2 3 16,3 2 1-16,-3-1-4 0,-3 5 2 0,3 2 3 16,-6 3 4-16,0 1-2 0,-2-1 2 0,-1 0-1 15,-2 1-1-15,-3 2-3 0,1-3 3 0,-4 1-2 16,4-1 3-16,-3-1 6 0,-2 2-7 0,3-2 5 15,-2-2-7-15,3 0 1 0,3-3-3 0,-3-2 1 16,3-1-4-16,-3 1 0 0,6 0-2 0,-2-1-2 0,4 0 2 16,0-2-3-16,0-2-1 0,0 2 0 0,1-4-1 15,3 4 1-15,0-4 3 0,2 0-5 16,-1-1 2-16,8-1 1 0,5-2-1 0,0-1-1 16,0-3 0-16,11-2-2 0,-2 2 0 0,1-3-4 0,-1-1 1 15,1-3-3-15,-2 6-27 0,-7-2-48 0,6-2-54 16,-7 0-65-16,-1 2-261 0,-3-1-494 0,-1-2 219 15</inkml:trace>
  <inkml:trace contextRef="#ctx0" brushRef="#br0" timeOffset="50439.5">5959 11090 54 0,'4'-2'146'16,"1"-2"-15"-16,3-2-6 0,3 0-1 0,0 1-15 15,5-3-3-15,2-1-5 0,2 2 2 0,7-4-2 16,0 4-5-16,-1-1-4 0,-1 1-7 0,5 0-9 16,-10 5-8-16,0 0-10 0,-2-1 0 0,0 3-4 15,-6 0-7-15,0 1 1 0,-1 3 1 0,-1 0 3 16,-6-1-2-16,3 2 6 0,-3 1 0 0,0 3-1 16,-4-2 2-16,0 4-2 0,-2 0-1 0,-1-1-1 0,-1-1-4 15,-1 1-2-15,0 0-7 0,-1-1 0 16,1 0-6-16,-1 0-3 0,-1 0-4 0,0 1-1 15,4-1-3-15,-1 0-3 0,-1-1-3 0,-1 2-2 16,4-3-3-16,-2 1-2 0,3-1-5 0,0-1 1 0,-1 0 4 16,2-1-5-16,0 1 2 0,0 0-2 0,0-2-1 15,2 1 0-15,-2-1 1 0,0 0-1 16,0 0 0-16,0-4-2 0,-2 7-1 0,1 0 3 16,1-2 0-16,-1 1-5 0,-1 0 1 0,2-1 6 15,-1 1-6-15,-1 0-1 0,-5 2 0 0,6 0-3 16,-2 2-2-16,1 1 0 0,-2 1 3 0,-1-2-4 0,2 0 0 15,2 3 0-15,-1 0 2 0,-1-1 1 0,3 5-3 16,0-3 0-16,0-2 4 0,3 5 0 0,0 3 3 16,3-4-5-16,-2 0 2 0,3 2-3 0,1-1 2 15,1-1 2-15,2 2-1 0,2 2 1 16,1-3-4-16,2 2 5 0,-3-2-1 0,0 0-2 0,-4-1 3 16,5 2-1-16,-1-2 3 0,-2 0-1 0,-2-1-2 15,2 0 1-15,-5-1 2 0,3 2 0 0,-4-4 5 16,-1 4 2-16,-3 0 2 0,-1 0 1 0,0-6 1 15,-1 7 2-15,-3-2 0 0,-3 0 1 0,-4-2 1 16,-4 2-2-16,2 0-4 0,0-1 2 0,-5-1 0 16,-4 3 0-16,1-3-2 0,2-1-4 0,-5 0 2 15,0 1 1-15,4-5-12 0,1 0-9 0,1 1-8 16,-4-3-19-16,4 0-26 0,3-4-16 0,3 1-33 16,2-3-40-16,3 0-71 0,0-4-136 0,1 1-389 15,3-2 173-15</inkml:trace>
  <inkml:trace contextRef="#ctx0" brushRef="#br0" timeOffset="50849.947">6786 11440 178 0,'0'0'232'0,"-9"0"-18"0,9 0-19 0,0 0-23 15,-3 3-15-15,3-3-16 0,0 0-9 0,0 0-13 16,0 0-8-16,26-4-13 0,-12 0-3 0,4 0-6 16,1 0-5-16,3-1-7 0,5-4-1 0,1 1-2 15,2-1-3-15,0 5-2 0,3-5-7 0,-6 2-7 16,1 2-1-16,-7 1-7 0,0-1-7 0,-3 2-2 16,-3 1-5-16,-2-1-6 0,-1 0-2 0,-5 2-6 15,1 1-24-15,-2 0-31 0,-6 0-29 0,0 0-33 0,5 1-26 16,-5-1-31-16,0 0-36 0,0 0-161 15,-17 13-381-15,5-6 169 0</inkml:trace>
  <inkml:trace contextRef="#ctx0" brushRef="#br0" timeOffset="51043.901">6864 11615 90 0,'-4'3'200'15,"4"1"-16"-15,4-1-3 0,-4-3-1 0,6 4-2 16,1-4-6-16,6 0-14 0,0-1-11 0,7-2-12 0,0-1-11 15,7-2-14-15,1-1-12 0,2 0-9 0,0-1-7 16,0 1-10-16,0-4-9 0,-2 3-5 16,-5 1-7-16,-5-1-5 0,0 2-13 0,-8-1-35 0,3 3-34 15,-4-2-43-15,-4-1-38 0,3 2-25 0,-4-4-50 16,-3 2-123-16,-2-1-339 0,-2 2 150 0</inkml:trace>
  <inkml:trace contextRef="#ctx0" brushRef="#br0" timeOffset="51426.835">7112 11125 16 0,'-4'-3'288'0,"3"0"-12"0,1 3-17 15,-5-4-21-15,5 4-25 0,-4-1-23 0,4 1-19 16,0 0-17-16,0 0-15 0,0 0-10 0,0 0-10 15,12 11-8-15,-5-2-6 0,1-4-6 0,-1 1-5 16,6 0-6-16,0 3-6 0,5 0-3 0,-3 1-5 16,4-2-2-16,3 2-6 0,1 2-1 0,0-2-5 15,3 4-3-15,-1-4-7 0,-6 2-1 0,4-2-2 16,2 2-10-16,-6 0-3 0,6 0-3 0,-8-2 0 16,-2-2-1-16,1 2-5 0,-6-3 0 0,1-1-3 15,-2-1-4-15,-1 1-2 0,-1-2 0 0,-1 1-3 16,-1 0 1-16,-1-3-1 0,-3 5-1 0,0-2 5 15,-1 3 13-15,0 0 8 0,-2 2 3 0,-4 2 0 16,-3 0-1-16,-3 4-6 0,-5 5 1 0,-7 1-5 16,5-1-3-16,-7 2-3 0,-2 1-6 0,1-2-21 0,-4 1-18 15,-9 9-25-15,9-12-25 0,-1 4-32 0,0-3-42 16,1 1-62-16,5-4-59 0,-1-1-274 16,4 0-585-16,4-6 258 0</inkml:trace>
  <inkml:trace contextRef="#ctx0" brushRef="#br0" timeOffset="52389.849">8138 10868 208 0,'4'-7'215'0,"1"-1"5"16,-4 1-5-16,-1 3-4 0,3-2-8 0,-2 1-18 15,-1 2-15-15,-4-1-18 0,4 4-17 0,-6-2-10 16,-2 2-4-16,-1 2-6 0,-4 0-3 15,-2 4 0-15,-7 2-2 0,4 0-1 0,-1 4-1 0,1-4-6 16,-2 3-5-16,1 0-5 0,2-2-3 0,1 3-13 16,-1-1-7-16,2 1-3 0,2 0-2 0,0-3-11 15,4 0-3-15,1 1-7 0,3 0-7 0,-4-2 5 16,4 1-12-16,4-2-6 0,-2 3-6 0,3-3-11 16,3-2-1-16,0 6-6 0,3-5 3 0,3 3-1 15,1-5 5-15,3 3-7 0,0-6 2 0,1 4-3 16,9 0-1-16,-5-3-3 0,1 2 3 0,-1 0 0 15,-6-2 4-15,6 4-6 0,-6-4-4 0,-1 2 0 16,-1 1-2-16,-2 1 1 0,1 0 3 0,-6 1-2 16,0 3 1-16,0-1 2 0,-6 4-2 0,2 0 5 15,-4 3-2-15,-5 3 1 0,2-3-3 0,-3 0 3 0,-2-2 3 16,0 2-1-16,2 0-1 0,-2-2 2 16,3 2-2-16,-3 0 2 0,3-2-2 0,1 1 3 15,0-6-3-15,4 2 1 0,-3 2-4 0,4-4-2 16,3 0-3-16,-3 0 1 0,3-3 0 0,-4 3 1 0,5-3-4 15,5 1 6-15,-4-3-2 0,0 3 13 0,1 0-11 16,-1-1 3-16,3-1 0 0,-3 4-4 16,3-2 3-16,0 3 2 0,0 0-4 0,-1 1 5 15,1 1 1-15,-1-1 1 0,-1 6 1 0,-1 0-5 16,-1-1 6-16,-1 2-2 0,0 1 2 0,-2 0 1 16,0 0 7-16,0-1 1 0,2 3-1 0,-3-2 0 0,3-1-4 15,1 0 3-15,-3 2-5 0,3-4 3 0,0 1-5 16,3-4 2-16,-2-1-3 0,5 0 1 0,2 2-4 15,-3-3 3-15,4-2-3 0,6 0-4 0,-1-3-13 16,4-3-31-16,0-1-39 0,5-4-51 16,-4-1-57-16,11-4-51 0,-1-1-229 0,-3-2-517 0,1-4 229 15</inkml:trace>
  <inkml:trace contextRef="#ctx0" brushRef="#br0" timeOffset="52634.938">8523 11257 240 0,'-2'-6'274'0,"2"2"-20"0,0 4-17 15,-1-4-26-15,1 4-20 0,0 0-13 0,0 0-5 16,0 0-7-16,3 12-2 0,-3-4-8 0,2 2-18 16,-1 3-12-16,3 2-5 0,0 2-13 0,1 0-10 15,-1-2-16-15,0 2-4 0,-3 1-10 0,3 0-5 0,1-2-12 16,-2 1-20-16,-3-5-34 0,2 1-36 15,-2 2-47-15,-2-5-53 0,-1 1-52 0,-2-4-42 16,1 3-187-16,-1-7-454 0,-8 2 200 0</inkml:trace>
  <inkml:trace contextRef="#ctx0" brushRef="#br0" timeOffset="52793.86">8396 11179 182 0,'10'-14'200'0,"6"4"-4"16,-1 1-13-16,0-1-15 0,4 1-18 16,1 1-15-16,9-1-11 0,-2 0-15 0,2 1-9 0,-2 3-14 15,-3 3-50-15,3 0-58 0,-8 1-74 16,-7 3-163-16,1 3-280 0,-7 1 124 0</inkml:trace>
  <inkml:trace contextRef="#ctx0" brushRef="#br0" timeOffset="52983.879">8432 11601 163 0,'-1'4'194'15,"2"0"-2"-15,0 2-4 0,4-3-13 0,3 0-7 16,2-3-15-16,0 0-15 0,4 1-12 0,9-4-15 16,-3-1-9-16,1 2-13 0,9-5-12 0,-1-1-27 15,0-1-36-15,3 0-40 0,-2-4-61 0,0-1-79 16,-3 3-112-16,0-5-299 0,-5-2 133 0</inkml:trace>
  <inkml:trace contextRef="#ctx0" brushRef="#br0" timeOffset="53311.712">9022 11178 264 0,'0'0'257'0,"-7"-5"-3"0,4 4-5 0,3 1-18 16,-9-1-12-16,9 1-25 0,-9 3-20 15,4 2-17-15,-1-4-15 0,-2 6-11 0,-1 3-1 16,-2-3-21-16,4 3-12 0,-2 2-4 0,5-3-8 0,-6 2-8 16,6-2-12-16,0 3-2 0,1-2-9 15,0-1-7-15,2 2-6 0,1-1-6 0,0 1-2 0,4-3-5 16,-1 1-3-16,1 0 1 0,5-3-6 16,-2 4-4-16,4-3-1 0,-1 2-1 0,3 1 0 0,1 1-5 15,3-3 5-15,-7 0-6 0,4-2 0 0,-1 1 1 16,-2 1-3-16,-2-2 2 0,0 1-4 0,-2 1 2 15,3-2 1-15,-5-2-1 0,0 0 1 0,-1 1-1 16,-3 1 3-16,2-1-1 0,-3 1 1 0,0 0-3 16,-2-1-1-16,-1 0-4 0,-3 2 3 0,0-4-9 15,-5 2-8-15,3 2-19 0,-4-6-19 0,-2 3-10 16,-2-2-36-16,-2 0-30 0,-4-2-36 0,7-3-49 16,-7 2-44-16,4-3-158 0,-4-4-448 0,5 0 198 15</inkml:trace>
  <inkml:trace contextRef="#ctx0" brushRef="#br0" timeOffset="53495.219">8944 11119 140 0,'11'-4'259'0,"9"-1"1"16,0 0-6-16,3 0-17 0,2-5-21 0,2 5-21 15,-1 0-23-15,1 1-17 0,1 1-8 0,-6 2-41 16,-3 1-61-16,0 0-77 0,3-4-95 0,-9 3-212 15,-3 1-365-15,4 0 162 0</inkml:trace>
  <inkml:trace contextRef="#ctx0" brushRef="#br0" timeOffset="54127.51">9284 10747 53 0,'8'-1'180'0,"1"-4"-5"0,0-1-15 0,3 3-16 0,1 1-6 16,5 1-17-16,0 1-11 0,0 0-7 0,-7 0-17 15,3 1-11-15,-1 2-5 0,0 5-7 0,-3-2-2 16,-3 1-7-16,-1 1-1 0,-2 3-11 15,-1-1 1-15,-2 5-4 0,-2 2-6 0,-2 0-1 0,-4 0-1 16,1-1-8-16,-3-1-3 0,-1 4 1 0,5-1-5 16,-3-4 3-16,3 2-11 0,1 0 2 0,3-4 5 15,-4-1-12-15,5 0 4 0,0 0-1 0,5 2-4 16,-4-4-2-16,3 3-2 0,1-4-5 0,-1 0-17 16,0-2-5-16,1-3 0 0,0 3-4 0,3-1 2 15,-5 0 7-15,0-3 5 0,3 1-6 0,-3-1 8 16,1 1-3-16,2 0 6 0,-6-3-1 0,4 1-4 15,-4-1 13-15,4 4-10 0,-4-4 9 0,1 2 7 16,-1-2-7-16,0 0-1 0,0 0 7 0,0 0 2 16,3 4-5-16,-3-4 4 0,0 0-5 0,0 0 2 15,-4 8 4-15,0-4-7 0,1 3 3 0,0 1-4 16,-1 0 1-16,0 1-6 0,1 1-1 0,0 1 3 16,0-1 2-16,0 4-4 0,2-4 3 0,0 1-5 15,0 1-1-15,1 1-4 0,0-2-1 0,1 3 13 0,3-2-9 16,0 3-7-16,2 1 8 0,2-3-2 0,3 3 4 15,-2-4 4-15,4 4 3 0,1 0 9 0,0-2-4 16,1-1-1-16,6 8 16 0,-2 1 20 16,4-4 3-16,-8-4 13 0,3 4 8 0,-1 1 6 0,-3-5 6 15,-1 1 6-15,-2-1 6 0,1 0 4 0,-1-1-1 16,-2-4 7-16,-1 1-4 0,-3 0-6 16,1-1-4-16,-1 1 4 0,-2 1-7 0,-1-3-1 0,0 3-5 15,-2-1-1-15,-2 3-9 0,0-1 2 0,-6 5-11 16,-1-2-9-16,-3 2-11 0,-6 7-15 0,-4 0-24 15,-5-1-23-15,-9 10-41 0,-11 0-50 0,-1-3-53 16,-1 0-56-16,-29 12-163 0,21-10-428 0,-22 8 190 16</inkml:trace>
  <inkml:trace contextRef="#ctx0" brushRef="#br0" timeOffset="55524.619">3824 12972 163 0,'5'-9'200'16,"-2"0"-3"-16,0-2-9 0,1 2-12 0,0 0-7 15,1-1-10-15,2-1-13 0,-1 1-12 0,-2 3-9 16,0 2-5-16,-2-1-8 0,1 1 2 0,-2 0-5 16,2 3-2-16,-2-3-1 0,0 3 1 0,-1 2-7 15,0 0-7-15,0 0-11 0,0 0 7 0,0 0-23 16,-25 10-7-16,11 1-7 0,-2-2-2 0,2 4-6 15,-1-1 4-15,-7 3-15 0,7-1-1 0,-1-4-5 16,2 4-2-16,2 1-1 0,0 0-5 0,2-1 0 16,3-4-8-16,4 2-8 0,0 0-4 0,0-1-1 15,5 0 0-15,-1-1-4 0,4-1-1 0,-2 3-3 16,5-3-3-16,-1 0 3 0,5-1-1 0,-1 0 1 16,-1-1 3-16,3 0-1 0,-4-4 2 0,4 5-1 15,-4-2-2-15,0-2 2 0,1 2-4 0,-6-1-1 16,3-2 1-16,-1 1-1 0,-4 2-1 0,1-1 2 15,-3 2 3-15,-2 0-5 0,0 2 3 0,-2 1 5 16,-1 0-1-16,-3 0 0 0,2 1-2 0,1-3 1 16,-1 2 0-16,0-3-4 0,1 2 2 0,4-4-1 15,-2 2-3-15,2-2-3 0,-2-2-4 0,3 4 1 16,4-2 0-16,-1-1-3 0,1-3-1 0,2 2-2 16,1-2-2-16,3-1 1 0,1 0-1 0,1 0-2 15,2 0 2-15,-3-1 3 0,2 0-2 0,-3 1-3 16,-2-2 8-16,1 2 3 0,-3 0 1 0,-1 2 3 15,0-1 4-15,-1 1 1 0,-2 4 5 0,-1 0-1 16,-2 2 1-16,-2 4 1 0,-3 1 0 0,-2 3-1 16,-2 1 3-16,-3 4-2 0,-2-2 4 0,4 1 4 0,-4 1 0 15,0 1 0-15,1 0 4 0,1-5 5 16,0 6 0-16,-2-3-3 0,3-3 3 0,3 1 0 16,-1 0-2-16,1-1-1 0,1 0 5 0,2 0-6 15,1 0 1-15,3-5-4 0,0 5-4 0,2-5 1 16,4 0 4-16,-3 0-2 0,6-4-2 0,-1 8 0 0,3-8 0 15,0 0-2-15,10-1 2 0,-7 0-2 0,7-3-4 16,-1 0 1-16,1 2-9 0,1-6-24 16,1 0-24-16,1 0-44 0,-1-1-39 0,5-8-56 15,-10 1-169-15,5-2-395 0,3-1 176 0</inkml:trace>
  <inkml:trace contextRef="#ctx0" brushRef="#br0" timeOffset="55785.967">4423 13249 70 0,'3'-6'263'16,"-2"2"-8"-16,-1-1-24 0,3 4-17 0,-3 1-21 0,5-3-15 15,-5 3-5-15,2 9-5 0,1 1-6 0,-2 1-11 16,2 6-14-16,-2 0-9 0,2 3-11 0,-3-2-12 15,2 3-9-15,1-2-9 0,-2 0-13 0,2 2-3 16,0-3-10-16,1 2-11 0,0-3-14 0,-2-5-28 16,0-1-35-16,-1-1-35 0,-1 0-39 0,0-3-42 15,0-2-30-15,0-2-29 0,0-3-185 0,-3 4-419 16,3-4 185-16</inkml:trace>
  <inkml:trace contextRef="#ctx0" brushRef="#br0" timeOffset="55980.867">4373 13055 183 0,'-2'-5'213'0,"2"1"-19"15,2 1-21-15,0-2-7 0,0 3-22 0,-2 2-12 16,5-7-10-16,-1 6-14 0,1-1-12 0,3 2-11 16,6 0-2-16,-1 0-15 0,1 0-2 0,3 3-10 15,2-3-8-15,-6 3-6 0,0 1-31 16,2 4-47-16,-5-2-44 0,-3-1-33 0,1 2-45 0,-5 3-110 15,-1 2-289-15,-3 5 128 0</inkml:trace>
  <inkml:trace contextRef="#ctx0" brushRef="#br0" timeOffset="56147.774">4320 13559 180 0,'1'7'178'0,"2"-2"-2"0,-1 1-2 16,5-3 2-16,-3 0-15 0,9-1-4 0,-1 0-16 15,3-2-14-15,3-2-15 0,4 1-8 0,-2-3-17 16,10-3-3-16,-6 2-13 0,-2 0-30 0,5-4-43 16,-6 4-54-16,6-7-47 0,-9 3-78 0,1 1-91 15,-2-2-294-15,-2-2 131 0</inkml:trace>
  <inkml:trace contextRef="#ctx0" brushRef="#br0" timeOffset="56410.941">4801 13159 140 0,'0'0'264'0,"3"-7"-8"0,-3 7-10 0,0-4-15 16,0 4-17-16,0 0-19 0,5-1-18 0,-5 1-9 15,0 0-4-15,4 9-7 0,1-1-8 0,-4 1-4 0,3 0-8 16,-1 3-3-16,-2 2-8 0,1 3-17 15,1 0-7-15,-3 2-9 0,0 0-9 0,-3 1-11 16,3-1-5-16,0 6-9 0,-2-6-7 0,4 0-11 16,-4-1-17-16,2-2-40 0,0 1-37 0,0-3-55 0,0-2-53 15,0 1-54-15,0-3-62 0,0-1-186 0,5 1-503 16,-4-3 223-16</inkml:trace>
  <inkml:trace contextRef="#ctx0" brushRef="#br0" timeOffset="56593.162">5210 13496 148 0,'4'5'206'16,"1"5"-9"-16,0 0-19 0,-3 1-15 0,0 1-20 0,-2-1-17 15,0 5-9-15,0 0-36 0,-2-1-60 0,0-1-69 16,1-4-174-16,-2 0-241 0,1 0 106 15</inkml:trace>
  <inkml:trace contextRef="#ctx0" brushRef="#br0" timeOffset="57054.619">5792 12980 179 0,'-5'-2'274'0,"5"2"-19"0,0 0-18 16,0-3-22-16,0 3-16 0,0 0-17 15,-2 10-12-15,2 0-19 0,2 2-7 0,-2 7-15 0,1-2-13 16,3 10-12-16,0-3-13 0,-3 3-6 0,5-3-12 16,-1 0-3-16,0 1-21 0,-2-6-5 15,1 0-1-15,-1 0-12 0,0-2-31 0,1-5-30 0,-4 1-39 16,0-1-38-16,-2-3-44 0,0-1-31 0,-1-2-202 16,0-1-416-16,-1 0 184 0</inkml:trace>
  <inkml:trace contextRef="#ctx0" brushRef="#br0" timeOffset="57264.909">5664 12942 180 0,'1'-5'198'0,"3"1"-12"0,-1 0-7 0,2 0-5 15,1 1-9-15,4-2-17 0,2 1-11 0,-2 2-15 16,3-1-9-16,2 0-12 0,3 2-11 0,3 0-10 15,-2 1-6-15,-1 1-11 0,1 0-3 0,-2 2-15 16,-4 1-40-16,-1 2-34 0,1 1-39 0,-3 2-44 16,-4 0-28-16,-2 6-156 0,0 0-320 0,-4 5 142 15</inkml:trace>
  <inkml:trace contextRef="#ctx0" brushRef="#br0" timeOffset="57431.562">5664 13500 81 0,'0'5'181'0,"0"-2"-8"16,0 1 0-16,5-1-4 0,-5-1-5 0,8-1-7 0,-8-1-18 16,15-2-11-16,-2-1-12 0,2-2-16 0,6-3-8 15,3-2-10-15,3-1-7 0,0-1-18 16,-1-3-44-16,1 2-41 0,1-5-49 0,-1 1-49 16,-5-3-153-16,-3 2-301 0,4 0 134 0</inkml:trace>
  <inkml:trace contextRef="#ctx0" brushRef="#br0" timeOffset="57728.754">6165 13068 95 0,'4'-3'221'0,"-4"3"-10"0,0 0-10 0,0 0-3 0,0 0-6 15,0 0-7-15,-18 7-10 0,10 1-8 0,-1-1-8 16,-1-1-9-16,5 2-10 0,-5 1-10 0,2-1-11 16,-1 1-7-16,3-1-14 0,1 2-5 0,-2-1-11 15,4 1-8-15,-1 0-10 0,0 0-8 0,2 2-6 16,2-3-2-16,2 2-7 0,-1 0-6 0,2-1-3 15,3-1-7-15,0 0 6 0,1 0-10 0,0 3-2 16,3-5 0-16,-1 4-3 0,3-5-4 0,-2 3 15 16,2-2-14-16,-2 1-2 0,-1-1-2 0,1 1-4 15,-2-4 1-15,-3 1 1 0,0 0 0 0,-1-1 1 16,0 0-1-16,0 0 0 0,-4 1 2 0,2 0-1 16,-2-1-2-16,-2 1 0 0,-2 0-4 0,-2 0-11 15,-1-2-16-15,1 1-23 0,-6 1-27 0,-1 1-32 16,3-6-31-16,-3 1-38 0,3-1-36 0,-3-1-42 15,-5-2-141-15,8-5-427 0,-9 2 190 0</inkml:trace>
  <inkml:trace contextRef="#ctx0" brushRef="#br0" timeOffset="57866.96">6014 13122 170 0,'6'-8'189'15,"4"-2"-12"-15,-1 0-15 0,6 0-10 0,2-2-12 16,6 1-16-16,5-4-15 0,2 3-9 0,0 0-11 15,-1 1-20-15,0 0-53 0,-1 0-73 0,-7 4-183 16,-2 2-260-16,-2 0 115 0</inkml:trace>
  <inkml:trace contextRef="#ctx0" brushRef="#br0" timeOffset="58628.931">6468 12678 51 0,'10'-6'198'0,"3"2"-9"0,5-5-7 15,1 4-10-15,6-6-10 0,5 5-15 0,-2 2-16 16,3-2-15-16,-11 6-11 0,2 0-11 0,-3 0-6 15,0 6-12-15,-5-2-4 0,-3 1-8 0,-3 4-6 16,0 0-2-16,-3 3-4 0,-5 4-6 0,-5 0-7 16,-3 2-3-16,-1 1 0 0,-5 2-6 15,-1 1 2-15,4-6-8 0,-6 2-5 0,4-2-2 0,3-3 2 16,2-3-5-16,2-1-1 0,0 1-4 0,2-3-2 16,1-1 4-16,3 1-4 0,0 0-4 0,0-2 0 15,5 0 2-15,4-1-8 0,-3-1 9 0,1-2-2 16,3 0 0-16,1-1-2 0,0 0 1 0,-1 0-1 15,-1-1 1-15,-1 1 1 0,-1 0-1 0,2-1 1 16,-9 1-3-16,9-2 1 0,-5 1-3 0,-4 1 8 16,0 0-1-16,5-1-1 0,-5 1-3 0,0 0-1 15,0 0 4-15,-14 6-3 0,7-3-2 0,-3 2 4 0,4-1-5 16,-2 3 5-16,0-5-4 0,4 2-1 16,-3 0 0-16,3 3-3 0,-1 0 0 0,1 4 2 15,-2-2-5-15,6 3 0 0,4 0 1 0,-2 5 2 16,2-6-5-16,4 6-6 0,-2-1-10 0,8 6 3 0,-3-6 1 15,0 1-2-15,-1-2 7 0,1 1 0 0,5 4 2 16,-6-3-3-16,-2-2 3 0,1-1 4 0,1 3-3 16,-3-2 7-16,-1 3 0 0,-2-5-2 15,2 0 7-15,-3 1-1 0,-2 3-3 0,-1-6 4 16,0 2 1-16,0-1 3 0,-4 0 0 0,-1-2 10 0,4 2-4 16,-4-2 5-16,-3-1 4 0,-1 1-3 0,0-1-1 15,0 1 2-15,-4 0 1 0,-1 0-3 0,4-3-1 16,-2 0 2-16,1 0-1 0,1-1-3 15,-1-2-8-15,-1 3-10 0,3-4-16 0,-2 1-21 0,2 0-31 16,2-2-28-16,2 1-36 0,0-3-191 0,5 0-356 16,0 0 159-16</inkml:trace>
  <inkml:trace contextRef="#ctx0" brushRef="#br0" timeOffset="58992.815">7293 13132 139 0,'0'0'183'15,"0"0"-3"-15,13-5-3 0,-5 1-13 0,4-1-8 16,0 1-12-16,7 0-7 0,-2-2-7 0,5 1-10 0,-1-2-12 16,2 2-9-16,-5-2-9 0,4 2-12 15,-4 0-7-15,1 0-8 0,-9 1-10 0,2 1-14 16,-5 0-30-16,0 3-36 0,-5-1-36 0,-2 1-29 15,0 0-25-15,0 0-21 0,0 0-17 0,-11 8-103 0,-1-3-280 16,-4 3 124-16</inkml:trace>
  <inkml:trace contextRef="#ctx0" brushRef="#br0" timeOffset="59138.719">7338 13218 90 0,'4'3'120'0,"3"-2"7"15,0-1 10-15,2 0-6 0,2 0 6 0,2 0-9 16,1-1-7-16,8-3-9 0,-3-1-11 15,9-2-3-15,0 2-15 0,2-2-7 0,-3-5-6 0,-1 7-12 16,1-7-26-16,0 2-40 0,1-2-49 16,-5-2-63-16,-6 4-120 0,-2-2-259 0,-1-1 115 0</inkml:trace>
  <inkml:trace contextRef="#ctx0" brushRef="#br0" timeOffset="59467.815">7630 12830 129 0,'0'0'261'0,"-5"-4"-10"15,5 4-11-15,0 0-15 0,-6-1-23 0,6 1-19 16,0 0-22-16,-4-3-11 0,4 3-19 0,0 0-13 16,0 0-6-16,0 0-8 0,0 0-6 0,19 6-6 15,-11-4-7-15,0 0-3 0,2 0-3 0,-1-1-10 16,0 3 0-16,4 0 4 0,-4 0-20 0,5-1 0 15,-4 0-7-15,0 3 0 0,4-1-8 0,-2-3 0 16,2 4-4-16,-4 0-1 0,2-1-9 0,-1 1 6 16,-1 1-3-16,0-2-1 0,3 2-3 0,-4 2-1 15,-2 0-1-15,1 6 0 0,-3-5 7 0,-3 7-1 16,0 0-1-16,-6 7-4 0,-3 0 1 0,-2 1 0 16,-6 1-13-16,-5 0-11 0,-1-1-21 15,-2 2-18-15,-4-2-28 0,-10 8-41 0,11-7-45 0,2-4-48 16,-3 2-54-16,0-2-204 0,1-2-497 0,0-3 219 15</inkml:trace>
  <inkml:trace contextRef="#ctx0" brushRef="#br0" timeOffset="60303.486">8460 12596 173 0,'3'-7'223'0,"0"0"-5"0,-1 0-1 0,-2-1-11 16,0 5-9-16,0-2-18 0,-3-1-18 0,1 3-16 15,-2 0-18-15,-4 3-12 0,-2 0-10 0,-4 3-13 16,-2 0-2-16,-4 4-14 0,2-1-8 0,-2 3-5 15,2-1-5-15,0 0-7 0,1 1-6 0,-1-1-5 16,8 1-3-16,-3 0-5 0,-1 4-8 0,7-6-1 16,0 3-3-16,0-1-4 0,1-1-4 0,0 2-9 15,3-1-1-15,2-1-1 0,2 1-2 0,2-2 1 16,3 1 0-16,2 0-6 0,2-3 6 0,-1 1 0 16,5-1-3-16,-1-2 1 0,6 1 1 0,-1 0-1 15,1 0-3-15,-6 1 5 0,-1-1-1 0,-2 0 1 16,3 2 0-16,-6 1 0 0,3 1 1 0,-4 0-3 15,-3 1-4-15,-3 3 9 0,-2-3-1 0,-1 3 1 16,-2 0-4-16,-4 1 1 0,-1 2 2 0,4-4 2 16,-2-1-3-16,0-1 4 0,5-1-2 0,-4 0-3 15,2 0 4-15,1-5-3 0,0 4 0 0,3-2 1 16,-3-1-3-16,4-1-1 0,-4 2 2 0,4 0 0 16,-2-1-3-16,2-1-1 0,0 2 2 0,2-1 0 0,2 1-1 15,-4-2 0-15,5 0 2 0,-1 1 1 16,-1-1 1-16,-1-1-1 0,2 3-2 0,3 0 1 15,0 0-1-15,-3-1 4 0,-3 0 1 0,2 3-3 16,-3 2 1-16,0 1-2 0,0 0 5 0,-1 1 0 0,-3 1 0 16,-3 3 1-16,1 0 2 0,-3 1 3 0,5-5 3 15,-5 5-2-15,-2-1-1 0,4 2 4 16,1-2 0-16,-1 1 6 0,4-1-9 0,-4-2 8 16,6 5-4-16,1-2 1 0,0 0-1 0,0-4 2 0,1 4-3 15,-1-3 1-15,4-1 2 0,-1 0 1 0,0 0-1 16,1-2-3-16,0 2-1 0,-1 0 4 15,3-2-4-15,-1-3 0 0,3 2-4 0,-7-1 5 16,4-3-6-16,-1-1 1 0,0 1-4 0,1-2 0 0,2 2 0 16,0-4 1-16,1 0-1 0,6-1 3 15,-1-1-11-15,3-1-17 0,3-4-26 0,0 0-27 0,-2-2-40 16,1 0-40-16,6-8-43 0,-2 1-57 0,-4-1-144 16,-4 2-429-16,5-6 190 0</inkml:trace>
  <inkml:trace contextRef="#ctx0" brushRef="#br0" timeOffset="60560.835">8810 12917 53 0,'0'0'290'0,"0"0"-28"0,-11 9-12 0,8-1-4 16,-1-1-4-16,-1 1-6 0,1 3-9 0,3 0-15 15,-3-2-8-15,3 1-11 0,-3 4-12 0,4-4-18 16,-1 2-16-16,-2-1-15 0,3 1-18 0,0-1-9 16,0 0-12-16,0 0-13 0,0-1-8 0,4-1-2 15,-4 1-24-15,0-3-39 0,0-2-34 0,0 2-39 16,0-5-40-16,-1 4-46 0,-3-1-46 0,0-1-57 16,0-3-216-16,-2-1-509 0,-3 0 226 0</inkml:trace>
  <inkml:trace contextRef="#ctx0" brushRef="#br0" timeOffset="60761.038">8719 12646 47 0,'0'-4'302'0,"0"-1"-29"0,2-1-26 16,0 2-26-16,-2 4-19 0,1-2-25 0,-1 2-16 15,4-3-15-15,-4 3-15 0,9 0-12 0,-9 0-11 16,18 0-12-16,-4 3-9 0,0-2-11 0,-1 2-8 0,6 1-12 15,-6 0-9-15,1-2-39 0,-4 1-38 16,1 1-42-16,-3 4-36 0,0-1-36 0,-4 3-27 16,-2-1-171-16,-4 3-369 0,-2 1 163 0</inkml:trace>
  <inkml:trace contextRef="#ctx0" brushRef="#br0" timeOffset="60918.111">8593 13199 95 0,'0'6'171'0,"4"4"-1"0,-1-4 2 0,3-2 0 16,0-1-4-16,6-1-18 0,2 0-11 0,5-4-10 16,1 0-16-16,10-4-16 0,-1 0-9 0,-1-2-15 15,-5 3-47-15,-5-2-70 0,10-3-70 16,-11 2-154-16,-3 1-290 0,2-5 128 0</inkml:trace>
  <inkml:trace contextRef="#ctx0" brushRef="#br0" timeOffset="61292.668">9151 12848 251 0,'4'-1'250'0,"1"-2"-16"0,8 2-12 16,-3-3-8-16,3 2-14 0,1 0-16 0,4-1-22 15,0 1-11-15,1 2-16 0,-6 0-15 0,1 2-15 16,-1 0-7-16,-2-2-11 0,0 4-6 16,-3 0-1-16,-4-1-15 0,1 2-4 0,-5 4-7 0,-2 2-1 15,-5 2-2-15,-2 3-10 0,-14 0-8 0,12-5-1 16,-8 9 0-16,-2-3-4 0,4-3-7 0,1 1 7 16,3-3-8-16,-2 0-3 0,2 1-2 0,4-4-1 15,0-1 0-15,4 1-5 0,-1-1-2 0,0 1 0 16,3-3-2-16,-1 0-2 0,4 2 2 0,6-4 1 15,-5 1-1-15,5-1-2 0,0 0 1 0,3-3 3 16,1 0 4-16,2-1-7 0,4 0-5 16,5 0 2-16,-2-2-1 0,3-2-2 0,-2-1-5 15,10-3-13-15,-4 0-34 0,1-1-38 0,0-3-62 0,0 0-73 16,-9 4-219-16,0-3-483 0,2 2 214 0</inkml:trace>
  <inkml:trace contextRef="#ctx0" brushRef="#br0" timeOffset="61893.572">9536 12634 64 0,'-5'-1'248'15,"1"-2"-9"-15,4 3-19 0,-4-3-23 0,4 3-17 16,-1-2-22-16,1 2-13 0,0 0-17 0,0 0-4 15,0 0-2-15,14-3-4 0,-14 3-8 0,15 3-5 16,-10-3 3-16,4 2-13 0,1 2-10 0,2-1-7 16,2 2-6-16,-4-2-8 0,2 2-2 0,2 2-3 15,-8-1-5-15,7 0 1 0,-4 1-3 0,0 2-1 16,-1-1 7-16,2 0-14 0,-4 3-6 0,2-1-4 16,0 1-3-16,-1 0 4 0,0-1-6 0,-2 1-4 15,0 3-2-15,0-1-2 0,4 2-1 0,-4 2-6 16,-1-6-1-16,2-1 1 0,-3-2-4 0,1 4 3 15,3-3-4-15,-4-2 1 0,-1-2 1 0,1 1-4 16,3-1-2-16,-3 0 1 0,3-1-1 0,-1-2-1 16,0 1 1-16,3-3 1 0,-3 0-2 0,-5 0 1 0,12 1-3 15,-6 1 1-15,-6-2-1 0,0 0 4 16,9-2 0-16,-9 2 3 0,0 0-2 0,0 0 1 16,0 0-2-16,0 0-3 0,0 0-3 0,0 0 2 15,0 0-3-15,0 0 3 0,0 0-4 0,-23 9-3 0,15-5-2 16,-1 0-1-16,2 4 1 0,-3 0-5 0,2-1 0 15,0 3 5-15,1-3-7 0,1 4 1 0,5-1-1 16,-1 0-3-16,2 2 1 0,2-2 4 16,2 0 0-16,6-2 5 0,-2 5-2 0,3-1 0 15,3 1 1-15,3-1-1 0,-3 1 3 0,3 0 3 0,3 4-3 16,-3-3 2-16,-2 1 2 0,0-1 0 16,-1 2-1-16,6 3 4 0,-5 0-4 0,2 0 6 0,-6-2 2 15,-1 0 4-15,10 5 10 0,-4-1 1 0,-6-4-3 16,-1 0-2-16,0-2 2 0,-1 4 6 0,-2 0-10 15,-7 1-5-15,-3 0 2 0,-7 2-14 0,-7 4-19 16,-6-2-19-16,-5-1-22 0,-13 3-36 0,-8 3-43 16,-7 0-56-16,-24 7-50 0,-7-2-194 0,1 0-479 15,-5 0 212-15</inkml:trace>
  <inkml:trace contextRef="#ctx0" brushRef="#br0" timeOffset="62885.534">4188 14373 245 0,'0'0'225'16,"0"0"-14"-16,0 0-13 0,0 0-6 0,0 0-8 0,0 0-10 15,0 0 7-15,0 0-12 0,0 0-12 0,0 0-8 16,0 0-6-16,0 0-1 0,0 0-22 16,0 0-12-16,0 0-12 0,-17 3-4 0,7 3-9 15,-5 1-6-15,-1 5 1 0,0-2-8 0,-2-1 2 0,1 5-5 16,0-2-6-16,3-1-9 0,0-2-1 0,5-1-11 15,0 1-6-15,2-2-8 0,1 3-9 16,5-5-7-16,-2 2-6 0,3-1-3 0,3 2-6 16,-2-4 4-16,5 2-1 0,1-2-3 0,5-1 3 0,2-1-2 15,4 1 1-15,4 0 1 0,-4-2 1 0,1-1-1 16,-1 0 2-16,-3 2-3 0,2-1 4 16,-7-1-3-16,3 2-2 0,-3-1 0 0,-5 4-3 0,2-3 1 15,-3 2-3-15,-3-1 5 0,4 3-2 16,-5 3 0-16,-5 1 3 0,1 1 0 0,-6 2-6 0,2-1 4 15,-5 2 1-15,3-2 2 0,-2 1 0 0,2-3 0 16,1-2 1-16,3 2 2 0,-3-5-8 16,1 2 3-16,3 0-3 0,1-3-2 0,-1 0-2 15,3 2 0-15,-2-2 2 0,2-1 0 0,2-1-3 0,0-2 0 16,2 9 1-16,-1-6 6 0,-1-3-5 0,5 4 2 16,-2-1-1-16,-3-3 3 0,4 2 1 0,-4-2 2 15,6 1-3-15,-5 1-2 0,-1-2 3 0,6 4 1 16,-4-1-2-16,0 2-1 0,0 0 1 0,-4 0 2 15,4 4 2-15,-6 3 0 0,2 8-2 0,-5-3 1 16,1 9 1-16,-7 2 2 0,2-3-2 0,-1 2 4 16,-3 0-2-16,1-1 0 0,0 3 6 0,2-1-2 15,-1 1-3-15,3-3-1 0,-3 1 2 0,2-1 3 16,2-1-4-16,1-7 2 0,4 2-2 16,-6 4 1-16,5-6 2 0,5 1-3 0,0-4 0 0,0 1-2 15,1 1-1-15,3-5 5 0,2-3-5 0,0 2 4 16,4-2-2-16,-1-2 0 0,2-2 1 0,6 0-4 15,2-2 1-15,4-2 3 0,-2-2-13 0,5-2-41 16,2 1-38-16,-6-3-51 0,7-5-51 0,2 1-59 16,-6-3-165-16,2-2-452 0,-1-1 200 0</inkml:trace>
  <inkml:trace contextRef="#ctx0" brushRef="#br0" timeOffset="63141.835">4578 14749 274 0,'0'-7'288'0,"0"2"-9"0,0 0-16 0,0 0-26 16,0 1-22-16,0 4-21 0,5-1-20 0,-5 1-15 16,0 0-12-16,6 10-11 0,-2-1-16 0,1 1-5 15,-1 2-18-15,4 3-3 0,-2-1-17 0,-1 2-1 16,2-2-11-16,-1-2-7 0,-2 4-9 0,0-4-1 15,2 1-4-15,-2 2-8 0,-3-5-22 0,3 1-39 16,-4-2-36-16,3 1-43 0,-6 0-48 0,3-5-54 16,0 0-48-16,-4 0-156 0,3-1-444 0,-3-1 197 15</inkml:trace>
  <inkml:trace contextRef="#ctx0" brushRef="#br0" timeOffset="63333.876">4520 14637 25 0,'-2'-8'270'0,"1"2"-29"0,2-1-22 0,-1 2-24 0,2-2-19 15,3 0-16-15,3 1-15 0,2-1-14 0,3 1-15 16,3-2-10-16,5 3-15 0,-4-2-5 0,1 1-11 16,5 2-9-16,-4-1-12 0,3 5-35 0,-3-2-52 15,-6 1-56-15,-2 2-50 0,0 1-180 0,-4 3-347 16,-2 0 154-16</inkml:trace>
  <inkml:trace contextRef="#ctx0" brushRef="#br0" timeOffset="63509.882">4445 15102 178 0,'3'6'227'0,"3"-2"-25"0,4 1-21 0,2-1-15 16,-2 0-15-16,9-4-10 0,1 1-13 0,2-2-14 15,6-4-9-15,-1 0-11 0,5-1-13 0,-2 1-8 16,-2-2-27-16,-2 1-58 0,-5 1-66 0,-2-1-222 16,-8 1-324-16,6-1 143 0</inkml:trace>
  <inkml:trace contextRef="#ctx0" brushRef="#br0" timeOffset="64347.37">4892 14704 141 0,'0'0'169'0,"0"0"3"0,0 0-7 16,0 0-13-16,-6-1-7 0,6 1-12 15,0 0-9-15,0 0-13 0,0 0-13 0,0 0-11 0,4-7-8 16,-4 7-4-16,0 0-4 0,6-6-6 0,0 3 0 16,0 2-6-16,1 1 0 0,1-3-13 0,-1 2 7 15,0 2-5-15,-7-1-6 0,15 2-2 0,-7 0-5 16,2 4 0-16,-5-2-3 0,4 3 1 0,-3 1 0 16,0 0-4-16,-2 5-4 0,-2-4 0 0,2 3 13 15,-4 2-2-15,0-2-5 0,-4081 3 0 0,8162-2-3 16,-4081-2-3-16,-4 2-2 0,-1 0-1 0,-3 0-1 15,-1 1-2-15,3-4-3 0,1 0-2 0,-2 2-1 16,0-1-1-16,2-1 2 0,-4-2-4 0,2 1 0 16,1-1-4-16,2-4 3 0,0 1-3 0,1 1 1 15,-1-1-3-15,0-1-3 0,3-2-2 0,-2 1 1 16,3-3-3-16,0 7 4 0,0-7 2 0,4 2-6 16,2-2 2-16,-6 0 3 0,21-4-5 0,-7 2-6 15,2-4-9-15,5 0-17 0,8-2-29 0,-2 0-43 16,1-1-52-16,-1 0-54 0,1 1-159 0,2 1-403 15,-4-1 178-15</inkml:trace>
  <inkml:trace contextRef="#ctx0" brushRef="#br0" timeOffset="64539.674">5577 14825 92 0,'0'0'245'0,"0"0"-25"15,5 4-17-15,-5-4-23 0,3 4-17 0,-3 2-15 16,2 1-14-16,-2 2-11 0,-2 4-16 0,1-4-11 16,-1 6-11-16,2 2-23 0,-1-3-28 0,0-1-31 15,-1-2-47-15,2 0-48 0,0-2-50 0,0 3-128 16,0-5-292-16,3-2 130 0</inkml:trace>
  <inkml:trace contextRef="#ctx0" brushRef="#br0" timeOffset="64816.339">5953 14561 6 0,'0'0'236'0,"0"0"-18"0,0 0-24 0,0 0-12 15,-10 14-5-15,10-2-13 0,0 5-9 0,0 0-12 16,0 3-11-16,2 3-10 0,-2-2-7 0,0 2-9 16,3-4-10-16,-3 2-5 0,-3-3-13 0,6-1-3 15,-3 1-11-15,-3-1-5 0,1 1-5 0,2-2-8 16,-3-6-21-16,-1 1-35 0,-1 0-33 0,1-3-43 16,-1 0-41-16,-1-4-42 0,-1-1-182 0,1 1-379 15,2-4 167-15</inkml:trace>
  <inkml:trace contextRef="#ctx0" brushRef="#br0" timeOffset="65012.706">5779 14522 3 0,'4'-8'224'0,"5"1"-22"0,1 0-17 0,1-1-11 15,-3 1-9-15,4 2-11 0,-2 1-13 0,9-1-13 16,-1 0-12-16,5 3-15 0,-3 0-11 15,0 1-8-15,9-1-8 0,-7 4-6 0,-3-2-12 0,0 0-32 16,-5 1-37-16,-2-1-47 0,-1 2-44 0,1 2-37 16,-6-1-138-16,-1 4-301 0,-4-2 134 0</inkml:trace>
  <inkml:trace contextRef="#ctx0" brushRef="#br0" timeOffset="65186.893">5851 14965 7 0,'-2'10'189'16,"2"-3"-6"-16,0-1-5 0,4 2-8 0,-1-3-1 16,3 2-6-16,3-3-8 0,0-1-19 0,2 1-10 15,4-4-14-15,2-3-10 0,3 0-15 0,4 1-8 16,3-4-18-16,-1-3-49 0,1-2-52 0,0-2-81 16,0 0-174-16,-4-1-319 0,-1-1 140 15</inkml:trace>
  <inkml:trace contextRef="#ctx0" brushRef="#br0" timeOffset="65483.8">6359 14587 28 0,'0'0'257'0,"-9"-4"-20"0,3 3-12 0,6 1-9 0,-9 0-5 16,9 0-10-16,-13 5-19 0,9-2-14 0,-6 3-15 15,2-1-11-15,3 1-14 0,-6 0-13 0,6 4-13 16,-2-3-7-16,0 1-12 0,3-1-5 0,0 3-13 15,0-3-4-15,3 3-10 0,2-3-5 0,1 1-4 16,2 5-6-16,-1-5-5 0,2 3-3 0,2-5 3 16,0 5-10-16,2-5-3 0,0 6 0 0,0-4-5 15,5 3 2-15,-5-4-3 0,1 3 1 0,0-3-2 16,2 5-2-16,-4-2-1 0,-1 0 2 0,0 0-1 16,-2-1-2-16,-4 2 2 0,3 0-1 0,-4 1 0 15,0-2-1-15,-1-1-4 0,-2 2-14 0,2-2-23 16,-4-2-21-16,-2 1-28 0,1-3-35 15,-3-1-50-15,-3 1-42 0,1-2-212 0,-2-2-458 0,-3-2 203 16</inkml:trace>
  <inkml:trace contextRef="#ctx0" brushRef="#br0" timeOffset="65657.901">6188 14567 23 0,'14'-9'250'0,"0"2"-25"0,4-1-22 0,-1 0-20 16,12-4-17-16,0 3-15 0,-3-1-12 0,6 3-16 16,-4 2-13-16,-6 0-21 0,6 1-67 0,-8-1-81 15,-2 1-94-15,-8 1-93 0,3 2-266 16,-6-1 118-16</inkml:trace>
  <inkml:trace contextRef="#ctx0" brushRef="#br0" timeOffset="66397.315">6685 14284 152 0,'4'-5'171'0,"2"1"-10"0,1-2-5 0,0-1-5 15,5 0-9-15,-1 3-6 0,7-6-6 0,0 7-15 16,0 0-15-16,0-1-8 0,-3 2-7 0,-1-1-9 15,-1 3 8-15,-4 3-3 0,1-1-14 0,-3 0-7 16,-2 1-3-16,-1 2-4 0,-1 5-8 0,-4-1-1 16,0 3-5-16,-4 0-2 0,0 3-7 0,-2 2-3 15,-3-3-4-15,4 3 1 0,-1-2-3 0,2-3-4 16,1 2-3-16,-1-2-5 0,4-4-1 0,1 4 3 16,1-2-6-16,4-3-2 0,-1 1 0 0,4-1 2 0,1 0 3 15,1-3-7-15,1-1-2 0,1 0 0 0,2-2 4 16,-1-1-3-16,1 1 0 0,-5-1 2 15,1-1-2-15,0 1 3 0,-3-1-2 0,-1 1 4 0,-1-1 3 16,-5 1-3-16,10-2 0 0,-10 2 2 0,1-3-3 16,-1 3-1-16,0 0 0 0,0 0 0 0,0 0 1 15,0 0-4-15,-20 5 2 0,16-3-1 16,-1 1 0-16,-2 0 0 0,1 1-5 0,-1 0 3 16,3 2-5-16,-1-1-4 0,2 0 4 0,-2 2-6 0,2-2 4 15,2 4 1-15,-1-1-1 0,1 2-2 0,2 3 1 16,-1-1 1-16,1-3 2 0,1 8-2 15,1-3 3-15,2 1 1 0,0 2 1 0,-2-2-3 0,1 1 1 16,0 0 2-16,-1 1-2 0,0 1 16 0,3-2-12 16,-2 1-5-16,-1-2 4 0,-1 2 2 0,2 0 0 15,-3 1-3-15,2-2 3 0,-2 2 1 16,1-1-1-16,-2 0-1 0,-3-4 6 0,2 1 13 16,-2-1 1-16,-1 3 0 0,-1-4 2 0,-2-1 2 0,-4 0-1 15,4-1 5-15,-6 4-3 0,3-6 1 0,-3 4-1 16,0-6 0-16,3 4-1 0,-6-4-3 0,1 3-1 15,6-3 1-15,-2-1-6 0,-1-1 3 0,2 1-6 16,0-1-9-16,2-3-13 0,0 3-25 0,0-2-33 16,1-1-37-16,-1-1-57 0,8 0-57 0,-13-3-137 15,7 1-386-15,2-2 170 0</inkml:trace>
  <inkml:trace contextRef="#ctx0" brushRef="#br0" timeOffset="66669.85">7412 14647 93 0,'0'0'250'16,"0"0"-19"-16,9-2-29 0,-9 2-12 0,13-4-9 0,-3 1-11 15,3 1-14-15,2-1-16 0,2-2-8 0,12 0-10 16,-2-4-17-16,-2 3-10 0,-3 2-13 0,-4-1-10 16,5 0-10-16,-6 1-23 0,-3 1-36 15,-5-1-37-15,-3 2-34 0,3 1-46 0,-9 1-37 16,4-5-34-16,-4 5-111 0,0 0-320 0,0 0 142 0</inkml:trace>
  <inkml:trace contextRef="#ctx0" brushRef="#br0" timeOffset="66824.568">7407 14727 98 0,'-4'6'132'0,"2"-2"-3"0,0 1 1 0,2 1 1 16,2-2-1-16,2 1 2 0,3-1-9 0,-1-2-6 15,2 1-9-15,3-1-10 0,2-2-12 0,3 1-3 16,2-4-15-16,2 1-6 0,-1 0-12 0,4-3-16 16,-2 0-48-16,8-6-64 0,-3 3-77 0,-10 0-89 15,2 2-265-15,0-5 117 0</inkml:trace>
  <inkml:trace contextRef="#ctx0" brushRef="#br0" timeOffset="67249.815">7776 14337 91 0,'-6'-2'216'0,"6"2"-6"0,-9-1-13 0,9 1-17 0,-6-1-13 15,6 1-13-15,0 0-18 0,-6 0-6 0,6 0-11 16,0 0 1-16,0 0-2 0,0 0 3 0,0 0-4 16,9 8-6-16,-9-8-4 0,11 1-5 15,-5 0-8-15,2 1-8 0,-1-2-4 0,3 0-9 16,1 2-2-16,2 1-8 0,3-2 3 0,-6 2-13 0,8 1 0 15,0 0-5-15,-4-2-6 0,4-4-7 0,0 6-1 16,-1-2-4-16,-3-1-2 0,-4 2-2 0,1 1-2 16,-3-1-6-16,1 0-2 0,-3 0-3 0,2 0 4 15,-2 0-2-15,-2 3 2 0,-1 0-5 16,2-1 0-16,-2 7 6 0,-2-2 6 0,-1 7 1 16,0-1 6-16,-3 1 6 0,-1 4-1 0,1 4-3 0,-1 2 8 15,-1-2 0-15,-3 1-4 0,-1 0-3 0,4-2-6 16,-5 2 2-16,-3 2-6 0,1 0-1 0,-2-2-18 15,2 0-28-15,-9 1-41 0,2 1-50 0,-3-1-74 16,1 1-82-16,-5-5-269 0,3 1-584 16,-3-2 259-16</inkml:trace>
  <inkml:trace contextRef="#ctx0" brushRef="#br0" timeOffset="67659.911">8972 14294 157 0,'-1'-4'215'0,"0"1"-19"16,1 3-4-16,-3-3-20 0,3 3-7 0,0 0-9 15,0 11-7-15,0 1-11 0,3-1-6 0,-3 6-12 16,1 3-6-16,3 4-10 0,1-3-11 0,0 2-9 0,0 5-5 15,-1-9-6-15,0 6-8 0,1-1-9 16,-1-5-6-16,0-2-5 0,0-4-7 0,-4-1-7 16,0-1-26-16,0 2-33 0,-3-5-37 0,2-2-39 15,-3-1-49-15,-1-2-32 0,-3 1-164 0,-1-4-379 16,-1 3 168-16</inkml:trace>
  <inkml:trace contextRef="#ctx0" brushRef="#br0" timeOffset="67860.172">8795 14132 188 0,'10'-12'192'15,"-2"3"-4"-15,2 3-1 0,4 1-6 0,3-1-8 16,3 5-12-16,-1-1-3 0,8 4-18 0,1 1-15 16,3 1-12-16,-2 1-8 0,2 5-12 0,0-3-11 15,-1 3-6-15,-4 0-17 0,-9-1-14 0,2 3-38 0,-3 0-39 16,-8 1-36-16,2 1-45 0,-4 1-30 15,-6 3-36-15,-6 0-111 0,-4 7-314 0,-1-2 139 16</inkml:trace>
  <inkml:trace contextRef="#ctx0" brushRef="#br0" timeOffset="68019.935">8792 14769 154 0,'4'5'172'0,"3"0"8"16,0-4-5-16,2 2-7 0,4 0-12 0,5-6-12 15,3 0-11-15,6 1-19 0,0-6-4 0,1 1-16 0,4-2-7 16,2 2-15-16,0-7-22 0,-1 1-58 16,-3-2-73-16,0 3-80 0,-2-5-100 0,0 3-281 15,-6-3 126-15</inkml:trace>
  <inkml:trace contextRef="#ctx0" brushRef="#br0" timeOffset="69159.711">9873 14001 208 0,'3'-1'253'15,"-2"-3"-16"-15,-1 4-15 0,5-4-11 0,-1 3-15 16,-4 1-12-16,8-2-15 0,0 2-13 0,-1-2-12 15,-1 2-16-15,2 0-12 0,1 2-12 0,-2-1-11 16,3 0-8-16,0 3-7 0,0 0-10 0,0 1-6 16,-2-2-2-16,-2 1-6 0,3 1-10 0,-4 1 1 15,-1 2-6-15,0 4-2 0,-3-2 0 0,-2 5-2 16,-1-1-6-16,-2 1-4 0,1 2-1 0,-5 2-4 16,3-2 0-16,-4 0-6 0,0-3-1 0,3 6-2 15,0-8 0-15,2 0-3 0,0-1 3 0,0 0-6 16,2-2-3-16,0-2 2 0,2 1-3 0,0-3-2 15,2 4 1-15,0-4 1 0,0 0-2 0,0 0 2 16,3-2-4-16,-1-1-2 0,1 1-12 0,-2-1-7 16,-1 1-8-16,2-2-4 0,-4-1-7 0,5 3-5 15,-5-3-9-15,0 0-8 0,0 0-5 0,0 0 4 16,0 0 4-16,0 0 5 0,-14 4 6 0,8-4 7 16,-2 1 5-16,-2 1 6 0,-1 0 3 0,3-1 7 15,0 2 9-15,3-2 5 0,-3-1 0 0,2 3 7 16,1-2-4-16,0 2 1 0,2 0 2 0,3-3 3 15,-1 5-6-15,-2 0 2 0,7 0-3 0,-1-1 6 16,0 3-3-16,6-1-2 0,-1 1 4 0,4 2-2 16,3 0 2-16,-2 1 6 0,3 1-2 0,-6-6-2 15,5 8 3-15,1-5 2 0,-2 2 6 0,0 0 3 16,-1 0 3-16,-3-1 4 0,2-2 3 0,-1 3 4 16,-6-2 5-16,3-2 10 0,-3 3 2 0,2 1 5 15,-4 0 1-15,1 0 5 0,0 1-4 0,-4 0 1 16,0 1-3-16,-4 5-6 0,-3-3-6 15,-1 1 1-15,-1 2-3 0,-1-3-7 0,-2 2-10 0,-6 6-5 16,0-4-17-16,-3-2-13 0,-4 0-15 0,0 1-21 16,-3 0-19-16,-4-2-29 0,-4-1-29 0,-13 3-31 15,2-3-24-15,-3-1-35 0,-3 1-146 0,-4-1-396 16,-3-5 175-16</inkml:trace>
  <inkml:trace contextRef="#ctx0" brushRef="#br0" timeOffset="69925.527">8647 13929 129 0,'10'-7'172'0,"-4"3"-12"0,2 3-13 15,-2-2-12-15,2 0 0 0,-4-1-14 0,-2 3-1 16,-2 1-5-16,0 0-2 0,0 0-2 0,0 0-4 0,-10 11-11 15,1-2-5-15,-3-1-5 0,-4 2-3 16,3 1-9-16,-4 0-3 0,3 1-4 0,-1-3-2 16,1 1-8-16,3-1-6 0,2-2-2 0,1 1-5 15,-1-1-7-15,0-2-4 0,1 2-2 0,3 0-6 0,1-3-5 16,3 2 0-16,1 1-7 0,0-4 1 0,1 2-2 16,3 0-3-16,1 1-2 0,3-3 2 15,5 4-2-15,-3 0-7 0,2-2 5 0,2 0 2 16,0 3-2-16,-2-3 18 0,0 2-7 0,0 0-5 15,-2-2-6-15,0 3-4 0,-1-1 2 0,-3 0-8 0,-2-1 3 16,-1 0 0-16,-1-2-2 0,0 3 3 0,-4-1-3 16,1 1 1-16,0-1-1 0,-2 0 2 0,0 0 1 15,0 1 2-15,-4 2 0 0,4-4-3 16,-4 4 3-16,1-2-3 0,2 1 2 0,-2 1 4 16,-1-2-6-16,2 0 2 0,1-2-1 0,-1 1 1 0,1-1-4 15,-1 1 3-15,0 0 0 0,4-2 4 0,-3 3-5 16,0-2-3-16,3-1 5 0,-1 2-2 0,1-3 4 15,-1 1-6-15,2-1 3 0,0-3-1 16,-3 5 3-16,3-1-2 0,-1-1-1 0,1-3 0 0,1 6 2 16,-1-6-3-16,0 4 4 0,0 3-2 15,0-1-1-15,0 0 1 0,-1 5 1 0,-2-2 1 0,0 2-1 16,-1 1 2-16,0-1 0 0,-4 5 4 16,3 1-1-16,-4 0 1 0,-5 4 6 0,1 3 3 15,3 1 4-15,-7 1 4 0,3-1 5 0,0 6 0 0,-2 2 5 16,-1-1 7-16,-3 10 5 0,4-10 5 0,2 0 2 15,-2 2 0-15,4-2-3 0,2 0 4 0,1-3-8 16,4-3-5-16,0-2-1 0,7-6-5 0,1-1 0 16,3-1-7-16,7-1-2 0,2-5-2 0,7-2-5 15,13-4-14-15,14-4-34 0,-9-1-49 0,23-7-59 16,-2 0-70-16,5-4-82 0,-2-1-164 0,26-5-491 16,-32 6 216-16</inkml:trace>
  <inkml:trace contextRef="#ctx0" brushRef="#br0" timeOffset="90303.526">9413 14289 93 0,'0'0'112'0,"0"-3"-6"0,0 3 5 15,1-4-3-15,-1 4-7 0,0 0-3 0,3-5-3 16,-3 5-2-16,0 0-1 0,0-5-6 0,0 5 4 16,-3-3-5-16,3 3 1 0,0-6-8 0,0 6 13 15,0 0 5-15,3-3 0 0,-3 3-7 0,0 0-3 16,0 0-9-16,0 0-5 0,0 0-5 0,0 0 1 15,0-5-18-15,0 5-4 0,0 0-2 0,0 0-9 16,0 0-5-16,0 0-1 0,0 0-3 0,0 0-3 16,0 15 0-16,-3-6-3 0,3 1-2 0,0 2 7 15,3 0-4-15,-3 4 2 0,-3 0-2 0,6 1 2 16,-3 3-5-16,0-2 2 0,4 1 0 0,-3-2-7 16,2-1 2-16,-1 1-2 0,-2-2-1 0,0 1 0 15,3-4-3-15,-2 1-1 0,-1-2-2 0,3-2 1 16,-2 0 0-16,-1-2-2 0,0 1 3 0,2-4-4 15,0 1-1-15,-6 0 2 0,8-1-2 0,-4 0 0 16,1 0 2-16,-1-4 4 0,0 0 9 0,-1 5 9 16,1-5 6-16,0 0-5 0,0 0-2 0,0 0-3 15,0 0 0-15,0 0-4 0,-5-11 1 0,2 6-3 16,3-1-1-16,-1-2 2 0,-3-1-6 0,0-1 0 16,3-2-3-16,-3-1 1 0,4 1 0 0,-4-2 5 15,-2-3-8-15,6 0-3 0,-3-4 6 0,2 1-7 16,-2 2 1-16,0-1 2 0,1 0 2 0,1 1 0 15,-2 0 0-15,2 5 2 0,1 1 1 0,-1 1-5 16,-2 1 1-16,3 3 1 0,-1 2-2 0,-2-1-1 0,3 2 1 16,-2-1-6-16,2 0 2 0,0 5-7 15,0-4-5-15,0 4-16 0,0 0-25 0,0-5-26 16,0 5-34-16,0 0-60 0,0 0-64 0,0 0-200 16,0 0-470-16,0 0 207 0</inkml:trace>
  <inkml:trace contextRef="#ctx0" brushRef="#br0" timeOffset="95375.612">11169 6007 103 0,'-1'-3'167'0,"-3"1"-18"0,1-3-12 0,2 1-2 0,1 4-7 15,-4-7-7-15,4 2 4 0,-2 2-10 16,0 0 6-16,2 3-12 0,-5-6 3 0,4 3-4 0,1 3-7 16,-5-3-5-16,0 1-3 0,5 2-9 0,-12 0-3 15,7 3-2-15,-8 2-2 0,4 1 1 0,-5 2-3 16,-1 4 5-16,-5 5 1 0,-4 3 4 0,5 2-3 15,3 3-6-15,-1 1-2 0,1 1-7 0,0 2-4 16,2-2-4-16,4 5 0 0,-3-3-8 0,6 4-8 16,0-3-7-16,3 0 2 0,4-2-3 0,0 1-9 15,0-3-2-15,4-6-3 0,0-3-1 0,6 0-5 16,3-2-3-16,1-1-3 0,-1-2 1 0,7-3-7 16,-2-4-3-16,4-1 8 0,7-5-14 0,-1 0-2 15,0-1-1-15,-6-5-2 0,5 0-3 0,-3-4 3 16,-2 2-3-16,-5-1 3 0,6-4-1 0,-7 3 3 15,-3-2 1-15,0 1 3 0,1-1-6 0,-5-1 6 16,0 4 1-16,-2 2 3 0,1-3-3 0,-3 4 1 16,0 0 5-16,2 2 1 0,-5 0 1 0,2 2 6 15,0-1-4-15,-3 1 0 0,-1 3-1 0,4-4-1 16,-4 4-1-16,5-1 0 0,-5 1 3 0,0 0-2 16,0 0-2-16,9 5 3 0,-8-2-6 0,3 1 1 15,-3-2 0-15,3 2 0 0,0-1-1 0,0-2-1 16,0 3 2-16,1-1-3 0,-1-2-2 0,1 1 4 15,0-2-3-15,-5 0-3 0,9 2 3 0,0-4 2 0,-4 1 3 16,0-1-5-16,0-2 2 0,-2 0-1 16,3-3 3-16,-1 1-1 0,-1-2 2 0,-3 1-2 15,1 1 4-15,-1-2-2 0,-1-1 0 0,0-2 3 16,-3 5-2-16,1-2-1 0,-7 0 4 0,0 1-1 0,0 0 0 16,-4 3-5-16,-5 1 2 0,2 1 6 15,-6 2-4-15,0 2 2 0,-6-2-6 0,6 3 1 16,1-1 0-16,-4 7-7 0,4-3-10 0,3 0-14 15,0 2-23-15,0-3-26 0,1 4-27 0,6-3-32 16,3-1-48-16,3-1-37 0,-1 0-200 0,3 0-459 0,2-2 203 16</inkml:trace>
  <inkml:trace contextRef="#ctx0" brushRef="#br0" timeOffset="95881.13">11543 6149 129 0,'0'0'155'16,"2"-4"-6"-16,-2 4 5 0,0 0-1 0,0 0 1 0,0 0-8 15,-2-5-4-15,2 5-7 0,-5-2-8 0,5 2-7 16,0 0 5-16,-14 7-5 0,8-3-2 0,-7 1-7 16,5 2-5-16,-1 2-4 0,-3 3-4 15,3 1-12-15,-3 2-6 0,4 2-6 0,-4 2-8 0,4 3-5 16,2-3-7-16,-2-2-4 0,4 3-5 0,3-3-5 16,-3 2-1-16,7-3-10 0,-2 0-3 0,3-3-2 15,-2-2-7-15,6 1-2 0,-3-2 6 0,3-3-8 16,3 0-4-16,-3-2 0 0,2-3 0 0,2-4 2 15,2 2-5-15,1-7 1 0,2 0-4 0,-4-4 4 16,3-1-5-16,-2-2 0 0,0 2-2 0,5-8 0 16,-6 4-1-16,-4 2 1 0,-1-3 8 0,-2 0-5 15,-1 0 0-15,-2-1-2 0,-3 1 2 0,1-3 0 16,-4 3 2-16,-2-1 1 0,-2 3-3 0,-4 1 0 16,5 5 5-16,-7-4-4 0,-1 2 2 0,1 6 0 15,2-1 1-15,-2 4-3 0,-1 2-3 0,-3 0 1 16,4 5-2-16,1 2-3 0,-3 3 0 0,1 4-22 15,1-1-23-15,1 1-26 0,5 2-31 0,0 1-28 16,1 1-36-16,2-5-24 0,3 0-44 0,1 0-136 16,1-1-403-16,4-1 179 0</inkml:trace>
  <inkml:trace contextRef="#ctx0" brushRef="#br0" timeOffset="96468.857">11750 6174 82 0,'4'-5'186'0,"1"1"-7"0,-1 0-13 16,-3 2-14-16,3 0-8 0,-4 2 5 16,8 0 9-16,-2 4 6 0,-1 2-2 0,2 2-7 15,-2 3-12-15,-4 1-12 0,5 3-8 0,-2 1-10 16,0 1-16-16,-1 1-7 0,2-2-9 0,-1-1-9 16,-4-3-7-16,0 1-9 0,4-5-2 0,-8 2-6 15,8-3-5-15,-3-2-5 0,0-1-6 0,-1 0-6 16,3 0-1-16,-3-4-3 0,0 0-2 0,0 0-4 15,11-8-1-15,-6 0-2 0,2 0-1 0,0-2-1 0,1-1-2 16,0-2-1-16,-2-1 1 0,3-1-3 16,-3 1 1-16,-1 2-6 0,-1 2 4 0,1 2 0 15,-2 2 0-15,0 1-3 0,0 2 0 0,0 3 1 0,-3 0 1 16,0 0 3-16,11 10-2 0,-5-3-2 16,-4 5 0-16,5 0-2 0,-2 1 2 0,2-1-1 0,-3 5 2 15,3-3-3-15,0 0-2 0,3 0 2 0,-5-3-1 16,3-2-3-16,1-1-15 0,0-2-19 0,-4-3-11 15,7 0-15-15,-1-3-18 0,1-5-12 16,-1 0-8-16,4-2-9 0,0-4-3 0,-1-1 4 16,-3-2-2-16,4-7 2 0,-4 5 8 0,-2-2 18 0,2-8 0 15,-1 1 1-15,-2-2 6 0,-5-1 15 0,4-2 4 16,-7 2 3-16,0-6 6 0,0 0 12 16,-5 2 2-16,0-2 9 0,1 1 8 0,-4 0 21 0,3 5 24 15,-1 4 24-15,2 7 20 0,-1 5 22 0,3 2 4 16,-2 2-1-16,1 1-6 0,2 3-11 0,1 4-6 15,0 0 10-15,-3 14 7 0,1 3-2 0,-2 7-1 16,0 6-3-16,1 6-1 0,2 13 0 0,2 3 1 16,-2 4 2-16,1 0-5 0,-2 3-5 0,5 0-6 15,0 2-8-15,-2-3-4 0,3 0-6 0,-1-2-6 16,1-6-8-16,-2-1 0 0,1 1-4 0,-3-16-9 16,-2-1-23-16,2 1-19 0,-2-1-22 0,-1-5-28 15,-2-8-32-15,1-1-28 0,0-4-31 0,2-5-35 16,-1-3-37-16,-1-1-192 0,-1-4-456 0,3-1 202 15</inkml:trace>
  <inkml:trace contextRef="#ctx0" brushRef="#br0" timeOffset="96732.606">12172 6199 168 0,'4'-8'190'0,"0"3"-17"0,2-6-14 0,-1 7-13 16,4-1-14-16,1 1-14 0,2 1-7 0,-2 1-13 16,4 2 3-16,-2 3-3 0,2 1-4 0,-1 2 2 0,3 5-1 15,-3 0-2-15,2 2-1 0,-2 3-2 0,-3-1-3 16,0 2-10-16,-1-2-4 0,-2 0-9 16,2 1-7-16,-3-4-5 0,-1 1-11 0,0-3-1 15,0 0 1-15,-2-4-10 0,1-1-7 0,0 2-19 0,-1-3-34 16,4-3-37-16,-7-1-43 0,10-1-58 15,-6-3-33-15,6-4-147 0,-5 0-373 0,2-2 165 0</inkml:trace>
  <inkml:trace contextRef="#ctx0" brushRef="#br0" timeOffset="96851.814">12481 6031 115 0,'0'-5'191'15,"0"3"-16"-15,0 2-21 0,0 0-17 0,4-4-19 16,-4 4-25-16,0 0-41 0,4 8-70 0,0-5-76 0,1 0-61 15,-1 1-165-15,0 3 73 0</inkml:trace>
  <inkml:trace contextRef="#ctx0" brushRef="#br0" timeOffset="97779.287">12790 6131 33 0,'-17'-4'265'0,"0"-1"8"0,-1 1 5 16,4 4-11-16,0 0-9 0,-3 4-36 0,1-1-21 16,-1 0-20-16,4 6-16 0,-1 1-9 0,2 2-20 15,1 0-12-15,1 3-13 0,3-5-11 0,1 2-13 16,2 4-6-16,2-1-11 0,1 1-4 0,2-2-12 16,3 2-8-16,0-4-8 0,1-2-12 0,1 0-7 15,4-1-14-15,-1-3-5 0,5-2-14 0,-3 1-4 16,1-5-11-16,6-3-10 0,1-1-9 0,-2-3 0 15,0 0-4-15,-1-4 1 0,1-3 7 0,-3 1 6 16,1-3 0-16,3-4 7 0,-4 3 0 0,-1-7 6 16,-2 1 1-16,1-5 3 0,-2 2 0 0,0-6 3 15,-2-1 1-15,-3 3 5 0,-1-4 0 0,1 3 1 16,-5 2 1-16,4 0 4 0,-8 5 5 0,4 8 12 0,0 5 18 16,0 0 26-16,0 1 9 0,0 5-4 15,0 0-9-15,-1 4 1 0,1 1-1 0,0 0 3 16,-9 16 1-16,1-2-1 0,4 4-4 0,-3 7-1 15,0 4-5-15,4 3-1 0,-3 2 1 0,5-1-11 0,-3 1 2 16,2 0-6-16,2-2 2 0,2 1-4 0,-1-3-6 16,2-1 0-16,2-3-4 0,3-1-2 15,2-1-7-15,-2-5-2 0,1-5-12 0,2 2-11 16,-2-7-9-16,-1-2-10 0,7 0-17 0,2-3-15 0,-2-4-18 16,3-4-10-16,1 0-17 0,-1-5-3 15,0 1-8-15,1-4-4 0,-5-1-10 0,4-6 5 16,-1-2 11-16,-6 4 7 0,-2-4 3 0,0-2 18 15,-1 6 15-15,-5-3 7 0,0 1 15 0,-3 8 18 16,3-1 25-16,-2 1 26 0,-2 1 25 0,1 4 20 0,-3 1 3 16,3 2 2-16,0 3-3 0,0 0 4 15,0 0 5-15,-19 14 11 0,15-6-10 0,-1 5 3 0,-3 0-11 16,2 4-3-16,2-5-6 0,-1 5-5 16,5-4-8-16,-4 1-2 0,4 3-7 0,0-3-3 0,3-6-5 15,-2 4-3-15,4-1-6 0,-1-3-14 0,5-1-25 16,0-2-21-16,0-2-25 0,5-1-21 15,-4-4-23-15,3-1-15 0,1-2-6 0,1 0-1 0,1-4 15 16,-3 0 3-16,0 3 19 0,0-6-3 0,1 0 26 16,-7 4 13-16,-1-4 16 0,-1 3 25 0,-1 0 32 15,2 3 41-15,-2-1 16 0,-3 3 17 0,3 1 3 16,-4 1-4-16,3-3-4 0,-3 5 2 16,0 0 10-16,0 0 10 0,0 0 4 0,0 17-1 0,0-8-8 15,-3 0-10-15,-1 2-5 0,3 1-8 0,1-1-10 16,-1 0-2-16,-2 1-11 0,3-1 0 0,-1-2-6 15,1 0-5-15,0-2-10 0,0-1-6 0,0 0-2 16,1 0-5-16,-1-2-1 0,0-2-8 0,0-2-14 16,0 0-8-16,0 0-8 0,0 0-6 0,18-11-3 15,-14 3-3-15,5-1 1 0,-4-1 0 0,4-5-4 16,0-2 6-16,2 4 1 0,-3 4 5 0,-1-3 5 16,-1 2-2-16,1 2 4 0,0 1 2 0,-4 3 3 15,2 2 5-15,-1 2 5 0,-4 0 11 0,11 5 6 16,-3 2 0-16,-6-2 5 0,5 4-1 0,-2 1-1 15,2 0 2-15,-2 2-2 0,3 4-5 0,-3-6-2 16,1 1 3-16,1-2-6 0,3 0-1 0,-1-1-12 16,4-3-39-16,-3 0-34 0,2-3-41 0,2-2-44 15,4-4-31-15,-7 1-145 0,6-5-371 0,1 2 165 16</inkml:trace>
  <inkml:trace contextRef="#ctx0" brushRef="#br0" timeOffset="98147.221">13771 6142 113 0,'0'0'253'16,"0"0"-1"-16,-21 12-1 0,15-4-3 0,2 1-16 16,-3 1-16-16,1 4-19 0,2-2-15 0,-2 2-22 0,3-1-11 15,2 2-15-15,-1-3-8 0,2 2-19 16,2 1-12-16,-1-3-12 0,3-3-10 0,1 4-7 16,4-5 1-16,-4-2-15 0,4 1-9 0,5-2-5 15,-2-2-6-15,3-1-23 0,2-3-11 0,1-3-19 16,0 0-6-16,1-1-8 0,0-3-8 0,4-5-3 0,-4 3-8 15,-4-2 3-15,-2-3-12 0,0 3-4 0,1-4 9 16,-4 4 4-16,2-6 1 0,-7 3 5 0,-2 4 9 16,2 0 5-16,-4 1 20 0,0 3 21 15,-1 0 7-15,-1 2 8 0,-2 3 2 0,3 2 5 0,-9-3 4 16,9 3 12-16,-15 7 2 0,6-1 3 16,1 4 1-16,-6 1 0 0,4 4-3 0,0-1-4 15,2 3-7-15,3-2 0 0,-1 2-4 0,4 0-6 0,2 2-6 16,2-7-2-16,2 3-2 0,3 0-2 0,3-6-2 15,3 1 3-15,1-2-7 0,7-2-2 0,-1-4-20 16,9-2-31-16,2 0-36 0,1-5-41 0,1-2-27 16,-1 0-18-16,8 0-17 0,-5-2-36 0,-1 1-150 15,-2-4-399-15,-5 2 176 0</inkml:trace>
  <inkml:trace contextRef="#ctx0" brushRef="#br0" timeOffset="99784.853">11460 7653 80 0,'-2'-4'116'0,"2"4"-5"0,1-4-10 0,-1 4-8 16,1-7 2-16,1 3-7 0,0-1 3 0,-1 1-6 0,2 0-2 15,-2 0 7-15,-1 0 0 0,0 4 0 0,3-7 2 16,-2 3-1-16,-1-2-2 0,0 2-1 16,0-1 5-16,-1 1-2 0,-2-1-7 0,2-1 3 15,-2-1-3-15,0 2-7 0,-1 1-1 0,0-3-9 0,0 1 6 16,-2 2 1-16,1 0 1 0,-2-3-2 0,0 6-3 15,0-2-2-15,-3 6-4 0,-3-1 0 0,-1 9-5 16,0 2 0-16,-5 4 1 0,-2 4 4 0,2 3-2 16,0 1-6-16,4 6 1 0,-1 0-3 0,5-1-2 15,-7 2-7-15,10-1-2 0,1 1-1 0,0-1-8 16,1 0 2-16,6-5-3 0,0 2-7 0,4-2 1 16,-1-6-9-16,0-2 1 0,2-2-6 0,3 0-3 15,-2-6-2-15,6 2-6 0,-2-3 1 0,3-4-2 16,3-2-10-16,2-2 0 0,0-5-8 0,0 2-9 15,5-6 0-15,0-4-10 0,3 0-5 0,-8-1-2 16,4-3 0-16,-1 1-1 0,-7 3 7 0,-2-1 3 16,-3 3 2-16,-2 0 7 0,1 3 1 0,-1-2 6 15,-3 6 5-15,0-1 4 0,1 0-2 0,-4 2 8 16,-1 2 0-16,0 0 3 0,0 0 8 0,4 8 1 16,-4-3 2-16,0 4 1 0,0-1-2 0,0 2 0 15,2 1-3-15,0 1 2 0,-1-1-6 0,3 0 2 16,-2-1-3-16,1 0-1 0,5-1-4 0,-2 0 2 15,2-2 0-15,-3-2-5 0,4 0 3 0,3-2 1 16,-2-2 0-16,0-1-2 0,3-1 2 0,-5-2-3 0,1-2-5 16,2 0-2-16,-1-2 1 0,-2 1 4 0,1-5-6 15,-4 4 13-15,0-3-8 0,-2 0 0 16,1-1-1-16,-4 0 3 0,0-2-3 0,-4-3 4 16,-2 0-4-16,-1 2 5 0,-5 0 1 0,5 4 0 0,-5-2-2 15,-2 0 4-15,1 0-1 0,-2 7 0 0,1 1-2 16,1-3 4-16,4 2-5 0,-5 5 4 0,1-1-6 15,3 1-8-15,1 0-14 0,-1 1-21 0,4-1-15 16,-1 1-20-16,1 2-9 0,1 1 4 0,2 0-3 16,3-4-1-16,0 0 9 0,0 0 12 0,12 1 5 15,-6-1 7-15,4 0 5 0,3-1 9 16,-3-2 3-16,2 2 13 0,-1 1 17 0,2 0 19 16,0-1 13-16,-3 3 12 0,7 2 13 0,-6-1 12 0,2 1 13 15,4 4 6-15,-2 2 8 0,-1 1 6 0,-2-1-2 16,1 4-4-16,-4-2-1 0,3 3-7 0,-2-2-8 15,0-1-5-15,-2 0-8 0,2 0-6 0,-2-4-4 16,-3 1-4-16,4-1-7 0,-3-2 1 0,5 1-5 16,-6-2-8-16,1-1 3 0,1-1-6 0,0-1 0 15,5-4-2-15,-2-2 0 0,3-2-3 0,1 1 2 16,2-4-3-16,1 0-3 0,-2-6 2 0,-1 2-7 16,6-5 4-16,-4 3 0 0,-3 1-1 0,-3 0-2 15,4 4 1-15,-9 2-1 0,6 1-2 0,-10 4 4 16,8-1-3-16,-3 1-1 0,-2 3 4 0,-4 0 4 15,10 4 7-15,-5 1 8 0,2 3 2 0,0 1-5 16,-2 1-1-16,2 5-4 0,2-2-2 0,0 2-4 16,-3-4-1-16,2 3-1 0,1-3-3 0,-3-1-2 15,4-2-1-15,2 0-7 0,-1-3-15 0,0-4-14 16,1 2-18-16,1-3-11 0,1-4-6 0,0 0 0 16,-1-2 4-16,1-4 2 0,0-1 1 0,-1-4 5 15,-3 0 0-15,1-2 5 0,0-5 6 0,-2-3 4 16,-3 1 3-16,0-2 4 0,-2 0 3 0,-1-5 8 15,-2 2 0-15,-2-5 1 0,0 1 5 0,-1-2 3 0,-1 1 3 16,-1 2 4-16,1-2 17 0,-2 4 10 0,3 2 13 16,-1 9 12-16,0 3 17 0,1 7 1 0,1 0-1 15,-1 1-5-15,1 4-9 0,1 4 3 0,0 0 7 16,0 0 11-16,-9 24 13 0,5 0-12 0,-1 4 1 16,-2 6-4-16,4 13 7 0,-6 0-5 0,4 0-3 15,2 6-6-15,1 0 6 0,1 0-19 0,-3-3-10 16,4-1-9-16,-3-1 10 0,3-11 0 0,3 9-12 15,-1-13-3-15,-2 1-5 0,0-2-5 0,-1-2-14 16,-3-1-15-16,4-4-23 0,-3-4-27 0,0-4-28 16,-5-2-23-16,7-2-28 0,-4-2-31 0,1-4-32 15,1 1-33-15,-2-4-40 0,1 0-173 0,-1-4-492 16,5 0 219-16</inkml:trace>
  <inkml:trace contextRef="#ctx0" brushRef="#br0" timeOffset="100026.693">12191 7857 81 0,'9'-13'180'0,"5"2"3"15,-1 2-7-15,2 0-10 0,1 1-21 0,1 2-6 16,0 1-7-16,1 2-11 0,1 3-8 0,0 0 0 16,2 2-4-16,-1-1-4 0,-2 4-7 0,0 4-2 15,0-2-6-15,-3 0-3 0,-2 5 0 0,0-3-8 16,-3 4-7-16,-1 1-1 0,1-4-6 0,-4 0-7 15,1 0-3-15,-2-4-7 0,0 3 1 0,-1-2-4 16,0-3-13-16,-2 1-8 0,0 0-21 0,-1 0-25 16,-1-2-31-16,0 1-50 0,0-4-58 0,0 0-67 15,0 0-149-15,0 0-406 0,0 0 180 0</inkml:trace>
  <inkml:trace contextRef="#ctx0" brushRef="#br0" timeOffset="100194.606">12559 7728 76 0,'0'-5'290'0,"0"2"-23"0,0 3-18 16,-1-9-25-16,1 9-27 0,0-3-19 0,0 3-19 0,0 0-18 16,6 0-16-16,-6 0-25 0,5 7-34 0,-2 1-41 15,3-3-40-15,1 6-36 0,2-1-7 0,3 2 2 16,3 0 5-16,2-1-10 0,1-2-23 16,3-1-21-16,-3 2-21 0,0-3-123 0,-3 2-269 0,-3-4 119 15</inkml:trace>
  <inkml:trace contextRef="#ctx0" brushRef="#br0" timeOffset="100773.791">12830 7810 87 0,'-2'-7'143'0,"0"-1"-12"0,-3-2 2 0,1 3 12 16,-5-4 12-16,0 2 6 0,0 3 5 0,2-2 0 15,-3-1 4-15,1 2-3 0,-2 3-6 0,1 0-4 16,0 4 6-16,0-2-16 0,-3 6-7 0,3-1-13 16,-3 4-9-16,4 1-10 0,-4 2-12 0,3 3-11 15,-1 2-3-15,4-1-7 0,-3 0-10 0,6-2-1 16,-1 3-12-16,5 1-3 0,0-4-10 0,0 2-1 15,3 2-6-15,0-5-8 0,1 0-1 0,5-1-5 16,0-5-6-16,1 0-12 0,3 0-14 0,1-3-12 16,0-2-14-16,-1-4-4 0,5-1-14 0,-1-1-7 15,-2-4-1-15,0 1-1 0,0-3-3 0,-2-3 2 16,1-1 6-16,3-6 1 0,-7 5 4 0,3-5-2 16,-3-2 10-16,-4-4 5 0,2 5 4 0,-4-8-1 15,0 3 12-15,-3 0-2 0,-1-1 3 0,-5 1 12 16,5 3 4-16,-4 7 20 0,3 6 23 0,-3 2 21 15,-2-1 10-15,6 6-11 0,0-2 0 0,-4 4-3 16,4 3 1-16,0 0-3 0,-12 14 3 0,7-2-2 16,0 5-3-16,-2 1 1 0,0 8 0 0,3 6-3 15,4-4 2-15,-2 3-5 0,0-1-5 16,4-1-6-16,2 3 0 0,2-5 0 0,0-1-8 0,4 1-5 16,2-3-3-16,-4-4 1 0,3-3-3 0,2-2-4 15,2-1-10-15,-3-2-22 0,8-3-16 0,-3 0-21 16,1-3-12-16,1-5-17 0,0-1-21 0,0-4-18 15,-1 0-4-15,-3-4-13 0,2 1-6 0,1-5 0 0,-3 0-5 16,-2-2 6-16,-1-1 10 0,-2 0 6 0,-4-4 15 16,-1 2 7-16,-1 0 24 0,-1 0 17 0,-2 3 20 15,-2 2 41-15,1 2 18 0,0 0 29 0,-1 5 13 16,-3-2 13-16,2 4-1 0,2 3 6 0,-5-1 8 16,5 1 3-16,-6 9 6 0,1 1-4 0,0 0-1 15,0 4-8-15,1 1-10 0,0 1-3 0,1 1-9 16,3 0-3-16,0-2-5 0,3-1-7 0,-2-1-3 15,2-1-5-15,1-3-6 0,1 0-22 0,2-1-21 16,1-3-26-16,0 0-26 0,1-3-27 0,2-4-26 16,1-1-20-16,0-2-10 0,-1-1-4 0,0 1-118 15,6-4-301-15,-6 1 134 0</inkml:trace>
  <inkml:trace contextRef="#ctx0" brushRef="#br0" timeOffset="101040.768">13312 7840 551 0,'9'-13'8'0,"-4"3"41"0,0 0 34 0,-4 4 33 0,3 1 10 15,-1 1-1-15,-2 0-1 0,-1 4-4 0,0 0 5 16,0 0 8-16,0 0 5 0,-4 14-1 0,3-5-7 15,-3 1-10-15,-1 0-12 0,1 2-15 0,0 1-6 16,3 3-5-16,-4-3-16 0,2-3-3 0,2 1-9 16,1-4-6-16,-3 3-7 0,3-5-10 0,0 0-5 15,4 0-12-15,-1-3-25 0,-1 0-20 0,-2-2-16 16,12-4-12-16,-3 0-12 0,-3-2-8 0,5-1-11 16,4-3-2-16,-8-1-8 0,6 1 1 0,-3 2 12 15,-2-1 7-15,-1-1 17 0,3 5 3 0,-4 0 7 16,-1 1 5-16,0 2 16 0,1 2 23 0,2 1 15 15,-3 3 16-15,1 0 4 0,1 1-2 0,-1 4 10 0,1 0-6 16,-2 1-4-16,0 0 2 0,3 2-6 16,-3-2-3-16,5 0-4 0,-5-1-3 0,3 0-2 15,1-4-37-15,1 1-27 0,-1-4-41 0,5-2-45 16,-2 0-129-16,2-2-292 0,2-4 129 0</inkml:trace>
  <inkml:trace contextRef="#ctx0" brushRef="#br0" timeOffset="101424.29">13812 7745 57 0,'0'0'252'16,"0"0"-3"-16,-13 9-2 0,6 0-8 0,1 2-8 15,-3-1-18-15,4 6-17 0,-3 1-10 0,4-2-15 16,-1 2-13-16,0 2-15 0,4-1-8 16,-2 0-20-16,3-1-12 0,3-2-12 0,2 1-10 0,-4-5-5 15,4 0-15-15,-1 0-4 0,3-2-7 0,-1-1-7 16,4-2-2-16,2-2 3 0,-2-2-23 0,5-4-15 15,-2 0-12-15,4-1-15 0,-1-5-10 16,1 0-4-16,-4 0-14 0,2-3-2 0,-1-1-11 0,-3-2-13 16,1 1 0-16,-3-2-5 0,-3 0 7 0,2-1 0 15,-3 1 11-15,-2 4 10 0,-2 2 19 0,0-3 23 16,-1 5 15-16,0 1 15 0,0 1 2 0,-1 2 7 16,1 3 7-16,0 0 5 0,0 0 4 0,0 0 5 15,-17 11 5-15,12-1 5 0,0 3-1 0,1 2-3 16,3 2-4-16,-2 0-4 0,2-1 3 0,1 0-16 15,5 1-2-15,2-3-2 0,-3-2-2 0,7 1-5 16,-2-3 0-16,0-2 1 0,6-1-6 0,1 0-7 16,3-4-1-16,0-4-7 0,1-1-5 0,2 0-6 15,9-6-14-15,-2 3-14 0,-1-3-16 0,-1-1-53 16,-7 1-50-16,5-5-67 0,-10 1-239 0,-3 0-499 0,-1 0 221 16</inkml:trace>
  <inkml:trace contextRef="#ctx0" brushRef="#br0" timeOffset="102649.833">11459 8993 24 0,'4'-15'195'0,"0"-2"1"0,0-1 0 15,-2 1-4-15,3 5-5 0,-2-4-9 0,-1 6-20 16,0-1-3-16,1 3-5 0,-3 1 1 0,2 2-5 15,0 1 1-15,-2-1-6 0,2 0-2 0,-2 5-5 16,1-7-13-16,-1 7-5 0,0 0-7 0,-10 12-8 16,1 0 1-16,-7 12-6 0,-3 0-4 0,-5 15-6 15,2-8-7-15,-5 13-7 0,3-3-7 0,5-1 13 16,-2 4-21-16,7-11-9 0,-4 10-3 0,6-10-9 16,1-1-5-16,5-3 2 0,1-3-7 0,1-1-3 15,2-6-6-15,4 0-13 0,1-7 0 0,2-2-12 16,4 5-11-16,1-8-7 0,3-4-14 0,5-1-21 15,3-3-18-15,10-4-21 0,-3-4-26 0,2-3-27 16,1-1-23-16,-1-1-24 0,-1-5-8 0,-2 2-15 16,-3 2-3-16,-7 1 2 0,1 2-120 0,-4 3 298 15,-4-1-94-15,-1 5 56 0,-3 2 43 0,-3-2 22 16,2 3 26-16,-5 2 18 0,0 0 3 0,5 10 20 16,-5-5 11-16,0 2 7 0,0 0-1 0,3 3-5 15,-2-1-4-15,0 1-6 0,2 1-3 0,1 0-8 16,2 0 0-16,1-2-10 0,1 0 1 0,0-2-4 0,2 1-4 15,3-3-4-15,-1 0-2 0,3-3 2 0,2-2-11 16,2 0-15-16,0-2-18 0,0-2-9 16,0-1-14-16,-2-1-5 0,-2-2-10 0,-1-1 5 15,-5-1-6-15,-1 1 17 0,-3 1 0 0,-3-3 7 0,-2 1 2 16,-1 0 9-16,-1-2 2 0,-10 0 4 16,3 0 2-16,-5 0 17 0,-6 0 5 0,-2-1 15 15,-1-1 14-15,3 6 8 0,-7-1 15 0,-1 1 4 0,9 4 2 16,-2 1-1-16,1-1-3 0,-1 3-5 0,2 0-7 15,6 1-8-15,4 0 2 0,-1-1-2 0,1 1-9 16,4 0-6-16,5 0-9 0,-8 2 4 16,4 1-4-16,4-3-7 0,0 0 4 0,0 0-4 15,9 5-9-15,-1-2 0 0,2-2 0 0,2 0-4 0,-1 1 5 16,2-2-2-16,6 2-2 0,-6 1 3 0,6-1-1 16,-3 1 1-16,-3 1 2 0,6 1 3 0,-6 0 3 15,2 3 1-15,1 0 2 0,-4-2 3 0,-2 4 0 16,4-4 2-16,-5 2-4 0,0 1 4 0,0 1-2 15,-3-2 1-15,2 1-5 0,-4-4 6 0,-3 1-6 16,7-1-3-16,-3-2 5 0,1 0 0 0,1 0-2 16,-3-3 0-16,7-2 0 0,-1 1-1 0,2-5 0 15,0 0-2-15,4 1 2 0,2-4 2 0,-4 1 1 16,2-3-4-16,3 0-3 0,-3 0 3 0,-1 1 1 16,-5 3-1-16,2-1 4 0,-2 4 3 0,-2 1 1 15,-2 2 13-15,2 1 14 0,-1 0 6 0,-2 6 3 16,1-1 4-16,0 1 2 0,1 5-2 0,-1-2-5 15,0 4-1-15,0 3-7 0,2-1-4 0,-3-5-4 16,4 6-4-16,-5-5-8 0,3-1-2 0,0 1-19 16,2-4-38-16,0-1-38 0,0-1-54 0,1-5-42 15,3 0-215-15,-4-3-423 0,5-1 186 0</inkml:trace>
  <inkml:trace contextRef="#ctx0" brushRef="#br0" timeOffset="102963.623">12291 8753 2 0,'-4'-2'307'0,"-1"-2"-28"16,0 1-18-16,5 3-12 0,-13 5-16 0,11 2-13 16,-5 2-12-16,3 8-15 0,-1 10-15 0,1 2-2 15,3 4-8-15,1 2-4 0,0 11-7 0,0 5-9 16,4-5-4-16,2 8-7 0,1-2-4 0,3 2-17 15,-3 2-4-15,3 0-9 0,-4-1-7 0,0-3-10 16,-2 6 0-16,0-9-5 0,-3 1-8 0,0-1-5 0,-1-15-7 16,-1 0-10-16,-1 3-5 0,-1-4 3 0,-1-1-18 15,-2-1 2-15,0-2 1 0,-2-3-8 0,0-6-8 16,2-3-29-16,-2 0-24 0,1-5-30 0,1-3-27 16,1 1-19-16,-4-3-24 0,4-1-21 0,0-2-28 15,1-2-34-15,4-2-31 0,0 0-10 0,-6-9-35 16,4 4-159-16,1-7-491 0,1-5 217 0</inkml:trace>
  <inkml:trace contextRef="#ctx0" brushRef="#br0" timeOffset="103192.554">12241 9387 64 0,'4'-19'219'0,"1"4"-19"0,3-2-16 0,3 3-7 16,-2 0-4-16,4 1-10 0,1 3-17 0,3-4-11 15,0 8-12-15,3 0-12 0,-1-2-4 0,1 4-12 16,1 4 4-16,-1 0-3 0,-1 2-4 0,-1 2-1 15,0 4-5-15,-2 1 8 0,-1 2-6 0,-1-2 4 16,-1 4 1-16,-4 3 3 0,-1-2-6 0,-4 3-1 16,1-2 4-16,-3 1-12 0,0 0-3 0,-1-4-12 15,-1-1-5-15,0 2-5 0,-2-3-8 0,2 0-3 16,-1 1-17-16,-2-4-25 0,0-4-28 0,2 4-35 16,0-2-50-16,1-5-59 0,0 0-74 0,0 0-250 15,0 0-534-15,-8-14 237 0</inkml:trace>
  <inkml:trace contextRef="#ctx0" brushRef="#br0" timeOffset="103335.853">12545 9158 216 0,'-3'-5'250'16,"3"4"-25"-16,0 1-25 0,-2-4-23 0,2 4-20 16,0 0-25-16,0 0-53 0,0 0-51 0,0 0-49 15,8 21-34-15,-2-13-45 0,6 6-115 0,7 5-233 16,-4-6 104-16</inkml:trace>
  <inkml:trace contextRef="#ctx0" brushRef="#br0" timeOffset="104227.784">12936 9213 169 0,'-19'-7'259'15,"1"2"6"-15,0-2 4 0,-1 2 2 0,6 5-8 16,1 0-20-16,-6 0-23 0,6 3-21 0,-1 1-15 15,3 3-18-15,0 3-18 0,-2 3-6 0,5 3-18 16,-2-1-17-16,3 4-11 0,2-5-9 0,-2 4-12 16,3 0-8-16,1-1-9 0,0-1-4 0,3 0-6 15,-1-6-9-15,1 2-5 0,2-4-3 0,1-2-7 16,0-1-2-16,-1-1-10 0,5-1-10 0,1-2-14 16,0-4-11-16,4 0-12 0,1 0-8 0,1-6-11 15,4 0-7-15,-6-3-2 0,5 0-4 0,1-5-1 16,-2-3 1-16,-2-1 7 0,-3 5 6 0,-2-9 4 15,1-2 6-15,-1-2 3 0,0 2 5 0,0-4 1 16,-4-1 5-16,-2-3 4 0,2 2 1 0,-2 2 3 16,0-1 2-16,-4 4-1 0,0 10 23 0,0-1 25 15,0 9 12-15,-1-1 17 0,1 3-2 0,-3 2-5 16,2 5-4-16,1 1 3 0,0 0 1 0,-14 15 3 16,2 1-1-16,-1 6-1 0,2 7-6 0,1 0 5 15,1 6-6-15,-1-4 0 0,3 5-8 0,-3 9 1 16,6-10-5-16,0-1 2 0,3-1-6 0,1-1-3 0,1-1-2 15,3-2-3-15,-1-2-2 0,1-8-3 0,2-2-7 16,0 3 16-16,1-8-20 0,3 2 14 0,0-5-14 16,-2-3-8-16,1-2-7 0,5-3-7 15,-3 1-15-15,2-7-6 0,6 0-10 0,-2-3-8 0,-3 0-8 16,2-5-7-16,0 1-9 0,-2-5-1 16,-1 3-4-16,-4-5-2 0,-2 1-1 0,1-6 4 15,0-2 9-15,-4 8 7 0,-3 0 10 0,-2 3 14 16,1 3 22-16,-2 3 25 0,1 2 14 0,-3 2 7 0,4 2 2 15,0 3 6-15,0 0 4 0,0 0 8 0,-15 12 0 16,10-3 4-16,-3 4-7 0,4-1-2 0,3 4-7 16,-3-3-1-16,4 3-4 0,0-1-2 0,0-3-3 15,4 0-4-15,0-1-4 0,2 0-6 0,-1-4 0 16,4 3-11-16,3-5-21 0,-3-1-20 0,2-2-20 16,2 0-20-16,1-2-10 0,-3-3-14 0,2-2 0 15,1 1 0-15,-2-4 5 0,4 1 19 0,-1-1 7 16,-5-1 7-16,1-1 7 0,-2 0 17 0,1 2 5 15,-2-1 16-15,-4 0 35 0,5-1 25 0,-8 5 21 16,3-1 13-16,2 0 0 0,-2 3-3 16,-1 3-3-16,-3 0 12 0,0 0 15 0,0 0 10 15,5 12 2-15,-5-6-2 0,-3 5-9 0,3-3 2 0,0 4-13 16,0 0-5-16,-1-2-11 0,0 2 0 0,1-3-6 16,0-1-10-16,2 1-2 0,-2-2-7 0,3 1-2 15,-2-3-5-15,-1-1-8 0,3 1 7 0,1-2-11 16,-2 2 1-16,4-4-3 0,2 0-2 0,-2-1-1 15,2-2-8-15,3-1 0 0,-1-1 3 0,1-2-7 16,0-1 3-16,2-2-14 0,1 4-2 0,-5 0 1 16,0-2-1-16,1 2 3 0,-2 1 0 0,-3 0 5 15,3 3 0-15,-3 0 0 0,4 1-1 0,-9 0 2 0,10 2 0 16,-6 1-3-16,0-1 5 0,1 1-3 0,4-1 3 16,-5 3-4-16,1-2-15 0,0 1-16 15,0 1-11-15,0-3-33 0,0-1-25 0,2 2-29 16,0-3-14-16,-7 0-33 0,21-3-18 0,-10 0-11 15,1-2-175-15,-2 4-416 0,2-3 185 0</inkml:trace>
  <inkml:trace contextRef="#ctx0" brushRef="#br0" timeOffset="104579.583">13773 9310 59 0,'7'-7'110'0,"-1"-2"20"0,-2 2 21 0,0 3 24 16,-4-3 17-16,2 2 15 0,1 3 6 0,-3 2-9 16,1-4-5-16,-1 4-12 0,0 0-8 0,0 0-2 15,-18 16 0-15,12-9-4 0,-2 4-9 0,3 0-8 16,0 1-8-16,-4 2-7 0,1 1-12 0,3-1-8 15,1-2-5-15,3 0-14 0,-3 2-10 0,4-2-13 16,-3-1-9-16,6 0-5 0,-6 0-14 16,6-2-6-16,2 0-4 0,-1-4-7 0,4 1-11 0,-2-1-11 15,4-3-18-15,2-2-22 0,-2 2-11 0,4-5-9 16,5-3-17-16,-2 0-9 0,3-3-1 0,-4 1-7 16,1-1-11-16,-1-1-3 0,-2-4-12 0,0 2-2 15,-3-3-3-15,-2 1 7 0,-1-3 1 0,-1 2 13 16,-4 3 8-16,1 1 17 0,-4 3 19 0,0-2 20 15,0 5 16-15,-1 1 10 0,1 4 13 0,-10 0 9 16,10 0 14-16,-12 6 7 0,3 0 8 16,3 5 0-16,-2 0-2 0,3 1 3 0,0 4-5 0,2-4-4 15,2 4-6-15,4-1 0 0,-2-3-6 0,5 1-6 16,10-1 1-16,-5 1-3 0,8-4-5 0,7 0-3 16,5-4-2-16,3-2-27 0,-1-1-35 0,2-6-46 15,-2-1-55-15,4-2-56 0,-1-4-245 0,-8 5-489 0,1-6 218 16</inkml:trace>
  <inkml:trace contextRef="#ctx0" brushRef="#br0" timeOffset="106135.995">11471 11051 20 0,'11'-4'130'16,"-2"-1"-19"-16,1-2-6 0,0 1-13 0,-3 5-2 15,3-5-20-15,-5 2-4 0,0 1-10 0,0 1 12 0,-1 1-1 16,1-1 8-16,-5 2 10 0,3-4 6 16,-3 4 1-16,5-3 2 0,-5 3 3 0,4 0 3 15,-4 0-3-15,0 0 0 0,0 0-6 0,1-4-3 0,-1 4-8 16,0 0-4-16,0 0-2 0,5-3-13 0,-5 3-4 15,0 0-6-15,0 0-5 0,0 0-6 0,0-3 0 16,0 3-2-16,0 0-5 0,0 0 0 0,0 0 3 16,0 0 1-16,0 0 0 0,0 0 2 0,0 0-5 15,1-4-3-15,-1 4-3 0,0-5-2 0,3 0-4 16,-3 2 4-16,1-1-1 0,-1-3-1 0,0 2-2 16,0 0 3-16,0-3 8 0,-1 1-3 0,-2 0 3 15,-3 0 5-15,6 2 9 0,-5-2 5 0,0 4-3 16,2 0 1-16,-2 0-4 0,-4 4-3 0,-1 3-3 15,-5 5 0-15,-6 7 5 0,1 4-5 0,-2 4 6 16,2 4 1-16,-7 12-6 0,1 3 4 0,8-1-7 16,-1 1-2-16,6-10 1 0,0-1-1 0,7 3 0 15,-3-4-1-15,5-5-1 0,1 6-3 0,3-3-3 16,3-4 2-16,1-7-8 0,0 1-9 0,5-2 6 16,0-2-3-16,5-5-5 0,0-2 1 0,8-1-10 15,-2-5-14-15,8-2 1 0,2-7-13 0,2-3-10 16,2 0-1-16,-1-5-8 0,6 1-8 0,7-5-8 15,-16 2-7-15,2 0-4 0,-2-2-3 0,-4 0-5 0,-1-1 0 16,-5-1 0-16,1 2 5 0,-8 2 6 0,-2-1 6 16,-6 1 9-16,3 1 2 0,-4 6 10 0,-2-2 14 15,0 4 24-15,-4-1 10 0,2 6 8 0,-2-1 5 16,-1 1 7-16,3 3-1 0,0 0 4 0,-20 10 6 16,8-2 11-16,2 3 4 0,-3 4 0 0,4-1-2 15,-1 3 5-15,-3-1-15 0,8 1-6 0,-3-1-2 16,4 2-4-16,-1 0-5 0,3-1 0 0,2-1-1 15,0-1-5-15,1-1-8 0,0-3 0 0,3 2 1 16,0-2-1-16,1-1 0 0,0-2-2 0,3-2-1 16,2-1-3-16,-1-2-3 0,0-2 3 0,4-1-10 15,-4 3-10-15,1-6 3 0,-3 1-5 0,3-2-1 16,-4 1-6-16,-1-3-4 0,1-2-7 0,0 2-4 16,-5-1-3-16,0-1-2 0,-1-2-5 0,-1 1-10 15,-4-3 4-15,-4-1 0 0,-1 0 3 0,-3-2 3 16,0 1 4-16,0-1 7 0,-3 3 2 0,-2 0 6 15,5 2 9-15,0-1 7 0,1 6 3 0,0 1 5 16,-1-1 6-16,4 1 6 0,-1 1 2 0,1 3 1 16,2-1-3-16,-2 0 1 0,1 1-2 0,8 0 1 0,-13 1-5 15,8 0-2-15,2 2 1 0,3-3-1 0,-5 4-2 16,4-1 1-16,1-3 1 0,0 5 0 0,0-5-2 16,5 2 1-16,-1 1-1 0,-4-3 8 0,12 1-9 15,-5-1 3-15,3-1 2 0,1 1-2 0,0-3 2 16,1 2 1-16,-2-2 0 0,9 1 0 0,0-2 0 15,-1 0 0-15,1 0 3 0,0-2-3 0,2 1-1 16,1 3 3-16,-2-2-3 0,-2 0 4 0,2 3-4 16,3-2 3-16,-5 2-2 0,3-1 0 0,-1 0-1 15,-3 2-1-15,-1 1 1 0,-3 0-1 0,1 1 3 16,-1-1 0-16,-3 2-1 0,0-1 1 0,-2 3 1 16,0-1 3-16,0 3-1 0,-2-2 4 0,-1 2 0 15,-1-1-1-15,-1 1-3 0,1 1 1 0,-1-2-2 16,-1-1 0-16,1 0 0 0,1 0-1 0,-3-1 3 15,2-1-17-15,-3 1-14 0,2-1-16 0,-2 1-23 16,0-4-29-16,0 5-34 0,0-5-43 0,0 0-38 16,2 3-158-16,-2-3-397 0,0 0 176 0</inkml:trace>
  <inkml:trace contextRef="#ctx0" brushRef="#br0" timeOffset="106842.825">12144 11269 31 0,'6'-4'141'0,"-2"1"1"15,0 1 3-15,-1-1 1 0,0 1 2 16,-3 2 16-16,0 0 10 0,0 0 9 0,6 10 5 0,-8 0-3 15,0 1-9-15,-2 4-9 0,0 2-12 0,-1 0-4 16,0 1-14-16,2 0-11 0,-3 1-6 16,2-1-15-16,0-1-7 0,0-2-12 0,2-4-6 0,-1 6-11 15,1-7-4-15,2-1-11 0,-2 1-10 0,2-2-6 16,-1-1-2-16,0-2-3 0,1-2-8 0,1 0-2 16,-1-3 1-16,8 0-3 0,1-5-3 0,1 1 0 15,1-6-1-15,4-2-5 0,1-1-4 0,4-4 2 16,1-2-3-16,2 1-2 0,-5 0 1 0,-3 4 0 15,3-7-1-15,-4 10-4 0,-3 1 0 0,-3 6 1 16,0-4-1-16,-3 4-1 0,0 1 3 0,2 6 2 16,-7-3-1-16,12 7 2 0,-5 1 1 0,-1 4 0 15,-1 1 4-15,4 1-2 0,-4-1-6 0,3 4 2 16,-3-1-1-16,5 0 1 0,-2 1 0 0,1 0-4 16,0-9-2-16,-3 1-2 0,3-3 0 0,5 3-13 15,-2-6-45-15,1 0-49 0,-1 0-55 0,2-3-54 16,0-4-32-16,2-1-224 0,2-7-512 0,-3 4 227 15</inkml:trace>
  <inkml:trace contextRef="#ctx0" brushRef="#br0" timeOffset="107130.841">12647 10917 94 0,'-5'-9'312'0,"0"0"-13"0,2 6-4 16,2-3-20-16,0 1-19 0,1 5-16 0,0 0-20 15,-11 8-7-15,8-1-11 0,-1 7-17 0,-4 0-10 16,5 10-10-16,0 5-2 0,1 1-8 0,2 6-4 16,-3 0-6-16,6 12-2 0,-6 1-1 0,8 0-11 15,-7 1-3-15,2 0 1 0,2-4-11 0,-2 4-3 16,0 1-11-16,0 2-7 0,0-3-8 0,0-3-5 16,0-1-11-16,0-8-6 0,-4-4-6 15,3-2-6-15,0 14-4 0,1-16-16 0,-5-2-3 0,3-4-7 16,-2-5-18-16,3-4-25 0,-1-2-34 0,0-2-38 15,1-4-37-15,0 0-30 0,-2 0-30 0,2-3-37 16,-4-2-36-16,5-2-41 0,0 0-39 0,0 0-240 16,-10-10-627-16,7 2 278 0</inkml:trace>
  <inkml:trace contextRef="#ctx0" brushRef="#br0" timeOffset="107397.835">12580 11294 121 0,'3'-5'234'0,"1"2"-24"16,0-1-18-16,1 2-12 0,4 1-17 16,-2-2-13-16,-1 2-15 0,3 1-14 0,2 1-7 0,2 2-10 15,5-1-4-15,-1 1-3 0,1 2-5 0,-3 0 3 16,2 5-2-16,-2-2 0 0,0 3-6 0,2 1 1 16,-4 0-1-16,-2 5-7 0,-1-2-2 15,-1-1-5-15,-1-4-5 0,2 6-8 0,-5 0-5 0,-1-4-1 16,0-1-9-16,-1 0-6 0,-1 0 0 0,-1 0-8 15,2-5-8-15,-2 2-8 0,2-1-27 0,-3-2-30 16,3-2-44-16,0 0-58 0,-3-3-66 0,0 0-244 16,0 0-491-16,17-12 216 0</inkml:trace>
  <inkml:trace contextRef="#ctx0" brushRef="#br0" timeOffset="107514.521">12971 11179 244 0,'0'-1'301'15,"0"-5"-30"-15,0 6-28 0,0 0-27 0,0-8-25 16,0 8-18-16,0 0-30 0,0 0-53 0,0 0-71 0,0 0-103 16,5 15-218-16,-4-12-326 0,0 2 145 15</inkml:trace>
  <inkml:trace contextRef="#ctx0" brushRef="#br0" timeOffset="108646.758">13220 11339 54 0,'10'-9'170'0,"0"3"-15"0,0 0-9 16,-2-2-10-16,2-1-4 0,-5 0-5 0,-2-1-7 15,2 0 4-15,-5 1-2 0,0-2-2 0,0 2 0 16,-5-3 5-16,-1 3-8 0,-2 1-1 0,0 0-3 15,-2 2 0-15,-4 3-1 0,1 2-5 0,-6 1-10 16,1 4-5-16,0 4-7 0,-7 3-4 0,2 4-6 16,1 2-2-16,3-1-8 0,-1 3-4 0,5-4-7 15,5 2-7-15,0 0-1 0,2-5-9 0,2 5-6 0,2-5-3 16,3-3-3-16,1 4-5 0,2-4 0 16,1-2-9-16,3 1 4 0,1-5-3 0,4-2-5 15,2 0-7-15,6-5-12 0,-1-1-6 0,1-3-8 16,0-1-7-16,3-7 1 0,4 3-4 0,-8 3 6 0,1-8 1 15,0 0 0-15,-5 3 6 0,4-6 2 16,-2-1 6-16,-5-3-4 0,-1 0 3 0,0 1 2 16,-5-5 2-16,0 0 0 0,-2 0 4 0,-1 1 2 0,1-4-1 15,-2 2-1-15,2 2 4 0,-3 2 3 0,-3 9-6 16,3 2 13-16,0 5 5 0,0 0 0 16,0 4 0-16,0 5 0 0,0 1 6 0,0 0 7 15,-6 14 6-15,-1 3 5 0,1 8-3 0,-3 1 1 0,1 6-3 16,2 1 1-16,2 1 1 0,-6 0-1 0,6 0-3 15,-2 0 3-15,3 2-9 0,-1-4 3 0,6-1-3 16,1-3-2-16,-1-2-5 0,0 1 1 0,0-10-2 16,2 0-2-16,4 0-7 0,0-3 1 0,1 1-1 15,0-7-4-15,1-1 0 0,3-4-3 0,1 1-13 16,5-4-17-16,-1-1-7 0,5-3-12 0,-4-2-8 16,6-4-8-16,-1-3-10 0,-1-3-8 0,-3 2-8 15,-4-1-10-15,3-6 0 0,-8 6 14 0,2-9 5 16,0 8 10-16,-8 0 12 0,-1-1 5 0,0 5 26 15,-3 0 21-15,0 3 27 0,2 3 18 0,-3-2 12 16,-3 4-2-16,3 4 5 0,0 0 3 0,0 0 5 16,-15 13 4-16,10-6-1 0,-1 3-3 0,0-1-6 15,1 7-3-15,0 0-6 0,1-5-2 0,-1 1-5 16,4 5-10-16,-3-5 1 0,8 2-5 0,1-2-3 16,-4-6-3-16,4 5-8 0,-1-2-16 0,1-4-18 15,4 2-22-15,3-5-22 0,-1 1-26 0,3-6-22 16,-1 2-18-16,0-3-18 0,2-3 4 0,-3 1 1 15,3-2 8-15,-5-1 10 0,3-3 15 0,-3 4 15 16,-3-3 22-16,-1 4 27 0,0-4 17 0,-2 1 29 0,1 4 34 16,-4 0 41-16,2 0 20 0,-2 3 6 0,3 0-4 15,-4-1-8-15,3 1-3 0,-3 3 7 0,0 0 9 16,0 0 5-16,-3 13-3 0,2-7-4 0,1 3-2 16,-3 1-8-16,2-1-12 0,1 0-4 0,-3 2 4 15,2-3-15-15,1 2-12 0,0-4-4 16,0 5-1-16,1-5-3 0,2 2-3 0,-3-4-10 0,4 1-4 15,-3 2-1-15,2-2-4 0,-3-1-2 0,5 0-1 16,0-3-2-16,-1 2 1 0,-4-3-4 0,0 0 0 16,15-4-2-16,-8 1 1 0,0-2-6 0,0 0-5 15,2 1-2-15,-3-4-1 0,3 4-1 0,-4-1 1 16,1 1 0-16,1 0-3 0,-2 3 5 0,2-2 2 16,-7 3-1-16,8 0 2 0,-3 3-2 0,0-2 2 15,2 4-2-15,-1-2 2 0,-1 2 1 0,2 3 1 16,-1-1 2-16,-3 0-6 0,2 0-15 0,-2-3-16 15,4 4-25-15,-2-2-22 0,0-1-17 0,5-3-25 16,-2-1-15-16,1 2-17 0,3-6-20 0,3 3 6 16,-2-4-10-16,-2-1-3 0,5 0-118 0,-1 0-326 15,-4-2 145-15</inkml:trace>
  <inkml:trace contextRef="#ctx0" brushRef="#br0" timeOffset="108966.888">14085 11415 951 0,'15'-10'-39'0,"-6"2"20"0,0 0 16 0,-1-2 19 16,0-2 10-16,-3 4 9 0,1-1 29 0,-1 1 31 15,-4 1 23-15,1 1 23 0,0 0 8 0,-2 1 8 16,0 2-10-16,0 3-10 0,0 0-9 0,0 0-8 0,0 0-6 15,-10 14-1-15,4-8-1 0,1 5-8 0,1 0-8 16,-2 3-6-16,3 1-10 0,0 2-7 0,4-1-8 16,-1 1-7-16,2-5-4 0,0 1-10 15,3 2-7-15,1-4-1 0,1-1-5 0,3 0-4 0,-1-3-7 16,3-1-19-16,2-4-18 0,-1-1-16 16,3-1-20-16,2-3-14 0,0 0-9 0,0-5-4 15,6-1-7-15,-11-1 2 0,4 0 0 0,-1-1-1 0,-6 0 2 16,3 0 5-16,-4-4 4 0,-1 2-9 0,-6-3 18 15,2 5 8-15,0-2 5 0,-4-2 19 0,2 2 18 16,-4 6 26-16,1-2 17 0,-2 3 9 16,-1 1 3-16,3 4 2 0,1 1 2 0,0 0 4 0,-13 7 7 15,8 3-3-15,-2-3-6 0,4 7-6 0,-1-3-4 16,5 6-4-16,2-1-6 0,1 1 0 0,6-3-3 16,-1-2-4-16,1 5-3 0,7-6-10 0,-3-1-32 15,9-4-33-15,-3 3-38 0,1-5-35 0,7-1-39 16,-6-2-31-16,7-1-144 0,-1 2-373 0,-1-4 165 15</inkml:trace>
  <inkml:trace contextRef="#ctx0" brushRef="#br0" timeOffset="109969.834">11855 12684 47 0,'0'0'152'0,"0"-6"-4"0,1 3-3 0,1-1-7 15,-2 4-6-15,1-12-2 0,3 4-3 0,-1-1-9 16,3 0-8-16,-4-2 0 0,1 2-9 0,-1-1-2 16,0-2-4-16,-1 2 5 0,-1-2 2 0,0 2 5 15,-3-1 8-15,1 1 9 0,0 5 1 0,-1-1 0 16,-3 1-3-16,3-1-4 0,-4 4-5 0,-3 2-7 15,0 4-8-15,-3 4-5 0,-2 2 2 0,-10 13 0 16,3-2-9-16,-1 4-7 0,0 1-22 0,2 3 1 16,1-3-7-16,1 2-6 0,4-1-8 0,3-2-10 15,-1 0 5-15,4-2-3 0,1-4-2 0,3-2-4 16,0 2-13-16,1-6-5 0,4 3-4 0,0-5-7 16,4 0-10-16,-1-5-1 0,1 2-9 0,7 0-7 15,-2-4-13-15,1-1-12 0,4-2-18 0,2-2-9 16,4-5-12-16,0 2-2 0,6-2 6 0,-2-2 5 15,-5 0 6-15,0 2 11 0,-2 0 4 0,0 2 10 0,-3 3 7 16,-6 0 8-16,-1 1 1 0,2 2 6 0,-2 1 10 16,0 4 9-16,1 2 8 0,-1-2 6 15,0 5-1-15,1-2 4 0,3 2 4 0,-6 0-2 16,2-3 0-16,3 3-1 0,-3-4-3 0,4 1 2 16,-1-5-4-16,3 1 3 0,0-2 0 0,7 0-6 15,-2-6 1-15,0-3-11 0,2 1-7 0,-2-1-11 16,1-5 3-16,-2-2 3 0,-2 2 1 0,-1-1 3 15,-2-4 4-15,-1 3 3 0,-3-1 1 0,-4 2 4 0,-1-4 9 16,0 4-2-16,-3-3 0 0,-4-2 13 0,0 1 10 16,-2 1 8-16,-4 0 9 0,1 6 12 0,1-1 8 15,-3 3 5-15,-3-2-4 0,-3 4-4 0,-1 2-4 16,0 3-9-16,-2 3-2 0,2 4-4 0,-4 0-3 16,2 1-6-16,3 4-6 0,-1 0-23 0,3 2-25 15,-2-2-25-15,6 2-38 0,-3 1-43 0,5-3-39 16,0-1-49-16,0 3-148 0,5-5-401 0,3 2 179 15</inkml:trace>
  <inkml:trace contextRef="#ctx0" brushRef="#br0" timeOffset="110341.526">12132 12821 206 0,'5'-3'205'16,"-1"-1"-14"-16,0 1-7 0,-4 3 7 0,0 0 8 15,13 7-10-15,-9-2-9 0,0 4-16 0,-2 2-7 16,3-2-22-16,-1 3-10 0,1 0-19 0,-5-1-6 16,4 6-8-16,-3-6-10 0,3 0-12 0,-3 0 3 15,2-1-15-15,-3 2-6 0,0-7-7 0,1 3-3 16,1-4-5-16,-2 0-8 0,2 0-2 0,-2 0-2 16,0-4-2-16,0 4-4 0,0-4-1 0,0 0-4 15,0 0-16-15,14-12-3 0,-6 5-1 0,1 2-4 16,-2-3-4-16,5-6 0 0,-4 2-5 0,3 3 6 15,-2 0 3-15,-2 2 0 0,0 2 0 0,-1 2-2 16,1 1 7-16,-2 1 2 0,1 1-1 0,1 2 3 16,-1 2 1-16,-1 1 1 0,0 2-1 0,2 2-1 15,-1 0 4-15,4 0-6 0,-3-1 3 0,-1 2 0 16,1 0-2-16,0-5 1 0,2-1-2 0,0 3-2 16,-1-6-35-16,3 0-38 0,2-5-37 0,0-1-29 15,2-2-12-15,3-2-21 0,-1-4 3 0,-2 3-4 16,-3-5 2-16,3 1-100 0,-2-2-298 0,3-4 133 15</inkml:trace>
  <inkml:trace contextRef="#ctx0" brushRef="#br0" timeOffset="110555.872">12618 12759 556 0,'1'-27'-11'0,"3"-1"17"0,-3-1 10 0,-1-3 10 16,0 2-2-16,0 1 0 0,-5 2 19 0,4 7 31 15,-2 2 21-15,2 7 29 0,1 1 8 0,-2 1-8 16,2 4-15-16,-2 1-4 0,2 4 2 0,0 0 3 16,-10 14 2-16,6 3-2 0,1 2-3 0,-3 8-2 15,1 0-4-15,1 4-1 0,0 0-1 0,-1 3-2 16,0 0-4-16,4 0 9 0,-1 11-11 15,0-8 2-15,2-2-6 0,-1 12 0 0,2-12-3 16,1 2-4-16,0-2-11 0,1 0-3 0,-2 2-6 0,2-2-13 16,0-4-2-16,-2 1 2 0,2-3-9 0,0-1-7 15,-1-1-2-15,2-7-5 0,1-2-12 0,-2-6-60 16,-1 1-79-16,2-3-78 0,-4-2-61 16,0-4-240-16,3 3-548 0,-3-6 242 0</inkml:trace>
  <inkml:trace contextRef="#ctx0" brushRef="#br0" timeOffset="110809.739">12567 12904 140 0,'6'-8'197'16,"1"0"-19"-16,2-1-12 0,0 1-11 0,7 1-15 15,-2-2-6-15,4 4-8 0,1 0-2 0,-2 0-2 16,3 3-5-16,2 2-2 0,-4 0-6 0,0 2-9 15,1 3 4-15,-2 0-8 0,-5 2-1 0,1 0 0 16,0 5 3-16,-2 1-3 0,-2-4-6 0,-1 1-13 16,-3 0-5-16,1 1-8 0,2 1-10 0,-8-2-3 15,4-3-5-15,-4 1-5 0,4 1-5 0,-4-4-13 16,1 0-31-16,-1-2-34 0,4 2-45 0,-4-3-60 16,0-2-62-16,0 0-216 0,10-7-461 0,-7 1 204 15</inkml:trace>
  <inkml:trace contextRef="#ctx0" brushRef="#br0" timeOffset="110949.924">12986 12729 230 0,'0'0'247'0,"-5"-5"-20"16,5 5-24-16,0 0-21 0,0 0-25 16,-10 7-38-16,10-4-49 0,-2 1-66 0,2-1-55 0,0 4-55 15,0-2-108-15,2 1-231 0,0 1 101 0</inkml:trace>
  <inkml:trace contextRef="#ctx0" brushRef="#br0" timeOffset="111597.354">13185 12789 39 0,'-9'-6'231'0,"-2"-2"4"15,3 5 0-15,-1-3-2 0,-2 2-10 0,3 2-14 16,-1 1-10-16,-1 4-12 0,-3 2-15 0,-5 3 0 16,4 0-21-16,-4 1-15 0,6 7-13 0,-4-2-9 15,-2 4-11-15,7-2-12 0,2-1-10 0,1 2-8 16,0 0-7-16,1-2-8 0,3-5-8 0,3 2-6 16,-1 0-4-16,2-2-8 0,2-1 9 0,2-2-16 15,1 1-2-15,4-2-8 0,0-3-6 0,2-3-7 16,2 0-7-16,0-2-8 0,7-5-5 0,-1-1-4 15,-1-1-11-15,5-3-2 0,-6-1 3 0,5-3-10 16,-6 3 4-16,3-6 3 0,-2-1 1 0,-2-2 6 16,1-1 6-16,-7-2-1 0,1-1 3 0,-1-3-6 15,-2 0 6-15,1-5 2 0,-2 0 3 0,-1 0-1 16,-1-1-5-16,-2 2 8 0,0 6 1 0,-2 1 5 16,0 10 4-16,0 1 17 0,0 3 2 0,0 7 2 15,0-2-4-15,0 4-1 0,0 3 7 0,0 0 12 16,-9 17-3-16,2-2 3 0,0 11-2 0,1-1 2 15,-1 4-1-15,2 3 0 0,0 1-3 0,1-2 5 16,3 2-1-16,0-1-5 0,-2-2 2 0,6 3-5 16,-1-3 0-16,2-4-6 0,3 0 0 0,3-3-2 0,0 1-5 15,0-7-5-15,-1-1 2 0,4-1-1 0,-2-3-4 16,1-4-9-16,3-4-9 0,3 1-16 16,0-3-16-16,-2-1-14 0,3-5-17 0,-3 0-8 0,1-3-8 15,0-2-14-15,-1 1 0 0,1-5-6 0,-1 2-2 16,-2-4-2-16,-1-1 8 0,0 1 4 0,-4 1 8 15,-3-1 17-15,-2 5 11 0,1-3 23 0,-2 5 24 16,-1-3 25-16,1 6 18 0,-3 0 8 0,-3 1 12 16,3 4 3-16,0 0 1 0,0 0 4 0,-15 10 7 15,10 0-3-15,-2-1 1 0,1 1-2 0,1 0-8 16,1 5-2-16,0 1-5 0,4-3-7 0,0-2-6 16,0 2-3-16,3-1-5 0,2-3-9 0,0-1-23 15,0-1-26-15,4-1-22 0,-1-1-26 0,3-5-36 16,1 0-32-16,2-2-11 0,-1 0-150 0,-2-4-346 15,6-2 153-15</inkml:trace>
  <inkml:trace contextRef="#ctx0" brushRef="#br0" timeOffset="111861.731">13777 12835 22 0,'0'0'193'0,"-1"10"-10"0,-2-5-1 0,-2 6 5 16,4-3-9-16,-3 2-10 0,-1-1-11 0,1 1-11 15,-1 0-16-15,0 2-11 0,2-3-13 0,-1 1-8 16,3-2-13-16,-3 0-12 0,3-2-5 0,1-1-12 15,-3 1-9-15,6-2-21 0,-3-4-12 0,2 2-16 16,-2-2-14-16,8-1-13 0,-8 1-3 0,14-6-11 16,-9 0-4-16,3 1-6 0,1-4-6 0,1 4 3 15,-1 0 12-15,-1-2-7 0,0 3 12 0,0 1 3 16,-1 1 0-16,-2-1 7 0,1 3 25 0,-6 0-6 16,13 3 13-16,-7-1 6 0,0 5 2 0,-1-2 1 15,0-1 2-15,4 3-6 0,-3 1 6 0,-1-2-6 16,3 2-2-16,2-2-12 0,-6-4-12 0,4 3-27 15,4-2-46-15,-4-2-48 0,1 0-101 0,0-2-260 16,5-3 115-16</inkml:trace>
  <inkml:trace contextRef="#ctx0" brushRef="#br0" timeOffset="112264.808">14168 12838 156 0,'-8'9'263'0,"3"-3"-7"15,-5 3-5-15,6 1-9 0,-3 1-21 0,-1 0-18 16,5 0-16-16,-5 1-20 0,6 0-17 16,2 1-14-16,-2-4-16 0,4 5-11 0,-2-3-14 0,2-3-13 15,2 0-9-15,1-2-10 0,3 1-2 0,-1-5-21 16,5 0-21-16,0-4-27 0,0 1-19 0,5-5-11 16,0 1-6-16,-2-2-10 0,-3-1-3 0,0 3-1 15,3-9-8-15,-2 4 1 0,0-2-6 0,0-2 1 16,-4 0 0-16,-2 3 4 0,0 0 6 0,-4 1 14 15,4 1 28-15,-7 3 20 0,2 3 17 0,-4-1 12 16,2 4 6-16,0 0 5 0,0 0 13 0,-16 7 16 16,9-2 11-16,1 5 6 0,2 0 2 0,-2 1-5 15,1 4-7-15,0-1-10 0,3-1-7 0,4 4 5 16,-2-5-17-16,5 5-6 0,-3-5-4 0,3-1-4 16,3 0-5-16,2-4-4 0,0 0-4 0,7 1 0 15,-4-4 0-15,7-2-2 0,3 1-6 0,-1-3 1 16,6-4 1-16,3-1-6 0,-3 2-4 0,0-5-11 15,-9 4-21-15,2-3-17 0,-5-1-23 0,2-1-28 16,-8 1-40-16,4-4-38 0,-5 3-39 0,-2-1-218 16,-6 4-463-16,3-3 205 0</inkml:trace>
  <inkml:trace contextRef="#ctx0" brushRef="#br0" timeOffset="113371.859">11967 14026 128 0,'12'-13'159'16,"-4"6"-6"-16,-1-2-7 0,1 2-3 0,1 1-14 15,-4-3-1-15,5 3-5 0,-6-3-1 0,1 4 3 16,-1 1-4-16,0-1 2 0,0 0 3 0,2 2 0 15,-2 1-2-15,0 0-3 0,-4 2 3 0,1-5-8 16,3 2-4-16,-4 3-6 0,0 0-4 0,0 0 3 16,0 0-21-16,0 0-5 0,-13 20-8 0,-5 0-10 15,-2 5-6-15,2 5-3 0,-12 8-5 0,4 5-9 16,0-3-5-16,-2 1-2 0,9-12-1 0,0 0-6 16,5 0 0-16,1-2-7 0,1 0-4 0,2-4-3 15,5-3-9-15,4-4-8 0,1-3-7 0,1-2-6 16,4 0-11-16,3-2-7 0,1 0-11 0,5-5-15 15,1 3-11-15,7-4-15 0,6-4-18 0,-1-2-9 16,1-2-7-16,0-2-2 0,0 1 6 0,0-3 12 0,-7 3 19 16,-3-2 6-16,-1 7 3 0,-4-2 15 0,0 2 2 15,-2 2 9-15,0-2 8 0,0 2 9 0,-3 2 19 16,-2-2 11-16,3 7 3 0,0-1 4 16,0-4 6-16,-4 3-6 0,4 2 1 0,0-1 6 0,-1-2 8 15,1 0-15-15,2-2 2 0,2-1-1 0,4 0-4 16,1-2 3-16,0-3-2 0,2 2 0 0,0-5-1 15,1 1 4-15,-1-2-6 0,-4-2 6 0,0 2-2 16,-3 1 3-16,-4-3-3 0,1 1 2 0,-2-1 2 16,-2 2 3-16,-2-3-3 0,0 2 3 0,-4 0-1 15,-1-3-2-15,-4 2 2 0,1 1 3 0,-3 1 2 16,-2-3 10-16,-5 4 5 0,0-1-1 16,-4 2 8-16,-1 0-5 0,1 4-3 0,-2-2-3 15,-2 3-5-15,4 1 0 0,-2 1-2 0,-2 3-1 0,6 0-7 16,0-2-14-16,6 2-20 0,-2 1-15 0,0-1-24 15,2 1-17-15,4-1-29 0,1-1-19 0,0 0-28 16,1 2-85-16,2-2-265 0,0-1 118 0</inkml:trace>
  <inkml:trace contextRef="#ctx0" brushRef="#br0" timeOffset="113730.076">12375 14280 58 0,'12'-5'144'16,"-3"0"14"-16,-3 3-9 0,0-1-7 0,2 0 8 15,-2 4 6-15,1 3 6 0,-2-1 3 0,-1 4 0 16,-3 3-10-16,4 7-14 0,0-3-8 0,-1 2-15 16,-4 1-9-16,4 0-16 0,-3 0-6 0,-1-1-6 15,0 0-10-15,-1-5-8 0,2 2-9 0,-1-3-4 16,-1 1-10-16,2-4-4 0,-1-1-8 0,4-1-5 16,-4-2-2-16,3-1-8 0,-1 1-15 0,5-3-13 15,-7 0-15-15,15-8-6 0,-6 2-5 0,2 0-4 16,-1-1-2-16,5-3 4 0,-1-2 5 0,0 0 2 15,0 0 1-15,-4-1 4 0,2 0 1 0,-4 6 6 16,0-2-1-16,1 3 10 0,-4 1-1 0,1 1 1 16,0 1 9-16,0 3 2 0,-6 0 15 0,8 3 13 15,-2 1 1-15,-1 2 7 0,-1 2-2 0,1 2-9 16,-1-5 4-16,0 7-2 0,1-2-4 0,3-3-1 16,-3 2-3-16,1-1-2 0,-2-3-2 0,4 2-4 15,1-4-8-15,-3-1-25 0,6-2-20 0,-1 0-34 16,2-2-30-16,5-5-30 0,-3-1-14 0,4 0-9 15,-6-2-135-15,3-4-323 0,0 0 144 0</inkml:trace>
  <inkml:trace contextRef="#ctx0" brushRef="#br0" timeOffset="113976.761">12961 14218 178 0,'7'-31'41'15,"-2"-2"13"-15,-1 1 10 0,0-15-7 0,-4 14 9 16,4-13-3-16,-6 13 27 0,2-1 5 0,0 5 22 16,-2 4 23-16,1 8 12 0,-1 6 11 0,2 1-7 15,-2 3-12-15,2 2-12 0,-2 1-15 0,2 4-9 16,0 0-4-16,-13 16-2 0,6-2-1 0,1 11-11 0,-3 4-6 15,0 5 1-15,0 14-5 0,1 3-3 16,4-1 2-16,-1 2-3 0,-1 3 2 0,1 0 4 16,-2-3 3-16,6 0 0 0,-4-1-5 0,1 2-5 15,-2-2-1-15,2-5 0 0,0 3-6 0,0-13-4 0,3 0-4 16,-3 0-12-16,4-1-2 0,-3-4-8 16,0 0-1-16,1-3-14 0,1-8-6 0,-4-2-31 15,3-1-14-15,-1-2-32 0,-1-6-31 0,4 1-30 16,-4-3-33-16,2-2-40 0,-1-1-40 0,-1-1-23 15,-3-1-193-15,2-2-487 0,5 0 216 0</inkml:trace>
  <inkml:trace contextRef="#ctx0" brushRef="#br0" timeOffset="114232.869">12775 14446 152 0,'9'-14'174'16,"1"0"-16"-16,3 0-10 0,1 1-13 0,-1 4-7 15,0-4-7-15,2 3-14 0,4 1-5 0,-2 2-11 16,1-2-5-16,1 4-5 0,-1-1-1 0,0 1-3 0,1 1 5 16,-1 3-6-16,-1 0 1 0,-4 2-3 0,0 4 3 15,-1 2 5-15,-2-2 5 0,-2 2 5 0,3 1 0 16,-6 3-2-16,3 1-1 0,-3-1-4 16,-4 1-10-16,2 1-5 0,-1 0-6 0,1-1-13 15,-3 4-6-15,1-4-9 0,-1-3-17 0,0 0-18 0,2-4-33 16,1 0-37-16,-3 0-49 0,4-4-63 0,-4-1-69 15,0 0-143-15,12-4-425 0,-4 0 188 16</inkml:trace>
  <inkml:trace contextRef="#ctx0" brushRef="#br0" timeOffset="114380.795">13289 14173 176 0,'-3'-5'312'0,"2"0"-32"0,-2 1-29 16,3 4-28-16,-3-5-21 0,0 2-22 15,3 3-28-15,0 0-38 0,0 0-43 0,-14 7-54 0,10-3-61 16,0-3-61-16,2 4-70 0,0 0-101 0,1-2-299 16,-1 1 132-16</inkml:trace>
  <inkml:trace contextRef="#ctx0" brushRef="#br0" timeOffset="115064.798">13414 14255 194 0,'-2'-4'222'0,"-1"-6"-14"16,-1 5-7-16,0 0-4 0,0-3-9 16,3 2-8-16,-3 1-6 0,3 0-4 0,-3 2-7 15,2-1-13-15,-1 1-3 0,3 3-18 0,-5-4-12 0,5 4-9 16,0 0-14-16,-17 9-1 0,7 1-7 0,-1 2-4 15,-6 11-4-15,4-8-10 0,-2 7 1 0,2-2-9 16,2-3-7-16,1 0-7 0,2 1-1 0,3-2-9 16,-1 1-4-16,5-1-1 0,-1-3-6 0,2-2-8 15,2-1 1-15,2-2-3 0,2 2-6 0,6-6-3 16,-1-2-11-16,6 1-11 0,5-10-10 0,6 2-9 16,-1-3-10-16,1-1-6 0,2-5 1 0,-3-1-2 15,-1-2 0-15,-2-2 4 0,3-2 3 0,-4-2 4 16,-4-4 2-16,-2 1 3 0,-1-5 3 0,0 1 4 15,-2-4-1-15,-4 0 2 0,6-11 10 0,-8 8 2 16,-3 2 0-16,3-12 6 0,-5 16 0 0,-1-3 5 16,2 6 14-16,-6 11 12 0,2 4 15 0,0 4 6 15,0 1-6-15,-3 3-2 0,3 5-3 0,-4 0 0 16,4 0 0-16,-10 17 2 0,2 0-3 0,-3 9 1 16,0 0-7-16,2 6 0 0,0-3 1 0,1 5-3 15,0 12 0-15,3-10 5 0,0 0-6 0,1-4 1 16,3 4-4-16,1-2 4 0,1-2-3 0,3-2-4 15,1 0-1-15,-1-1-5 0,3-3-1 0,0-8-6 16,-1 1-4-16,4-2-4 0,-2-2-13 0,5-3-6 16,-2-3-14-16,2-4-13 0,-2-1-18 0,8 2-21 15,-2-8-24-15,1 2-13 0,3-4-12 0,-2-1-20 16,-1-4 0-16,0 0 2 0,-2-3 1 0,1-1 9 16,-3-3 19-16,1 1 7 0,-6-2 11 0,3 0 18 15,-6-2 7-15,1 1 14 0,-4 2 31 0,1 0 37 16,0 5 29-16,-4 0 26 0,0 6 11 0,1-1 6 15,-2 2-4-15,1 4 2 0,0 0-5 0,0 0 2 16,-9 10-3-16,4-3-3 0,4 3-4 0,-2 5-4 16,3-4-13-16,0 4 1 0,0 2-7 0,1-1-6 15,2-3 0-15,2-3-2 0,2 3-10 0,1-2-18 16,0-1-21-16,1-3-21 0,1 0-32 0,3-3-26 16,5-3-22-16,1-1-19 0,-1-1-125 0,-1 0-293 15,-1-3 129-15</inkml:trace>
  <inkml:trace contextRef="#ctx0" brushRef="#br0" timeOffset="115329.685">14209 14304 49 0,'1'-3'227'16,"3"1"-22"-16,-4 2-16 0,0 0-12 0,0 0-11 15,0 0-3-15,-9 14-3 0,5-7-7 0,2 3-11 16,-2 1-13-16,-3-2-11 0,5 3-14 0,-2-2-3 16,0 1-12-16,-2-3-11 0,3 1-13 0,2-4-8 15,-3 1-8-15,4 0-7 0,0-3-5 0,0 0-6 16,0 3-17-16,4-5-16 0,-4-1-20 0,10 0-19 15,-10 0-21-15,13-5 0 0,-4 2-19 0,0-2-4 16,0-4 1-16,-3 6 2 0,2-1 4 0,-3-1 12 16,3 0 2-16,-3 2 2 0,1 1 8 0,-1 1 6 15,1 1 9-15,-6 0 4 0,11 1 8 0,-11-1 14 16,8 4-2-16,-3-3-5 0,-1 5 0 0,2-1 5 16,-1-2 7-16,1 0 2 0,-2 2-21 0,3-3-25 15,0 1-34-15,0-1-41 0,4 0-67 0,-3-1-210 16,5-1 93-16</inkml:trace>
  <inkml:trace contextRef="#ctx0" brushRef="#br0" timeOffset="115710.509">14565 14299 10 0,'-5'-2'220'0,"5"2"-8"16,0 0-12-16,-15 7-3 0,6 1-6 15,3 0-5-15,-1 2-11 0,1-2-9 0,2 1-12 16,-4 3-13-16,5 0-13 0,1 0-12 0,-2-4-11 15,3 4-6-15,1-2-15 0,-1-4-6 0,3 3-11 0,-1-1-9 16,2-3-4-16,2 0-4 0,2-1-8 0,2-2-7 16,1-2-2-16,3 0-12 0,-2-1-23 15,5-4-10-15,-2 0-9 0,2 0-7 0,2-4 1 0,-3 1-5 16,1-3 3-16,-6 1-1 0,7-3 0 0,-8 2 7 16,2 1 1-16,-1-4 5 0,-3 4 2 15,-2-1 4-15,-3 0 5 0,2 2 16 0,-1 0 16 16,-1 3 15-16,-2 1 6 0,1 0-6 0,-1 5-2 15,0 0-3-15,0 0 10 0,0 0-7 0,-19 12 4 0,13-1-3 16,-2-2 1-16,4 1-6 0,-1 2-1 16,0 0-3-16,1 0-2 0,2-1-3 0,-1 1-7 0,2-4-1 15,2 4 2-15,1-2-1 0,-1-2-8 0,4-1 1 16,-1 0-3-16,7 0 1 0,1-4-2 0,-1 1-6 16,6-3-4-16,5-2-9 0,-2-1-21 0,1-2-30 15,0-2-42-15,0-1-52 0,3-6-54 0,-5 1-236 16,4-4-482-16,-9 4 213 0</inkml:trace>
  <inkml:trace contextRef="#ctx0" brushRef="#br0" timeOffset="116621.837">14843 6280 157 0,'-5'-2'269'16,"5"2"-23"-16,-4-3-19 0,4 3-18 0,-3-4-19 16,3 4-20-16,3-7-17 0,3 4-14 0,3-3-16 15,8 0-10-15,3-1-15 0,8-3-10 0,3 2-9 16,-2 0-9-16,-1 0-6 0,-7 4-11 0,-1 0-19 15,-2 3-50-15,-10-2-51 0,2 3-49 0,-3-1-47 16,-7 1-191-16,6 3-383 0,-6-3 170 0</inkml:trace>
  <inkml:trace contextRef="#ctx0" brushRef="#br0" timeOffset="116764.658">14867 6370 166 0,'4'9'211'0,"2"-1"0"0,2 1-3 0,2-1-10 0,4-1-18 15,8 0-16-15,-2-3-18 0,12 1-14 0,2-4-18 16,4-1-44-16,14-3-90 0,1-2-116 16,-18-1-138-16,5 0-298 0,-8-3 132 0</inkml:trace>
  <inkml:trace contextRef="#ctx0" brushRef="#br0" timeOffset="117292.626">15133 7771 91 0,'-2'-5'289'0,"1"2"-22"0,1 3-15 0,-1-6-20 16,1 6-23-16,1-5-22 0,-1 5-20 0,7-6-18 0,0 5-13 16,6-4-17-16,4 1-14 0,2 0-13 0,1 1-21 15,-1 2-52-15,3 1-59 0,-3 0-70 0,-2-1-72 16,-4-1-161-16,-7 2-370 0,3 0 164 16</inkml:trace>
  <inkml:trace contextRef="#ctx0" brushRef="#br0" timeOffset="117443.531">15099 7933 110 0,'0'0'233'0,"10"2"-25"0,-4-2-19 16,9-3-20-16,-1 2-15 0,13-5-18 0,3 4-15 16,1-4-23-16,0 3-68 0,4-4-73 0,-3 2-192 15,1 0-253-15,-6-2 112 0</inkml:trace>
  <inkml:trace contextRef="#ctx0" brushRef="#br0" timeOffset="117850.029">14949 9223 33 0,'6'-2'215'0,"-1"-1"-10"0,0 0-4 0,4 1 0 16,4-3-7-16,-2 1-10 0,0-1-14 0,9 0-15 16,-2 0-18-16,4 0-15 0,7-4-11 0,1 3-14 15,-1-3-8-15,2 4-11 0,-3 2-12 0,-1-1-37 16,-8 0-55-16,-4 2-67 0,-2 0-60 0,0 0-184 15,-7 1-363-15,-2 1 161 0</inkml:trace>
  <inkml:trace contextRef="#ctx0" brushRef="#br0" timeOffset="118008.027">15099 9302 104 0,'17'-3'145'0,"4"1"-15"0,5-5-16 16,10 0-8-16,0 0-18 0,1 0-39 0,11-5-59 0,-12 2-111 16,1 2-132-16,0 1 59 0</inkml:trace>
  <inkml:trace contextRef="#ctx0" brushRef="#br0" timeOffset="118502.729">14977 11190 197 0,'0'0'202'15,"17"-3"-2"-15,-7 1-5 0,3-1-12 0,-1 1-18 16,6 0-16-16,1-4-15 0,2-1-13 0,7 0-12 15,1 0-15-15,2 1-8 0,0 0-25 0,-2 2-51 16,-10 0-58-16,4-1-71 0,-5 2-172 0,-4 3-313 16,-1 0 139-16</inkml:trace>
  <inkml:trace contextRef="#ctx0" brushRef="#br0" timeOffset="118688.608">15193 11364 194 0,'6'0'214'0,"3"-3"-27"15,9 2-14-15,5-5-16 0,5-1-15 0,3 1-18 16,1-3-13-16,4 3-19 0,-3 2-39 16,3 0-39-16,3-3-61 0,-3 4-189 0,-5 1-256 0,-2 1 114 15</inkml:trace>
  <inkml:trace contextRef="#ctx0" brushRef="#br0" timeOffset="119160.26">14941 12393 202 0,'6'-3'210'0,"5"0"-6"16,0 1-6-16,3 0-10 0,4-1-11 0,0-4-16 15,1 3-12-15,-1 3-11 0,1-3-17 0,11-1-8 16,-2 1-13-16,-7 2-12 0,9-3-6 16,-1 0-11-16,-12 4-12 0,7-2-31 0,-5 3-32 0,2 0-55 15,-1-2-60-15,-4 2-63 0,-2 0-140 0,-5 2-347 16,-3 1 154-16</inkml:trace>
  <inkml:trace contextRef="#ctx0" brushRef="#br0" timeOffset="119379.72">15282 12625 222 0,'8'-3'256'0,"10"-7"-22"0,-3 1-25 16,8-5-22-16,1 3-17 0,-4 2-18 0,0 4-16 15,8-7-21-15,-5 7-27 0,-5 0-20 0,4-1-18 16,-4 5-39-16,-6-1-60 0,1 1-63 0,0 1-178 0,-4 1-314 16,0 1 139-16</inkml:trace>
  <inkml:trace contextRef="#ctx0" brushRef="#br0" timeOffset="119848.517">15400 14091 88 0,'5'-1'183'16,"-5"1"0"-16,10-4-3 0,-5 3-2 0,4 0-11 15,1-2-12-15,1-3-6 0,4 3-13 0,-1-2-10 16,8-3-8-16,3-1-12 0,-7-1-9 16,4 3-10-16,3-1-9 0,-3 1-10 0,-2 0-5 0,-2 0-15 15,0 0-23-15,-5 5-36 0,-5-1-43 0,-2 2-41 16,-1 2-44-16,-5-1-52 0,0 9-101 0,-5-2-314 15,-7 3 139-15</inkml:trace>
  <inkml:trace contextRef="#ctx0" brushRef="#br0" timeOffset="119994.845">15350 14333 87 0,'9'-3'137'16,"4"1"-7"-16,5-6-17 0,9-4-9 0,1-1-13 15,2-4-9-15,2 0-19 0,0 0-30 0,10-11-57 16,-15 12-112-16,1-5-148 0,-1 1 66 0</inkml:trace>
  <inkml:trace contextRef="#ctx0" brushRef="#br0" timeOffset="122682.667">16168 6033 104 0,'0'0'114'0,"1"3"-8"0,-1-3-13 16,0 0-6-16,0 0-2 0,0 0-2 0,0 0 2 15,0 0-3-15,0 0 1 0,0 0 0 0,0 0-2 16,0 0-2-16,0 0-3 0,0 0 4 0,0 0 1 16,0 0-3-16,0 0 1 0,0 0-1 0,0 0-4 15,0 0 0-15,0 0 0 0,0 0-2 0,0 0-2 16,0 0 0-16,0 0-6 0,0 0-9 0,0 0-6 15,0 0-2-15,-4-12-5 0,4 9-6 0,3-2-3 16,-3-1-6-16,1-1-1 0,2-3-9 0,-2-2-1 16,2 1 1-16,3 0-5 0,-1-6 1 0,5 0-3 0,-2 0-4 15,1-3-1-15,1 6 3 0,2-1-2 16,-2 1-4-16,-3 5 2 0,4 1 1 0,-5 4-3 16,3 1 4-16,1 1-3 0,-1 3 3 0,3 6 7 15,0 2 1-15,1 4 4 0,-4 3 0 0,8 7 3 16,-6 3 1-16,-2 2-2 0,-6-2 0 0,5 8 0 0,-5-2 1 15,0 1-1-15,-6-3-4 0,-2 5-1 16,-1-5 0-16,-4 0-1 0,-3-1-2 0,-4-1 2 0,3 3-4 16,-4-4-1-16,-4-3 0 0,3-5-1 15,-2 2 0-15,-5-4 0 0,8-5 2 0,0 1 2 0,-1-5 0 16,4-1 4-16,2-3 3 0,0-1 2 0,1 3 0 16,1-4-2-16,6 0-3 0,-3-2-1 0,-1 0 7 15,9 0-12-15,-8-10-3 0,6 3 1 16,0 1-1-16,4-3-4 0,-2-4-1 0,4 2-1 15,1 1 1-15,2-2 0 0,0 3-1 0,3 1-1 0,2 0 1 16,-2 4-2-16,2 0 6 0,7 4 10 16,-2 2-7-16,3 0 5 0,0 8-4 0,6 1 0 0,-2 2 1 15,0 2 4-15,2-1-11 0,1 1-1 16,1 0-7-16,0-1-19 0,3-3-44 0,-2-3-56 0,6-2-78 16,-4-2-269-16,2-2-510 0,0-4 226 0</inkml:trace>
  <inkml:trace contextRef="#ctx0" brushRef="#br0" timeOffset="123221.8">17157 5675 11 0,'-2'-6'211'0,"2"1"3"0,0-2-2 0,-1 3-7 16,1 0-8-16,0 4-10 0,-3-5-13 0,1 3-13 15,2 2-10-15,0-6-6 0,0 6-12 0,0 0-4 16,0 0-10-16,0-5-6 0,0 5-11 0,0 0-1 16,0 0-6-16,-6 15 4 0,-3 2-2 0,-9 8 3 15,-1 4 7-15,-4 12-3 0,-4 7 5 0,-4 3 5 16,-8 21 3-16,9-19 4 0,-11 24-4 16,3 0-2-16,9-22-3 0,-15 20-2 0,2 4 0 0,13-27-4 15,-12 22-1-15,11-23-9 0,0-1-4 0,-2-3-4 16,2 4-5-16,6-12-2 0,-4 1-4 0,6 1-1 15,4-14-4-15,4 0-2 0,-2-1-4 0,4-1-5 16,2-8-2-16,4 0-3 0,-5-3-5 0,6-3-5 16,-6-2-5-16,8-1-3 0,2 0-7 0,-3-3-6 15,4-1-2-15,-4 2-4 0,4-4-3 0,0-2 1 16,-1 6-3-16,1-6-2 0,-3 2-12 0,3-2 0 16,-1 4-12-16,1-4-10 0,-5 3-20 0,5-3-20 15,0 0-47-15,0 0-60 0,0 0-42 0,0 0-49 16,-9-11-58-16,9 7-73 0,-4-5-296 0,4 1-743 15,0-4 330-15</inkml:trace>
  <inkml:trace contextRef="#ctx0" brushRef="#br0" timeOffset="125724.865">16218 7587 64 0,'0'0'151'0,"0"0"-4"0,0 0-11 0,-8 2-23 16,8-2-2-16,0 0-1 0,0 0-12 0,-4 1-5 15,4-1-5-15,0 0-5 0,0 0 0 0,0 0-12 0,0 0 2 16,0 0-11-16,0 0-4 0,0 0-4 16,0 0 2-16,0 0-2 0,14-8-4 0,-10 5 3 15,2-1-3-15,2-1 0 0,1 2-2 0,0-1-4 0,1-1 0 16,2 5-3-16,-3-2-1 0,2 2-7 16,-1 1-1-16,-1 0-2 0,0 4-6 0,4 2 0 15,-8-2-1-15,4 5-2 0,-4 1 2 0,-1 0-7 16,-4 4 3-16,0 2-5 0,-4 1-2 0,0 2 2 0,-1-2-6 15,-5 7 3-15,-3-3-7 0,4-3 1 0,0-2 0 16,-5-3-2-16,3 1 3 0,-2-1-3 0,4-3 2 16,1-3-4-16,2 1-1 0,2-2 0 0,-1-3-3 15,1 1 2-15,3 0-1 0,0-2 1 0,1 1 2 16,0-4-2-16,4 5 4 0,2-5-5 0,2 0 2 16,4-3-2-16,7 1 4 0,3-2-3 0,4-4-7 15,2 1 10-15,4 2-4 0,-4-7-3 0,4 4-21 16,-1-1-40-16,-2 0-49 0,0-3-50 0,-2 2-181 15,-1-4-373-15,-8 3 166 0</inkml:trace>
  <inkml:trace contextRef="#ctx0" brushRef="#br0" timeOffset="126072.768">16896 7406 109 0,'0'-4'240'0,"-2"-2"6"0,2 1-6 0,-2 3-9 16,0-1-11-16,0-1-28 0,2 4-20 0,-2-5-20 15,2 5-14-15,0 0-12 0,0 0-15 0,-3-3-11 16,3 3-7-16,0 0-3 0,-7 12-1 0,3-8-3 16,-2 8-3-16,0-2 0 0,-4 5-1 0,-1 3-6 15,-2 5 0-15,-4 5 2 0,2 0-3 0,-7 15-2 16,-1-2 5-16,-1 4-10 0,0 4-1 0,1-2-7 15,-3 0-2-15,-2 2-2 0,1 2-7 0,-1-4 0 0,0 0 0 16,-1-1-9-16,2-1 0 0,2-4 7 16,5-10-8-16,2-2-8 0,0 4 2 0,-2-3-7 15,4-3-1-15,-3-5-4 0,6 4-2 0,1-4-2 16,5-6-2-16,0 0-16 0,1-5-13 0,2-1-34 16,-2-1-32-16,2 1-52 0,3 0-60 0,-4-5-84 15,1 2-292-15,2 1-615 0,-2-1 272 0</inkml:trace>
  <inkml:trace contextRef="#ctx0" brushRef="#br0" timeOffset="126822.509">16361 9110 33 0,'0'-4'125'0,"0"4"-6"16,0-7-12-16,0 2-2 0,0 0-9 0,0 1-6 0,1 0-7 15,4-1 1-15,-4-2-6 0,3 3 1 0,0-1-5 16,1 1 4-16,2 1-6 0,0-3-1 0,1 0 2 16,0 1-3-16,1 1 0 0,1 1-7 0,0 0-2 15,-2 2-7-15,3 2 1 0,-1 0-9 0,1 2-5 16,1-1-1-16,-3 5-1 0,-2-2-8 0,4 4-3 16,-6-3 1-16,-1 3-4 0,0 3-3 0,-3 1 4 15,-1 1-1-15,-1 3-4 0,-3 1-1 0,-4-2-2 16,2 1-4-16,-2 0-1 0,-1-1-2 0,2-1 1 15,-2 0-1-15,0-2 0 0,2-3-1 0,1-1-2 16,0-1 0-16,2-1-3 0,1-4-2 0,0 3-2 16,0-2 2-16,2 1-2 0,-1-4 0 0,2-1-2 15,3 6 0-15,1-6 1 0,4 2 2 0,4-4 0 16,4 0-6-16,3-2 3 0,10-1-2 0,1-4-5 16,0 4-35-16,2-7-46 0,3-1-43 0,1 0-54 15,-2-4-115-15,13-4-324 0,-15 1 144 0</inkml:trace>
  <inkml:trace contextRef="#ctx0" brushRef="#br0" timeOffset="127217.283">17075 8741 63 0,'-3'-2'221'0,"2"-2"-2"0,1 4-11 0,-4-5-12 15,4 5-14-15,0 0-14 0,0-4-15 0,0 4-12 16,0 0-9-16,0 0-9 0,0 0-12 16,0 0-8-16,0 0-6 0,0 0-3 0,0 0-3 0,0 0-1 15,-15 9 4-15,10-5-7 0,1 1-2 0,0 2-8 16,-1 1 0-16,-4 1-3 0,4 1 5 0,-4 6-3 16,-1 1-3-16,-4 7 0 0,1 3 6 15,-5 3 0-15,-5 13 5 0,1 5 3 0,-1 0-5 0,-1 6-2 16,-10 21-3-16,7-20 22 0,-12 22-19 0,15-21 5 15,-15 19-5-15,10-21-6 0,3-1-3 0,-2 0 1 16,-2-2-12-16,2-4 0 0,1-2 0 0,3-2-2 16,5-12-9-16,1 1-4 0,1-3 1 0,2-2-2 15,2-4-10-15,0 0 1 0,6-7-5 0,0-1-5 16,2-5-5-16,0 0-5 0,3-3-8 0,-2-2-18 16,1 0-17-16,2 0-23 0,0-2-22 0,1 2-31 15,-3-2-25-15,3 2-31 0,0-2-39 0,0-3-52 16,0 0-50-16,0 0-299 0,0 0-649 0,8-8 287 15</inkml:trace>
  <inkml:trace contextRef="#ctx0" brushRef="#br0" timeOffset="129497.576">16296 11011 167 0,'0'0'157'16,"-6"-3"-6"-16,6 3-5 0,0 0-13 0,-6-2-7 16,6 2-17-16,0 0-8 0,-3-3-8 0,3 3-9 15,6-8-6-15,-1 3-6 0,1 0-3 0,4-4 1 16,4 1-5-16,3 0-1 0,-2-1-7 0,3 1 2 16,0 1-5-16,1 2-6 0,-1 0-7 0,-5 2 0 15,0 2-8-15,1 0 1 0,-1 3-4 0,-3 1-6 16,1 1-5-16,-3 4 1 0,2 0 2 0,-5 1-2 15,-4 4-8-15,2 4 9 0,-3 1-1 0,-6 0-8 16,-2 8 3-16,-1-5 0 0,-4 4-5 0,-1-3 2 16,1-1-2-16,-3 1-11 0,-2-1 11 0,0-3 0 0,5-3-1 15,-3-1-3-15,4-2-1 0,1-3 1 16,3-1 0-16,-1-1-3 0,4-2 1 0,-3 0-6 16,3-1 0-16,3 0 3 0,0 1-1 0,4-1 0 15,-2-4-1-15,6 3 0 0,0-1 3 0,7-3-5 0,6-3 2 16,2-1 0-16,10-2 2 0,2-1-7 15,4-1-12-15,1-3-32 0,-1 2-31 0,17-5-46 0,-18 3-45 16,-2-2-147-16,2 2-345 0,-2 0 153 0</inkml:trace>
  <inkml:trace contextRef="#ctx0" brushRef="#br0" timeOffset="129797.745">17037 10822 141 0,'-4'-7'188'0,"-1"3"4"0,2 0 3 15,1 0-1-15,-2 1-11 0,1-1-9 0,-2 1-12 16,5 3-19-16,-4-3-8 0,4 3-12 0,0 0-9 16,-5-1-12-16,5 1-5 0,0 0-10 0,-10 9 1 15,1 0 0-15,0 3 1 0,-11 9-6 0,2 3 2 16,1 4-7-16,-3 3 0 0,-10 11-5 0,5 3-1 15,-3 1-3-15,-3 0-5 0,5-1-5 0,-2 2-3 16,-1-1-2-16,3 0-9 0,1-2 10 0,-1-2-24 16,2 4-8-16,2-2-15 0,7-10-20 0,2-4-22 15,-5 2-32-15,4-1-38 0,0-2-46 0,3-4-61 16,-2 2-73-16,1-1-145 0,5-9-463 0,-2 1 206 16</inkml:trace>
  <inkml:trace contextRef="#ctx0" brushRef="#br0" timeOffset="130456.772">16597 12112 127 0,'8'-4'138'0,"2"0"-8"0,-1 2-8 0,0 2-7 15,4 2-1-15,-4 1-7 0,1 4 2 0,1 0-12 16,-2 1-5-16,0 6-12 0,-1 3 1 0,-2 2-3 16,-6 0-7-16,0 1-4 0,-2 6-8 0,-3-6-2 15,-5 2-2-15,-1 0 1 0,2-4-6 0,-7 4 4 16,5-4-4-16,-3-2 0 0,-2 3-4 0,2-6-2 15,1-1 3-15,-1 1-3 0,1-2-5 0,1-6 3 16,1 6-2-16,2-5-4 0,1-1-4 0,2 2-4 16,1-4-5-16,2 2-2 0,2-3-5 0,-1 5-1 15,2-7 0-15,5 4-2 0,1-1-2 0,4-3 1 16,8-2-4-16,9 0 0 0,1-6-7 0,3 4 1 16,0-6-12-16,3 0-21 0,-2-2-29 0,6 1-32 15,-1-2-39-15,-1-2-37 0,0 5-167 0,-2-3-364 16,3 1 162-16</inkml:trace>
  <inkml:trace contextRef="#ctx0" brushRef="#br0" timeOffset="130727.384">17278 12055 125 0,'0'-4'194'0,"0"4"-7"16,0 0 0-16,-1-4-8 0,1 4-15 0,0 0-15 15,0 0-11-15,-10 8-11 0,6 1-3 0,-4 0-2 16,-2 15-5-16,-7-2-5 0,6 2 1 0,-6 4-5 16,1-1-3-16,-2 8 5 0,-6 8-11 0,-1 1-3 0,1-1-5 15,-3-2-4-15,-2 4-9 0,-1-2-4 0,0 1-7 16,0 2-10-16,2-3-6 0,-3 0-2 16,-1 0-13-16,2-5-13 0,2 4-10 0,6-12-15 0,-6 11-20 15,5-12-10-15,6 1-25 0,-3 0-23 0,3-1-35 16,1 3-40-16,5-1-28 0,0-4-37 0,-2-1-166 15,4-1-419-15,3-7 186 0</inkml:trace>
  <inkml:trace contextRef="#ctx0" brushRef="#br0" timeOffset="131327.378">16866 13701 126 0,'7'-2'141'15,"1"-2"-6"-15,-2 3-5 0,2-2-2 0,-2 2-6 16,1 1-12-16,2 0-3 0,-2 1-9 0,4 2-7 0,1 0-1 16,-3 1-5-16,-2 0-4 0,1 3-6 0,0-1-4 15,-3 2-6-15,-2 1-3 0,2 3-6 0,-1 0-1 16,-4 5-6-16,0-4 0 0,-4-1-1 16,1-1-2-16,-2 5-7 0,-4 0-1 0,-3-2 4 0,1 0-13 15,0-1 12-15,-1 2-4 0,0-3-1 0,3-3 1 16,-3 5-4-16,4-6-1 0,2 1 0 0,-1-3-2 15,3 2-7-15,-1-3-1 0,1 2-2 0,2-1-3 16,1 0-3-16,1 0-3 0,1-1 0 0,3 2 0 16,1-2-5-16,4 0 0 0,0-1 3 0,3-1-1 15,6 1-3-15,3-3 1 0,10-1 2 0,2 0-4 16,-1-2-5-16,0-2-10 0,1-2 2 16,2 4-9-16,-2-5-17 0,0 2-31 0,-1-4-27 0,2 1-35 15,-4-2-42-15,-2-1-180 0,-2 0-378 0,-6 2 167 16</inkml:trace>
  <inkml:trace contextRef="#ctx0" brushRef="#br0" timeOffset="131735.913">17517 13383 35 0,'0'0'133'0,"1"-4"8"16,-1 4-1-16,1-4-7 0,-1 4-1 0,2-4 0 15,-2 4-5-15,0 0 6 0,2-3-9 0,-2 3-2 16,0 0 0-16,0 0 3 0,0 0 2 0,-4 15 4 16,2-4-6-16,-3 7-2 0,-1 0-3 0,-3 8-3 15,-4 4 1-15,0 2-2 0,-1 1-4 0,-8 16-2 16,2 1 0-16,-7-3 16 0,0 6-10 0,3-2 0 15,-5-1 1-15,2 1 1 0,-1-1-1 0,-2-1-1 16,3 0-18-16,-2-3 6 0,5 0-5 0,2-3-8 16,2 1-6-16,2-12-9 0,2-1 15 0,1 2-21 0,0-3-5 15,1-2-3-15,1 2-7 0,-4-6-8 16,4 3 1-16,4-3-13 0,-2 0-3 0,2-6 5 16,3 2-12-16,-1-5-5 0,2 0-18 0,0-5-7 15,1 0-12-15,2-1-20 0,-3-2-26 0,5-2-31 16,-2 0-28-16,0-1-30 0,0 0-28 0,2-4-42 0,-5 2-46 15,5-2-44-15,0 0-256 0,0-15-614 0,4 5 271 16</inkml:trace>
  <inkml:trace contextRef="#ctx0" brushRef="#br0" timeOffset="155489.3">17248 6157 81 0,'3'-3'127'0,"-1"1"-1"0,0-2-18 16,-2 1-5-16,0 3-3 0,7-4-2 0,-5 1-8 16,1-2 3-16,-3 4-6 0,0 1-4 0,7-4 4 15,-7 4-4-15,3-3 0 0,-3 3-2 0,1-2 1 16,-1 2-3-16,0 0 0 0,0 0 2 0,0 0-5 16,0 0 0-16,3-5-5 0,-3 5 0 0,0 0-6 15,0 0-2-15,0 0-3 0,-3-4-5 0,3 4-4 16,0 0-6-16,-4-3-5 0,4 3-2 0,0 0 3 15,0 0-4-15,-19 7-4 0,10-2 1 0,-1 0-3 16,0 3-3-16,-2 3-3 0,-3 1 4 0,2 3-2 16,-6 6 1-16,1 1-2 0,3 3 0 0,0-1-1 15,0 3-2-15,4-1 2 0,-2-3-6 0,5 5 3 16,1-3-3-16,1-6-5 0,-4083 3-1 0,8166 6 2 16,-4077-10-2-16,-1 0-2 0,2-1-2 0,2 0-1 15,-1-2 1-15,5 0-4 0,1-1 0 0,4-3-2 16,-4 0 2-16,4-4-1 0,-1 1-3 0,6-1 1 15,-1-3-2-15,4-1 7 0,-4 0-4 0,0-2-4 16,3 0-4-16,-1-2 1 0,0-1 3 0,-5 2-2 16,1-4-3-16,-1 1 4 0,-3-2-1 0,1-2 3 15,-2 2 1-15,-1-2-1 0,1 2 0 0,-4-5-3 16,0 3 4-16,-4-4 0 0,1 3 0 0,-1-2 3 0,-2 0-2 16,-2 3 0-16,-1-3 1 0,-2 3-3 15,-3 0 2-15,-1 2-1 0,0 0 5 0,-3 1-6 16,-4 0 0-16,-3 4-7 0,1 1-6 0,-2 2-36 15,-10 3-39-15,5 2-54 0,5-1-52 0,-4 4-238 0,2 1-468 16,6-1 207-16</inkml:trace>
  <inkml:trace contextRef="#ctx0" brushRef="#br0" timeOffset="157343.764">16597 7698 126 0,'0'0'135'16,"0"0"-15"-16,0 0-14 0,0 0-18 0,0 0-7 16,0 0-3-16,0 0-2 0,0 0-11 0,0 0-8 15,4-4-9-15,-4 4 2 0,8-3-12 0,-8 3-5 16,0 0-2-16,0 0 0 0,0 0 3 0,10 4-7 0,-10-4 2 15,0 0-4-15,0 0 2 0,0 0-3 0,0 0 0 16,0 0 1-16,0 0-1 0,8-1-2 0,-8 1 9 16,0 0-2-16,0 0 8 0,0 0-4 15,8-1 1-15,-1 1-2 0,-7 0-2 0,9 0-7 0,-3-2 2 16,-6 2-3-16,14-1-1 0,-5 0 0 0,2 1-1 16,0-3-1-16,0 2 4 0,1-4-3 0,1 3 0 15,0 1-1-15,0-2 3 0,4-1-3 0,1-2 3 16,0 3 5-16,0-2-4 0,0 0 1 0,-5 1 0 15,6 0-5-15,-4-3-1 0,4 3 1 0,-3 0-2 16,-4-1 0-16,2 3-3 0,-1-1 3 0,-4 1-3 16,0 1-4-16,-5 0 4 0,6 0-8 0,-5-1 1 15,-1 2 3-15,0-3-1 0,-4 3 5 0,0 0 1 16,6 0 3-16,-6 0 3 0,4-2-2 0,-4 2 8 16,0 0-7-16,0 0 1 0,0 0 4 0,4 7 1 15,-4-2 4-15,-4 5-1 0,3 0 1 0,-3 6 1 16,-1 2 5-16,-3 6 1 0,0 5-4 0,1-1-1 15,-2 1-2-15,2-1-3 0,-2 1-2 0,3 0 7 16,1 0-17-16,-4-1-5 0,3-3 0 0,-3 2 1 16,9-4 2-16,-5-3-6 0,2-5 0 0,-1 1-2 0,4-6 2 15,0 3-5-15,0-5 1 0,0 0-3 16,0-2-2-16,-2-1-2 0,2-2-8 0,2 3-1 16,-4-3-10-16,2-3-16 0,0 0-29 0,0 0-24 15,0 0-22-15,0 0-22 0,6-11-20 0,-5 4-19 0,-1-3-20 16,-1 0-118-16,-1 0-338 0,0-2 150 15</inkml:trace>
  <inkml:trace contextRef="#ctx0" brushRef="#br0" timeOffset="157545.768">16766 7827 135 0,'0'0'139'0,"6"-5"-2"15,-2 4-12-15,5 1-8 0,1-4-2 0,1 2-13 16,4 0-7-16,0 0-5 0,8-2-15 0,5 1-4 16,2 0-5-16,4-2-13 0,-2 4-8 15,1-2-33-15,2-4-62 0,-1 5-78 0,-2 0-73 0,0-1-216 16,0 0 97-16</inkml:trace>
  <inkml:trace contextRef="#ctx0" brushRef="#br0" timeOffset="168374.751">17158 9265 161 0,'0'0'152'0,"0"0"0"0,-3-4-10 16,3 4-7-16,0 0-16 0,0 0-9 0,-1-2-9 15,1 2-8-15,0 0-11 0,0 0-6 16,0 0-8-16,0 0-2 0,0 0-8 0,0 0-3 0,0 0-9 16,0 0-1-16,0 0-3 0,0 0-2 0,1-7-1 15,-1 7-1-15,3-5-3 0,-3 1 4 0,3-1-5 16,-1 2 0-16,-1-1 0 0,2-1 2 0,0 2-8 16,-1-2-1-16,5-2 3 0,-2 2-4 0,2-2-2 15,-2 0 0-15,3 1-3 0,2-3 4 0,-6 6-4 16,5-2 4-16,-1 0-8 0,-2 1 0 0,1 1 0 15,0 1-3-15,0 2 2 0,-2 3-8 0,4-1 4 16,-3 0 3-16,-1 2-2 0,2 4 8 0,0 2 1 16,-2 0 0-16,-1 2-3 0,-1 5 2 0,-3 0-2 15,0 0 1-15,0 2-3 0,-7 0 0 0,0-2 0 0,-1 7-7 16,-2 0-5-16,-4-7 0 0,5 0 2 16,-8 4-1-16,2-1 0 0,-2-5-4 0,4 1-1 15,-7 1-4-15,5-6-2 0,-3 1 1 0,2 0-5 16,-1-3-1-16,0-1-3 0,5-1-2 0,0-2 1 0,0 0-1 15,2-2 3-15,0-1 1 0,1 0 1 16,-3-2-2-16,7 0 4 0,-3-2 0 0,8 2-3 16,-11-5 2-16,6 2-3 0,5 1 2 0,0 2 1 15,0-9 3-15,0 3-1 0,5 2 2 0,-1-1 1 0,2 2 0 16,-1 1 8-16,3 1 6 0,2 2-3 0,2-1 7 16,-2 2 0-16,2 1 8 0,4 4-6 0,2 1 2 15,-4 1-2-15,5-1-1 0,-1 1-1 16,1 0 2-16,5 3-6 0,3-2-1 0,0 0-2 0,-1 1 0 15,6-5-4-15,-3 3-27 0,1-4-60 0,0-5-47 16,2-2-83-16,-4 1-148 0,4-3-393 16,-4-3 174-16</inkml:trace>
  <inkml:trace contextRef="#ctx0" brushRef="#br0" timeOffset="169255.319">17625 6070 56 0,'0'0'133'0,"2"-6"-13"0,-2 4-14 0,4-2-3 16,-3 1-10-16,3 1-12 0,5-1 2 0,-7 1-3 16,6-1 1-16,-4 3-1 0,10 0 1 0,-9-2-4 15,4 4-2-15,0-1 0 0,5 3 2 0,-2 3 11 16,3 3 4-16,0 0 7 0,8 6 1 0,-10-4-2 16,4-1 0-16,4 6-5 0,-8-1-8 0,5-1-7 15,-5-1 2-15,6 4-15 0,-5-5-5 0,3 0-11 16,-3 1-2-16,1-3-7 0,-4 2-6 0,-1-5-15 15,1 2-16-15,-3-5-26 0,-2 3-35 16,-1-4-32-16,-1 0-30 0,0-3-29 0,-2 2-32 0,-2-3-154 0,0 0-363 16,0 0 161-16</inkml:trace>
  <inkml:trace contextRef="#ctx0" brushRef="#br0" timeOffset="169432.02">17955 6015 132 0,'-2'-1'214'0,"2"1"-16"16,0 0-11-16,-14 5-8 0,9 0-11 0,-3 5-10 0,-1-1-12 16,0 7-14-16,-2 1-10 0,-2 4-13 0,-4 4-13 15,10-7-8-15,-6 4-18 0,0 2-39 0,5-7-40 16,-2 1-51-16,3 3-61 0,0-4-186 16,-2 1-332-16,0-2 146 0</inkml:trace>
  <inkml:trace contextRef="#ctx0" brushRef="#br0" timeOffset="169838.608">18331 5961 112 0,'0'0'251'0,"-2"-2"-10"0,2 2-18 15,0 0-19-15,0 0-24 0,0 0-16 0,-7 5-11 16,6 4-9-16,-3 3-6 0,4 3-11 0,0 5-7 16,-1 8-8-16,-3-1-13 0,9-3-8 0,-5 5-6 15,0 0-12-15,5-4-6 0,-5 0-8 0,4-5-3 16,-1-1-7-16,-1-1-10 0,2 0-4 0,2-2 3 16,-3-4-19-16,-2-1-32 0,3 0-29 0,-1-5-32 15,-3 0-32-15,2-1-27 0,1-1-25 0,1-4-27 0,-4 0-177 16,0 0-391-16,10-7 173 0</inkml:trace>
  <inkml:trace contextRef="#ctx0" brushRef="#br0" timeOffset="170453.552">18501 6075 18 0,'5'-5'175'0,"-5"2"-9"16,4 1 10-16,-4 2 12 0,0 0 3 0,5 12-2 15,-1-2-8-15,-3 0-8 0,-1 4-14 0,0 0-13 16,-1 4-11-16,2 6-18 0,-1-5-7 0,0-1-13 0,0-1-7 15,0 1-10-15,5 1-8 0,-2-4-9 16,-2 1-8-16,3-5-6 0,0 0-7 0,1-1-6 16,-2-3-5-16,3 1-3 0,-2-3-3 0,1-1-2 15,0-3-3-15,-5-1-17 0,12-4-12 0,-6 0-2 0,-1-1-6 16,0-4 3-16,2 1-6 0,-4-4-3 0,4-3-8 16,-7-3-10-16,0 0-3 0,-3-1-2 15,-1-7 3-15,3 2 0 0,-1-6 2 0,-5 6 10 16,6 7 2-16,-8-2 4 0,4 0 6 0,-2 1 6 15,1 2 4-15,1 4 13 0,0 4 5 0,-3-1 2 0,6 4 4 16,-1-2-4-16,-1 2 0 0,3 1 0 0,-3 0-8 16,4 4-3-16,0-5 1 0,0 5 1 0,0 0 1 15,0 0-2-15,9-1 3 0,-4 0-5 0,-5 1-3 16,18 1 6-16,-10-1-3 0,2 1 2 0,5-1 1 16,-2 3-3-16,-3-3-3 0,2 2 3 0,3-1 0 15,-2 1-2-15,0 1 2 0,-2 1 4 0,-1-1-3 16,3 1-3-16,-4 6 9 0,0-3-4 0,1 4 4 15,-2 2 1-15,1 0 1 0,1 4 9 0,-5-4 2 16,1 7 2-16,1-3 4 0,-3-2-3 0,0 2 0 16,1 0-2-16,0 1-1 0,0-1-3 0,-1 1-1 15,1-1-2-15,1-1 0 0,1-1-3 0,-4-5-1 16,1 2 4-16,3-2-5 0,1-2-5 0,-2 1-1 16,3-5-4-16,2 1 2 0,-1-2 2 0,3-3-3 15,-4 0 2-15,5-3 0 0,-1-1-1 0,6-4-1 16,-5 1 0-16,0-3-1 0,-1 1 0 0,-1-4-3 15,-2-3 5-15,-1 3-1 0,-3-4 2 16,2-9-2-16,-7 7 2 0,0-8 0 0,-3 3-4 0,-4-2 2 16,-4 3 1-16,0-1 3 0,-9 2-1 0,6 8 1 15,-7-6 1-15,-3 4 0 0,0 3-2 0,2 6-2 16,2-4 5-16,-11 6-5 0,9-1 3 0,1 2-3 16,-2 2-7-16,5 4-32 0,-2-2-43 0,0 0-50 15,6 0-51-15,2 4-196 0,1-1-409 0,4 1 181 16</inkml:trace>
  <inkml:trace contextRef="#ctx0" brushRef="#br0" timeOffset="170670.805">19380 6076 145 0,'4'1'296'0,"-4"-1"-34"0,0 0-28 0,9 0-23 16,-3 0-19-16,1 0-24 0,6-1-14 0,1-3-16 0,2 2-21 15,5-3-54-15,-1-1-54 0,-5 1-67 0,3 1-66 16,-5 2-178-16,-3 0-326 0,3-1 145 16</inkml:trace>
  <inkml:trace contextRef="#ctx0" brushRef="#br0" timeOffset="170813.452">19420 6191 177 0,'0'2'170'0,"0"-2"5"0,4 7-19 0,0-3-12 0,3-3-12 16,6-1-12-16,5 2-17 0,9-5-15 0,1 2-56 16,2-4-76-16,-3-1-166 0,4 0-226 0,-3-2 101 15</inkml:trace>
  <inkml:trace contextRef="#ctx0" brushRef="#br0" timeOffset="171387.626">20077 5934 157 0,'10'-5'243'0,"2"2"-12"0,5-3-14 0,0 1-14 15,1 0-16-15,0 0-11 0,3 0-11 0,-5 5-17 16,4-1-13-16,-2-1-10 0,-4 2-14 15,-4 0-11-15,2 2-6 0,-3-4-13 0,-3 5-7 0,2 0-8 16,-3-2-6-16,1 3-2 0,-3-3-2 0,-3 4-5 16,-1 1-5-16,-3 1-5 0,-2-2-3 0,-5 6-4 15,2-5-6-15,-1 3-2 0,-3-3 1 0,4 1-3 16,-1-1-6-16,-3-1-3 0,4 1 1 16,-4 1-9-16,5-3-6 0,1 1-5 0,0 1-8 0,-1-1-4 15,4 0 1-15,0 0-7 0,0-1-4 0,4 0 4 16,-2 1-2-16,0-1-3 0,6 3 2 0,-2-3-4 15,3 3 0-15,3 0-4 0,0 3-1 0,1-5 1 16,4 5 2-16,1-1 3 0,-1 3 3 0,2 0-5 16,-1-1 6-16,0-2 2 0,-2 0 5 0,-4-1 1 15,2 1-1-15,-3 1 3 0,-1-3 3 0,-4 3 7 16,1-3-2-16,-2 4-4 0,-4-5 4 0,0 1 7 16,-4 0-5-16,1 1 5 0,-7-3-2 15,3 4 6-15,-7-3 2 0,-1 1 0 0,-1 0 3 0,1-2 2 16,0 1 6-16,-2-3 1 0,3 0-5 0,-2 2-2 15,0-2-4-15,4-2 1 0,-2 2-9 0,4-3-18 16,-1 2-27-16,5-2-53 0,0-2-50 16,4-2-73-16,-4-1-119 0,4-2-367 0,5-1 163 0</inkml:trace>
  <inkml:trace contextRef="#ctx0" brushRef="#br0" timeOffset="171845.674">20579 5888 47 0,'7'-2'220'0,"4"-1"-3"0,0 1-10 0,2 0-17 16,1 2-13-16,5 3-16 0,-2-2-15 0,2 0-13 16,-4083 3-15-16,8159-1-9 0,-4081 2-10 0,1-1-11 15,-4 4-6-15,0-4-11 0,-2 1-5 0,-3 3-4 16,-2-4-6-16,1 1-1 0,-4 2-6 0,-2-2-6 15,-6 4-5-15,-1 0-4 0,1 0-2 0,-4-2 1 16,1 1-7-16,-2-1-3 0,1 1-2 0,-1-4-3 16,3 3 4-16,-2-1-5 0,-1-2-6 0,7 0-2 15,-5-1-3-15,7-1-7 0,-2 1 3 0,0-1 2 16,1 2-6-16,1-3-1 0,2 4-2 0,1-5 0 16,-1 5 1-16,1 0 2 0,1-1 1 0,3 1-2 15,-2-1 0-15,1 2 0 0,1-1 0 0,4 0 1 16,-2 4 3-16,2-2-5 0,-2 1 5 0,3 3 0 15,0-3-1-15,0-1 2 0,0 1-3 0,0 0 2 16,-3 0 1-16,-2-2-1 0,0-2 3 0,0 4 2 0,-4-3-1 16,1-1 2-16,-2 1 2 0,-3 2 9 15,-1-4-4-15,-4 4 6 0,-2-1 1 0,0-1 1 16,-4 1-3-16,3-4 1 0,-4 1-1 0,3 1-4 16,-5-2 5-16,7 2-7 0,-2-3-7 0,0 0-15 0,1-1-22 15,4 0-27-15,-1-1-37 0,1 0-44 0,3-3-40 16,2 0-56-16,1-1-124 0,2-2-388 15,2 2 172-15</inkml:trace>
  <inkml:trace contextRef="#ctx0" brushRef="#br0" timeOffset="172129.78">21036 5975 217 0,'7'5'230'16,"-7"-2"-5"-16,0 2-6 0,0 0-18 0,2 2-13 15,-4 0-13-15,2 2-23 0,0 0-15 0,0 2-17 16,0-1-8-16,2-1-10 0,-1-1-15 0,1 1-9 16,0-2-7-16,0-4-10 0,0 2-4 15,1 2-6-15,1-5-6 0,2 1 2 0,0 1-11 0,-1-2-1 16,-1-1-5-16,-4-1-5 0,10-1 0 16,-2-5 0-16,-7 4-1 0,3 1-1 0,0-3-1 0,-3-2 0 15,2-1-5-15,-6 5-1 0,2-5-3 0,1 0 1 16,-6-2-5-16,0 5 2 0,0-5-5 0,-2 2-11 15,0 1-12-15,0 2-18 0,-2-1-24 0,-2 1-35 16,2-1-48-16,0 2-40 0,0 0-217 0,-3 1-433 16,5 0 191-16</inkml:trace>
  <inkml:trace contextRef="#ctx0" brushRef="#br0" timeOffset="172475.53">21504 5524 172 0,'3'-6'281'0,"-1"-1"-2"0,-2 2-16 16,1 0-26-16,-1 2-24 0,2-2-24 0,-2 5-19 15,0 0-14-15,0 0-13 0,2 11-11 0,-6-1-10 16,3 7-2-16,-5 6-1 0,-2 6 2 0,-3 1 5 15,0 14-5-15,-5 1 3 0,-4 3-2 0,-1 1-1 16,-1 4-12-16,-6 3 0 0,-12 22-11 0,12-23-4 16,-13 18-3-16,-3 1 4 0,16-26-21 0,-4 5-5 15,2-4-8-15,-1 0-11 0,1 0 1 0,4-3-7 16,2-4-1-16,6-12-9 0,-1-1-2 0,8 0-10 16,-1-5-9-16,2 0-21 0,2-8-20 0,4-5-27 15,2 1-16-15,-1-3-23 0,3-2-24 0,0-1-31 16,0-2-34-16,3-1-42 0,-3-3-46 0,14-4-266 15,-4 0-581-15,3-7 257 0</inkml:trace>
  <inkml:trace contextRef="#ctx0" brushRef="#br0" timeOffset="172768.674">21546 6093 166 0,'0'0'263'0,"0"0"-10"0,-9 8-6 15,0 1-13-15,5-3-18 0,-6 5-17 16,5-1-15-16,-1 1-18 0,-2 3-20 0,4-2-13 16,-3 2-12-16,3 1-17 0,0-2-6 0,2-2-15 15,4 1-7-15,-4-4-5 0,2 0-11 0,0 1-6 0,0-2-10 16,3-1-3-16,0-3 1 0,-1 0-8 16,0-1-4-16,0 2 1 0,-2-4-5 0,9-2 1 15,-9 2-5-15,8-5-3 0,-7 1 3 0,4-1-3 16,-4-4-4-16,1-1 1 0,0 2-1 0,-4-6-1 0,0-1 3 15,-4 2-25-15,1-3-11 0,-3 6-16 0,-1-4-10 16,-2 2-20-16,-1 5-25 0,2 0-34 16,-2 2-53-16,2 0-48 0,-1 4-195 0,1 1-455 15,-3 1 201-15</inkml:trace>
  <inkml:trace contextRef="#ctx0" brushRef="#br0" timeOffset="173088.738">22194 5808 93 0,'0'0'272'15,"0"0"-22"-15,0 0-24 0,0 0-24 0,10 19-11 16,2-5-12-16,2 10-14 0,1 2-12 0,6 3-9 16,4 10-14-16,1 2-10 0,-7-9-10 0,12 8-8 15,-6 1-14-15,-2-11-6 0,-5-2-8 0,5 1-7 16,-4-4-10-16,-1-3-8 0,-5-5-10 0,-5-1-11 16,-1-3-17-16,-1-2-16 0,0-4-18 0,-3-1-22 15,-1-2-31-15,0-1-42 0,-2-3-46 0,0 0-42 0,0 0-161 16,3-12-395-16,-3 3 175 0</inkml:trace>
  <inkml:trace contextRef="#ctx0" brushRef="#br0" timeOffset="173275.657">22604 5804 227 0,'-5'-5'280'0,"3"2"-22"0,2 3-15 15,-16 6-3-15,5 5 1 0,-2 4-16 0,-6 6-5 16,-1 4-13-16,3 4-14 0,-1 2-7 0,-5 16-17 15,1-2-12-15,0 5-15 0,-2-1-11 0,2 0-15 0,0-1-9 16,-3 3-18-16,1 0-21 0,-3-5-51 16,-1 0-57-16,-7 2-76 0,-2-8-85 15,-2 0-83-15,0-3-196 0,-2-6-519 0,-1 0 231 0</inkml:trace>
  <inkml:trace contextRef="#ctx0" brushRef="#br0" timeOffset="174244.678">17682 7485 42 0,'0'0'214'0,"4"-2"-17"0,-4 2-13 16,5 6-5-16,-1 0-5 0,1 2-11 0,3 5-14 15,-1 2-9-15,2 4-17 0,5 5-7 0,-1 1-12 16,0-1-10-16,-3-7-9 0,3 6-6 16,-2-6-6-16,-2 1-11 0,2-1-8 0,1 0-6 0,-3-3-2 15,-4-3-6-15,4-1-13 0,-4 1-29 0,0-5-28 16,-1 0-29-16,-4081-1-25 0,8162-5-34 0,-4085 0-20 15,0 0-20-15,0 0-9 0,14-10-107 16,-13 6-295-16,3-3 131 0</inkml:trace>
  <inkml:trace contextRef="#ctx0" brushRef="#br0" timeOffset="174396.777">17926 7553 39 0,'0'-18'111'0,"0"4"28"0,-1 4 25 16,-2 2 5-16,2 4 3 0,-3 0-6 0,0 4-3 15,4 0-4-15,-19 7 0 0,5 4-1 0,-6 5 1 16,-1 8-7-16,-2 0-6 0,1 1-13 0,-2 2-11 15,4 1-12-15,-2 1-11 0,3 0-12 0,-1 0-10 16,4-2-30-16,-2-1-29 0,-1 1-37 0,6 1-47 16,-1-3-55-16,4-10-67 0,2 1-205 0,1 1-425 15,2-8 188-15</inkml:trace>
  <inkml:trace contextRef="#ctx0" brushRef="#br0" timeOffset="174610.261">18198 7502 132 0,'2'5'297'0,"-4"6"-26"16,0-1-12-16,-5 6-16 0,3 3-7 0,0-7-22 0,0 7-11 16,2 0-24-16,0 0-17 0,-2-2-16 0,3 2-18 15,1 2-10-15,-2-4-15 0,2 1-19 0,-1-2-39 16,2 1-44-16,-1-6-54 0,3 2-54 15,-1-4-67-15,1-2-50 0,-2-1-154 0,3-2-408 0,0-1 180 16</inkml:trace>
  <inkml:trace contextRef="#ctx0" brushRef="#br0" timeOffset="174927.539">18438 7565 171 0,'4'-4'287'0,"-4"4"-16"0,0 0-9 0,8 9-9 16,-8 0-2-16,-1 2 5 0,-1 1-28 0,1 0-11 15,0 6-29-15,0-1-12 0,1-1-13 0,-2 1-14 16,2 1-13-16,0 0-17 0,0-7-12 0,2 2-9 16,-1-1-16-16,1-2-10 0,2-1-3 0,0 0-15 15,2-2-10-15,-2-1 0 0,1-2-6 0,3-1-9 16,-4-1-9-16,-4-2-23 0,14-3-9 0,-5-1-8 16,-3-1-2-16,3-3-3 0,-4-2-5 0,-1 0-4 15,4-8 3-15,-7 4-12 0,-1-6 3 0,0-1-1 16,-5 2 6-16,1 0 5 0,-2-6 4 0,-2 8 1 15,-1 0 5-15,0 2 4 0,-1 3-3 0,-3 1 7 16,4 4 0-16,-4-2 0 0,3 8 1 0,-3-2 1 16,2 3-3-16,1 3-8 0,1-3-29 0,-1 4-22 15,3 1-27-15,2 0-29 0,0-1-27 0,5 0-26 16,0 2-16-16,4-3 2 0,2 1-18 0,3-1-110 16,3-1-347-16,1 1 153 0</inkml:trace>
  <inkml:trace contextRef="#ctx0" brushRef="#br0" timeOffset="175203.392">18519 7579 526 0,'14'-1'36'16,"10"0"15"-16,-11 1 14 0,0 1 11 0,-3 0 0 15,2-1 27-15,-1 3 34 0,-5 0 15 0,0 3 14 16,-1-1 10-16,4 6-2 0,-8 0 2 0,3 2-10 16,-4 2-2-16,0 4-11 0,0-2 3 0,0 1-27 15,1 0-16-15,2-1-7 0,-2-2-14 0,-1-2-7 16,4 2-13-16,-2-4-5 0,3 0-8 0,4 0-11 16,-5-3-7-16,5 0 4 0,1-3-8 0,4 2-6 0,3-6-5 15,2-1-8-15,3-1-18 0,-3-3-20 16,9-2-13-16,-1-2-13 0,-7 1-4 0,-2-3-6 15,0 1 1-15,-4-4-1 0,4 0 3 0,-9-3-2 0,4-2 6 16,-4088-6 4-16,8163-1 6 0,-4088 0 5 0,0 0 8 16,-4 6 5-16,-4-4 8 0,-2 7 5 15,-2-1 5-15,0 5 5 0,-2 2 0 0,-2-2 4 16,-2 5 3-16,-1 1-4 0,1 3-3 0,-2 3-1 0,3 3-6 16,-3 3-13-16,-3-2-25 0,7 7-46 0,-3-5-58 15,5 6-58-15,0-2-192 0,3 4-430 0,1 0 191 16</inkml:trace>
  <inkml:trace contextRef="#ctx0" brushRef="#br0" timeOffset="175427.576">19366 7661 295 0,'13'-4'328'0,"-7"1"-39"0,5-1-27 0,1-1-20 16,5-2-25-16,1 2-21 0,-3 0-26 0,7-2-14 16,0 3-17-16,6-2-14 0,-1 2-34 0,-8 1-62 15,1-1-73-15,-1 3-83 0,1-3-77 0,-6 0-157 16,-3 2-391-16,-1 0 173 0</inkml:trace>
  <inkml:trace contextRef="#ctx0" brushRef="#br0" timeOffset="175576.349">19434 7803 194 0,'0'4'215'0,"4"-1"-11"0,1 0-25 0,4-1-13 16,5 0-15-16,4-2-19 0,3-2-22 0,1 1-73 0,10-3-90 15,-5-3-170-15,1 1-241 0,-5-5 107 0</inkml:trace>
  <inkml:trace contextRef="#ctx0" brushRef="#br0" timeOffset="176525.294">20124 7299 90 0,'5'-4'205'0,"3"-3"-15"0,-3 2-3 16,2 0-11-16,5-3-11 0,-2 1-10 0,2 1-11 16,6-1-8-16,-5 2-9 0,4 0-5 0,2 4-6 15,-2 1-7-15,2 1-6 0,-2 5-1 0,3 1-4 16,6 7-3-16,-6 2 0 0,-4 0 1 0,-2 7-5 15,2 0-4-15,-5 3-5 0,-3 1-6 0,0 2-6 16,-3-4-6-16,-5 4-2 0,-4-3-5 0,1 3-4 0,-4-4-5 16,-6 0-9-16,-1-3 1 0,-4-2-6 15,-1-1-5-15,-1-1-7 0,-3-3-6 0,4-5-5 16,1 0-2-16,-3-2-5 0,6-1-1 0,-5-4 0 0,4-1 3 16,3 0-5-16,2-4 2 0,-3 0-4 0,8 2-1 15,0-6 2-15,0 1-3 0,3-2 0 16,0-4-2-16,3-1-2 0,3-5-1 0,2-3 0 15,3 5 1-15,-1 1 3 0,-1 2 1 0,3 2-6 16,-3 3 5-16,3-1 0 0,-1 4-1 0,2 1 5 0,-1 1 3 16,1 4 2-16,3 1 0 0,-4 4 1 15,4-2-1-15,2 7 2 0,-2-2 2 0,2 2-5 0,-1 1 2 16,3-2-2-16,2 2-7 0,2 2-7 0,0-6-16 16,-3 0-21-16,4-4-20 0,-2 2-30 0,7-2-16 15,2-2-19-15,-7-3-5 0,8-3 2 0,-10-2 11 16,2-2 17-16,3-2 6 0,-7 4 17 0,1-2 7 15,-1-2 7-15,0-1 7 0,-4-2 9 0,-1 1 9 16,-3-3 3-16,0-1 4 0,-3-2 11 0,-3-4 11 16,0 3 10-16,-3-1 12 0,-2-1 11 0,-1 4 14 15,0-1 16-15,-5 1 18 0,2 2 17 0,-1 2 11 16,2 5 10-16,0 0-1 0,2 0-8 0,-1 5-4 16,2-2-11-16,0 0-9 0,1 4-7 0,0 0-3 15,0 0-9-15,-8 8-2 0,5 1-4 0,3 0-6 16,0 3-3-16,3 5-6 0,-1 0-4 0,2 2-2 15,0-1-2-15,3 10 1 0,3-3-5 0,-5-6 0 16,4 5-6-16,0-5 1 0,-5-1-1 0,1-2-1 16,-4-1-5-16,1 3 0 0,-2-7-1 0,-2-1-6 15,-1 2-15-15,0-5-4 0,-4 3-10 0,1-3-5 16,-3 0-6-16,-3-2-5 0,2 0-1 0,0-2 4 16,-4-2 1-16,2 0 6 0,1-1-1 0,-1-1 6 15,2-1 5-15,0-2-2 0,2-1 3 0,1-2 5 16,1-2 4-16,6-3 1 0,0-6 3 0,1-1-2 15,7 0 6-15,4-6-1 0,7-4 0 0,3 3-2 16,3-1-1-16,12-5 6 0,3 1-3 0,0 1-1 16,4 4-5-16,0 2-30 0,0 0-47 0,4-2-50 15,-15 8-238-15,0 0-412 0,0 3 182 0</inkml:trace>
  <inkml:trace contextRef="#ctx0" brushRef="#br0" timeOffset="177016.653">21298 7446 47 0,'14'-4'187'0,"-2"2"-13"0,-1-3-13 16,10-1-12-16,-5 4-15 0,2-3-24 0,0 0-5 15,1 1-8-15,2-1-13 0,-2 4-6 0,-2 0-5 16,-2-2-17-16,-5 3-26 0,0-1-37 0,0-2-40 16,-2 2-41-16,-4 1-137 0,-4 0-242 0,0 0 108 15</inkml:trace>
  <inkml:trace contextRef="#ctx0" brushRef="#br0" timeOffset="177476.925">21277 7558 5 0,'0'0'107'0,"2"-5"-14"0,2 0-21 16,0 0-17-16,2-2-10 0,-1-2-11 0,0 1 5 15,1-4-14-15,1 5-5 0,-2-3 13 0,0-1-1 16,2 0 15-16,-1 1-14 0,-1-2 16 0,-5 1-6 16,5 1 16-16,-2 0 17 0,-2 3 22 0,2 2 24 15,-2 2 7-15,-2-3 0 0,-2 2-8 0,3 4-10 16,-4-1-3-16,4 1-3 0,0 0 0 0,-19 7 4 16,12 0 0-16,-4-2-3 0,1 4-10 0,1 1-6 15,0-2-8-15,2 1-7 0,0 1-8 0,0 0-8 0,5-2-4 16,-2 1-7-16,1-4-7 0,3 4-4 15,3-2-1-15,0 1-10 0,-1-2-1 0,2-1-5 16,0 1 0-16,1-2-4 0,4 1 1 0,-2-2-4 16,0-2-3-16,2-1-2 0,1 0-1 0,-1 0 0 15,3 0 0-15,-6-1 1 0,6-2 0 0,-7 2-2 0,-1-3-2 16,0 0-2-16,-1-2-9 0,-1-1-7 0,0 0-4 16,-2 0-11-16,-4-1-5 0,2 0-9 0,-2-2-6 15,-4 3-9-15,3 1-8 0,-4 0-11 0,0 1-20 16,4 1-22-16,-2 2-18 0,0-2-34 0,3 1-194 15,-2 2-396-15,6 1 175 0</inkml:trace>
  <inkml:trace contextRef="#ctx0" brushRef="#br0" timeOffset="177784.724">21672 7270 87 0,'0'-9'253'0,"-2"1"5"0,0-4 4 0,-1 7-10 16,3 0-11-16,-1-2-21 0,2 4-23 0,-1 0-22 16,0 3-14-16,-1-8-18 0,1 8-11 15,0 0-19-15,0 0-6 0,-9 14-6 0,1 1-10 0,-6 6-2 16,2 4-8-16,-3 3-2 0,-3 5 1 0,-2 10 0 16,-4 3 2-16,-2 2 1 0,3 0 1 0,-5 3-1 15,2 0 4-15,1-2-10 0,-1 1 6 0,-7-4-6 16,9-2-6-16,-2 2-8 0,2-7-9 0,4-8 5 15,2 0-21-15,1 0 3 0,2-2-4 0,3 0-13 16,1-3-5-16,-1-3-24 0,6-6-32 0,-1-1-31 16,2-3-32-16,3-1-36 0,-1-3-32 0,3-2-43 15,5-3-34-15,-2-3-49 0,-3-1-206 0,0 0-542 16,23-8 239-16</inkml:trace>
  <inkml:trace contextRef="#ctx0" brushRef="#br0" timeOffset="178025.78">21657 7769 240 0,'-2'6'235'15,"2"-2"-10"-15,-2 2-16 0,0 1-15 0,-1-2-16 16,3 1-17-16,-1 1-12 0,1-2-20 0,-3 1-12 16,6 0-16-16,-2 0-9 0,1 1-11 0,0-3-9 15,1 0-8-15,1 0-8 0,1 0-6 0,-1-3-6 16,0 0-7-16,-4-1-1 0,0 0-2 0,0 0 1 15,0 0-9-15,0 0 0 0,4-6-4 0,-4 6-1 0,-8-9 3 16,1 5-9-16,-3-3-13 0,-1 2-20 16,-1-1-24-16,-3-2-37 0,2 5-33 0,1-4-55 15,-2 4-210-15,4-1-407 0,-3 3 181 0</inkml:trace>
  <inkml:trace contextRef="#ctx0" brushRef="#br0" timeOffset="178464.688">22262 7335 224 0,'0'0'268'0,"0"0"-24"0,-7 8-13 0,6 1-15 15,1 0-6-15,0 7-14 0,3 3-15 0,-1 5-6 0,6 5-9 16,-2-4-11-16,2 7-6 0,3 1-6 0,2-2-8 16,0-1-12-16,1 1-1 0,1-1-9 15,-1-1-13-15,3 1-8 0,1-4-13 0,-2 3-11 0,0-4-5 16,4-3-10-16,-2-1-3 0,-6-6-4 0,-2 1-12 16,1-5-18-16,-2-4-31 0,-1 1-24 0,0 0-39 15,-3-3-43-15,1-2-47 0,-1-3-52 0,-5 0-49 16,7-5-188-16,-6 0-496 0,-1-2 220 0</inkml:trace>
  <inkml:trace contextRef="#ctx0" brushRef="#br0" timeOffset="178778.776">22644 7371 112 0,'-3'-3'307'0,"3"-3"-17"0,0 6-14 0,-1-5-14 16,1 5-6-16,-2-3-11 0,2 3-15 0,0 0-8 15,-11 8 6-15,3 1-18 0,-3 3-10 0,0 1-6 16,-1-1 3-16,-5 9-14 0,1-1-6 0,-1 2-3 16,-1 2-4-16,0 3 2 0,-3 4-1 0,-5 11 0 15,-4-2-2-15,9-10 1 0,-11 12-5 0,5 0-3 16,2-1-2-16,-4-1 3 0,8-9-5 0,-7 10 2 0,1-3-6 16,9-8 5-16,-4 0-4 0,5-1-9 15,2 0-9-15,-5-3-9 0,7 2-20 0,0-4-9 16,6-4-10-16,-1 2-13 0,2-4-8 0,1-1-10 15,2-5-14-15,0-2-11 0,3 0-19 0,0-1-8 16,0-1-26-16,0-3-28 0,-1 0-36 0,0-2-29 16,1 1-41-16,0-4-62 0,0 0-81 0,0 0-93 0,0 0-107 15,-4-16-405-15,4 4-977 0,-4-5 433 16</inkml:trace>
  <inkml:trace contextRef="#ctx0" brushRef="#br0" timeOffset="179761.721">17705 8970 171 0,'1'-4'197'15,"-1"4"-11"-15,2-2-12 0,-2 2-1 0,0 0 2 0,14 1-1 16,-8 0 3-16,8 6-8 0,4 2-6 16,5 3-2-16,1 1-18 0,-1 2-9 0,1-1-11 15,-2 3-13-15,4-1-10 0,-4 1-9 0,0-1-12 16,-6-3-8-16,6 4-7 0,-10-2-11 0,3-2-13 0,-3 1-18 15,-2-5-28-15,-2 0-33 0,1 0-35 0,-6-1-34 16,1-2-27-16,-2-3-34 0,3 1-16 0,-5-1-33 16,0-3-118-16,-5 5-364 0,5-5 161 0</inkml:trace>
  <inkml:trace contextRef="#ctx0" brushRef="#br0" timeOffset="179947.763">18033 8888 199 0,'-3'-6'231'0,"0"0"6"16,-3 4-7-16,1 2-10 0,-3 0-10 0,-2 3-11 16,-7 8-19-16,3 2-12 0,-9 9-16 0,0 4-14 15,-4 1-11-15,-5 9-14 0,9-9-9 0,2 2-14 16,-4 10-8-16,6-10-16 0,3 2-25 0,0-5-35 16,2 2-43-16,1-2-50 0,4-3-55 0,-1-6-58 15,5 0-189-15,1 0-419 0,2-6 186 0</inkml:trace>
  <inkml:trace contextRef="#ctx0" brushRef="#br0" timeOffset="180197.705">18262 8852 213 0,'0'0'285'0,"0"0"-23"16,-11 15-19-16,7-6-10 0,-2 3-17 0,2 4-10 0,0 2-17 16,-1 7-20-16,1-6-15 0,1 0-15 0,1 1-14 15,-3 5-14-15,8-1-11 0,-6-6-11 16,0 3-13-16,3 0-13 0,-1-4-34 0,1 2-37 16,-1 0-46-16,-1-2-50 0,2 0-59 0,0-9-41 0,0 3-192 15,2-3-427-15,0-3 190 0</inkml:trace>
  <inkml:trace contextRef="#ctx0" brushRef="#br0" timeOffset="180509.023">18492 8971 158 0,'0'0'272'16,"0"12"-24"-16,-3-3-9 0,-1 2-5 0,1 5-18 15,-3-5-15-15,2 7-14 0,1-1-17 0,4 0-16 16,-2 2-18-16,1 0-9 0,0 1-16 0,3-2-8 15,1-1-11-15,2 1-14 0,1-2-9 0,0-5-7 16,-2 0-15-16,2-2-9 0,4-2-20 0,-1-1-8 16,-1 0-17-16,0-4-8 0,4-2-12 0,-3 0-1 15,1-1 0-15,-1-5 4 0,-1-1 1 0,-2 0 3 16,5-1 1-16,-6-3 2 0,-1-4 5 0,-3 2 0 16,1-4-1-16,-5-1 5 0,-1-2 1 0,-4-3 3 15,1-3-1-15,-5 2 2 0,1 1 2 0,-3 0 3 16,-2 1-7-16,2 6 4 0,-4 1-1 0,4 3-1 15,-4 2-1-15,1 1-5 0,-2 4-6 0,5 1-28 16,-4 0-32-16,2 4-27 0,4 1-43 0,1 3-38 16,-3 0-169-16,5 1-382 0,-1 1 169 0</inkml:trace>
  <inkml:trace contextRef="#ctx0" brushRef="#br0" timeOffset="180845.77">18848 8918 336 0,'0'0'308'0,"-2"10"-29"0,0-2-17 0,-1 3-15 0,-1 0-10 15,0 6-19-15,0-2-19 0,1 2-16 16,0 0-14-16,3 2-18 0,-2 1-18 0,2-3-9 16,3 0-13-16,2 0-17 0,0 0 0 0,3-3-15 15,0 1-12-15,3-1-11 0,2-2-6 0,-3-9-18 0,0 5-17 16,6-4-23-16,-2-2-11 0,4-4-17 0,4-3-8 15,-2 1-6-15,3-2-5 0,-4-3 5 0,4-4 2 16,-9 1 3-16,4-8 5 0,-7 3 4 16,1 1 4-16,-3-1 0 0,0-9 4 0,-3 1 6 0,-4 1 0 15,-4-2 4-15,-2-4 5 0,-5 2-5 0,2 2 7 16,-3 1 1-16,-3 3-1 0,-2 3 5 0,-1 3 0 16,2 5 0-16,-2 4 1 0,0-3-2 0,-3 8-9 15,8-1-17-15,-3 6-31 0,-3-1-35 0,3 5-45 16,1-4-37-16,3 6-191 0,1-1-402 0,1 2 177 15</inkml:trace>
  <inkml:trace contextRef="#ctx0" brushRef="#br0" timeOffset="181071.632">19610 9017 184 0,'9'-1'370'0,"-4"-2"-43"0,-5 3-32 15,7-5-27-15,-1 4-32 0,3-3-21 0,1 0-21 16,1 0-22-16,8-3-25 0,0 1-35 0,-4-1-52 16,2 1-53-16,1 2-52 0,-6 3-67 0,-1-7-49 0,0 4-218 15,-6 3-409-15,-1-1 181 0</inkml:trace>
  <inkml:trace contextRef="#ctx0" brushRef="#br0" timeOffset="181234.198">19476 9145 74 0,'4'7'244'0,"0"-4"2"0,3 2-7 15,2-3-14-15,4 1-20 0,8-2-19 0,5 0-22 16,5-1-19-16,2-2-19 0,0-5-46 0,3 2-80 15,0-4-107-15,-3 0-198 0,3 2-330 0,-8-3 146 16</inkml:trace>
  <inkml:trace contextRef="#ctx0" brushRef="#br0" timeOffset="181984.379">20466 8778 83 0,'0'0'268'0,"0"-6"-8"15,0 2-12-15,0 4-14 0,0 0-21 0,0-4-19 0,0 4-22 16,4-3-17-16,-4 3-15 0,0 0-8 0,0 0-3 16,0 20-3-16,-1-7-3 0,-2 7 2 0,3 9-3 15,0 3-7-15,-6-1-6 0,5 2-10 16,-2 1-2-16,3 0-17 0,0 0 4 0,0 1-14 0,0-1-9 16,-1-1-5-16,-2-7-9 0,3 2-7 0,4-10-11 15,-4-1-27-15,3 0-29 0,-2-5-31 0,-1 0-41 16,-1-2-35-16,2-3-30 0,-2-2-31 0,1-2-31 15,0-3-41-15,0 0-141 0,0 0-441 0,0 0 196 16</inkml:trace>
  <inkml:trace contextRef="#ctx0" brushRef="#br0" timeOffset="182380.812">20675 8814 126 0,'2'-5'226'0,"2"4"-24"0,-4 1-6 15,0 0 4-15,0 0 1 0,5 7-12 0,-5-3-13 16,0 8-12-16,0-3-10 0,-1 1-8 0,-3 2-6 16,4 0-4-16,-4 4-13 0,4 0-11 0,-6 0-9 15,6-1-8-15,-3 1-10 0,2 0-5 0,1 2-8 0,0 2-3 16,0-2-9-16,1-2-9 0,2 2-4 0,3 0-7 16,2-1-3-16,-2 3-9 0,1-11-1 15,4 6-3-15,-2 0-5 0,3-2 0 0,2-4-7 0,-3-3 2 16,1 2-8-16,-1-4-5 0,0 0 0 0,1-3-13 15,0 0-10-15,-1-2-4 0,-1-1 2 0,1-3-2 16,1 0 11-16,-7-1-4 0,4 0 4 0,-1-4 2 16,1-1 3-16,-5-4 0 0,1 5 2 0,-1-3-1 15,-3-3 0-15,-1-1 4 0,0-2 0 0,0-1-2 16,0-4 2-16,-5-2 3 0,0 6-4 0,1 0 4 16,-5 2 2-16,4 1 2 0,-4-3 2 0,1 6-2 15,-4-1 0-15,5 6 1 0,-2-1-3 0,0 2 5 16,2 1-3-16,-1 3-2 0,-1 1-7 15,-4 0-13-15,2 3-17 0,-1 1-19 0,2 4-33 0,1-1-29 16,-2 1-38-16,6 0-27 0,1 3-39 0,0-4-156 16,1 2-408-16,3 0 180 0</inkml:trace>
  <inkml:trace contextRef="#ctx0" brushRef="#br0" timeOffset="182741.11">21146 8833 96 0,'0'0'253'0,"0"0"-12"0,0 0-2 0,3 7-10 15,-6-1-10-15,-1 5-10 0,2 1-11 0,-5 5-9 16,5-2-10-16,-2 2-21 0,0 1-9 0,-1 10-15 16,4-9-14-16,-3 0-13 0,4 0-9 0,0-1-11 0,5 2-9 15,0-2-10-15,-1-1-6 0,5 0-5 0,-4-5-9 16,0 1-6-16,2-1-5 0,0-5-6 15,2 2-1-15,-5-6-2 0,8 1-5 0,-2-1-4 0,1-3-3 16,0-3 4-16,3-1 4 0,-2-1-13 0,2-2 1 16,1 0-1-16,-4 1 1 0,-1-3-1 15,3-4-1-15,-3-1-2 0,-3 1 2 0,0-4-2 0,-2 0 1 16,-1 0-1-16,-4-3-3 0,4-4 1 0,-4-3-3 16,-4 3 0-16,-2-3-9 0,-1 1-10 0,-2 1-4 15,1 1-5-15,-3 7-1 0,2 0-10 0,3 5-1 16,-2 3-22-16,1 1-26 0,-2 2-22 0,2 3-28 15,-2 3-31-15,9 0-23 0,-11 5-30 0,6-1-197 16,-1 1-448-16,4 2 198 0</inkml:trace>
  <inkml:trace contextRef="#ctx0" brushRef="#br0" timeOffset="183027.68">21637 8867 135 0,'4'-3'291'0,"-4"3"-23"16,0 0-16-16,0 0-22 0,0 0-17 0,0 0-4 16,0 0-28-16,0 0-20 0,-3 10-17 0,3-10-13 15,0 7-11-15,2-2-14 0,-1-1-15 0,0 0-10 0,5 0-9 16,-1-1-8-16,1 0-10 0,0-1-8 16,2 0-16-16,4-2-2 0,-2 0-4 0,1 0-5 15,-2-2-1-15,-1-1-2 0,-1 1-3 0,-2-2 5 16,0 1-3-16,-1-1 0 0,0 0-2 0,-1-3-2 0,-3 2-2 15,-2-4-6-15,1 4-5 0,-5-3-14 16,-4-1-11-16,-1 1-6 0,-2-3-22 0,-6 2-11 16,0 2-15-16,2 0-15 0,-2 3-25 0,0-3-31 15,4 4-40-15,-3 1-182 0,1 3-404 0,7-1 179 0</inkml:trace>
  <inkml:trace contextRef="#ctx0" brushRef="#br0" timeOffset="183353.725">22144 8526 148 0,'1'-8'290'0,"1"1"-10"0,0 2-9 16,-2 0-19-16,4 1-27 0,-4 4-14 0,0 0-19 15,0 0-7-15,-4 18 5 0,0-2-21 0,-1 10-8 16,-4 3-15-16,-2 5-6 0,-2 11-3 0,-2 4-2 15,0 2 2-15,-6 2-6 0,1 1-8 0,-1 2 8 16,-10 23-5-16,8-27-18 0,1 4 12 0,-12 21-6 16,10-26-3-16,2 0-10 0,-1-2-12 0,0 1 0 15,3-5-9-15,-1 3-11 0,2-4-6 0,6-13-6 16,1 1-6-16,-1-3-7 0,6 2-11 0,-1-4-17 16,1-2-24-16,3-7-22 0,2-1-37 0,-2-3-26 15,3-1-24-15,1-4-24 0,0-1-23 0,-2-3-33 16,4 2-18-16,0-5-28 0,3-2-31 0,-5 0-18 15,19-7-222-15,-10 0-558 0,6-5 247 0</inkml:trace>
  <inkml:trace contextRef="#ctx0" brushRef="#br0" timeOffset="183617.582">22144 9268 111 0,'5'-4'255'0,"1"-1"-13"0,-3 5-11 15,-3 0-1-15,0 0-4 0,2 7-2 0,-4 0-16 16,0 5-18-16,1-2-15 0,-1 2-21 0,2 0-14 0,0 1-15 15,0-2 1-15,0 5-24 0,0-5-12 0,3 0-2 16,-3-2-23-16,2 0-7 0,3-1 1 0,-1 0-11 16,-1-4-5-16,3 1-8 0,-1-3-1 15,0 0-2-15,4-2-8 0,-1 0 0 0,-2-4 1 0,2 0-3 16,2-1-1-16,-5 1 4 0,-1-2-9 0,1-5 2 16,-1 2-3-16,-2-1 4 0,-4-2-3 0,2 0-2 15,-1 0-2-15,-3-1-2 0,-4 2-4 0,-1 1-1 16,-7 0-12-16,-1 2-16 0,-1 3-24 0,-14 5-30 15,-1 1-44-15,1 4-55 0,-2 2-59 0,-6 3-245 16,4 4-519-16,2-2 229 0</inkml:trace>
  <inkml:trace contextRef="#ctx0" brushRef="#br0" timeOffset="202287.367">17258 11003 104 0,'0'-4'167'16,"0"-1"-17"-16,0 0-10 0,5 2 3 0,-2-2-14 0,-2-1-9 16,3 0-1-16,-1 4-15 0,1-4-8 0,-1 2-1 15,-1 0-1-15,1 1-7 0,1 0-5 16,-2 2-3-16,-2 1-2 0,4-6 1 0,-3 5 3 15,-1 1-2-15,4-3 3 0,-4 3 2 0,0 0 9 0,0 0 5 16,5 10-2-16,-8-1-5 0,1 1-7 16,-2 6 5-16,-1 0-13 0,-2 8-3 0,0-4-6 0,1 0-4 15,1-2-1-15,0 1-5 0,-4 5-9 16,4-7-4-16,3 1-4 0,1-1-3 0,1-2-8 0,-4 2 0 16,9-5-2-16,-3 0-8 0,4 1-1 0,-2-4 1 15,4 1-2-15,0-3-3 0,1 3-4 0,4-4-2 16,6-1 2-16,-1 0-4 0,10-2 2 0,-1-3-5 15,5 3 2-15,-4-3-3 0,6 0-1 0,-3-3-2 16,0-2-8-16,-4 2-16 0,1-2-21 0,-5 1-23 16,-3-1-26-16,-3 1-21 0,2-1-27 0,-2 0-31 15,-2-2-11-15,-3 2-22 0,-2-2-36 0,-4 3-127 16,-4-1-402-16,0 0 178 0</inkml:trace>
  <inkml:trace contextRef="#ctx0" brushRef="#br0" timeOffset="202570.721">17602 11105 78 0,'-3'-4'172'0,"0"1"4"0,3 3 4 0,-1-2-1 15,1 2-8-15,0 0-12 0,-2-6-8 0,2 6-10 16,0 0-11-16,-2-4-8 0,2 4-11 0,0 0-12 16,0 0-5-16,0 0-1 0,0 0 6 0,0 0 1 15,0 12 1-15,0-5-3 0,0 6-3 0,0-1-1 16,-4 3 2-16,4 1-6 0,-1 2 7 0,0 0-3 15,-2-1-8-15,3 4 0 0,-4-1-7 0,1-2-5 0,2 1-4 16,-2-1-7-16,1-2-4 0,2 5-11 0,-2-6-2 16,2 4-8-16,0-4-2 0,0-4-4 15,-1 1-6-15,-1-1-2 0,4-1-10 0,-1 3-7 16,0-2-17-16,-2-3-26 0,1-1-27 0,0 1-36 0,0-2-43 16,-1 1-41-16,1-4-53 0,-2 1-61 0,0 1-160 15,-1-3-496-15,3-2 220 0</inkml:trace>
  <inkml:trace contextRef="#ctx0" brushRef="#br0" timeOffset="203889.342">17354 12416 20 0,'0'0'121'0,"-2"-4"0"0,2 4-9 0,0 0-19 16,0 0-9-16,2-7-7 0,0 5 6 0,-2 2-21 15,5-6-1-15,2 3 5 0,-2 1-7 0,0-2-5 0,1 2-6 16,-2-1 4-16,4 0-4 0,-2 1 1 16,4 0-5-16,2 1 4 0,-2-1 0 0,0 2 3 15,4-2-5-15,-5 2 2 0,2 0-3 0,0 0 0 16,-2 2-6-16,-1 0-2 0,-1 1-3 0,2 1-3 0,-2-1-2 16,0 0 0-16,-1 3-1 0,0 2 1 0,-5 0-1 15,2-2-5-15,-3 4 1 0,-3 1-2 0,-1 1-1 16,-1-1 0-16,-2 4-6 0,-4-1 5 0,0-2-8 15,-1 1 0-15,-3-1-1 0,2-1 6 0,-3 0-3 16,4-4 5-16,-2 4 1 0,0-2-3 16,2-2 3-16,1-1-1 0,3-1 3 0,-1 1-3 15,2-2 2-15,0-2-5 0,2 1 0 0,1 1-4 0,0-3-2 16,2 2-4-16,2-3 4 0,0 6 0 0,0-6-9 16,5 3 8-16,2-2 0 0,1 0-3 0,1 1 2 15,4-1-2-15,1 0 2 0,4-2 2 0,5 1 1 16,-4-3-1-16,8 2 3 0,-5 0-2 0,6-2 3 15,-6 3 2-15,-1-2 1 0,-1-2 1 0,1 0 0 16,-2 1 3-16,2 2 0 0,-3-2 0 0,-3 3-1 16,-2-2 8-16,-3 2-7 0,1-2 4 0,-4 2-2 15,-1-1 10-15,1 1 0 0,-7 0 3 0,6-1-1 16,-6 1 3-16,9 0-3 0,-9 0 3 0,5-1-4 16,-5 1 5-16,0 0-9 0,5-2-1 0,-5 2-6 15,0 0 1-15,0 0-3 0,0 0-3 0,0 0-3 16,0 0-1-16,0 0-2 0,0 0-4 0,7 0-1 15,-7 0 2-15,0 0-6 0,0 0-6 0,0 0-21 16,0 0-27-16,0 0-28 0,0 0-50 0,0 0-51 16,0 0-46-16,0 0-196 0,-20-3-455 0,13 1 202 15</inkml:trace>
  <inkml:trace contextRef="#ctx0" brushRef="#br0" timeOffset="210004.707">17978 13759 131 0,'-2'-4'144'0,"2"0"-14"0,0 0-3 15,1-3-3-15,0 4-11 0,-1-4-6 0,3 2-9 16,2-2-2-16,2 0-9 0,0 0-6 0,2-1-2 15,0-1 0-15,1 2 2 0,2 2 5 0,1 2 1 16,1-1-3-16,-2 3 2 0,1 1 2 0,5 1 2 16,0 3 2-16,-5 2 5 0,2 0-12 0,-2 6-2 15,-3 3-6-15,-1-1-6 0,-1 7-5 0,1 1-2 16,-9-1-11-16,0 2 0 0,-4 2-11 0,0 1 1 16,-5-1-4-16,-4 1-7 0,0-2-2 0,-2-1-2 15,-3 0-5-15,-1-3-3 0,0-2-1 0,-2 3-6 16,1-5 0-16,3-6-3 0,0 2-4 0,1-3-2 15,3-3 6-15,2 0-5 0,1-3-2 0,-1 0-5 16,5-3-2-16,-3 0-5 0,9 0-1 0,-10-6-1 16,6-3 5-16,4 1-2 0,3-5-2 0,-2-2 5 15,4 0-4-15,0 3 8 0,1 0-7 0,-1 2 7 16,2 2-6-16,1-1 4 0,-1 5 2 0,5 4 7 16,-2 2 11-16,1 3 14 0,4 5-3 0,1 2 2 15,6 5-4-15,-3 1 1 0,4 4-3 0,1 1-3 16,1-2-2-16,0-1-5 0,3 1 19 0,1-3-4 15,2 1-3-15,1-5-13 0,4-4-23 0,-5 0-38 0,3-5-62 16,3-6-77-16,2-6-78 0,-5-1-187 16,2-8-488-16,11-6 216 0</inkml:trace>
  <inkml:trace contextRef="#ctx0" brushRef="#br0" timeOffset="210862.1">18267 11174 87 0,'4'-3'155'0,"7"-3"-10"16,1 2-11-16,2-2-8 0,3 2-8 0,2-4-16 15,-1 1-5-15,2 3-8 0,1-1-9 0,-2 1-15 16,1 0-3-16,-1 2-9 0,-1-1-16 0,-4 3-29 15,-1-1-39-15,0 0-60 0,-7 2-115 0,1 0-224 16,-7-1 100-16</inkml:trace>
  <inkml:trace contextRef="#ctx0" brushRef="#br0" timeOffset="211036.683">18339 11357 30 0,'1'4'206'0,"3"-3"-20"16,-4-1-23-16,11 0-7 0,3-3-18 0,3-1-18 16,5-1-13-16,8-3-7 0,1 1-17 0,1-3-50 15,18-3-71-15,-18 5-79 0,2-1-78 0,-2-1-210 16,0-3 92-16</inkml:trace>
  <inkml:trace contextRef="#ctx0" brushRef="#br0" timeOffset="212437.435">19127 10911 65 0,'3'-3'113'0,"-1"0"-4"0,3-2 3 0,-1 2 4 0,0 0 0 16,0 0 1-16,1-3 5 0,-3 3 5 16,2 0 2-16,-1 1 9 0,-2-1 4 0,-1 3-3 15,4-6 0-15,-4 6-5 0,4-3-2 0,-4 3-8 16,0 0-5-16,0-4-8 0,0 4-10 0,0 0-2 0,0 0-17 15,-12 7-7-15,6 2-8 0,-3-4-11 0,-1 5-3 16,3-3-7-16,-1 4-6 0,1-4-4 16,2 2-1-16,1-1-5 0,2-2-5 0,0 2 0 15,2-1-5-15,0-1-4 0,0 2-1 0,4-1-2 0,-1 2-2 16,3-1 0-16,1 0-4 0,5-1-2 0,-3 2 1 16,-1-1 1-16,3-3-1 0,1 6 1 0,-2-5-2 15,0 3 1-15,2-1 1 0,-2 0-7 0,2 0 10 16,-5 1-10-16,2 0 2 0,0 0 0 0,-2-3 0 15,0 0-1-15,-3 3 1 0,0-1 1 0,-2-1 0 16,2-2 3-16,-3 2-4 0,-2-1 1 0,-3 1-4 16,2-2 1-16,-4 1-8 0,-1 1-8 15,-2 1-6-15,-2-5-13 0,-3 6-12 0,-4-3-17 0,2-1-13 16,-3-4-22-16,0 3-24 0,2-1-28 0,-2-3-22 16,5-3-25-16,-2 0-175 0,0-2-405 0,2 1 179 15</inkml:trace>
  <inkml:trace contextRef="#ctx0" brushRef="#br0" timeOffset="212899.698">19214 10819 45 0,'13'-9'146'0,"1"-1"-5"0,1 0-7 0,-1 3-10 15,2 0-7-15,-1 0-8 0,3 2-13 0,-2 1-4 16,2-1-14-16,0 4-7 0,-1 1-3 0,1-2-11 15,-5 1-9-15,-1 1 0 0,0 1-9 0,-3 1 2 16,0-1-6-16,0 1-12 0,-4-2 3 0,0 3 0 16,0-2 1-16,-5-1-7 0,6 3 6 0,-2 0 14 15,-4-1 11-15,0-2 5 0,-4 10 0 0,1-1 3 16,-2 0-5-16,-2 1 0 0,1 2 1 0,-2 3-3 16,-1 2 0-16,1 0-3 0,-2 8-3 0,0-1-5 15,5-1-1-15,-3 1-8 0,4-6 1 0,-1 3-5 16,5 4-3-16,0-7-2 0,3 0-3 0,-1-1-2 15,2-1-3-15,0 0 1 0,4-3-6 0,-1-3-1 0,2-1-1 16,2-1 0-16,4-1 0 0,-1-4-3 16,2-2 0-16,3-2 5 0,1 0-11 0,2-4 5 15,-3-1-1-15,1-2 0 0,-2-3 0 0,-5 1 0 16,7 0-2-16,-8-5 6 0,2-1-4 0,-5 2-3 16,-1-6 2-16,-2 5 0 0,-1-5 2 0,-1 1 2 0,-3-6-4 15,-6 0 2-15,1-4-1 0,-2 5 0 0,-2-4 0 16,-5 1 1-16,2-1 0 0,-2 7 1 15,2 3-5-15,-1 2 4 0,-3 1-2 0,-2 5-2 16,1-3 2-16,-2 6-17 0,2 1-19 0,-3 6-21 16,2 5-29-16,0-1-46 0,0 3-17 0,0 4-46 15,2 2-147-15,1 0-366 0,4 0 162 0</inkml:trace>
  <inkml:trace contextRef="#ctx0" brushRef="#br0" timeOffset="213193.602">19926 10891 183 0,'0'0'238'16,"0"0"-23"-16,0 0-24 0,-7 6-19 0,7-6-19 16,-2 7-14-16,3-3-17 0,-1-4-9 0,3 6-13 15,-1-2-12-15,2-1-15 0,1-2-2 0,1 1-13 16,3 0-9-16,2-2-15 0,-1 0-11 0,5-3-13 15,-4 1-7-15,1-1-9 0,-1-1-2 0,-1 0 8 16,-4 0-2-16,2-1 2 0,-3 1-1 16,-4 0 1-16,3 0 2 0,-4-5 0 0,0 7 0 0,-4-8-7 15,-1 5 7-15,-4 2 1 0,-1-4 0 0,-4 4-3 16,-4 1 2-16,0 0-10 0,-1 2-11 0,-3 2-24 16,2-1-34-16,1 3-32 0,1-2-23 0,-4 3-142 15,4-1-297-15,3 3 133 0</inkml:trace>
  <inkml:trace contextRef="#ctx0" brushRef="#br0" timeOffset="213525.479">20420 10505 108 0,'4'-10'230'0,"0"4"3"0,-3 0-8 0,-1-1-18 16,4 4-17-16,-3-1-26 0,1 2-14 0,-2 2-15 16,0 0-15-16,0 0-9 0,2 9-8 0,-2 1-3 15,-4 7-3-15,3 2-5 0,-8 10-4 0,0 5-4 0,-7 12-4 16,0 2-4-16,-7 3-2 0,3 2-7 16,-3 0-7-16,-12 23-4 0,15-25-7 0,-7-1-3 15,1 4-7-15,0-6-1 0,1-1 1 0,-4 1-12 16,5-6-1-16,1-1-1 0,4-11-5 0,2 0-4 0,-1 1-2 15,1 0 1-15,2-3-8 0,0-6-25 0,2 2-19 16,3-8-23-16,6-4-28 0,-3 0-33 0,1-5-31 16,2 0-24-16,3-3-21 0,0 0-27 15,1-4-133-15,0 0-386 0,0 0 171 0</inkml:trace>
  <inkml:trace contextRef="#ctx0" brushRef="#br0" timeOffset="213781.416">20304 11189 33 0,'4'4'175'16,"0"0"-12"-16,-2 0-19 0,2 5-15 0,-3-2-6 15,5 1-12-15,-1 1-16 0,0-3-7 0,0 1-3 16,5 1-18-16,-1-1-10 0,4-2-3 0,-2-3 1 16,2 1-21-16,1-2-9 0,4-2-7 0,-4 1-10 15,-1-3 2-15,-2-2 5 0,1-2-7 0,-2 2 6 16,0-4-5-16,1 1 3 0,-5-1 5 0,2 0 13 15,-6-2-2-15,2 2 20 0,-3-3-3 0,-2 0 3 16,-3 1-8-16,-2 2-4 0,-4 1-3 0,-6-1-5 16,-3 3-20-16,-8 1-13 0,-5 2-36 0,0 3-44 15,-1 1-48-15,-9 6-139 0,-7 3-294 0,12 1 130 16</inkml:trace>
  <inkml:trace contextRef="#ctx0" brushRef="#br0" timeOffset="214303.639">18693 12184 14 0,'-8'0'208'0,"8"0"-12"0,-4 1-20 16,4-1-14-16,0 0-14 0,0 0-14 0,0 0-13 15,0 0-17-15,0 0-9 0,0 0-9 0,0 0-6 16,21-3-8-16,-10 3-9 0,3 0-6 0,7-2-2 16,-2-2-11-16,-1 3-7 0,1-2-3 0,0 3-7 15,-2 0-12-15,-6 0-33 0,2-1-28 0,-5 2-28 16,-2-2-27-16,2 1-19 0,-3 1-16 0,-5-1-104 16,0 3-258-16,0-3 115 0</inkml:trace>
  <inkml:trace contextRef="#ctx0" brushRef="#br0" timeOffset="214439.276">18603 12348 30 0,'-2'5'138'0,"2"-2"-13"0,1 2-4 15,2-1-3-15,3-1-11 0,3 0-14 0,3 1-6 16,7-2-6-16,4-1-10 0,7 1-6 0,7-4-10 16,-1 0-24-16,19-6-62 0,-3 1-152 0,2-3-196 15,-3 1 87-15</inkml:trace>
  <inkml:trace contextRef="#ctx0" brushRef="#br0" timeOffset="-214086.155">18017 12167 152 0,'4'-7'178'0,"0"2"-3"0,-2 1-3 15,4-1 1-15,-4 2-7 0,0-1-7 0,-2 4-12 16,3-5-14-16,-2 1-11 0,-1 4-10 0,5-1-5 15,-5 1-20-15,0-4-5 0,0 4-8 0,0 0-5 16,0 0-12-16,0 0 0 0,0-5-10 16,0 5-5-16,0 0-8 0,0 0-18 0,0 0-41 0,0 0-45 15,0 0-48-15,4-4-53 0,-4 4-159 0,0 0-357 16,0 0 159-16</inkml:trace>
  <inkml:trace contextRef="#ctx0" brushRef="#br0" timeOffset="-213735.114">18173 12288 125 0,'-3'-2'200'0,"1"-1"4"0,2 3-2 0,0 0-10 16,-4-3-12-16,4 3-12 0,0 0-18 0,-4-4-12 15,4 4-17-15,0 0-12 0,0 0-11 0,0 0-1 0,6 15 8 16,-1-5-11-16,1 1-1 0,0 4-11 16,3 4-7-16,2-2-2 0,5 5-8 0,-5 1-6 0,0-6-5 15,2 6-5-15,-1-8-5 0,-2 4-8 0,-1-2-3 16,0-1-2-16,0-1-4 0,0-5-7 0,-4 0-21 15,0 1-22-15,-1-3-31 0,0-2-33 0,-3-1-25 16,2-1-10-16,-2-1-34 0,-1-3-16 0,0 0-28 16,0 0-134-16,0 0-360 0,5-12 160 0</inkml:trace>
  <inkml:trace contextRef="#ctx0" brushRef="#br0" timeOffset="-213575.01">18349 12287 99 0,'0'-6'193'0,"-1"1"-8"0,-2 1-9 15,3 4-10-15,-6 0-8 0,-2 7-9 0,-1 0 1 16,-4 6-9-16,-4 8-12 0,-4-2-14 0,1 0-9 16,1 1-11-16,-2 3-9 0,7 0-11 0,-4-1-18 15,1 3-23-15,0-4-35 0,1 2-32 0,1-1-51 16,6-6-44-16,0 0-184 0,0-2-337 0,3-4 149 16</inkml:trace>
  <inkml:trace contextRef="#ctx0" brushRef="#br0" timeOffset="-213108.918">18810 12039 47 0,'-2'-3'167'0,"2"3"-17"15,0 0-5-15,-4-2-8 0,4 2-4 0,0 0-9 16,0 0-7-16,0 0-3 0,-4-4-1 0,4 4-6 15,0 0 0-15,0-5-6 0,0 5-2 0,0 0-9 16,0 0-3-16,0 0 2 0,0 0-8 0,0 0-3 0,0 0-9 16,0 0-5-16,0 0-5 0,0 0 11 15,0 16 2-15,0-10 3 0,0 7 6 0,-1 5-2 16,-2 7 2-16,1-2-1 0,2 6 0 0,-2 1-3 0,-1-2-4 16,3 0-2-16,1 1-11 0,-1-2 0 0,-1-2-8 15,-2 4-2-15,6-4-6 0,-3-6-9 16,0 0-4-16,0-1 0 0,1 3-5 0,-1-4-7 15,2-7-10-15,0 2-22 0,-2 0-25 0,0-3-33 0,0-3-28 16,2 1-43-16,-2-3-28 0,1-1-34 0,-1-3-22 16,6 2-203-16,-6-2-464 0,5-8 205 15</inkml:trace>
  <inkml:trace contextRef="#ctx0" brushRef="#br0" timeOffset="-212480.412">19035 12151 125 0,'0'0'231'16,"0"0"-13"-16,-5 16-10 0,1-8-3 0,-1 9-3 0,-1-1-11 16,3 1-13-16,-2-2-13 0,0 3-11 0,3 0-18 15,-2-1-12-15,1 3-11 0,3 1-11 0,0-4-14 16,0 0-6-16,3 0-11 0,-1-2 0 0,2-3-15 16,2-2-7-16,1 1-6 0,-1-1 3 0,2-3-11 15,2-2-6-15,-1 0-2 0,3-3-6 0,0-1-2 16,1-4-7-16,0-2-13 0,-2 0-11 0,7-4 0 15,-5-3-6-15,0-3 1 0,-2 1-2 16,-2-1-2-16,-5-5 3 0,4-4 2 0,-3-2 1 16,-5 4-1-16,-5-2 5 0,0 6 0 0,-6-6 4 0,2 6 1 15,-1 0 1-15,-5 2-1 0,2 3 9 0,-5 4 5 16,2-3 3-16,0 5-5 0,2 2 7 0,1 1-3 16,0 0 1-16,0 3-5 0,1 1 0 0,1 0-1 15,3 2-2-15,0 1 0 0,3-2-4 0,0 2-7 16,4 2-3-16,-2-3-3 0,3 3-5 0,4-3-5 15,1 3-3-15,4 0-3 0,4-3 3 0,1-2 0 16,4 3 2-16,2-3 1 0,-1-3 4 0,3 3-1 16,-1 0 4-16,0-2-2 0,-3-1 5 0,0 1 3 15,-5 0 0-15,1 2 3 0,-4 0 4 0,-1 0-1 16,-1 2-1-16,2 4 1 0,-4 0 2 0,0 2 6 16,1 4 13-16,0 4 12 0,-2 1 5 0,-4 0 3 15,0 1 1-15,1 1-7 0,-2 2-1 0,0-1-3 0,2-3 1 16,1 9-5-16,-1-8-2 0,6-1-3 15,-4 1-2-15,1-6-3 0,3 3-2 0,-2-3-2 16,5 0 1-16,-2-5-1 0,5 2-4 0,-3-8-5 16,0 3 6-16,8-4 0 0,0-4-2 0,-2 3-3 15,2-8 0-15,0 2 2 0,-1-7 1 0,4-2-2 0,-1 1 0 16,-2-7 1-16,0 2 0 0,-5-1 2 16,1-4-4-16,-5-1 3 0,-5-1 0 0,-1-1-1 15,-1 0 1-15,-2-3 1 0,-6 3-3 0,0 0 4 0,-3 3-1 16,-1 6-1-16,-2 2 0 0,1 0 3 0,-2 5-4 15,-3 1 1-15,0 4-1 0,2 3-19 0,-4 0-16 16,3 4-27-16,-5 4-29 0,0 3-36 0,1-3-45 16,2 8-28-16,1-1-180 0,2 2-408 0,-2-2 180 15</inkml:trace>
  <inkml:trace contextRef="#ctx0" brushRef="#br0" timeOffset="-211873.356">20065 12286 170 0,'0'0'161'16,"0"0"-6"-16,-9 0-19 0,9 0-15 0,0 0-11 16,0 0-15-16,0 0-6 0,0 0-5 0,0 0-2 15,0 0-7-15,30 0-3 0,-18 0-7 0,5-4-8 16,2 1-2-16,-1-1-8 0,4 0-5 0,-2 0-5 15,2 1-9-15,-2-3-30 0,1 0-38 0,-3 2-37 16,-7 0-44-16,-3 1-120 0,-4 0-259 0,-3 2 115 16</inkml:trace>
  <inkml:trace contextRef="#ctx0" brushRef="#br0" timeOffset="-211726.631">20125 12371 39 0,'8'0'130'0,"2"0"-16"0,5 0-14 0,2-2-8 0,7 1-11 16,4-6-9-16,3 2-3 0,4-3-9 16,-2 1-18-16,3-7-59 0,-3 7-114 0,0-3-141 0,-5-4 62 15</inkml:trace>
  <inkml:trace contextRef="#ctx0" brushRef="#br0" timeOffset="-211508.86">20786 11993 110 0,'3'-2'264'0,"-3"2"-27"0,0 0-14 0,0 0-4 15,1 14-5-15,-2-2-11 0,1 0-8 0,0 6-13 16,0 1-13-16,2 1-16 0,-2 6-12 0,3-1-11 16,0 0-14-16,0-5-11 0,1 8-12 0,0-8-9 15,-1 4-8-15,1 1-11 0,-1-8-11 0,-1 0-21 16,-2 1-35-16,1-1-38 0,-2-5-42 0,0-1-42 15,1-4-56-15,0 0-40 0,-2 0-183 0,0-2-438 16,1-4 194-16</inkml:trace>
  <inkml:trace contextRef="#ctx0" brushRef="#br0" timeOffset="-210870.099">21039 12100 105 0,'4'7'252'0,"-2"0"0"15,-1 2-4-15,-1 4-9 0,2 2-10 0,-4 1-15 16,4 2-17-16,-2-2-4 0,0 4-27 0,2-1-16 16,-2 6-14-16,0-8-11 0,2 0-16 0,0 1-9 15,3-1-16-15,1-3-7 0,0 2-8 0,0-7-13 0,3 1-5 16,-3-3-9-16,3-2-17 0,3 1-14 16,-6-4-19-16,2-2-6 0,5-1-14 0,-7-1-3 15,3-3-3-15,3-2-5 0,-6-1-6 0,-2-1-1 16,0-6-8-16,-2 0-4 0,-3-4-5 0,-2 2-1 15,0-1 2-15,-4087-7-4 0,8162 0 3 0,-4085 1 11 0,-5-2 5 16,4 1 8-16,-4 2 14 0,0 3 14 0,3 6 17 16,1 1 9-16,0 1 8 0,0 3 10 15,3 2 2-15,0-1 0 0,2 3 0 0,1 2-2 16,2-2-3-16,1 3-5 0,0 0-6 0,1 2-1 16,4 0-4-16,0 0-2 0,-5 5 0 0,5-5-2 0,0 0-3 15,13 9 0-15,-3-4-1 0,0 0-3 0,2-2 3 16,5-1-1-16,0 1 1 0,2-2-2 15,0 0-4-15,-1 2 3 0,1-1 0 0,2 0-1 0,-10-2 1 16,12 2 4-16,-3 1-3 0,-6-2 0 0,-2 1 0 16,5 3 3-16,-4-1 1 0,5 1 3 15,-7 2 3-15,3 0 3 0,0 3 3 0,0 3 14 0,-3 1-6 16,-1 0 4-16,1 1 6 0,-3 1-6 0,1 7-2 16,-1-6-1-16,-1 3-4 0,0-2-1 0,-2-1-1 15,1-2-3-15,1 4-3 0,0-3-1 0,2 1-2 16,-5-6-1-16,6 3-3 0,-2-2-1 15,1-2-1-15,1-2-1 0,0-2-2 0,0-1-4 0,3-1 0 16,5-3-6-16,1-1-2 0,-3-2-8 0,1-2-4 16,3-2 4-16,-2-2 1 0,6-8-1 0,-7 6 5 15,2-9-2-15,-6 4 1 0,2-9 5 0,-4 2 9 16,1-4-4-16,-5-1 4 0,-3 1-2 0,-2-2 5 16,-4 0 5-16,2 1 18 0,-6 0 16 0,1 2 6 15,-4 7-2-15,0 1 9 0,-1 0-14 0,-8-1-4 16,4 2-3-16,-5 4-2 0,-2 5-6 0,-7-4-4 15,1 6-10-15,-9 3-20 0,1 3-37 0,-5 2-44 16,-10 6-61-16,14-2-72 0,-1 3-291 0,0 2-551 16,5 0 244-16</inkml:trace>
  <inkml:trace contextRef="#ctx0" brushRef="#br0" timeOffset="-210477.293">22180 12061 90 0,'-4'-6'278'0,"0"2"-30"15,-1-1-21-15,3 1-23 0,0 1-22 0,2 3-19 16,-7 0-15-16,7 0-11 0,0 0-17 0,-9 9-6 16,7-4-15-16,1 1-9 0,-3 0-7 0,1 1-11 0,2 1-7 15,1-2-4-15,1 1-9 0,2 0-6 16,-1-2-5-16,0 0-6 0,-2-1-2 0,5-1-4 16,-3 1-5-16,3-2 0 0,2 0-1 0,-3-1-3 0,5-4-5 15,-2 2 0-15,5-2 0 0,-4-2-1 0,-4 0 0 16,5-2 1-16,-3 2 1 0,-1 0-9 15,-2-1 4-15,-1 0-5 0,-2-1-10 0,-1 0-15 16,-3-3-16-16,0 2-18 0,-3-1-17 0,-2 2-22 0,1 0-25 16,-2 1-30-16,-2 0-41 0,2 1-165 0,-4 0-380 15,5 0 169-15</inkml:trace>
  <inkml:trace contextRef="#ctx0" brushRef="#br0" timeOffset="-210178.178">22658 11548 106 0,'1'-6'298'0,"3"-1"-15"0,-3 2-20 16,3 1-22-16,-1 0-28 0,-3 4-18 0,0 0-11 16,0 0 4-16,1 17 5 0,-2 2-6 0,-2 4-4 15,-3 10-11-15,-2 0-6 0,-8 23-3 0,0-1-3 16,-11 25-16-16,6-22-7 0,-13 22-9 0,1-1-9 15,9-24-7-15,-11 27-11 0,9-27-8 0,-12 20-9 0,12-20-7 16,3-2-7-16,-5-3-1 0,7 0-7 16,-3 0-12-16,3-5 7 0,6-12-19 0,-2-1-2 15,3 0-37-15,0-3-37 0,0 0-22 0,3-3-35 0,2-2-24 16,2-9-36-16,2 2-31 0,3-8-24 0,0-1-32 16,4-4-22-16,1-1-33 0,5-5-188 0,-8 2-524 15,23-8 232-15</inkml:trace>
  <inkml:trace contextRef="#ctx0" brushRef="#br0" timeOffset="-209946.021">22538 12443 192 0,'0'0'205'0,"0"0"-15"0,0 0-14 0,-4 15-13 0,3-10-14 16,1 4-19-16,0-4-13 0,0 7-12 0,1-3-13 15,1-1-7-15,2 1-13 0,0-3-5 0,3 3-10 16,3-4-3-16,1-2-7 0,-2 2-4 0,3-4-5 15,1 0 1-15,-1-1-5 0,2-1-6 0,-5-3 0 16,-1 2-1-16,2-1 2 0,-5-2-1 0,-1 0-2 16,0 1 4-16,-4-2-1 0,-4 0-6 0,-1-2-7 15,-7 0-10-15,-7 2-18 0,-9-2-25 0,-6 4-31 16,-5 1-46-16,-12 2-55 0,-11 1-153 0,2 4-347 16,1 0 154-16</inkml:trace>
  <inkml:trace contextRef="#ctx0" brushRef="#br0" timeOffset="-209324.507">18812 13729 121 0,'1'-7'153'16,"-1"3"0"-16,1 2-3 0,1-2-16 0,-2 4-10 15,3-3-5-15,4 2-3 0,-7 1-4 0,15 5 1 16,-5 0 7-16,7 3 1 0,1 1-7 0,4 8-1 15,4 2-4-15,4 1-8 0,-5 1-10 0,1 1-8 16,2 1-6-16,-4 0-8 0,-1-1-8 0,-2 3-5 16,0-2-8-16,-3-3-17 0,-5-3-12 0,-3-3-23 15,-1-1-38-15,-1-2-40 0,-2-3-48 0,-2 1-35 16,-1-1-41-16,-2-6-108 0,-2 3-339 0,-2-3 151 16</inkml:trace>
  <inkml:trace contextRef="#ctx0" brushRef="#br0" timeOffset="-209172.813">19224 13730 224 0,'-5'-5'215'0,"-1"2"-18"0,-3 7-22 0,-10 0-23 15,-2 10-8-15,-8 4-15 0,-1 1-12 16,-1 3-12-16,-13 5-15 0,3 2-21 0,13-5-28 16,-9 7-35-16,5-9-40 0,4 2-49 0,6-1-41 15,-4 1-114-15,4-1-256 0,5-3 113 0</inkml:trace>
  <inkml:trace contextRef="#ctx0" brushRef="#br0" timeOffset="-208908.977">19539 13589 260 0,'2'-2'293'0,"-2"2"-33"16,0 0-25-16,0 0-26 0,0 14-19 0,-4-3-12 0,2 1-14 16,-1 5-5-16,1 2-21 0,-2 1-14 15,3 0-11-15,1 6-9 0,1 0-4 0,-2 1-20 16,1-1-5-16,-2-1-7 0,1 0-9 0,1-5-12 0,-4-2-14 16,2-2-25-16,2 1-30 0,-3-2-35 0,1-3-35 15,-3-2-32-15,3-1-46 0,-2-2-27 16,0-2-176-16,1-2-404 0,1-1 180 0</inkml:trace>
  <inkml:trace contextRef="#ctx0" brushRef="#br0" timeOffset="-208591.83">19746 13617 163 0,'0'0'228'0,"4"9"-22"15,-7 0-12-15,3 2-11 0,-4 5-11 0,2 4-3 16,-5 3-9-16,2-2-9 0,3 0-11 0,-4 4-7 15,2 1-14-15,2-1-11 0,-1 1-15 0,3-7-6 16,0-2-10-16,2 3-9 0,0-4-8 0,-1-3-6 16,2-1-8-16,1-3-4 0,1-1-7 0,-1-1-12 15,1-2 1-15,3-5-9 0,-2 3 1 0,3-6-1 16,1-2-3-16,1-2 1 0,-2-1-4 0,1-9-1 16,-3 0-2-16,1-3-1 0,-3-5 2 0,1 0-1 15,-3-3-1-15,-6-1-5 0,1 1-3 0,-2-1 0 16,-4 0-2-16,-1 3-3 0,3-1 4 0,-3 4-2 15,0 7 1-15,-3 1-5 0,1 2-9 0,1 5-5 16,-2 4-7-16,0 0-11 0,-3 5-10 0,-1 6-18 16,-3 0-37-16,3 6-19 0,-4 4-24 0,7-2-19 15,3-1-29-15,-3 2-106 0,8 1-328 0,1-4 145 16</inkml:trace>
  <inkml:trace contextRef="#ctx0" brushRef="#br0" timeOffset="-208280.013">20083 13712 268 0,'0'0'244'0,"0"0"-25"15,0 0-11-15,-4 9-8 0,0-1-4 0,-2 1-11 16,0 3-10-16,-3 2-8 0,1 1-13 0,0 0-19 16,2 1-9-16,1-1-15 0,-2 0-9 0,4-4-10 15,1 2-8-15,2 1-11 0,0-4-8 0,0 2-12 0,0-3-5 16,4 0-6-16,0-1-7 0,-3-3-7 15,3 0 0-15,5 0-8 0,-3-2-9 0,2-1-6 16,-1-2 3-16,4-3-6 0,-1-2 2 0,3 0-1 16,-2-2 3-16,-3-1-4 0,0-3 1 0,1-3 0 15,-3 1 0-15,-3-5 0 0,-2 1 0 0,0-8-11 16,-2 4-1-16,-3-4-5 0,-6 1-8 0,2 0-2 0,-1 7-8 16,0 0-14-16,-3 2-14 0,-1 1-24 15,-2 1-17-15,3 3-26 0,-2 1-31 0,1 4-14 0,2 1-21 16,-1 1-151-16,-1 2-373 0,6 2 164 0</inkml:trace>
  <inkml:trace contextRef="#ctx0" brushRef="#br0" timeOffset="-207709.976">20436 13729 75 0,'0'0'87'0,"0"0"-10"0,0 0-1 0,0 0 3 15,0 0 3-15,0 0 6 0,0 0 2 0,0 0-4 16,0 0 1-16,0 0 3 0,-3-4-5 0,3 4 1 16,0 0 3-16,0 0-2 0,0 0 0 0,0 0-3 15,0 0-4-15,0 0-7 0,0 0-4 0,0 0-3 16,0 0-2-16,0 0-10 0,0 0 7 0,0 0-7 15,0 0-3-15,0 0-6 0,14-3-2 0,-9 2-7 0,8-4 0 16,0 1-4-16,2-3-6 0,2 1 3 16,7-2-15-16,-5 1 1 0,8 1-26 0,-9 0-37 15,1 1-47-15,-1-1-35 0,-3 2-65 0,-6 0-106 16,-1 1-326-16,-4 1 145 0</inkml:trace>
  <inkml:trace contextRef="#ctx0" brushRef="#br0" timeOffset="-207538.96">20466 13951 134 0,'5'2'139'0,"7"-2"-15"0,2 2-11 16,4-4-7-16,1-1-17 0,4-1-12 15,6-1-15-15,0-1-34 0,1 0-52 0,-4-1-118 0,2-1-153 16,-6 0 68-16</inkml:trace>
  <inkml:trace contextRef="#ctx0" brushRef="#br0" timeOffset="-207161.499">21021 13473 65 0,'0'-6'194'16,"0"3"-6"-16,0 3-10 0,1-5-15 0,-1 5-8 15,0-4-14-15,0 4-8 0,0 0 2 0,0 0 7 16,0 0 2-16,3 21 6 0,-3-6-7 0,0 2-5 16,0 9-7-16,-1 2-7 0,-2-3-7 0,3 4-6 15,-1-1-14-15,-1 0-12 0,2-5-3 0,-1 4-9 16,1 1-9-16,0-2-6 0,0-6-8 0,1-1-13 16,-2-1-18-16,2 0-31 0,-3-1-32 0,1-5-44 15,1-2-40-15,-2 0-43 0,4-3-27 0,-1-2-215 16,-1-1-448-16,0-4 199 0</inkml:trace>
  <inkml:trace contextRef="#ctx0" brushRef="#br0" timeOffset="-206827.428">21293 13566 157 0,'-9'17'200'0,"0"-7"-5"0,2-1-10 16,-2 6-5-16,-1 2-10 0,-1-2-11 0,2 2-15 15,-2 0-14-15,3-1-12 0,1 3-11 0,0-4-14 16,1 3-7-16,1 0-6 0,2-1-15 0,3-1-6 0,0 0-8 16,1-4-9-16,2-1-13 0,1-1-15 15,-2 0-15-15,5-3-17 0,0-2-9 0,2 2-12 16,1-4-3-16,2-3 2 0,0 0-8 0,-1-3 6 16,2-4 3-16,3 0 2 0,-3-5 3 0,1 3 9 0,-1-4 0 15,-4-1-6-15,2-1 6 0,-4083-2-5 0,8160-2 2 16,-4084 2 6-16,-1-3 7 0,-5-6-10 0,-2 6 5 15,3 2 9-15,-3 1 6 0,-4 0-1 16,-1 2-2-16,-2 0 6 0,-1 2 2 0,-2 4-4 16,0 0-4-16,-4 4 9 0,5 2-2 0,0 2-12 0,0 1-19 15,1 0-17-15,-1 1-16 0,4 2-21 16,0 3-28-16,1 2-94 0,4-4-226 0,1 4 100 16</inkml:trace>
  <inkml:trace contextRef="#ctx0" brushRef="#br0" timeOffset="-206502.256">21548 13649 180 0,'-2'4'188'16,"-3"1"-7"-16,0 2-15 0,-2 1-16 0,2-3-10 16,-3 4-16-16,2-2-12 0,0 0-13 0,3 1-8 15,2-1-8-15,-1-2-11 0,2 4-10 16,0-5-8-16,2 1-8 0,1 6-6 0,1-9-5 0,-1 2-9 15,5-1-3-15,-1 0-7 0,1-3-5 0,1 2-3 16,4-2-1-16,-3-3-4 0,-1-2 5 0,5 0-5 16,-3 4 2-16,-2-6-2 0,1-3 6 15,-3 2-1-15,1-1-3 0,-3-1 0 0,0-1 2 0,0-4-1 16,0 0-1-16,-3 1 4 0,-2-2-3 16,-2-1-2-16,0 0 0 0,-5 0 8 0,0 4-2 0,1-3 2 15,-5 5-3-15,1 1 1 0,0 3-6 0,-5-2 1 16,-2 3-10-16,-1 2-8 0,-3 1-18 0,2 3-16 15,-2 0-25-15,3 0-22 0,0 3-24 0,2 1-25 16,-1 1-115-16,1 3-278 0,0-1 123 0</inkml:trace>
  <inkml:trace contextRef="#ctx0" brushRef="#br0" timeOffset="-206176.344">21875 13666 105 0,'1'-4'241'0,"-1"0"-8"0,2 1-13 16,-2 3-14-16,0-5-19 0,0 5-19 0,0 0-13 16,0 0-12-16,0 0-18 0,-14 8-12 0,12-5-9 15,-1 1-10-15,-2-3-10 0,4 5-13 0,-2-3-8 16,5 2-7-16,-2-1-8 0,1-1-7 0,-1-3-7 15,0 8 0-15,0-6-6 0,0 2 0 0,0-4-9 16,0 0 1-16,6 3 1 0,-6-3-4 0,0 0 0 16,0 0-1-16,0 0 1 0,3-10-8 0,-3 5-4 15,0 0-16-15,-2 1-12 0,0-1-16 0,-3 0-12 16,2 0-8-16,0-2-24 0,0 4-16 0,-1-6-27 16,0 4-29-16,0-1-28 0,2 0-133 0,-3 1-342 15,5-2 151-15</inkml:trace>
  <inkml:trace contextRef="#ctx0" brushRef="#br0" timeOffset="-205893.746">22236 13266 53 0,'0'-5'234'0,"3"-1"-9"15,-2 2-11-15,-1 4-11 0,0 0-20 0,0 0-6 16,0 0-14-16,-13 15-5 0,3-1-8 0,-3 8-11 15,-5 5 5-15,2 2-17 0,-1 4-3 0,-1 9-9 16,-1 4-7-16,-1 3-3 0,1 3 1 0,-3-3-19 0,0 4-5 16,-1-2-8-16,-1 7-10 0,3-5 1 15,-3-1-12-15,2-4-4 0,2-1-5 0,-3-4-7 16,5 0-1-16,-5 0-12 0,9-12 20 0,-3-2-20 0,2 0-27 16,-2 0-24-16,2-4-30 0,0-2-22 0,3-7-25 15,3-2-25-15,3-2-14 0,-1-5-12 16,2 0-4-16,3-2-9 0,1-2-18 0,1-3-12 15,0 0-137-15,0 0-360 0,12-9 159 0</inkml:trace>
  <inkml:trace contextRef="#ctx0" brushRef="#br0" timeOffset="-205659.092">22047 13900 24 0,'0'0'121'0,"0"0"-7"0,4 14-2 16,-4-10-8-16,-1 5-12 0,-2 0-9 0,3-2-4 15,0 2-11-15,-1-3-4 0,1 2-13 0,0-2-4 16,1 1 4-16,3-2-11 0,-2 1-4 16,1-4-2-16,1 2 2 0,1-1 3 0,-1-3 2 15,3 1 2-15,-7-1 9 0,13-5 5 0,-6 2 7 0,-1-2 10 16,-1 2 7-16,0-2-1 0,-1 1 1 0,-3-2-11 16,-1-1-4-16,-1 0-8 0,-1-2-14 0,-5-1-26 15,-4 3-32-15,-2-3-47 0,-5 3-76 0,-11-1-165 16,-1 1-328-16,-3-3 146 0</inkml:trace>
  <inkml:trace contextRef="#ctx0" brushRef="#br0" timeOffset="-142959.176">22636 8906 95 0,'0'0'135'0,"0"0"-14"16,0 0-13-16,0 0-4 0,0-5-8 0,0 5-13 15,0 0-7-15,0 0 2 0,0 0-3 0,0 0-3 16,0 0-4-16,0 0-4 0,0 0 7 0,0 0-3 16,0 0-2-16,0 0-10 0,0 0 12 0,0 0-3 15,0 0-2-15,0 0-9 0,0 0 0 0,0 0 2 16,0 0-8-16,0 0-2 0,0 0-2 0,0 0-3 16,0 0 0-16,0 0-8 0,0 0 1 0,0 0-9 15,0 0-1-15,0 0 2 0,0 0-4 0,0 0-1 16,0 0 8-16,0 0 4 0,0 0 1 0,9 5-1 15,-9-5 1-15,4 4-1 0,-2 0 5 0,2 0-1 16,-1 0 1-16,-2 4-2 0,4 1 5 0,-1-1-4 16,1 1-1-16,0 1-3 0,-1 2-4 0,1-3-5 15,-1 3 0-15,0-1 1 0,0 0-2 0,1-1-8 16,1 0 3-16,-2 0-2 0,1-1 0 0,-1 0-2 16,1-1 3-16,-2 1-5 0,1-1-1 0,1-1 0 15,-2-1-3-15,1 1 0 0,0-3 1 0,1 1 4 16,-2 0-4-16,1-1 2 0,0 0-2 0,-1-2 5 0,1 3-5 15,0-3-5-15,0 1 7 0,-4-3-3 0,6 4 3 16,-3-3-4-16,3-1 0 0,-6 0 4 0,12-3 0 16,-3 0 2-16,3-4-2 0,-3 0-1 0,5-3 2 15,3-2-2-15,11-5 6 0,-4 1-4 0,1-1-2 16,3-3 1-16,3 0-2 0,-1-3 7 0,11-9-7 16,-3 2 13-16,3 2-8 0,-10 6 5 0,8-9-4 15,-7 9 8-15,-1 0 1 0,9-9-1 0,-12 9-1 16,1 3 7-16,-3 0-2 0,1-3 1 0,-6 3 1 15,1 4 2-15,2-2-5 0,-8 5 6 0,0-3 0 16,2 4-2-16,-2 0 0 0,1-2 3 0,-3 3 0 16,-1-1-2-16,-1 4 1 0,-1 0 0 0,-1-3 3 15,1 5 1-15,0-2-9 0,-4 0 9 0,4 0-5 16,-7 4-1-16,2-2 7 0,0 1-17 0,2 1 0 16,-4 1 5-16,0 2 12 0,-4 0-20 0,5-3 3 15,-1 1-2-15,-4 2-3 0,3-5-2 0,-3 5-2 16,2-2 2-16,-2 2-2 0,5-3-3 0,-5 3-4 15,0 0 9-15,0 0-4 0,0 0-1 0,0 0-2 16,0 0-5-16,0 0 5 0,0 0 0 0,0 0-2 16,0 0-21-16,0 0-39 0,0 0-32 0,0 0-40 15,0 0-54-15,0 0-57 0,-9 15-75 0,0-8-246 16,5 0-606-16,-2-3 268 0</inkml:trace>
  <inkml:trace contextRef="#ctx0" brushRef="#br0" timeOffset="-141451.121">23211 11959 100 0,'0'0'116'0,"5"-2"-11"15,-5 2-1-15,6-4-20 0,-6 4 3 0,4-2-12 16,-4 2 0-16,5-1-6 0,-5 1-17 0,8-2 15 16,-8 2-10-16,0 0-9 0,5-1 9 0,-5 1 6 15,0 0 0-15,7 3-3 0,-1-1 1 0,-3 3-2 16,-2 0-3-16,4 2 0 0,-4-1 1 0,3 5-7 15,-2-1 4-15,0-1-3 0,2 4 0 0,-3-2-4 16,2-1-3-16,-1 2 2 0,2 0-8 0,1-2-3 16,-2 0-4-16,-1 0-2 0,5-1 5 0,-6-1-5 15,3-2-5-15,2-1 0 0,-1 0 1 0,-1 3-3 16,3-4 0-16,-1-1-3 0,4 2 0 0,0-3-6 16,2-4 4-16,6-1 4 0,1 1 0 0,7-7 3 15,0-3-3-15,5 0 4 0,2-5 2 0,3-2-1 16,10-6 3-16,0-3 0 0,1-3 1 0,-1 2 1 15,2 0-5-15,-2-3 0 0,-3-1 0 0,4 2 3 16,-3 1-2-16,-1-5 2 0,-2 8-4 0,-8 7 1 16,-3 0-3-16,0 2 1 0,-3 2-1 0,3-1-3 15,-5 1 0-15,-3 2 2 0,-3 4-4 0,-2 0 3 16,-2-1 4-16,0 3-6 0,-2 2-6 0,-4-1 4 16,2 0 2-16,-1 0-5 0,0 2-3 0,0 1 1 15,-4 0-1-15,-2-2 0 0,1 5-1 0,-1-3-1 16,-1 2-2-16,-3 2 1 0,7-3-2 0,-3 0 4 15,-4 3-4-15,4-2-2 0,-4 2 1 0,0 0 2 16,0 0-5-16,3-3-2 0,-3 3 6 0,0 0-4 0,0 0-1 16,0 0-14-16,0 0-17 0,0 0-17 15,-11 11-29-15,4-5-37 0,0 5-35 0,1-6-41 16,-3 4-36-16,-5 4-168 0,1 0-426 0,-3 2 188 16</inkml:trace>
  <inkml:trace contextRef="#ctx0" brushRef="#br0" timeOffset="-140377.257">23068 13239 49 0,'0'0'94'0,"5"-5"-11"16,-5 5-3-16,1-2-1 0,-1 2-10 0,0 0 1 16,4-3 2-16,-4 3-10 0,0 0-5 15,0 0-11-15,0 0 9 0,0 0 3 0,9-1 0 0,-9 1 6 16,0 0 1-16,3 5-3 0,2-4 3 0,-4 2 1 16,3 2-4-16,2-1-2 0,-2 1-4 0,0 4-5 15,0-3-4-15,0 3 4 0,0-1-12 0,3 1-3 16,-3-3 4-16,0 5-2 0,2-5-8 0,1 2-9 15,-1-2 12-15,2 1-6 0,-3-2-3 0,0-2 0 16,1 1 0-16,1-1-4 0,3 1-2 16,-2-1 3-16,3-3 2 0,0 0-5 0,2-1 3 15,4-6-4-15,5 1 4 0,2-5-5 0,4 0-2 0,2-4 3 16,0 0-1-16,0-4-3 0,2-3-4 0,0 0 1 16,12-7 0-16,-5 1-1 0,-9 4-3 0,10-3 3 15,-7 7-2-15,-5-3-1 0,2 3 3 0,0-1 0 16,0 0-4-16,-4 3 2 0,0 2 0 0,-8 5-4 15,-3 1 1-15,0 0-3 0,-4 2 8 0,-5 6 0 16,1-5 6-16,0 5 4 0,-2-1 5 0,-1 0 1 16,1 2 1-16,-1-3 1 0,0 3-3 0,-4 1 3 15,5-4-2-15,-5 4-1 0,5-4 0 0,-5 4 2 16,0 0-4-16,1-3 4 0,-1 3-5 0,0 0-2 16,0 0-2-16,0 0-3 0,0 0 1 0,0 0-3 15,4-1 1-15,-4 1-2 0,0 0-3 0,0 0 3 16,0 0-2-16,0 0-7 0,0 0-23 0,0 0-26 15,0 0-37-15,0 0-45 0,0 0-39 0,-14-3-38 16,14 3-146-16,-10 0-382 0,2 3 169 0</inkml:trace>
  <inkml:trace contextRef="#ctx0" brushRef="#br0" timeOffset="99720.439">3147 13508 49 0,'1'3'111'0,"-1"-3"-17"0,0 0-2 0,0 0-5 16,0 0-12-16,0 0 11 0,3 4-10 0,-3-4 1 15,0 0-14-15,0 0 7 0,0 0-7 0,0 0 4 16,0 0-3-16,0 0-1 0,0 0-3 16,0 0-4-16,0 0-3 0,0 0-2 0,0 0-7 0,0 0-4 15,0 0 1-15,0 0-3 0,0 0-5 0,0 0-7 16,0 0 2-16,0 0-7 0,0 0-6 0,0 0 0 16,0 0 2-16,0 0-3 0,0 0 1 0,11-7-5 15,-7 6 4-15,1-3-6 0,1-1-6 0,2-2 5 16,0 4-1-16,2-6 4 0,-1 4-9 0,2-2 2 15,-2 1 2-15,0 1-2 0,1-1 0 0,-1 1-1 16,0 0 4-16,-1 2 1 0,0 0 5 0,-2-1-11 16,-2 4 1-16,-1-2-5 0,-1 0 1 0,-2 2 2 15,0 0-4-15,8-4 0 0,-8 4-7 0,0 0 2 16,0 0-3-16,0 0 2 0,0 0 0 0,-8 13-2 16,4-5 5-16,-4-1-1 0,2 2 6 0,-3-1-11 15,-2 4-4-15,-1 0-19 0,-3 2-26 0,2-1-25 16,-6 3-39-16,-2 4-103 0,7-8-248 0,-3 1 111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28:01.438"/>
    </inkml:context>
    <inkml:brush xml:id="br0">
      <inkml:brushProperty name="width" value="0.05292" units="cm"/>
      <inkml:brushProperty name="height" value="0.05292" units="cm"/>
      <inkml:brushProperty name="color" value="#C00000"/>
    </inkml:brush>
  </inkml:definitions>
  <inkml:trace contextRef="#ctx0" brushRef="#br0">3287 2488 71 0,'-2'-11'125'0,"0"-2"-3"0,1 2-1 0,-4-1-1 16,5 4-3-16,-4-4-11 0,2 2 3 0,3 5-3 16,-1-4-11-16,0 4-2 0,0 0-6 0,-1 2-8 15,1-1-8-15,0 4-1 0,-2-5-2 0,2 5 0 16,0 0-2-16,-1-5-6 0,1 5-5 0,0 0 3 15,0 0 4-15,0 0 10 0,4 11 2 0,-1 0 33 16,-1 3-3-16,3 6-2 0,1 9-4 0,1-3-6 16,-2 6-5-16,-4-4-4 0,6 2-5 0,-1 4-11 15,-1-5-4-15,-1 2-5 0,1-2-3 0,-1 1-8 16,1 1-3-16,0-4-8 0,-3 1 0 0,-2-3-3 16,0-6 0-16,2-2-4 0,-2 3-3 0,0-3-5 15,0-3-1-15,0-2-6 0,0-3-6 0,0 2 0 16,0-7 3-16,-2 1 0 0,2-5 0 0,0 10-2 15,-2-8-7-15,2-2 5 0,0 0-9 0,0 0 1 16,0 0 0-16,-19-12-4 0,15 3 6 0,-1-3-4 16,-4-5-1-16,4-9 0 0,-3-2 0 0,3-1 1 15,5-3-3-15,-5-16 0 0,1 1-3 16,1-3 2-16,3-1-3 0,0-2 4 0,3-2 1 0,-3 2-3 16,5 1 4-16,3-1-4 0,-1 7-5 0,3 0 6 15,-4 17 0-15,0 0 2 0,5 3 4 0,-6 7-1 16,3 4-1-16,3-2-3 0,-3 2 6 0,0 8 4 15,0-3-3-15,-3 3 1 0,3 2 0 0,3 1-2 16,0 0 4-16,-2 3-4 0,2 1 3 0,-2 1-1 16,3 4 0-16,-3 2-3 0,1 1 0 15,-2 2 4-15,1 3 2 0,-2 1-6 0,-1 5-1 0,2 5-3 16,-4-4-4-16,0 0-5 0,-4-2-1 0,0 9-6 16,1-8 1-16,-2 10-7 0,-3-4 1 0,4-4-1 15,0 4-6-15,-3-7 2 0,2-2-1 0,-4 3-1 16,2-4-4-16,2 2 3 0,-1 0-1 15,-1 0 6-15,-1-4-3 0,4 4 5 0,-5 0 2 16,3-5 7-16,-1 1-4 0,3 3 4 0,-2-8 0 16,0 5 0-16,1-4 0 0,2 3 5 15,-2-3-4-15,1-2 3 0,3 3 1 0,-1-4 1 0,1 0 1 16,1-1 4-16,3 3 0 0,-2-4 1 0,-1 3 0 16,2-2 2-16,7 2 4 0,-5-1 2 0,5 1 3 15,-2-1 1-15,2 2 4 0,1 1 0 0,0 0 1 16,-1 2 1-16,1-6-2 0,0 5 2 0,-3-3-2 15,4 1 0-15,-3-1 0 0,0 0-3 0,-1-2 1 16,2 2-1-16,-4-2-9 0,1-1-11 0,2 4-17 16,-2-8-33-16,-5 2-28 0,-5-2-45 0,17-2-30 15,-11 0-34-15,2 0-143 0,-3-5-371 0,0 3 165 16</inkml:trace>
  <inkml:trace contextRef="#ctx0" brushRef="#br0" timeOffset="256.589">3914 2464 241 0,'-2'-2'237'0,"1"-3"-9"15,1 5-19-15,0 0-19 0,-1-2-17 0,1 2-10 16,0 0-14-16,-6 12-7 0,5-4-11 0,-1 4-11 16,-1 2-11-16,1 3-2 0,2 1-13 0,0-1-8 15,-1 1-3-15,2 2-5 0,2-3-5 0,1 4-9 16,0-4-5-16,1 0-2 0,1 0-7 15,0-3-2-15,0 1-8 0,0-4-4 0,8 1-2 0,-5-3-4 16,3 0-5-16,3-2-10 0,2-2-11 0,2 0-15 16,1-3-21-16,-3-4-29 0,1 1-30 15,1-6-46-15,-1 1-41 0,-2-4-39 0,0 5-175 16,-7-5-423-16,-2 3 187 0</inkml:trace>
  <inkml:trace contextRef="#ctx0" brushRef="#br0" timeOffset="579.507">4003 2593 11 0,'0'0'198'0,"-8"-1"-5"0,8 1-15 16,-6-2-16-16,6 2-15 0,0 0-11 0,0 0-16 15,1-5-12-15,7-2-13 0,3 0-6 0,-2 0-12 16,8-2-3-16,-1 0-12 0,-1 2-4 16,2-2-11-16,0 2-15 0,-8 2-17 0,-2-3-18 0,-1 4-9 15,-2-1-18-15,-2 0-13 0,-2-2-7 0,0 2 7 16,0 5 11-16,-6-10-1 0,-1 3 6 0,-2-3 9 15,-2 3 5-15,1-3 15 0,-2 5 4 0,-3-9 9 16,-2 2 7-16,2 4 10 0,2-4 6 0,-1 3 9 16,1-4 6-16,-1 2 10 0,8 3 2 0,-2-1 0 15,0 1 9-15,2 1-2 0,1 2 1 0,1-4-9 16,2 6-4-16,2-6-8 0,0 2-2 0,2-1-9 16,2 1 1-16,1 1-8 0,4 1-6 0,-3-4-2 15,3 5-2-15,4-2-8 0,-1 2-10 0,-1 3-21 16,7-1-23-16,-5 0-42 0,5 4-30 0,-1-2-45 15,3 3-37-15,-4 4-138 0,0 0-357 0,2-4 158 16</inkml:trace>
  <inkml:trace contextRef="#ctx0" brushRef="#br0" timeOffset="969.453">4457 2314 44 0,'2'-4'229'0,"-4"-1"-3"0,4 1 1 0,-2 4-10 15,-5-10-6-15,4 7-10 0,-2 0-7 0,-2-6-12 16,1 7-7-16,0-1-15 0,-3 2-13 0,-1 0-9 16,3-2-14-16,-4 2-10 0,0 2-14 15,-3 1-8-15,2 0-11 0,-4 4-10 0,4 1-1 16,0-2-11-16,-2 5-7 0,3-1-4 0,3 3-10 16,-4-2-6-16,3 0-7 0,2 4-9 0,0 2-6 15,1-1-12-15,3 2-3 0,2-9-8 0,1 9-4 16,3-5-8-16,2 5 3 0,1-3 0 0,3-2-3 0,1 1 2 15,3 1-1-15,-1-4 4 0,4-1-5 16,0 0 4-16,0 1-6 0,0-3 0 0,-1 1-7 16,-6 0 3-16,2-6-3 0,-3 5 3 0,-1 0 0 15,-2-4 3-15,-3 1 0 0,2 3 8 0,-4-3 2 16,-2 1-1-16,0 3 7 0,-2-4 1 0,0 2 9 16,-2-1 8-16,-3 2 6 0,-2-1 4 0,-4 3 4 15,2-3-1-15,-1-1 2 0,-3 6-5 0,-3-5 2 16,-2 0-7-16,1 1-1 0,0 0 1 0,3-2-7 15,-3 3-18-15,1-2-24 0,5-5-39 0,3 6-51 16,-3-5-58-16,8 0-216 0,5-2-434 0,0 0 192 16</inkml:trace>
  <inkml:trace contextRef="#ctx0" brushRef="#br0" timeOffset="1333.567">4670 2355 62 0,'0'-4'262'16,"0"4"-21"-16,3-3-19 0,-3 3-21 0,0 0-10 15,0 0-9-15,2 11-13 0,-2-2-8 0,0 3-13 16,4-1-8-16,-4 4-12 0,5 0-10 16,-3 2-9-16,1 2-10 0,2 1-8 0,-1-1-10 15,6 4-8-15,-3-5-5 0,0 1-6 0,4-4-7 16,-3 2-8-16,0-2-3 0,5-1-6 0,0-2-5 15,1-3-4-15,-3-3 0 0,2-2-4 0,0 1-6 16,-2-4-1-16,1 0-4 0,3-5-5 0,-1 1 4 0,4-4-4 16,-3 0 6-16,-3 0-4 0,1-3-3 15,-4 0 1-15,1 3-7 0,-3-5 8 0,-1 2 2 16,-2 0-4-16,-4-4-3 0,2 1 5 0,-2-5-1 16,-2 5-4-16,0-4 0 0,-2 1 1 0,0 1 0 15,-2-1-4-15,0 5-2 0,-1-5-8 0,2 3-12 16,1 1-22-16,2 4-23 0,-5-3-25 0,5 4-34 15,-1-1-45-15,3 1-50 0,0 2-211 0,0 5-465 16,0 0 206-16</inkml:trace>
  <inkml:trace contextRef="#ctx0" brushRef="#br0" timeOffset="1668.024">5216 2288 112 0,'0'0'246'0,"0"0"-16"15,-7-3-29-15,7 3-16 0,0 0-23 0,0 0-12 0,0 0-18 16,0 0-8-16,-4 12-13 0,3-4-8 0,2 0-7 16,-1 4 3-16,-2-1-2 0,2 5-6 0,-3 0-3 15,1 0-2-15,-1 2 1 0,2 0-4 16,-3 0-7-16,4-3-6 0,0 2 2 0,4-1-2 0,-3-4-2 15,2 4-4-15,-1-4 0 0,2 3-5 16,-1-4-5-16,2 0-1 0,1-1-2 0,0 4-1 16,1-6-3-16,1 2-5 0,-1-2 2 0,3-1-3 15,-1-1-3-15,3-2-6 0,-1 0 1 0,2-1-5 16,5-1-4-16,-6-2-7 0,8-2-7 0,-1-1-10 16,2-1-31-16,-2-1-50 0,-1-1-65 0,-1-5-84 15,2 3-287-15,-3-4-561 0,2 2 248 0</inkml:trace>
  <inkml:trace contextRef="#ctx0" brushRef="#br0" timeOffset="1890.491">5535 2223 72 0,'0'0'235'0,"0"0"-13"0,5-8-5 15,-1 6-17-15,4-1-8 0,0 1-18 0,4-3-14 16,7 0-16-16,-2 0-14 0,2 0-10 0,0 1-15 16,2 0-8-16,-1 0-14 0,3-1-13 15,-10 1-23-15,10 4-38 0,-13-3-50 0,4 1-61 16,-2-1-56-16,-6 2-172 0,-1 0-357 0,-5 1 158 0</inkml:trace>
  <inkml:trace contextRef="#ctx0" brushRef="#br0" timeOffset="2090.098">5697 2201 52 0,'-1'9'219'0,"-3"3"-3"0,2 2-7 0,-1 1-4 16,-1 4-1-16,2-1-4 0,-2 7-9 0,-1 0-7 16,3 1-8-16,-1-1-11 0,0 2-13 0,0-1-10 15,0 3-16-15,-2-2-11 0,4-3-11 0,0-4-11 16,1-1-19-16,1 0-4 0,-2-1-28 0,1-2-31 15,2 0-39-15,1-5-48 0,1 1-67 0,-3-5-68 16,3 0-205-16,0-1-449 0,-1-4 198 0</inkml:trace>
  <inkml:trace contextRef="#ctx0" brushRef="#br0" timeOffset="2593.279">6233 2109 157 0,'0'0'237'15,"-3"-5"-10"-15,2 2-12 0,-3 0-12 0,4 3-18 0,-5-4-17 16,-1 2-12-16,6 2-12 0,-11 5-15 0,0-3-7 16,-2 3-13-16,-1 4-8 0,-4-2-5 0,0 2-8 15,3 0-5-15,2 0-12 0,0 4-2 0,-1-2-6 16,1-1-6-16,3 3-10 0,3-1-4 16,-1-1-3-16,4-1-4 0,0 2-6 0,0 5-1 15,3-4-3-15,1 0-7 0,3-2-2 0,2 6 1 16,3-3-5-16,3 0-1 0,3 0-9 0,5-2-1 15,4 4-2-15,-1-2-5 0,6-2-10 0,-2 2-2 0,0-1-5 16,0-3-4-16,-5 0-9 0,3 1 0 0,-6 0-1 16,-3-2 0-16,0 1 1 0,-2-2 4 15,-3 3 5-15,-2-6 2 0,-2 3 2 0,-2 0 4 16,0-3 5-16,-3 0-1 0,-1 2 8 0,-1-3 11 16,0 2 6-16,-3 1 10 0,-3-4 5 0,-2 2 1 15,-1 0 2-15,-4 2-2 0,0-7-2 0,-4 5-2 16,-2 1-4-16,-2-3-1 0,2 2-5 0,-2 2-9 0,-6-2-25 15,10 1-32-15,-4 0-52 0,3-1-68 16,1 1-75-16,-1 3-127 0,1-2-405 0,3-2 179 16</inkml:trace>
  <inkml:trace contextRef="#ctx0" brushRef="#br0" timeOffset="3234.36">3687 3392 96 0,'0'0'225'0,"-10"1"-1"16,10-1-5-16,-9 0-4 0,9 0-17 16,-5 2-19-16,5-2-17 0,0 0-13 0,0 0-16 15,-8 0-11-15,8 0-15 0,0 0-8 0,0 0-10 16,0 0-3-16,0 0-8 0,0 0-5 0,18 0-2 16,-6 0-3-16,1-2-3 0,8 2-1 0,7-4 0 15,8-1-1-15,1-2-5 0,21-3-3 0,4 2-7 0,33-9 2 16,-2-2-11-16,4 2-4 0,9-1-2 0,3 0-3 15,6 1-6-15,0-2-2 0,6-4-1 16,3 5 0-16,4-2-2 0,-2 2-1 0,1 2-6 16,-3 0 1-16,-4 1 1 0,-2 1-2 0,-6 0-2 15,-2 4-1-15,-3 3 0 0,-6 1-2 0,-6-2-1 16,-29 3 1-16,1 1-2 0,-2-3-4 0,-6 2 1 16,-6 0 7-16,-12 2-9 0,-5-1 2 0,-3 2-1 15,-1-2 2-15,-10 3-1 0,-4 1-5 0,0 0 0 16,-7-3 3-16,-2 3-2 0,-3-3 1 0,-6 3-4 15,9-1-4-15,-9 1-10 0,0 0-20 0,0 0-21 16,0 0-27-16,0 0-33 0,-41 2-44 0,10 0-39 0,-9 4-37 16,-19 1-176-16,-5 0-450 0,-25 5 200 15</inkml:trace>
  <inkml:trace contextRef="#ctx0" brushRef="#br0" timeOffset="3594.59">3870 3514 113 0,'-22'3'187'0,"8"0"-14"0,3-2-2 16,0 5-14-16,4-6-14 0,4 1-14 0,3-1-12 16,0 0-4-16,0 0-9 0,27-1 6 0,5-6-9 15,2 3-4-15,24-7-2 0,2 0 2 0,33-5-1 16,-2-2-5-16,6 0 0 0,4-3-10 0,8 0-2 15,6 1-6-15,5-3-4 0,-5-4-5 0,9 3-4 16,6-1-6-16,3-3-4 0,-1 4 2 0,2 0-10 16,-4-1-8-16,3-1 1 0,0 2 1 0,-8-1-6 15,-6 8-2-15,-4-2-4 0,-9-1-3 0,-6 1-1 16,-38 8 0-16,2-2-6 0,-5 3 3 0,-6 2 0 16,-14 2 0-16,-7-1 0 0,-4 2-3 0,-11 0 0 15,-6 4 9-15,-2 0 8 0,0-2 11 0,-3 3-9 16,1-2-3-16,-4 0-6 0,-3 2-12 0,0 0-19 15,0 0-23-15,0 0-32 0,0 0-42 0,-22-6-47 16,9 6-63-16,-9 4-252 0,-6-2-504 0,-4 1 222 16</inkml:trace>
  <inkml:trace contextRef="#ctx0" brushRef="#br0" timeOffset="39524.518">4340 3893 203 0,'-3'-4'220'0,"1"-1"-14"16,-3 1-10-16,2-1-10 0,2 1-17 0,-1 0-14 15,0 0-14-15,0 1-13 0,2 3-9 0,-2-5-17 16,2 5-8-16,0 0-11 0,-3-4-7 0,3 4-6 15,0 0-10-15,-8-1-10 0,8 1-11 16,-8 9-7-16,2-5-4 0,-3 1-10 0,-5 5 5 0,1 1-8 16,-3 1-1-16,-4-1 2 0,4 1-4 0,-3-1-1 15,-1 6-1-15,6-6 0 0,2 0-5 0,0-3-11 16,4 2-4-16,1-2-7 0,2-1-1 0,1-1-4 16,0 2-9-16,2 1 6 0,2-5-3 15,2 4 4-15,2-4 1 0,1 0 1 0,2 2 0 16,0-3 6-16,4-2-2 0,-2 6 5 0,3-6-3 15,-2 2 7-15,-5 0-5 0,3-1-6 0,-2 3-1 0,2-1-1 16,-3 2 10-16,-1 2-4 0,-3 2 4 16,2 1-2-16,-3 1-2 0,-3 2 4 0,-2 3 1 15,1-2 4-15,-3-4-1 0,3 5-1 0,-4 0 7 0,-1-2-5 16,0 1 4-16,4-5-1 0,-4 3 2 0,4-2-3 16,0-3 4-16,-3 1-2 0,4 1 1 0,0-5-1 15,2 2-8-15,-1-2 5 0,2-1-10 0,0-2-4 16,0 2 4-16,1-4 1 0,1 7 3 15,0-5 1-15,-1-2-5 0,4 5 1 0,-3-2 6 0,3-1-5 16,-3 2 1-16,-1-4 10 0,4 1 0 0,0 3-1 16,-4-4 2-16,4 2 0 0,0 1 3 0,-4 0 2 15,1 1 0-15,2 1 7 0,-6 0 0 0,3 0-1 16,0 0 9-16,-1 2-10 0,1 1 11 16,-3 2 1-16,2 1 6 0,-1 0 1 0,0 0-3 15,2 0-5-15,-2 0-1 0,0 6 1 0,1 1 0 0,-2 3 4 16,2-3 2-16,1 1-1 0,0 5-4 15,-3-6-1-15,3 2-1 0,0-1-4 0,3 0 0 0,-2 1 1 16,2-4-4-16,4 1 3 0,0-4-3 16,-1 0-2-16,2-2 10 0,-1-3-10 0,5 1-1 15,-3-4-2-15,5 0-3 0,4-3-8 0,3-2-9 0,0-4-21 16,-1-2-24-16,6-5-55 0,1-1-66 0,-8 1-132 16,1-7-336-16,1 1 150 0</inkml:trace>
  <inkml:trace contextRef="#ctx0" brushRef="#br0" timeOffset="39941.56">4734 4013 106 0,'0'0'157'0,"-1"-5"-17"0,1 5-11 16,0 0-16-16,0 0-10 0,0-5-10 0,0 5-2 16,0 0-16-16,0 0-9 0,0 0 9 0,0 0-6 0,0 0 3 15,0 0 10-15,6 10 4 0,-2-2 0 16,-2 3 1-16,-1 2 3 0,2-2-7 0,2 6 1 15,-1-1-8-15,1 4-8 0,1-1-6 0,-2-1-4 16,1-1-6-16,1 3-9 0,-3-3 1 0,3 0-7 16,-1-7-3-16,-2 1-3 0,1-1-5 0,0-1 1 0,0-2-9 15,-1 0 1-15,-1-3-4 0,-1 0 1 0,2-1-5 16,-2 1 1-16,2-1-3 0,-3-3 5 16,1 3-6-16,-1-3 0 0,0 0-5 0,0 0-18 15,0 0-28-15,0 0-39 0,0 0-52 0,0 0-42 16,-5-12-179-16,1 6-384 0,-1-1 169 0</inkml:trace>
  <inkml:trace contextRef="#ctx0" brushRef="#br0" timeOffset="40826.487">4551 4117 112 0,'-6'0'147'0,"6"0"-9"0,0 0-19 0,0 0-8 0,0 0-17 16,0 0-3-16,0 0-8 0,16-7-7 0,-7 3-3 15,-1 1-2-15,11-4-6 0,-5-1 0 0,8 1 4 16,-2-1-11-16,0 1 1 0,5-5-19 0,-4 5-2 16,-1-1-6-16,2 2-4 0,-1 3-1 0,-2-2 0 15,2-2-3-15,-2 2-5 0,0 5-3 16,-3-3-8-16,-6 3-40 0,9 0-34 0,-10 0-37 0,0 0-40 15,-3 3-82-15,2 0-243 0,-4-1 108 0</inkml:trace>
  <inkml:trace contextRef="#ctx0" brushRef="#br0" timeOffset="41026.542">4716 4496 47 0,'0'4'167'0,"2"-3"-13"0,-2-1-12 0,8 3-10 16,-1-1-9-16,1-2-12 0,4-1-10 15,1-2-13-15,2 2-8 0,5-5-12 0,1-2-13 0,-1 3-14 16,7-4-41-16,0-1-51 0,0 0-61 0,-9 2-79 16,-2 0-208-16,0 0 93 0</inkml:trace>
  <inkml:trace contextRef="#ctx0" brushRef="#br0" timeOffset="41372.719">5264 4085 18 0,'-3'-4'232'0,"1"0"-9"0,-2 2-16 16,4 2-17-16,-5-4-18 0,5 4-15 0,0-3-19 16,0 3-14-16,0 0-12 0,-4-4-11 0,4 4-7 15,0 0-10-15,0 0-8 0,0 0-1 0,-1 11 2 16,1-5-1-16,3 4 5 0,-1 2 2 0,-2-1-4 16,0 5-2-16,5 0 3 0,-5 1 2 0,1 3-17 0,2-4 1 15,-2 1-6-15,0 2-3 0,3-2-5 16,0-2-4-16,-4 0-6 0,4 2-4 0,-4-5-8 15,1 2 2-15,3-1-3 0,0-1-7 0,-4-5 5 16,0 3-12-16,2-2-13 0,1 0-19 0,-3-3-27 16,0 2-36-16,1-2-39 0,-1 0-47 0,3-3-40 15,-3 1-40-15,0-3-146 0,0 0-422 0,0 0 186 0</inkml:trace>
  <inkml:trace contextRef="#ctx0" brushRef="#br0" timeOffset="41618.442">5652 4351 176 0,'1'3'224'0,"-1"-3"-23"0,0 0-20 0,0 0-20 15,3 5-12-15,-3-5-13 0,4 8-14 0,-3-4-14 16,2 0-12-16,-2 4-13 0,3 0-16 0,-1-2-42 16,-1 3-36-16,3-2-61 0,-1 0-58 0,0-2-123 15,-1 5-274-15,-1-5 122 0</inkml:trace>
  <inkml:trace contextRef="#ctx0" brushRef="#br0" timeOffset="41922.146">6214 3996 211 0,'0'0'208'0,"-6"0"-14"0,6 0-20 0,0 0-18 16,0 12-27-16,-1-7-11 0,1 7-13 0,3-2-10 16,-2 4-9-16,-1 1-8 0,3 0-10 0,-1 2-4 15,-1-1-3-15,1-3-12 0,-1 3-4 0,2-4-5 16,-1-2-10-16,-2 5-1 0,0-6-21 0,2 1-11 16,-2-3-34-16,-2 1-7 0,2-2-20 0,0-1-40 15,-2-1-30-15,-1-1-127 0,-3 1-282 0,0-3 125 16</inkml:trace>
  <inkml:trace contextRef="#ctx0" brushRef="#br0" timeOffset="42110.901">6103 3901 86 0,'4'-2'132'0,"3"-2"-12"0,3 2-9 0,1 1-8 15,1-2-21-15,1-1-4 0,2 3-3 0,2 0-9 16,1 1-10-16,-1 0-17 0,1 0-30 0,0 5-43 16,-6-1-38-16,-3 3-71 0,-2 0-152 0,0 5 67 15</inkml:trace>
  <inkml:trace contextRef="#ctx0" brushRef="#br0" timeOffset="42283.319">6154 4407 122 0,'11'0'184'0,"-11"0"-4"0,14-2-19 0,-5-1-12 15,5-1-13-15,-2-1-18 0,7 0-7 0,-3 0-13 16,2-2-11-16,-1-1-28 0,1-1-47 0,-1 0-62 16,-1-2-71-16,-2 5-87 0,-3-6-225 0,1 4 100 15</inkml:trace>
  <inkml:trace contextRef="#ctx0" brushRef="#br0" timeOffset="42743.016">6598 4012 67 0,'0'0'180'0,"0"0"-10"0,0 0-21 16,5-8-12-16,-2 5-15 0,1 1-13 0,2-1-11 15,-1 2-14-15,0-2-5 0,4 1-8 0,-5 1-9 16,3-1-2-16,0 2-5 0,1 0-9 0,-3 2-1 16,3-2-8-16,0 1 2 0,-1 1-8 0,-1 1-3 15,2 1 2-15,-2 1-4 0,1 4 2 0,-2-4-6 16,-1 7-1-16,-2-4 0 0,1 8-5 0,-3-2 0 15,-3 2 2-15,-2 3-9 0,-3-2 7 0,-3 1-5 16,1-2-2-16,1 2-1 0,-4-2 4 0,1 0-4 16,-1 1-1-16,3-3 2 0,0 1-2 0,4-5-2 15,-4 0-2-15,3-1 3 0,2-3-7 0,1 0-1 16,0 2 1-16,3-3 1 0,1 0-3 0,0-1 6 16,4 0-5-16,-1 0 7 0,4-1-1 0,0-2 0 15,7 2-1-15,0-1 0 0,0-7 1 0,4 5 1 16,2-1-1-16,2-2 2 0,-3-1 1 0,4 0 1 15,-4-2 0-15,-1 2-1 0,1 1 1 16,-6-1-5-16,-3 1-4 0,-2 2 1 0,0-1-33 0,-3 0-26 16,1 0-26-16,0 0-39 0,-2 0-39 0,-4 2-102 15,2-4-285-15,-2 4 126 0</inkml:trace>
  <inkml:trace contextRef="#ctx0" brushRef="#br0" timeOffset="43133.489">7205 4313 205 0,'-4'-2'229'0,"4"2"-19"16,0 0-19-16,0 0-23 0,0 0-14 15,0 0-16-15,-9 12-15 0,8-5-11 0,1 0-13 0,-3 3-23 16,2-2-24-16,1 3-34 0,-1-2-39 0,0 0-45 16,1-1-45-16,0 2-153 0,-3-4-284 15,1 3 127-15</inkml:trace>
  <inkml:trace contextRef="#ctx0" brushRef="#br0" timeOffset="43372.486">7341 3955 74 0,'1'-3'258'0,"0"0"-30"0,0-1-22 0,-1 4-16 0,0 0-17 16,9 7-16-16,-5 1-13 0,1 2-10 0,2 4-13 15,0 1-6-15,3-1-18 0,-2 5-10 0,3-2-8 16,1 8-11-16,-4-10-3 0,1 3-10 0,-3 0-6 15,3-1-11-15,-5-1-34 0,1-2-32 16,-1-1-34-16,-4-1-43 0,0-2-38 0,0-3-44 0,-4 2-117 16,-1-4-327-16,1 0 145 0</inkml:trace>
  <inkml:trace contextRef="#ctx0" brushRef="#br0" timeOffset="43558.52">7344 3884 88 0,'0'0'196'0,"4"-1"-16"0,1 0-22 15,-5 1-13-15,0 0-13 0,14 2-12 0,-7 3-11 16,4-2-11-16,-2 1-10 0,4 1-12 0,-3 0-24 0,4 2-39 16,0-2-52-16,-2 3-37 0,-3 1-38 0,0 4-91 15,-7 0-221-15,5 3 98 0</inkml:trace>
  <inkml:trace contextRef="#ctx0" brushRef="#br0" timeOffset="43705.422">7349 4397 140 0,'0'0'175'0,"3"3"11"16,1-1-1-16,-4-2-9 0,10-2-14 15,-2-1-18-15,4-1-9 0,1-1-17 0,5-2-11 16,0-3-13-16,0 2-7 0,9-5-22 0,-3 0-48 15,2 0-51-15,-1-3-67 0,0 1-175 0,-3 0-299 16,1-2 132-16</inkml:trace>
  <inkml:trace contextRef="#ctx0" brushRef="#br0" timeOffset="44204.365">7746 3923 107 0,'0'0'220'0,"0"0"-18"0,1-5-13 15,1 3-9-15,4-1-13 0,-1 2-10 0,2-2-12 0,6 3-13 16,-4-3-10-16,1 2-9 0,2 0-10 0,-2-2-12 16,-1 3-8-16,2 3-8 0,-3-1-10 15,-1-2-3-15,-1 3-7 0,0 0-3 0,-3 2 0 16,-1-1-8-16,-4 3-2 0,2 3-5 0,-3-2-3 15,-6 3-5-15,0 2-2 0,2-4-2 0,0 2 0 16,1-2-6-16,-3-1-2 0,3-2-5 0,-2 2-5 0,1-1-3 16,3-3-8-16,-1-1-2 0,2 1-5 15,1 2-6-15,0-1 4 0,1-1-2 0,1 1-1 16,-2-1 1-16,4 1 2 0,-1-2-1 0,1 2 6 16,2 0-1-16,0-1 0 0,1 0 1 0,7 1-5 0,-3-1 6 15,1 1 2-15,3-1-6 0,0 1-3 0,-1-3-2 16,0 2 1-16,-2 1-2 0,3 0 4 0,-3-1 3 15,-2 1 0-15,3-1 1 0,-3 1 3 16,-3-1 0-16,3 2 0 0,-5 0 1 0,2-2 2 16,-2 1 1-16,-2 2 4 0,1-2-1 0,-2 1 1 0,-3 2 0 15,0-1 1-15,1 2-6 0,-4-1 1 0,-2-1 2 16,2 0-6-16,-3 1 1 0,-3 1-4 16,2-1 8-16,-2-1-1 0,1-1 0 0,-1 0 0 15,1 1 0-15,-1-2-5 0,2 0-4 0,0 0-7 16,0-2-18-16,1 1-26 0,1-1-29 0,1-1-39 0,1 1-43 15,1-3-130-15,5 0-328 0,0 0 145 16</inkml:trace>
  <inkml:trace contextRef="#ctx0" brushRef="#br0" timeOffset="45805.44">8194 3692 20 0,'-2'-4'158'0,"2"4"-9"0,-2-4-18 0,2 4-12 16,4-6-21-16,1 2-5 0,-1 0-12 0,4 0-10 15,3 0-9-15,3-2-3 0,-3 0-2 0,8 4-8 16,-3-3-4-16,5 0-2 0,-2 0-9 0,-4 3 5 16,6-1-8-16,-7 3-5 0,0 2-3 0,-3-1 7 15,-2 1-4-15,3 3-6 0,-3 2 2 0,-3 1 0 16,-2 1-4-16,2 7 1 0,-3 1 3 0,-2-2-5 0,-2 0 3 16,-2 3-8-16,1-2 5 0,-2-4 0 15,0 5-3-15,0-6-2 0,2 0-2 0,0 1 1 16,-1-3-4-16,3-2-2 0,-2 4 3 0,1-5-7 15,1 2 2-15,1-5-8 0,1 4 6 0,-1 0-4 16,-1-4-2-16,4 2 5 0,-2-1 0 0,2 0-2 0,0-1-2 16,2-1 4-16,-1-2-9 0,-1 3-9 15,-4-3-3-15,7 2-2 0,-7-2 5 0,4 0-8 16,-4 0 3-16,5 3 2 0,-5-3-6 0,0 0-6 16,0 0 1-16,0 0-2 0,0 0 0 0,-12 8 7 15,7-7 0-15,-2 4 7 0,0-1 5 0,-2 0-4 0,3 0 6 16,-2 0-1-16,-4 2 3 0,6 2 3 15,0-1-2-15,-1-3 0 0,1 3 5 0,2 1 4 16,0 2 0-16,-2 0-6 0,6 1 7 0,0-1-3 16,5 3 0-16,-1-1-3 0,1 0 4 0,5 2 0 0,-2 0 1 15,-1-4 7-15,6 2-3 0,-5 3-2 0,2-3-8 16,-1 3 3-16,0-5 5 0,-4-1 1 16,2 3-2-16,1-3 1 0,-1 3 6 0,-1 1-3 15,-2-2-4-15,-3-1 1 0,3 1 5 0,0-1-2 16,-4 1-4-16,1 0 0 0,-1-4 1 0,0 4 15 15,-1-1-8-15,-1 0-7 0,0-1 2 0,-3-1 2 16,1 4 5-16,-2-6-5 0,1 4 5 0,-2-3 4 16,1 3 2-16,2-3 0 0,-4 0-5 0,2-1 6 15,0-1-1-15,-1-1-1 0,-2 1 0 0,2 1 5 16,-3-2-4-16,4 1 1 0,0-3-1 0,-2 1-4 0,1 0 2 16,2-1-11-16,-3 1-17 0,4-1-23 0,-4-2-28 15,8 0-51-15,-10-1-93 0,10 1-225 16,-9-5 100-16</inkml:trace>
  <inkml:trace contextRef="#ctx0" brushRef="#br0" timeOffset="45998.492">8741 3855 213 0,'0'-5'269'0,"1"4"-28"16,-1 1-25-16,3-4-26 0,-3 4-40 16,0 0-48-16,6-2-49 0,-6 2-52 0,0 0-48 15,0 0-52-15,9 3-117 0,-9-3-232 0,4 3 104 0</inkml:trace>
  <inkml:trace contextRef="#ctx0" brushRef="#br0" timeOffset="46187.442">8819 4145 72 0,'0'1'221'16,"3"3"-9"-16,-3-4-24 0,2 6-18 0,-1-4-17 16,-1-2-13-16,0 0-17 0,2 5-14 15,-2-5-14-15,2 0-38 0,-2 0-47 0,0 0-57 0,0 0-77 16,0 0-107-16,0 0-248 0,0 0 110 15</inkml:trace>
  <inkml:trace contextRef="#ctx0" brushRef="#br0" timeOffset="46681.87">9073 3899 11 0,'10'-4'189'0,"-3"1"-21"0,1 0-15 0,-1 3-15 0,1-1-8 16,0-2-22-16,-3 3-8 0,2 3-4 0,2-2-18 16,-5 2-5-16,-1 2-6 0,0 3-6 15,0-1-3-15,-2 4-4 0,-1-1-10 0,0 0 3 16,-1 2-9-16,1-3-1 0,-4 4-7 0,-1-1-3 15,5-1 0-15,-6 2-6 0,-1-4-1 0,4 3-2 16,-1-1 0-16,1-2-1 0,1 1-4 0,0-3-1 0,-1 1-1 16,3 1-3-16,-2-4 3 0,3 1-2 15,0 0-4-15,2 0-2 0,-3-1 3 0,4 0-1 16,-4 1-2-16,3-3 5 0,-1 1 0 0,2-1 6 0,0-2 9 16,3 0 14-16,-1 1 6 0,1-2 1 0,1-1 1 15,3 1 6-15,0-3 1 0,-1 0 2 16,4 1 5-16,-1-1 5 0,-1 1 3 15,5-2 1-15,-3 3 2 0,4-3 2 0,1 3 0 0,-6-2 2 16,1 0 2-16,0 2 3 0,4-3-7 0,-8 3 1 0,3 1-5 16,-3-2-8-16,-1 2-3 0,0-1-3 0,-5 1-6 15,4-2 0-15,-3 1-8 0,-5 1-3 0,9 0-4 16,-9 0-1-16,6-3-3 0,-6 3-2 0,5-1-4 16,-5 1-6-16,0 0-2 0,0 0-9 15,0 0-34-15,0 0-47 0,4-1-65 0,-4 1-104 16,0 0-297-16,0 0-587 0,-5-9 260 0</inkml:trace>
  <inkml:trace contextRef="#ctx0" brushRef="#br0" timeOffset="48389.434">2950 4371 190 0,'1'-3'195'0,"-1"3"-19"16,0 0-23-16,0 0-17 0,0 0-14 0,0 0-5 0,4 13-13 15,0-5-5-15,-1 8-11 0,2-4-4 16,0 3-15-16,1-1-3 0,0 3-8 0,0 0-1 16,0 0-6-16,0-1-8 0,2 2-10 0,-3-2-5 15,1-1-26-15,1 1-40 0,-3-5-30 0,-2-1-39 16,3-5-40-16,-3 2-106 0,0-2-272 0,-2-1 121 0</inkml:trace>
  <inkml:trace contextRef="#ctx0" brushRef="#br0" timeOffset="48808.503">2747 4267 138 0,'-3'-6'152'16,"2"0"-15"-16,1 3-7 0,1-4-12 0,3 3-16 15,1 1-7-15,2-1-12 0,4 0 4 0,3 1-13 16,4 2 3-16,10 1-6 0,0 2-2 0,5 4 1 15,3 1-4-15,3 2-9 0,12 5-1 0,-17 0-5 16,17 7-1-16,-6-2-1 0,-12-2-2 0,9 12-7 16,-12-8-3-16,8 11-4 0,-11-6-2 0,-4-1-3 15,-5 6 0-15,-4-6-7 0,-3 6-5 0,-3-2-3 16,-7-2-11-16,-3 4-4 0,-6-2-2 0,-7 0-2 16,-6 3-2-16,-7 5 11 0,0-11-11 0,-13 7 2 15,8-11 6-15,-9 0 10 0,6-7 5 0,0-2 7 16,-2-5 0-16,0-3 16 0,-1-2 11 0,2-1 5 15,0-4 4-15,1-6 4 0,3 0-2 0,-1-6 0 16,3-4-3-16,4-2-8 0,-1-7-3 0,-6-10-4 16,8-5 4-16,4-3-10 0,4-7-8 0,3 2 2 15,7-7-7-15,3 4-5 0,4 2 1 0,5 1-3 16,2 1-2-16,3 15-2 0,5 3-1 0,1 0-2 16,2 4 3-16,9 0-7 0,-2 8-1 0,6 2-3 15,0 5-18-15,2 3-42 0,6 4-67 0,2 2-82 16,-3 5-212-16,15 0-454 0,-11 1 202 0</inkml:trace>
  <inkml:trace contextRef="#ctx0" brushRef="#br0" timeOffset="49745.501">11027 3792 78 0,'0'0'159'0,"3"-4"-13"0,-1-1-11 0,2 0-15 16,1 0-5-16,0 0-8 0,3-4-5 0,3 4-6 16,0-3 5-16,1 1-7 0,3-2-2 0,1-4-1 15,1 8-2-15,-1-4-13 0,1 5-6 0,0 0-2 0,-5 1-10 16,1-1-6-16,-3 7-2 0,1-6-7 15,-3 6-1-15,-1-3-5 0,-1 4 0 0,-1-3 2 16,-1 6 8-16,2 3 6 0,-6 2 5 0,0 0-7 16,-3 5-4-16,-2 0-3 0,-3 0-4 0,-1 0-5 15,-2-2-2-15,2 3-2 0,-2-3-5 0,0 0-4 0,1 1 1 16,2-5-1-16,-1-2-2 0,3-3-3 0,-1 2-3 16,6-2-2-16,-3-2-3 0,2 1-3 15,0-4-1-15,2 3-1 0,0-4 11 0,4 4-10 16,1-3-3-16,3-1-1 0,5 0 2 0,1-4-3 15,4 0 2-15,5 0-1 0,5-4 2 0,2-1-5 16,2 1 0-16,-6-1-2 0,2 1-15 0,-1-3-38 16,-4-4-32-16,-5 7-44 0,5-6-39 0,-7 4-37 15,-3 1-135-15,-5-1-372 0,-2-2 165 0</inkml:trace>
  <inkml:trace contextRef="#ctx0" brushRef="#br0" timeOffset="50151.098">11237 3527 132 0,'-13'-7'196'16,"3"0"1"-16,2 3-2 0,0-2-16 0,2 3-15 16,2 1-16-16,2-1-17 0,-1 1-17 0,-1 0-11 15,4 2-8-15,0 0-13 0,0 0-5 0,0 0-14 16,21-2 2-16,-9 6-8 0,6-1-9 0,4 4-5 0,4 3-2 16,4 4 1-16,1 2-7 0,1 1 10 15,-1 3 11-15,-1 1 2 0,6 11 7 0,-9-6-1 16,2 2 0-16,-1 10-3 0,-6-7-2 0,-5-2 0 15,-2 0-4-15,-1 2-4 0,-4-1-4 0,-1 1-2 16,-5 1-4-16,-1-3-3 0,-6 3-7 0,-1-1-3 0,-5-2-1 16,-2 0-5-16,-3-1-6 0,-11-3-2 15,2 0-3-15,-3-4-4 0,-4 1 3 0,0-6-5 16,-4-3 2-16,0-1 0 0,-1-5-1 0,-2-2-1 16,5-3 1-16,-6-4 1 0,4-4 1 0,0 0 0 15,1-6 2-15,6-3 0 0,-3-4-1 0,3-5 0 16,1-3 1-16,-2-12-4 0,7 9 10 0,-3-17-11 15,4-3-1-15,6 5-2 0,6-5-4 0,-1-5 2 16,4 6 1-16,5 0 4 0,4 18-10 0,6-3 0 16,-2 4-1-16,7 1-2 0,6 3 4 0,3 0-5 15,1 5 4-15,7-1-5 0,2 5 5 0,1 5-23 16,15-3-31-16,0 6-44 0,-11 6-47 0,20 3-71 16,-9 1-231-16,4 5-489 0,-14 0 217 0</inkml:trace>
  <inkml:trace contextRef="#ctx0" brushRef="#br0" timeOffset="51073.353">12272 3200 44 0,'6'-8'169'15,"-1"3"-10"-15,-1 0 1 0,-1 1-13 0,1 1-3 16,-2 1-6-16,-2 2-4 0,0 0-2 0,0 0-16 0,0 0-7 16,-15 5-11-16,3 2-11 0,-6 6-2 0,-5 3-7 15,1 0-9-15,-2 0-2 0,0 1 0 16,3 0-16-16,6-3-3 0,0-2-2 0,2 2-3 16,-1 0-5-16,3 1-4 0,0-1-5 0,6-2-7 15,-1 0-1-15,2-1-3 0,4 4-2 0,-1-5-6 16,2 0 1-16,2 2 0 0,2-2-2 0,2-1-3 0,4 0-2 15,1 1 0-15,2 0-4 0,1-3 5 0,1 2-5 16,-3-4 3-16,0-2-3 0,-3 4-3 16,0-3-9-16,0-1 2 0,-4 0 0 0,1 2 0 15,0-1-1-15,-1-1-2 0,-1 1 6 0,-3 2-2 16,1 1 2-16,1-3 0 0,-3 4 3 0,-1-3 3 16,3 2-4-16,-3-2 1 0,-3 3 2 0,3-2-2 15,-1 1 7-15,-3 1-2 0,1-3-9 0,2 2 7 0,0 1 2 16,-2-1-2-16,-2 2-3 0,0 1 4 15,5-4 3-15,0 2-4 0,-4-2 3 0,3 3-5 16,1-4-2-16,-3 3 2 0,3-4-2 0,0 1-1 16,3 4 3-16,-3-4 1 0,0 1-2 0,0-2 4 15,1 3-2-15,1-2 2 0,-2 1 1 0,0 0-2 16,0-1 2-16,-2 2 1 0,1 0 1 0,1 3-3 0,-3 0-1 16,2-1 0-16,1 0 5 0,-3 2-5 15,2 1 7-15,0 0 0 0,-2-2-1 0,2 6 2 16,-3-3 1-16,-1 3 1 0,2-1 2 0,1 1 3 15,-4 2-2-15,2-2 1 0,0 1 1 0,0-2 4 16,2 3-1-16,-1-1 2 0,-1-6 0 0,3 4 0 16,1-1-4-16,-1-5 5 0,2 3-1 0,0-2 1 15,3-1 1-15,-1 0-4 0,-1 0 1 0,3-1-3 16,-2-1 2-16,5 1-1 0,-1-2-4 0,3 2-2 16,2-5 2-16,1 1-2 0,2-2-2 0,4 1 0 15,-3 0-6-15,4-3-9 0,8-3-18 0,-10 3-27 16,3-5-27-16,-1 1-23 0,2-1-44 0,3-7-38 15,-3 5-170-15,-3-3-384 0,-1 0 170 0</inkml:trace>
  <inkml:trace contextRef="#ctx0" brushRef="#br0" timeOffset="51338.138">12686 3682 108 0,'0'0'241'0,"1"-5"-5"0,-1-1-22 0,0 6-18 16,0 0-19-16,0 0-18 0,0 0-11 0,0 0-6 16,0 0-9-16,0 0-7 0,2 22-4 0,-2-14-7 15,4 4-5-15,-1 5-5 0,-2-5-6 0,4 5-10 16,-1 0-8-16,-4 2-11 0,7-2-4 0,-6-4-8 16,1 5-6-16,1 1-5 0,-3-3-7 0,0-1-12 15,0-3-22-15,0-3-24 0,-3 0-26 0,2-2-22 16,1-2-25-16,0-5-28 0,0 8-25 0,0-8-34 15,0 0-22-15,-5 1-152 0,5-1-380 0,0 0 168 16</inkml:trace>
  <inkml:trace contextRef="#ctx0" brushRef="#br0" timeOffset="51505.056">12608 3560 155 0,'2'-5'154'0,"2"0"-6"16,0 3-4-16,1-1-16 0,0 0 1 0,1-2-23 15,2 2-9-15,1 1-12 0,5 0 1 16,-1 0-13-16,-2 2-8 0,2 0-8 0,1 1-7 16,0 0-4-16,-1 1-7 0,-3 3-33 0,1 0-41 15,-2-1-34-15,-3 5-38 0,-1-1-120 0,-6 4-245 16,-2 0 109-16</inkml:trace>
  <inkml:trace contextRef="#ctx0" brushRef="#br0" timeOffset="51672.34">12557 3987 30 0,'4'2'153'0,"2"1"-16"0,3 0-1 15,1-2-12-15,2-1-12 0,8 0-10 0,0-1-4 0,2-4-13 16,7-1-11-16,1 1-12 0,-4-2-45 0,3-4-44 16,-3 5-49-16,-5-1-96 0,-2 2-185 15,3-3 82-15</inkml:trace>
  <inkml:trace contextRef="#ctx0" brushRef="#br0" timeOffset="51909.501">13092 3575 208 0,'0'-3'267'16,"0"3"-10"-16,-4-5-23 0,4 5-21 0,0-4-21 15,0 4-18-15,0 0-19 0,0 0-20 0,0 0-7 16,0 0-12-16,4 12-5 0,-4-4-11 0,4 2-8 16,-4 2-8-16,4 4-5 0,-3 1-10 0,3-2-5 15,-3 2-6-15,3 4-8 0,0 4-4 0,-4-7-12 16,2 10-21-16,-2-10-40 0,3 2-44 0,-6 0-55 16,3-3-63-16,-5 4-222 0,4-4-446 0,0-3 197 15</inkml:trace>
  <inkml:trace contextRef="#ctx0" brushRef="#br0" timeOffset="52103.517">13446 3866 197 0,'7'0'274'0,"-7"0"-33"0,3 9-25 0,-3-9-22 15,1 7-18-15,-1-4-21 0,0 5-29 0,2 0-47 0,-4 0-54 16,0 1-61-16,3-2-52 0,-1 1-58 0,-3 1-90 16,3-2-255-16,0-7 113 0</inkml:trace>
  <inkml:trace contextRef="#ctx0" brushRef="#br0" timeOffset="52393.494">13767 3584 98 0,'-3'-2'282'0,"3"2"-13"0,0-5-22 16,0 5-22-16,0 0-19 0,0 0-14 0,0 0-13 15,0 0-13-15,0 19-14 0,3-9-10 0,1 2-14 0,-2 5-7 16,5 0-18-16,-5 1-10 0,3-1-7 15,0-1-9-15,-1 2-5 0,1 0-15 0,-2-1-2 16,1-2-11-16,-3-3-17 0,2 0-17 0,-1-2-18 16,-1-2-20-16,-1-4-14 0,0 3-12 0,0-2-14 15,0 0-22-15,0-5-35 0,0 0-19 0,0 0-21 16,0 0 0-16,0 0-21 0,-14-18-140 0,9 9-354 0,-4-6 157 16</inkml:trace>
  <inkml:trace contextRef="#ctx0" brushRef="#br0" timeOffset="52552.368">13670 3507 45 0,'-4'-9'182'0,"2"3"-4"0,1 1-13 0,1 0-13 16,0 1-12-16,0 4-14 0,3-7-11 0,1 4-7 15,-1 1-9-15,5 1-12 0,-1 1-4 0,5 0-6 16,-1 0-8-16,2 0-10 0,0 0-8 0,5 3 2 16,0 0-12-16,1-1-4 0,-2 3-12 0,2-2-55 15,1 0-46-15,-4 4-55 0,-3-3-146 0,-6 1-298 16,-3 2 132-16</inkml:trace>
  <inkml:trace contextRef="#ctx0" brushRef="#br0" timeOffset="52723.526">13634 3959 95 0,'2'4'186'0,"-2"-4"-11"0,11 1-18 0,-1-2-12 15,4-2-18-15,3-1-14 0,-1-2-11 0,7-1-22 0,-6-1-46 16,12-3-74-16,-2-4-61 0,-9 7-79 0,4-5-193 16,-5 0 87-16</inkml:trace>
  <inkml:trace contextRef="#ctx0" brushRef="#br0" timeOffset="53101.43">14095 3615 85 0,'5'-2'201'0,"4"-2"-8"16,5 0-11-16,-5 1-16 0,4 2-17 15,1-3-10-15,0 6-15 0,-1-2-14 0,0 1-6 16,-3 1-15-16,-1 2-8 0,-1-1-6 0,1 3-8 0,-3 0-6 15,-1-1 0-15,-3 7 0 0,-4-1-2 16,1 1-4-16,-5 0-7 0,-1 7 3 0,-3 2-12 16,-2-4-2-16,-6 3-5 0,4-2 1 0,0-1-3 15,1-2-5-15,-1 1 2 0,3-4 3 0,4-2-2 16,1 1-2-16,-2-1-2 0,3-3 0 0,1 5-1 16,1-7-3-16,1 1-2 0,2 1-2 0,2-2-2 0,0 3-1 15,3-4 1-15,0 0 4 0,3 0-5 0,2-1-1 16,1-2-4-16,0 0 3 0,7-3-5 15,-2 3 0-15,1-2-4 0,5-2-26 0,-7-2-38 16,4-1-51-16,2 1-64 0,-5-3-54 0,-3 3-120 16,4-4-379-16,3 1 167 0</inkml:trace>
  <inkml:trace contextRef="#ctx0" brushRef="#br0" timeOffset="53277.164">14534 3853 98 0,'-4'6'242'16,"0"-2"-14"-16,2 3-15 0,0 3-24 0,-1-1-16 15,1-1-19-15,0 4-16 0,2-3-16 0,-1 3-32 16,0-1-40-16,2-2-50 0,0-2-67 0,1 2-71 16,-2-2-111-16,2 2-270 0,-2-2 120 0</inkml:trace>
  <inkml:trace contextRef="#ctx0" brushRef="#br0" timeOffset="53544.341">14836 3584 116 0,'0'0'269'15,"0"0"-20"-15,0 0-19 0,4 12-11 0,-1-3-18 16,-2 0-15-16,3 3-14 0,-3 5-18 0,3 0-13 16,0 0-14-16,0 2-1 0,-2-2-24 0,2 4-8 15,0-1-11-15,-3-3-12 0,3 0-5 0,-3-3-32 16,-1-2-31-16,2 1-28 0,-2-3-31 0,-2-2-26 16,2-4-11-16,0-4-39 0,-1 6-28 15,-3-3-18-15,-1-2-142 0,5-1-346 0,0 0 153 0</inkml:trace>
  <inkml:trace contextRef="#ctx0" brushRef="#br0" timeOffset="53717.5">14750 3516 133 0,'6'-5'190'16,"1"0"-2"-16,4-1-12 0,1 4-10 0,-1-2-11 0,4 2-13 15,-1 1-13-15,4-2-13 0,1 3-11 0,0-1-11 16,-1 2-10-16,1 0-8 0,-1 1-10 15,-6 0-9-15,7 0-22 0,-8 2-45 0,-2 0-59 16,2 2-53-16,-4-2-164 0,-6 3-308 0,1 0 136 16</inkml:trace>
  <inkml:trace contextRef="#ctx0" brushRef="#br0" timeOffset="53893.471">14723 3972 78 0,'2'2'228'0,"-1"2"-10"0,-1-4-8 0,5 4-14 16,2-4-20-16,3-2-15 0,3 1-21 0,4-1-13 15,3-4-11-15,3-2-17 0,4-2-47 0,-3-2-63 16,2-3-77-16,-2-2-196 0,-1 0-308 16,0-4 137-16</inkml:trace>
  <inkml:trace contextRef="#ctx0" brushRef="#br0" timeOffset="54266.174">15294 3511 232 0,'0'0'257'0,"0"0"-17"0,0 0-16 16,-9-4-23-16,9 4-19 0,0 0-18 0,-9 7-15 15,5-1-19-15,-4-2-9 0,3 2-11 0,0 3-9 16,-4-2-9-16,3 5-9 0,2-4-9 0,-1 1-2 0,-2 0-10 15,4 0-3-15,-1 2-7 0,1-3-3 16,3 1-8-16,0-3-2 0,0 0 6 0,0 4-17 16,0-4-3-16,5 1 2 0,-3-1-3 0,0-1-5 15,2 1-1-15,0 0-2 0,1 2 1 0,-1-2-4 16,10 0-4-16,-5 1 3 0,2-3-3 0,-2-1 2 16,3 2-5-16,-1 2 1 0,-1-5-1 0,1 3 0 15,0-3 0-15,-1 3-2 0,-1 1 0 0,1-1 1 16,-2 1-4-16,-3-3 3 0,1 2 3 0,-3-1-3 15,2-1 0-15,-3 1 5 0,-1 2-6 0,-2 1 0 16,-1-3 1-16,-1 2-7 0,-2-2-3 0,0 3 0 0,-3 0-8 16,-1-3-11-16,-4 1-10 0,3-1-17 15,-2-3-21-15,-1 3-28 0,1-4-37 0,-1-2-36 16,0 1-43-16,-1-1-158 0,-4-4-406 0,8 0 181 16</inkml:trace>
  <inkml:trace contextRef="#ctx0" brushRef="#br0" timeOffset="54409.373">15172 3494 18 0,'18'-6'190'0,"0"0"-20"0,9-3-16 16,1 3-14-16,3-1-10 0,-2 2-14 0,3-1-22 16,-1 4-57-16,1-3-96 0,-3 1-106 0,-1-1-179 15,-6 2 79-15</inkml:trace>
  <inkml:trace contextRef="#ctx0" brushRef="#br0" timeOffset="55347.238">15544 3173 149 0,'12'-4'170'0,"-1"0"-13"0,8-1-11 0,8 1-10 16,1 0-8-16,-1 0-9 0,2 3-15 0,2 0-8 16,-2 1-8-16,-1 1-13 0,-8 1-5 15,-1 1-11-15,-6 1-5 0,1-1-1 0,-3 0-9 0,-2 0 0 16,0 3-3-16,-6-1-2 0,1 0 7 0,-2 2-9 15,-8 3-3-15,3 0-1 0,-7-1-8 16,1 4 1-16,-4 1-4 0,-1 0 1 0,0-2 0 16,3-2-4-16,0-1-4 0,1-1-5 0,0 1-1 15,4-2-1-15,1-1-4 0,-2-2-5 0,4 3 7 16,-1-4-12-16,0 1 1 0,1 1 1 0,2 0 1 0,0-3 2 16,1-2-2-16,1 8 1 0,3-5 6 0,-3-1-6 15,4 2-1-15,2 0-2 0,-1-2 0 0,-2 3 2 16,2-5-2-16,1 3 2 0,-1 1-9 0,-1-1 2 15,1-1-6-15,0 2 7 0,-4-2 2 16,2-1 0-16,-3 2 2 0,3 1 1 0,-3 1-3 16,-1-5 0-16,-1 8 7 0,-3-1 0 0,3 0-4 0,-2 0 0 15,-2 1 4-15,0 2-2 0,0-1 2 16,0 2 0-16,-1-1 2 0,-1 3-2 0,1 1 4 16,4 3-4-16,-1 0-1 0,1 0-2 0,-1 0 1 15,5 2 4-15,-1 0-1 0,1-2-2 0,1 3 0 16,4 4 0-16,-3-4-4 0,4 8-2 0,-1-1-5 15,-3-8-4-15,2 6-6 0,-2-6 0 0,1 1-1 16,1 5-6-16,1-3 6 0,-1-1 0 0,-4-3-1 16,1 0 1-16,0 0 13 0,3 0-11 0,-6-6-7 15,1 6 6-15,1-5-1 0,-4-1 2 0,1 1 7 16,-2-2 1-16,-1 0 6 0,1-2 2 0,-1 0 6 16,-3 1 2-16,0 0 2 0,-3-5 7 0,2 2 14 15,1-2-6-15,-5 1-4 0,-1-2 3 0,3 1-1 16,-8-1-8-16,7 1 5 0,-3-2-4 0,-3 1-1 0,3-1-5 15,-3 3-9-15,3-9-15 0,4 7-23 16,-2-5-34-16,0-2-50 0,3 2-121 0,-2-3-269 16,4 1 119-16</inkml:trace>
  <inkml:trace contextRef="#ctx0" brushRef="#br0" timeOffset="55552.538">16224 3491 88 0,'4'-4'244'0,"-2"1"-25"0,1 1-26 0,-3 2-18 0,4-5-25 16,-3 4-23-16,-1 1-42 0,0 0-42 0,0 0-53 15,8-1-49-15,-8 1-48 0,0 0-85 0,2 6-207 16,-2-6 92-16</inkml:trace>
  <inkml:trace contextRef="#ctx0" brushRef="#br0" timeOffset="55746.174">16259 3793 224 0,'0'2'223'16,"0"2"-15"-16,0-4-14 0,1 6-20 15,-1-6-21-15,0 0-15 0,0 2-15 0,0-2-11 0,6 3-22 16,-6-3-40-16,0 0-53 0,0 0-78 0,14-4-77 16,-14 4-84-16,7-6-261 0,-4 0 116 0</inkml:trace>
  <inkml:trace contextRef="#ctx0" brushRef="#br0" timeOffset="56202.489">16475 3545 176 0,'3'-2'195'0,"4"0"-7"15,0-2-18-15,6-1-14 0,-1 2-14 0,3 1-15 0,1-1-8 16,0-1-12-16,2 4-9 0,-5 0-14 0,-3 0-9 15,3 0-9-15,-4 4-4 0,-3-1-8 16,3-1-1-16,-4 3-5 0,-1 0-4 0,-2 2-4 16,-2 2-3-16,-1-1-1 0,-1 6-7 0,-4-3-1 15,-3 2 0-15,1 0-4 0,0 1-1 0,-1 1-6 0,-4 1 2 16,7-5-4-16,-2-1-5 0,-1 6 6 0,4-4-1 16,0-3-1-16,1 4-1 0,-1-4 6 15,5 2-1-15,-4-5-4 0,4 2 4 0,1-1 0 0,2-1-1 16,-3 0 6-16,5 0 3 0,3-1 6 0,-6 1 5 15,7-1 3-15,0-1 5 0,3-1 9 16,-2 1-6-16,0-3 2 0,2 2-1 0,0-1 1 0,3-1-4 16,-3-1 6-16,2 0 2 0,0 0-6 0,4-1-3 15,0-1-7-15,-8-1 1 0,4 3-4 0,-7-3-6 16,3 1 1-16,-2 2-3 0,-8 0 1 0,11-1-2 16,-6 0-2-16,-5 1-2 0,0 0-3 15,9-1-4-15,-9 1-2 0,4-2-11 0,-4 2-28 16,0 0-39-16,0 0-47 0,0 0-66 0,0 0-78 0,0 0-218 15,0 0-513-15,0 0 228 0</inkml:trace>
  <inkml:trace contextRef="#ctx0" brushRef="#br0" timeOffset="57807.045">17796 3587 66 0,'2'-3'186'0,"-2"3"-1"0,2-7-13 0,-2 5-10 15,0-3-6-15,0 1-8 0,0 0-1 16,0-3-5-16,0 1-8 0,0 0 0 0,-2 0-6 15,0-1-2-15,0 3-25 0,-2-5 5 0,1 5-2 16,0-2-6-16,-2 1-4 0,0 3-10 0,-1 1-6 0,-6 0-7 16,2 3 0-16,-2 3-14 0,-5 4-2 0,0 4-1 15,-5 3-6-15,-1 1-3 0,2 3 7 0,1 1-6 16,1-1-12-16,2-2-7 0,5-2 4 16,0 0-9-16,1 1 1 0,2 1-3 0,2-1-1 15,3-2-3-15,0-3-5 0,3-2 2 0,1-2-8 16,0-3 3-16,0 0-5 0,4 0 4 0,3-3-1 0,-2 1 7 15,5-6-13-15,3-2 2 0,-2 0-3 16,7-7-2-16,-5 3-1 0,6-3-1 0,-5 0-1 16,0-2 3-16,-1 4 2 0,2 0-6 0,-6 2 4 15,-3 1-2-15,5 3 5 0,-7-2-1 0,0 2-3 16,-2 1 2-16,2 0-3 0,-1 2 3 0,-3 1-1 16,0 0-3-16,0 0 3 0,0 0 0 0,5 7 1 15,-4-1 3-15,-1-1-5 0,1-1 4 0,3 5-3 0,-2-5 3 16,0 1-3-16,0 1 2 0,2-2-3 0,-2-1 0 15,4 0 2-15,-2-1-2 0,2 2 2 16,2-5-1-16,-2 1 3 0,3-4-3 0,0 0 1 16,3-1 6-16,-2-3-5 0,2 3-3 0,0-3 2 0,-3-2 2 15,1 0-3-15,-1 0 3 0,-1 1-2 0,-3-1 1 16,0-1 0-16,0 2-2 0,-5-3-3 0,-1 2 1 16,1-1-6-16,-8 1-4 0,6 1 8 15,-2 3-13-15,-4-3-4 0,4 4 0 0,-3 4-6 16,3-3-3-16,0 0-7 0,0 4-5 0,4 0 1 15,-9 0-1-15,9 0-2 0,-4 4 2 0,4-4-8 16,0 5-1-16,0-5-10 0,4 8 10 0,3-4-4 16,-1-2-1-16,4 1 4 0,3 0-1 0,-4 3 12 15,5-3-1-15,3 2 7 0,-1-1 7 0,-3 0-3 16,1 0 4-16,-3 1 7 0,4 0-5 0,-1 2 7 16,-3 0 6-16,-2 1-2 0,-1-1 3 0,2 0 3 15,-4-1 3-15,-1 3 5 0,1 0-7 0,0 0 5 0,-3-2-1 16,-1-1 4-16,2 2 4 0,1-4 2 15,-4 1-1-15,3 3-4 0,-4-4-2 0,4 0 1 16,0 2 5-16,-3-4-3 0,4 0 2 0,-1 3-7 16,1-4 12-16,4-1-5 0,0-1-3 0,0-4 6 15,1 3-6-15,0-2-2 0,2-1 7 0,-1-2-5 0,2-3 3 16,1-1-3-16,-3 2 0 0,0-3 1 0,2-3 1 16,-4 1 0-16,-1 0-2 0,2-1 6 15,-3-1-9-15,-3 0 9 0,1 2-7 0,-5-3 5 16,0 8 15-16,0-1 9 0,0 0 17 0,0 3 2 15,-4-1 6-15,3 4 3 0,-3-1-1 0,-2 3-8 16,1 0 2-16,5 2-3 0,-14 5-3 0,6 1 0 16,0 5-1-16,0-2 0 0,0 2-3 0,1 6 0 15,1 1-5-15,1-1-1 0,2 0-4 0,3 1-2 16,3-2-1-16,2 2-7 0,-1 0-1 0,5-4-4 16,1-2-1-16,9 5-6 0,3-3-17 0,-3-8-27 15,9 4-38-15,-1-6-48 0,8-5-56 0,-5-3-55 16,-3-1-126-16,0-2-389 0,0-1 172 0</inkml:trace>
  <inkml:trace contextRef="#ctx0" brushRef="#br0" timeOffset="58146.536">18774 3151 115 0,'-2'-4'267'16,"-2"1"-8"-16,0 1-11 0,4 2-25 0,-6-3-23 15,6 3-21-15,0 0-18 0,-5-2-12 0,5 2-19 16,0 0-3-16,4 11-5 0,-3-3-2 0,4 11-11 16,-4 0 2-16,6 11-4 0,-1 1-2 0,3 15 1 15,2-2-2-15,-4 6-9 0,3-3-4 0,0 3-1 16,-3 3-8-16,0 1-5 0,-3-1-9 0,0 8-6 15,0-3-2-15,-4-4-7 0,4 1-3 0,-4-7-3 16,4 1-6-16,-8-13-8 0,9-2-5 0,-3 0-5 16,1-5-17-16,2 0-8 0,-4-5-24 0,-1-4-28 15,2-2-26-15,-4-7-33 0,2-2-36 0,-2-2-40 16,-2 0-49-16,3-3-40 0,-4 0-176 0,5-4-490 16,-14-1 217-16</inkml:trace>
  <inkml:trace contextRef="#ctx0" brushRef="#br0" timeOffset="58482.374">18740 3592 178 0,'5'-5'203'0,"-1"0"-11"0,5 0-11 0,1 1-9 15,-1 2-12-15,6 1-11 0,-3 3-10 0,10 1-10 16,-6 2-8-16,2 3-13 0,-1 0-8 0,0 2-6 15,-1 2-10-15,-2 1-9 0,0-1-8 0,-1 0-6 16,-7-1-4-16,1 0-5 0,-1-1-6 0,2-1-4 16,-6-2-6-16,2 2-1 0,-1-4-3 0,-1 1-2 15,-2-2 3-15,4-1 4 0,-4 0-2 0,0-3-1 16,0 0-2-16,0 0-3 0,0 0-6 0,0 0-1 16,0-20-5-16,0 11-1 0,0-2-6 0,0-5 3 15,0 0-2-15,5-1-1 0,-3-2-1 0,0 0 0 16,1-7-1-16,2 6-5 0,-2 2 1 15,1 2-5-15,1-1-2 0,1 1-7 0,1 0-10 16,-2 5-17-16,2 4-37 0,-1-3-38 0,2 3-50 0,3 3-53 16,-4 3-163-16,4-1-409 0,1 2 181 0</inkml:trace>
  <inkml:trace contextRef="#ctx0" brushRef="#br0" timeOffset="59400.514">19309 3563 146 0,'-4'-4'188'0,"4"-6"-14"0,-1 2-18 0,-1-5-15 16,4 2-14-16,-2-1-20 0,0 1-2 15,1 0 4-15,-1 1 5 0,0 2 3 0,0 2 9 16,0 1 7-16,4-1-3 0,-4 3-7 0,0 0-16 15,0 3-11-15,0 0-6 0,0 0-8 0,0 0-1 16,-14 13-5-16,10-3-3 0,-1 1-5 0,-1 1-1 0,1 0-7 16,2 2-2-16,1 2-1 0,0 0 6 15,2 1-13-15,1-3-4 0,0 2-6 0,3-3-4 16,1-3-4-16,0 1-2 0,2 0 4 0,-1-1-10 16,2-2-3-16,5-2-3 0,-2 2-2 0,3-5-6 0,4 1 4 15,1-1-5-15,0-5 3 0,3 1-12 0,-1-6-7 16,4 1 1-16,-4-3-4 0,6-1-6 0,-1-3 1 15,0-1-2-15,-1 2 1 0,-2-5-3 16,-2 1 0-16,-1-2-4 0,-1-3 4 0,-7 7-3 16,4-7 1-16,-5 3-3 0,-4 0-1 0,-1-2 3 0,0 4 1 15,-1-2 3-15,-2 5 0 0,-2-3 8 0,0 6 4 16,0 0 6-16,-1 2 6 0,-1 3 5 0,-1-1-2 16,-1-1-4-16,0 3 3 0,-3 2-2 15,1 1 3-15,-2 0-5 0,7 1-2 0,-16 5 3 16,8-2-1-16,-2 4 0 0,0 0-1 0,-3 2 0 15,3 1 0-15,-5 2 0 0,4 2 1 0,1-1-5 16,-7 3 1-16,11-1-1 0,-9-1 13 0,8 1-14 16,0-1 2-16,0 1-5 0,1-3 1 0,3-2 0 15,3 2 2-15,-1 1-5 0,2-6-1 0,2 4 3 16,3-5 2-16,-2 0-3 0,1-1 3 0,0-2-3 16,2 0 2-16,3-2-5 0,-4-2 4 0,7 0-5 15,1-1 3-15,-6-1 0 0,7-1-2 0,-3-2 5 0,-2 2-4 16,1-1 1-16,-2-3 0 0,0 1 1 15,-1-2 0-15,-2 2 2 0,-1-3-3 0,2 4 4 16,-2-2 0-16,2 1 3 0,-4 3 1 0,0-1 4 16,-2 0 3-16,2 1 5 0,-1 2 2 0,-1-1 2 15,-1 3 2-15,2-6 2 0,-2 6-1 0,0 0-2 16,1-2 11-16,-1 2-8 0,0 0 1 0,0 0-2 16,4-3 0-16,-4 3 0 0,0 0-1 0,0 0 1 15,0 0 2-15,1-3-2 0,-1 3-2 0,0 0 5 16,0 0 5-16,0 0 1 0,0 0 2 0,0 0 5 15,0 0-4-15,0 0 17 0,0 0-8 0,5-3 4 16,-5 3 7-16,0 0-4 0,0 0 1 0,0 0-1 16,0 0-5-16,0 0 1 0,0 0 1 0,0 0-5 15,0 0-3-15,0 0-1 0,0 0-6 0,0 0-1 16,0 0 2-16,0 0-6 0,0 0-5 0,0 0-1 16,0 0-5-16,0 0-4 0,0 0 3 0,0 0-3 15,0 9 3-15,0-3-1 0,4 4-2 0,-3 1 2 16,-1 6 3-16,3 3-11 0,0 7 13 0,0 2-3 0,1 0 4 15,-3 3-2-15,-1 4 3 0,8 9-1 0,-3-8-11 16,0-2 8-16,-1 0-4 0,-1 1-5 16,-1 0-5-16,3-3-5 0,-1-1-14 0,-4 0-23 15,5-3-24-15,3-4-20 0,-7-6-25 0,4 0-35 16,-2-4-28-16,-2-3-34 0,2-4-40 0,-1-4-33 16,1 2-238-16,1-3-562 0,-4-3 249 0</inkml:trace>
  <inkml:trace contextRef="#ctx0" brushRef="#br0" timeOffset="60567.238">19987 3370 50 0,'0'0'221'0,"0"0"-23"16,0-4-15-16,0 4-9 0,0 0-11 0,0 0-6 15,4 13-11-15,-3-8-2 0,1 7-6 0,-2 0-4 16,2 1-7-16,0 3-3 0,0 2-8 0,-1-2-8 16,1 1-2-16,1 1-13 0,0 0-3 0,-1-1-11 15,2-7-9-15,-4 6-2 0,4 0-6 0,-3-4-8 16,2-2-5-16,1 0-6 0,-3-1-5 0,4-3-7 16,0 2 0-16,-1-3 0 0,1 0-7 0,2-3-2 15,-1 3-2-15,3-7 5 0,1 2-8 0,2-3-6 16,-1 3-1-16,1-4-1 0,-1-1 3 0,6-4-2 15,-4-2-4-15,-1 2 1 0,0-3-1 0,-1-1 5 16,2-2-10-16,-4 1 5 0,1-1-2 0,-1 0 3 16,-5 3-4-16,0 1 2 0,2 2-5 0,2 1 6 15,-4 2 0-15,-3 1-5 0,0 1 1 0,3-1-3 16,0 3 2-16,-4 2-3 0,0 0-1 0,0 0 4 16,13 5-2-16,-8 0 2 0,-4 1 3 0,3 0-2 15,1 2-1-15,2 2 0 0,-1-3 2 0,0 4-4 16,0-3 2-16,1 2 0 0,1-4 0 0,2 4 0 15,-1-5 4-15,0 2-6 0,2-2-3 0,1-3 1 16,-2 1 0-16,3-3-11 0,-3 0-14 0,4-3-16 16,3 1-13-16,-2-1-8 0,-5-3-6 0,3 2-4 15,-3-8-1-15,1 5 2 0,-2-4 3 0,-2 0 3 16,1 1 7-16,-4-2 10 0,-2-6 3 0,-1 2-8 16,-1 5 16-16,-1-4 4 0,-1 6 8 0,-1-3 14 15,0 3 16-15,0 3 6 0,-1-1 0 0,0 6 2 16,-1-2 5-16,5 3 1 0,-13 4 8 15,8 3 3-15,-4 0 1 0,4 4-2 0,0 1 3 0,-2 2-2 16,5-2-2-16,-1 5-1 0,2-4-1 0,-4 3 1 16,5-4-2-16,0 3-5 0,5-2-1 0,-1-2-4 15,1 0 3-15,0-1-8 0,0-3-1 0,4-2-2 16,0 2-2-16,-1-3-12 0,5-2-18 16,-3-2-12-16,1-3-8 0,6-3-5 0,0 0-6 0,-1-1 3 15,0 0 0-15,-2-3 1 0,0 1 15 0,2-3 0 16,-3-2 5-16,1-1 14 0,-1 1-1 0,-2-2-1 15,-2-1 6-15,2 0 22 0,-5 3 14 0,0 2 18 16,1 2 12-16,-5 1 9 0,1 1 0 0,1 4-5 16,-2-1-6-16,0 0-4 0,-2 5 2 0,0 0 5 15,0 0 1-15,6 13 3 0,-6-4 2 0,0 0 1 16,0 5-8-16,-2 2-6 0,2-3-3 0,0 2-6 16,0 3-2-16,-1-7-4 0,2 6-3 0,1-5-2 15,2 0-2-15,-2-4-9 0,1 3 4 0,1-5-3 16,-1 0-4-16,1-3 2 0,2-1-3 0,1 1-1 15,-2-1-2-15,2-4-5 0,-2-1-6 16,0 1-1-16,4-1-3 0,-4-3-3 0,1 3 3 0,1-6 0 16,-1 3 5-16,0 1-1 0,-2 1 2 0,1-1 0 15,-3 0 1-15,1 3 0 0,0-4-1 0,-3 6-1 16,3-1 2-16,-3 1 1 0,0 0-2 0,6 7 11 16,-6-7-8-16,0 5-1 0,1 0 1 0,3 1 1 15,-3-3-2-15,1 1-1 0,-1 1-3 0,4-1 2 16,0 0 6-16,-5-1-6 0,8-2-10 0,-3 2-16 15,1-3-14-15,3-3-13 0,0 2-18 0,3-2-8 16,-3-1-8-16,0-4 1 0,1 3 1 0,-3-2 3 16,2-1 5-16,0 1 6 0,-1-4 13 0,-2 1-16 15,1 1 26-15,-3-3 1 0,1-3 13 0,2-1 7 16,-5-3 13-16,1 0 18 0,-3 1 10 0,4-10 4 16,-4 4 6-16,0-4 10 0,0 2 4 0,-2-3 8 15,-1 3 10-15,1 0 13 0,2 11 14 0,-2 3 4 16,2 1 5-16,-2 4-5 0,2 3-8 0,0-3-10 15,-3 4 3-15,3 3 3 0,0 0 16 16,-5 19 1-16,1-4 10 0,-1 13-5 0,3 3 2 16,-1-1-5-16,1 0-2 0,3 1-9 0,0-1-12 0,2 0-9 15,2-2 2-15,-1-1-9 0,2-2-3 0,0-6-3 16,1-1-4-16,-1-1-9 0,5-5-3 0,-3 3-4 16,-3-6-15-16,3-2 0 0,-2-4-22 0,2 1-24 15,1-4-30-15,1 0-36 0,4-2-35 0,-6-3-40 16,1-2-39-16,1-2-36 0,-1-4-245 0,-2-1-536 15,-1-6 238-15</inkml:trace>
  <inkml:trace contextRef="#ctx0" brushRef="#br0" timeOffset="60715.24">21050 3270 81 0,'-4'5'204'0,"1"0"-5"15,1 2-7-15,2-2-13 0,0 0-9 0,2 2-16 0,0-2-14 16,3 0-15-16,3-2-11 0,1 1-9 0,4-2-17 15,-1 0-41-15,6-4-62 0,4 0-90 0,-12-2-175 16,11 0-303-16,-5-3 134 0</inkml:trace>
  <inkml:trace contextRef="#ctx0" brushRef="#br0" timeOffset="62157.415">21674 3355 213 0,'0'-5'204'0,"0"2"-10"0,0 3-12 16,0 0-19-16,4-4-13 0,-4 4-12 0,0 0-14 16,0 0-9-16,1-4-10 0,-1 4-13 0,0 0-8 15,0 0 10-15,0 0-2 0,3 13 8 0,-2-6 2 16,3 4 0-16,-2-1-4 0,1 6-9 0,-2 1-2 15,4 0-10-15,-2-1-8 0,2 0-3 16,-1-1-10-16,1 2-3 0,-1-5-4 0,2 2-10 16,-1-4 0-16,0 1-5 0,4-3-4 0,-4 1-4 0,3-4-5 15,-1-2-3-15,1-2 0 0,1-1-6 0,3-1-19 16,1-3-8-16,-2-4-14 0,4-4-6 0,-2-1-4 16,-3-2-2-16,8-5-1 0,-6 3-2 0,1-8-3 15,-1 0 1-15,2-2-2 0,-5 1 1 0,-3-4-1 16,4-2 0-16,-3 1 2 0,-2-2 7 15,0-1 6-15,-1 0-7 0,4-14 6 0,-3 16 3 0,-2 1 3 16,-1 0 5-16,-2 13 9 0,3-6 5 0,-3 8 21 16,0 6 13-16,0-1 2 0,0 3 0 0,0 3-7 15,-3 2 8-15,3 3-2 0,0 0 9 16,0 0 5-16,0 24 6 0,-4-4 4 0,-2 6 3 0,4 2 4 16,-1 3 2-16,-4 3 0 0,5-1 3 15,-1 1 0-15,2 0-7 0,1 1 2 0,0-2-3 0,0 1-5 16,5-6-2-16,-4 2-2 0,6-2-8 15,-2-2-1-15,0-8-3 0,-2 2-8 0,3-3-1 0,-2-5-2 16,6 3-3-16,-2-4-5 0,-2 1 2 16,3-6 0-16,0 3-2 0,3-5-4 0,-2 0 0 15,1-2-6-15,1-2-6 0,-1-1 0 0,2 0-5 16,5-3-9-16,-6-4-9 0,0 1-2 0,2-3-9 0,-1-4-4 16,-3 1 1-16,1-2 0 0,-5 0 0 0,-2 3 2 15,2-2 4-15,-6 2 4 0,3 0 4 16,-6 3 4-16,3 1 1 0,0 4 8 0,0-4 1 15,0 5 0-15,0 3 3 0,-4-3 2 0,4 3 4 16,0 0 3-16,-9 11 1 0,4-4 0 0,0 3 0 16,1 0-1-16,-1-1 5 0,5 3-3 0,-1-2 11 0,1 2-13 15,1-3-1-15,-1 4 2 0,5-5-4 16,3 3 1-16,-5-2-6 0,3-4-6 0,-2 1-18 16,6 1-15-16,5-4-24 0,-6-2-26 0,3 0-30 15,-1-2-40-15,2-1-10 0,1-1-1 0,2-6-6 16,-6 3 0-16,0-2 8 0,2 0 9 0,-3 0-85 15,-1-3-273-15,1-1 121 0,1-3 1054 0,-2 0-726 16,-3-1 16-16,0-2 17 0,1 0 13 0,-4 0 21 16,-1 2 27-16,3 1 20 0,-3 5 22 0,-1 1 25 15,3 4 5-15,-2 0-3 0,-1-1-6 0,0 4 0 16,0 2 8-16,0 0 11 0,0 0 9 0,4 13 6 16,-7-6 10-16,3 5-13 0,-1 1-3 0,1 3-2 15,0 1-3-15,0 1-9 0,0 0-7 0,0-1-7 16,1 1-10-16,2-7-4 0,-2 6-6 0,1-7-10 15,2 2-7-15,-2-2-3 0,2-1-1 0,-4-2-6 16,4-1-3-16,-3-2-4 0,1 2-7 0,1-2 4 16,-3-4-4-16,0 4 0 0,0-4-1 0,0 0-4 15,0 0-4-15,17-11 0 0,-12 7-2 0,1-2-2 16,3-2 2-16,-4-2-2 0,2-3-1 0,-2-3-1 16,2 1-2-16,0 0-2 0,-3 3 3 0,0 0 3 15,-2-1-2-15,0 6 3 0,1 0 0 0,-1 2-1 16,-1-2-7-16,1 4 5 0,-2 3-1 0,0 0-2 15,0 0-2-15,9 11 1 0,-6-3-2 0,-1 5 3 16,0-1 2-16,0 0 1 0,2 3-4 0,0-3 4 16,1 0-5-16,-3 0 4 0,2-1-4 0,1-3 10 15,-1-2-9-15,-1 1-2 0,0 0 0 0,0-5 1 16,1 0 1-16,2-1 3 0,2-1 0 0,-8 0-2 16,19-5 0-16,-5-2-2 0,3-2 0 0,-4-2-1 15,-3 4 3-15,4-3-2 0,-1-2 1 0,1 0-3 16,-1 0 1-16,-1 2-2 0,-4 3 1 0,-2-2 0 15,0 4 0-15,-1 2-3 0,-1 0 3 16,2 2-4-16,-6 1 3 0,9 4-1 0,-5 1-1 0,-1 4 4 16,3 1 4-16,-1 0-5 0,-2 2 1 0,1 0-3 15,1-3-11-15,-1 2-17 0,-1-2-19 0,2 3-26 16,-2-4-29-16,0 0-24 0,1-4-15 0,-3 1-47 16,2-1-20-16,-3-4-189 0,0 0-432 0,0 0 191 15</inkml:trace>
  <inkml:trace contextRef="#ctx0" brushRef="#br0" timeOffset="62368.459">21958 3160 98 0,'-4'-1'242'0,"1"-3"-19"0,4-3-21 0,3 3-12 16,5-2-14-16,9-1-13 0,0 1-17 0,10-3-18 0,4 2-10 15,3 2-10-15,3-5-11 0,2 5-12 0,12-5-12 16,-16 3-19-16,-2 1-28 0,-3-1-43 0,-2 3-50 16,-8-1-53-16,-5 0-39 0,-7 1-136 15,-4 3-319-15,-2-4 142 0</inkml:trace>
  <inkml:trace contextRef="#ctx0" brushRef="#br0" timeOffset="62521.411">21587 3148 23 0,'-6'7'46'0,"2"-2"-51"0,-4 5-6 16,4-2-12-16,-1 2 6 0</inkml:trace>
  <inkml:trace contextRef="#ctx0" brushRef="#br0" timeOffset="63636.405">21504 3888 39 0,'-1'-10'243'0,"-2"-1"4"16,-2 3-2-16,4-2-14 0,-2 2-12 0,-1 1-19 16,1 4-16-16,-1-1-21 0,-2 1-17 0,0 1-12 15,-3 0-15-15,2 2-9 0,-5 4-13 0,-1 2-6 16,0-2-6-16,-2 8-11 0,0 0-2 0,1 1-10 15,-3 0-5-15,3 3-7 0,5-2-4 0,0-1-6 16,4-1-3-16,-2 1-6 0,0-1-3 0,7 5-4 16,0-2-5-16,0 2-3 0,4 0-3 0,-1-2-3 15,8 0 1-15,-1 1-1 0,4-1-4 0,0-1-1 16,8 3-2-16,-8-5-1 0,4 0-4 0,-3-1-5 16,-1-1-12-16,-3 1-6 0,-2-5-9 0,-1 2-4 15,0-1 1-15,-3-2-2 0,-1 0 0 16,-1-1 0-16,-3 1-2 0,-2 0-1 0,1-1-6 0,-3 0 3 15,-5 0-5-15,3-1 5 0,-4 1 3 0,-1-1 4 16,-1-2 0-16,-1 1 14 0,-4 0-7 0,3 0 1 16,3-4 5-16,-3 2 6 0,2-5 3 0,-2 3-3 15,5 0 2-15,0 0 4 0,1 1 5 0,-2-3-3 16,5 1 1-16,0 0-3 0,3 1 4 0,0-1 0 16,2 3 1-16,5-9 1 0,1 4 2 0,1-3-1 15,3 2-2-15,6-5 4 0,0 2-3 0,1-3 1 16,7 0 1-16,0 0 0 0,1-4 1 0,3 3 2 15,-1 1-1-15,1-5 1 0,-2 4 2 0,3-3-4 16,-5-1 1-16,0 2 0 0,-7 5 0 0,0-1 3 16,-4-1 3-16,-2 5 1 0,-5 1 20 0,-1 2 15 15,1 0 6-15,-3 0 3 0,2 2-24 0,-5 2 0 16,0 0-4-16,0 0 3 0,0 0 0 0,-17 7 4 16,9 0 1-16,-2 1 2 0,1 1 0 15,-2 4-2-15,0-1 1 0,2 2-2 0,0 1-3 0,3-6-3 16,1 4 1-16,1-3-5 0,0 1-3 0,0-1-4 15,4-1 1-15,0 1-3 0,0-3 4 0,4 1-8 16,-1-3 1-16,-1-1 0 0,7 0 0 0,-3-3-3 16,4 2-5-16,3-3-13 0,0-4-12 0,5-1-11 15,1-3-11-15,-2-1-5 0,2-2-7 0,5-3-2 16,-1-1-4-16,0-2 7 0,-3 0 3 0,-8 1-2 16,6-9 13-16,-3 1-3 0,-3-1 11 0,-1 0 4 15,0-3 1-15,-4 0 4 0,0-4 7 0,-2 3 7 16,1 4 6-16,-3 1 13 0,-1 6 17 0,0 6 17 15,-1-1 15-15,-1 5 3 0,0 4-12 0,3-1 1 16,-3 0 2-16,0 5 0 0,0 0 3 0,-4 14 6 16,2-1 0-16,-3 4-1 0,1 9-4 0,-1 1-1 15,0 2-4-15,0 0-1 0,2-2-4 0,-2 5-1 16,2-5-4-16,-3 3-4 0,3-1-2 0,-1 0-4 16,3-10 0-16,-2 1-8 0,2-6 1 0,-1 4-4 15,2-5 0-15,-2-2-1 0,2-1-3 0,2-2-5 16,0-2 3-16,-1 1-10 0,0-2-4 0,2-2-11 15,1-2-7-15,-4-1-8 0,0 0-10 0,14-4-8 16,-8 0-8-16,-1-6-6 0,5 2-3 0,-1-5 0 16,2-1-10-16,1-1 0 0,-7-5 7 0,3 3 13 15,1 0-15-15,-1 0 16 0,-2 2 8 0,2 5 1 16,-2 2 9-16,3-3 5 0,-1 4 4 0,2 3 4 16,-1 2 11-16,1 1 8 0,2 3 9 0,-1 3 10 15,3 2 1-15,3 1 3 0,-2 0 0 0,0 5 0 16,2-4-8-16,-3 4 10 0,-1 2-3 0,-3-3 5 15,4 0-3-15,-6-2-3 0,-3-1-1 0,1 1 5 16,-2-4 9-16,-1 1-2 0,-3-1 1 0,0 0-7 16,-7 0-7-16,0 0-17 0,-5 0-20 0,-3-3-23 15,-2-1-36-15,-2-2-32 0,-1-1-33 0,-2 0-33 16,-7-3-97-16,0 0-301 0,2-3 133 0</inkml:trace>
  <inkml:trace contextRef="#ctx0" brushRef="#br0" timeOffset="63798.494">21597 3837 21 0,'11'-3'198'0,"6"-1"-13"0,10-3-17 0,3 1-13 0,3 1-11 16,9-1-19-16,13 0-14 0,1 0-18 0,0-5-32 15,3-1-86-15,-4 3-181 0,-1 2-224 0,-20-1 100 16</inkml:trace>
  <inkml:trace contextRef="#ctx0" brushRef="#br0" timeOffset="65605.071">1773 7047 91 0,'1'-9'172'0,"2"-1"-11"0,3 2-16 0,2-2 0 16,2 2-5-16,-1-5-6 0,0 6-14 0,9-3 4 15,-6 5-8-15,1 1-5 0,0 2-8 0,5 3-7 16,-4 2-5-16,0-1-3 0,0 10-2 16,-1 0-9-16,-1 1-5 0,-5 4-2 0,3 7-6 0,-6-4-8 15,0 6 1-15,-8 3-3 0,-1-3-7 0,-5 5-3 16,-3-5-5-16,-1 2-3 0,-3-3-2 15,-2-2-3-15,-2-2-3 0,1-3-5 0,-1-2-3 16,4-3 4-16,-2-4-9 0,1 1 0 0,4-5-1 0,0-2-4 16,1-3-3-16,2 0-5 0,-1 0 2 0,2-2 0 15,0 0-5-15,1-2 2 0,2-6-4 0,2 3 2 16,0-2-2-16,4 3-2 0,0 0 2 0,-1-2 0 16,2 1 4-16,3 1-6 0,1 2 0 0,1 1 2 15,0 2-1-15,5-2 4 0,3 3 0 0,0 3-2 16,5 1 3-16,2 1-2 0,-1 2-2 0,11 3 7 15,-2 3-5-15,1 0-5 0,-2-4-11 0,0 3-20 16,-3 1-31-16,-5-5-32 0,8 1-49 0,-9-4-45 16,-5 1-167-16,-2-2-391 0,-2-1 174 0</inkml:trace>
  <inkml:trace contextRef="#ctx0" brushRef="#br0" timeOffset="66036.459">1657 6805 136 0,'-3'-5'199'0,"-2"0"-24"16,3 0-20-16,2 1-20 0,2 0-7 0,3 3-12 16,3 1-12-16,5 2-7 0,7 5-5 0,11 3-12 15,7 3-8-15,8 8 0 0,6 1-11 0,3 6 3 16,-2-1-5-16,2 3-5 0,19 18 2 0,-27-13-3 15,2 3-1-15,-2 0-4 0,-1 4 1 0,-5 3-6 16,-8 0-4-16,-1 0-1 0,-9-1 2 0,-4 2-6 16,-10-1-5-16,-5 4-3 0,-13-3-10 0,-5 5-4 15,-7-6-9-15,-10 5-2 0,-8-1-5 0,-3-5-9 16,-5-1 4-16,-4-5-3 0,-26 10 1 0,25-20 5 0,-9-6 1 16,4-2 3-16,-3-5 6 0,0-7 5 15,1-4 1-15,3-6 11 0,2-5-4 0,-2-4 5 16,1-7-4-16,7-8 3 0,3-3-3 0,4-6 1 15,5-8-5-15,4-9-2 0,4-1-1 0,5-3-5 16,-1-26 2-16,10-1-3 0,2 2-3 0,6-2-1 16,10 0-6-16,2 29 2 0,6 3-3 0,5-1 0 15,3 5-1-15,7 5 0 0,-6 13 0 0,16-3 1 16,-4 13-3-16,13 0 3 0,-8 6-6 0,15 3-14 16,-3 4-34-16,4 10-56 0,-2 3-56 0,-1 1-169 0,2 3-370 15,-2 0 163-15</inkml:trace>
  <inkml:trace contextRef="#ctx0" brushRef="#br0" timeOffset="66737.371">3311 6854 49 0,'3'-18'131'0,"-6"6"1"0,3 0 9 16,-2 3 2-16,2 1 4 0,0 2-4 0,0 0-6 15,0 2-11-15,0-1-9 0,0 5-12 0,0 0-7 16,0 0-2-16,-6 12-6 0,6 5-3 16,-2 9 0-16,-3 6-7 0,0 4 0 0,-3 11-5 0,3-2-5 15,0 5-7-15,3-1 1 0,-1 0-8 0,-3 1-3 16,1-4-9-16,-4 0 0 0,2 3-8 15,-1-16-5-15,2 4 2 0,-4 7-6 0,4-13 0 16,-2-2-5-16,-2-3-2 0,3 2 1 0,2-12-3 0,1 1 0 16,2-7-2-16,0-1-2 0,-1 0-4 0,0-3 4 15,2 2-1-15,0-5 2 0,-2 1 2 0,3-4-8 16,0 0-1-16,0 0-2 0,-1-13 2 0,1 1-5 16,1-6-1-16,-1-7 1 0,5-5 2 0,-1 1-4 15,1-4 1-15,1-16-2 0,2 5-4 0,1-6 3 16,-5-2 1-16,8 1-2 0,0-4 1 0,-3-1 0 15,0 1-2-15,1 0-1 0,-2 1 4 0,0 8 0 16,-4 12 1-16,3 3-2 0,-2 5 1 0,-4 9-5 16,2 4 5-16,1 2-1 0,-1 2-3 0,-1 5 3 15,1 2 1-15,5 0 6 0,-8 2-1 0,17 12-3 16,-3 0 4-16,4 9-1 0,-1 4 3 0,-1 4 0 16,7 12 2-16,-1 5 1 0,0 1-1 0,-2-2 0 15,-1 5-1-15,-1-3 5 0,-1 0-6 0,-2 0 1 16,-2 0-4-16,-1-2-2 0,-6-11 4 0,1 0-3 15,-1 2-1-15,-3-5-8 0,-1 3-11 16,-1-4-15-16,-1-2-19 0,-5 0-19 0,4-4-33 0,-2-6-26 16,-2-5-25-16,0-3-37 0,1-1-182 0,-5-1-402 15,4-3 177-15</inkml:trace>
  <inkml:trace contextRef="#ctx0" brushRef="#br0" timeOffset="66946.451">3230 7449 46 0,'0'0'224'0,"-5"-4"-21"0,5 4-26 0,-2-3-18 15,2 3-17-15,4-5-13 0,1 3-13 0,2-4-12 16,4 2-10-16,7-4-12 0,1 2-5 0,8-5-16 16,1 0-20-16,4-4-27 0,0 1-28 15,1-1-28-15,12-6-28 0,-9 5-26 0,-2 0-17 0,1-1-110 16,-5-2-241-16,1 1 107 0</inkml:trace>
  <inkml:trace contextRef="#ctx0" brushRef="#br0" timeOffset="67269.065">3922 7038 39 0,'4'-4'141'0,"-4"-2"6"0,0 2 4 0,0 1 5 16,0 3-11-16,0 0-4 0,-5-3-7 0,5 3-10 16,-13 4-2-16,4-1-5 0,0 5-8 0,-2-1-3 15,1 1-10-15,-1 1-6 0,-4 3-9 0,5 0-6 16,-3 0-8-16,5 1-6 0,1 1-7 0,-2 0-7 15,4-3-6-15,1-1-4 0,0 1-4 0,3 0-7 16,-2 0-2-16,7 0-4 0,-2-3-2 0,5 5-1 16,-3-4-3-16,5 0 0 0,1-1-4 0,4 2-2 15,1-1 0-15,1 0-1 0,-1-1-4 0,3 1-1 16,-4-1-11-16,-1-2-7 0,-3 2-10 0,2-1-7 16,0 1 2-16,-4-2-5 0,1 2 4 0,-5 2 0 15,1-5 3-15,-4 5-2 0,-1-5 3 0,0 6 3 16,-6-4 2-16,-3 3 1 0,5 1 0 0,-5-2 7 15,-4-1 5-15,3-1 10 0,-6 2 6 0,5-4 5 16,-4 4 4-16,-2-3-1 0,-1 0 4 0,2-3-5 16,-1 2-1-16,2-4-1 0,2 3 0 0,-1-3-2 15,0-2-8-15,1 0-15 0,2-3-26 0,-1 1-29 16,3-1-38-16,1-1-36 0,2 0-160 0,1-2-327 16,3-1 146-16</inkml:trace>
  <inkml:trace contextRef="#ctx0" brushRef="#br0" timeOffset="67715.176">4202 7052 79 0,'0'-4'192'0,"0"-1"-8"0,0 5-13 15,0-5-16-15,0 5-13 0,-1-5-10 0,-3 0-5 16,4 5-8-16,-1-6 2 0,-2 2-5 0,-2 1-5 16,3 1 3-16,0-2 0 0,2 4-2 0,-5-3-12 15,5 3 4-15,-5-2-17 0,5 2-10 0,-9 1-9 16,0 3-10-16,4 0-2 0,-3 4-6 0,-5 4-4 16,2-2-5-16,-2 4-4 0,-1 1-3 0,7 1-6 0,-1-1-5 15,1-1-4-15,3 3 5 0,2-5-10 0,4 3-2 16,2 1-2-16,3-1-4 0,2 0-1 15,6 2-2-15,-3-3-6 0,3 1-6 0,0-3-7 16,8 2-10-16,-6-2-7 0,5-1-9 0,-8 0 2 0,4-2-6 16,-2 1-3-16,-2-2-10 0,-5-2 5 0,0 1 2 15,-1 0 2-15,-4-1 8 0,0-1 0 0,-2-2 3 16,-2 1 11-16,-1 3 2 0,-4-2 5 0,1-1-3 16,-2 2 4-16,-4-3 4 0,2 2 2 0,-4 0 3 15,-1 2 2-15,2-4 3 0,-3 1-1 0,1-2-5 16,0 1 6-16,-1-2-8 0,4 1-12 0,-4-2-19 15,2 0-16-15,3-2-22 0,1-2-33 0,2 2-30 16,2-5-121-16,2 2-289 0,2-7 129 16</inkml:trace>
  <inkml:trace contextRef="#ctx0" brushRef="#br0" timeOffset="68034.425">4365 7138 67 0,'0'0'149'0,"0"0"6"0,12 7 3 0,-7-3-3 15,-1 4 8-15,1 5-6 0,-1-2 1 0,1 8-11 16,0-2-11-16,-2 1-3 0,3 0-15 0,1-1-8 16,-2-1-9-16,0 2-13 0,1-2 0 0,1-2-13 15,-1 3-10-15,1-6-8 0,0 1-3 0,1-1-7 16,-2-5-6-16,5 2-5 0,-2-1-5 0,1-5 3 16,2 1-9-16,1-3 0 0,0-3-7 0,5 1 4 15,-4-5-8-15,5-2-6 0,-5 0-3 0,0-1-4 16,-1-4-1-16,0 3 1 0,0-2 0 0,-3 0-6 15,-5-2 5-15,4 1 3 0,-5-3-2 0,-2 0 3 16,-3 0 1-16,0 1-2 0,-5-1 0 0,-1 0 4 16,-4 4-2-16,0-1 2 0,1 0-3 0,-7 2 2 15,3 3-3-15,-1 1-2 0,-3 1-1 0,5 2-7 16,-1 4-11-16,-5 2-22 0,0 2-31 0,2 1-29 16,1 1-32-16,1 4-38 0,2-1-189 0,4 0-389 15,1 0 173-15</inkml:trace>
  <inkml:trace contextRef="#ctx0" brushRef="#br0" timeOffset="68357.439">4934 7034 242 0,'0'-6'270'0,"-1"1"-1"16,1 0-1-16,0 2-11 0,-1-1-16 0,1 4-28 16,-3-3-12-16,3 3-25 0,0 0-16 0,0 0-15 15,-9 8-16-15,3-1-13 0,1 5-13 0,-2 5-7 16,0 1-12-16,-3 6-8 0,2 2-5 0,3 0-4 0,2-6-11 16,1-2-2-16,-1 8-7 0,6-7 2 15,-2 0-12-15,3-2-6 0,-3 0-3 0,11-3 5 16,-5 3-16-16,5-6-5 0,1-1-6 0,-1-4-10 0,4 3-22 15,4-6-26-15,0-3-30 0,1 0-33 0,-1-5-32 16,10-3-32-16,-6-3-25 0,3-4-10 0,-5 1-1 16,-4 0-171-16,2-4-419 0,-3 0 186 0</inkml:trace>
  <inkml:trace contextRef="#ctx0" brushRef="#br0" timeOffset="68525.464">5248 7112 239 0,'2'-16'53'16,"-2"3"28"-16,0 1 18 0,0 0 6 0,-2 1 13 15,0 2 13-15,1 3 9 0,1 0-1 0,0 0-11 16,0 2-12-16,0 4-10 0,0 0 7 0,0 0 5 15,0 0 5-15,1 25-1 0,1-10-4 16,0 6-8-16,-2-1-5 0,5 6-12 0,-4 0-10 0,3-2-5 16,0 4-9-16,-3-6-9 0,3 0-7 0,-2 2-10 15,0-6-17-15,-1 2-30 0,3-3-48 0,-1-2-63 16,-2-3-52-16,5-2-57 0,-3 0-145 16,1-4-398-16,-2-1 177 0</inkml:trace>
  <inkml:trace contextRef="#ctx0" brushRef="#br0" timeOffset="68889.261">5475 7062 25 0,'0'0'245'0,"0"0"0"16,1 12 0-16,0-2-12 0,-2 2-10 0,1 2-16 16,0 0-16-16,0 6-14 0,-1-5-19 0,1 0-13 15,0 3-14-15,-3 0-16 0,2 0-10 0,1-2-14 16,0-3-9-16,-3 0-5 0,2-1-9 0,1-3-10 15,-6 0-7-15,6-2-14 0,0-1-11 0,-3-2-8 16,2 1 3-16,1-5-12 0,-2 2-5 0,2-2-3 16,0 0 1-16,0 0-5 0,-7-13 0 0,4 4 2 15,2-3-1-15,1-5-2 0,0 0 6 0,-2-11-2 16,0 2-6-16,1-3 3 0,2 5 1 0,-2 3 1 16,1 5-2-16,0-1 5 0,0 8-1 0,1-3-4 15,-1 7 2-15,4 0 5 0,0 0 4 0,-3 3 3 0,-1 2 4 16,15 12 5-16,-7-4 2 0,5 5 1 15,1 9 0-15,3 0-4 0,-2 3 1 0,-2 1 0 16,5-1-5-16,-3 1 1 0,2 0-4 0,-3-1 2 16,2-1-2-16,-3 0-5 0,2-3-10 0,-6-3-27 0,0-3-34 15,-2-4-39-15,-3 0-38 0,-2-5-44 0,-2 2-31 16,0-1-198-16,-4-2-448 0,-3-2 198 0</inkml:trace>
  <inkml:trace contextRef="#ctx0" brushRef="#br0" timeOffset="69029.431">5412 7267 133 0,'0'0'187'0,"0"0"-17"15,7-6-19-15,-1 2-11 0,3 3-18 0,5-5-13 0,-1 4-12 16,6-5-44-16,5-1-71 0,-1 3-173 0,-6-2-207 16,11-7 92-16</inkml:trace>
  <inkml:trace contextRef="#ctx0" brushRef="#br0" timeOffset="69611.473">5635 7052 50 0,'0'0'99'0,"0"0"1"0,0 0-2 0,0 0 9 15,5 0-4-15,-5 0 4 0,9 0 0 0,-6-2-6 16,3 0 2-16,0 1 0 0,0-3-1 0,5 1-1 16,0 0 0-16,-1-1-5 0,11-4-3 0,3 0-6 15,5-3-1-15,-2 1-6 0,5-2-4 0,0-2-11 16,1 0-6-16,2-1-7 0,-2 2-5 0,2-1-4 15,-5 1-7-15,-2 4-4 0,-1 0-25 0,-9 1-35 16,-8 4-34-16,2-1-45 0,-2 0-35 0,-5 2-47 16,-5 0-97-16,3 1-310 0,-3 2 138 0</inkml:trace>
  <inkml:trace contextRef="#ctx0" brushRef="#br0" timeOffset="69775.411">5931 7025 166 0,'-4'15'191'0,"3"4"-11"0,-2 1-11 0,2 0-7 0,1-2-13 16,-4 2-14-16,4 6-15 0,0-7-10 15,-1 1-12-15,2-1-11 0,3 0-5 0,-9 2-13 16,6-3-28-16,-2 2-49 0,1-8-62 0,0-2-42 16,-1 2-150-16,-2-3-284 0,3 0 127 0</inkml:trace>
  <inkml:trace contextRef="#ctx0" brushRef="#br0" timeOffset="69984.11">6152 6965 226 0,'2'6'217'0,"0"2"-3"15,3 9-15-15,-1-5-12 0,2 3-21 0,1 2-15 0,-3 0-15 16,1 0-12-16,-1 3-7 0,2-1-15 0,-1 5-13 15,0-6-9-15,-1 1-22 0,-1-3-35 16,2 0-32-16,-1-3-46 0,-2-4-32 0,2-2-32 16,-2-2-39-16,1-1-120 0,-2-2-299 0,6 0 133 0</inkml:trace>
  <inkml:trace contextRef="#ctx0" brushRef="#br0" timeOffset="70265.394">6391 6999 146 0,'0'14'217'0,"-1"-5"-1"0,-4 3-9 16,5-1-11-16,0 5-15 0,-3 0-13 0,3 0-17 16,0 1-16-16,3-2-16 0,-3 1-8 0,2-1-15 15,1-3-9-15,-2 1-11 0,3-4-5 0,1 2-7 16,3-5-9-16,-3 4-6 0,0-6-7 0,0-1-4 16,0 0-4-16,2-2-5 0,-7-1-14 0,15-4-8 15,-7-1-2-15,-1-3-7 0,2 1 7 0,-2-2-3 16,-1-1-1-16,-1-1 0 0,1 0-4 0,-3 0-2 15,-2-5-3-15,-1 0 0 0,-2-4 1 0,-5 4-7 16,1 0-1-16,-2-2 2 0,1 1-3 0,-6 1-5 16,0 3-2-16,0 0-10 0,0 4-8 0,-3-1-7 15,3 8-9-15,0-3-17 0,2 5-13 0,2 0-25 16,-3 2-29-16,4 5-159 0,-2-2-324 0,5 2 144 16</inkml:trace>
  <inkml:trace contextRef="#ctx0" brushRef="#br0" timeOffset="70782.45">6741 6927 164 0,'0'0'297'0,"0"0"-26"16,4 9-26-16,-3-1-16 0,0 2-19 0,-1 6-20 15,0 0-16-15,0 2-22 0,-2-1-11 16,2 2-15-16,2 0-14 0,-2 3-12 0,-1-3-10 15,5 1-10-15,-4-4-5 0,0-3-12 0,0-1-12 16,-3-1-18-16,1 1-10 0,1-6-8 0,-1 3-13 16,1-6 4-16,1 1-3 0,-3-3-7 0,3-1-1 15,0 0 2-15,0 0-1 0,-11-5-5 0,7-2 0 16,0-4 5-16,2-5 0 0,-2 3-1 0,3-5 1 16,-3-2 1-16,2 2 2 0,2-10-3 0,-4 0-2 0,4 1 0 15,-2-1 1-15,0 1 3 0,0 7-2 0,1-6 3 16,1 8 5-16,1 3-2 0,-1 4-1 15,3 0 2-15,0 4 4 0,-1 0 3 0,3 4 0 16,2 1 7-16,-1 2 6 0,3 5-3 0,2 2 2 0,4 5 1 16,-3 5-3-16,6 3-2 0,1 2-2 0,-2 3 0 15,1 1-6-15,-2-2 3 0,4 0-1 0,-3 3-3 16,4-6-1-16,1 1-2 0,1-2-4 16,-4-1 9-16,4-2-5 0,-5-7-3 0,-3-2-1 0,3-1-2 15,-5-3-3-15,2-4-6 0,-2 0-6 0,1-3 2 16,0 0-2-16,-4-3 3 0,6-4 2 0,-6 0 1 15,1-2 2-15,2-5 1 0,-4 3 1 16,-4-5-2-16,1 1 6 0,-3-1-2 0,-2-7 0 0,-1 1 0 16,-4 0 0-16,1 2 0 0,-4-4 4 0,0 3 0 15,-2-2-3-15,2 9-3 0,-2 1-7 0,2 0-11 16,-1 4-21-16,2 2-27 0,-1 1-38 0,2 1-52 16,3 3-47-16,-5 1-177 0,6 1-415 15,0 2 184-15</inkml:trace>
  <inkml:trace contextRef="#ctx0" brushRef="#br0" timeOffset="71584.405">8411 6580 167 0,'0'-3'256'0,"0"3"-17"0,2-6-20 16,-2 6-24-16,0 0-21 0,0 0-14 0,0 0-15 16,0 0-11-16,9 19-5 0,-6-2-10 0,3 0-5 15,0 7-8-15,3 3-11 0,-4 0-10 16,1 1-7-16,0-2-7 0,2 2-6 0,-5 1-7 15,2-1-5-15,-2-1-6 0,-1 0-2 0,-4-8-6 0,-1 0-11 16,-2-2-14-16,2 3-9 0,-5-8-7 16,1 0-3-16,-1-2-1 0,1-3-3 0,-2-1 3 15,0-1-2-15,-1-5 3 0,-2-1-3 0,2-2 2 0,0-2-3 16,-2-3 5-16,3-3 2 0,0-4 2 0,-1-11-5 16,4 0 2-16,2-2 3 0,-4-4-3 0,8-1 1 15,0-3 1-15,0-1-5 0,5-13 1 0,-2 1 5 16,2-3-5-16,3 1 1 0,1 1 1 0,1 0-2 15,3 16 3-15,4-12-3 0,1 16 6 0,0 2 2 16,4 5 0-16,-4 2 3 0,1 8-1 0,-4 3-2 16,2 2 5-16,-3 6 0 0,-1 1-1 0,0 2-1 15,4 4-2-15,-6 4 4 0,3 1-1 0,-4 4-6 16,-2 4 4-16,2 6 0 0,-6 0-2 0,-2 2 3 16,-6 1-1-16,1 2-1 0,-5-2 0 0,0-1-3 15,-2-1-7-15,0-7-2 0,-3 5-4 0,4-8 0 16,0 1-1-16,-1-3 2 0,2-3-1 0,-2 1-2 15,2-4-2-15,2 1-4 0,-2 1 4 0,3-3-2 16,1 0-2-16,-2-2 1 0,2 3 3 0,2-1 0 16,2 1 1-16,-2-2-3 0,4 5 10 15,0 0 1-15,3 0 2 0,1 1-3 0,6 12-1 0,-3-9 5 16,4 3-2-16,0-2 2 0,3 6-2 0,1 1 3 16,-1-2 0-16,-3-5-2 0,5 3 5 0,-5-1 0 15,3-4 1-15,1 0-1 0,-2 0-6 0,2 0-1 16,-2-2-13-16,2-1-24 0,1-1-27 0,-4-5-27 15,5-1-23-15,0-3-32 0,-7-3-14 0,-1 1-135 16,2-2-326-16,-5-1 144 0</inkml:trace>
  <inkml:trace contextRef="#ctx0" brushRef="#br0" timeOffset="71888.495">8920 6892 43 0,'5'-17'61'0,"5"-2"8"0,-5 1 5 16,0-7 0-16,-2 0-9 0,1 6 10 0,-1 2 24 16,0 3 19-16,-3 1 17 0,1 3 11 0,2 3-3 0,-3-1-4 15,1 3-7-15,2 1-17 0,-3 0-7 16,0 4-6-16,0 0 3 0,0 0 4 0,4 12 0 15,-4-3-9-15,1 3-5 0,-1 5-8 0,0-4-7 16,4 3-7-16,0 2-9 0,-3-2-5 0,4 1-7 16,0-2-6-16,4-1-6 0,-6-2-3 0,2 0 0 15,0-2-7-15,1-3-1 0,1-4-4 0,-2 2-3 16,4 1 0-16,-3-5-5 0,5-4 1 0,1 2-3 16,1-2-7-16,-2-4 5 0,0 1-5 0,2-6 1 15,-3 3 2-15,6-3-5 0,-7-1-1 0,2-2-1 0,-3 1 1 16,0-3-1-16,-3 1-3 0,-2-4 2 0,-3 0 0 15,0-4 1-15,-3 6-5 0,-2-2-4 16,1 3-1-16,-1 2 2 0,0 3-4 0,0-4-3 16,-2 6-5-16,1 1-5 0,3-1-15 0,-3 7-17 0,4-3-27 15,-1 2-37-15,-1 1-30 0,2 0-37 0,2 3-44 16,0 0-128-16,0 0-386 0,0 0 170 0</inkml:trace>
  <inkml:trace contextRef="#ctx0" brushRef="#br0" timeOffset="72152.891">9407 6564 253 0,'0'0'242'0,"0"0"-15"16,-13 14-15-16,10-9-13 0,2 4-13 0,-3 2-10 15,-4 3-17-15,5 3-9 0,-1-2-9 0,0 3-11 16,0 1-8-16,4 0-16 0,-1 0-6 15,1 0-9-15,1-1-10 0,3-1-10 0,-4 4-3 0,5-5-9 16,1 1-5-16,2-3-9 0,0 0 0 0,-2-2-12 16,6-4-2-16,-2 0-1 0,5-1-5 0,-2 0-4 15,0-6-18-15,1 0-25 0,-1-2-29 0,2 0-41 16,-2-3-32-16,-1 1-26 0,3-5-31 0,-3-2-20 16,-1 1-173-16,-5 0-404 0,-2-4 179 0</inkml:trace>
  <inkml:trace contextRef="#ctx0" brushRef="#br0" timeOffset="72483.235">9380 6708 141 0,'9'5'144'0,"-4"-3"-10"0,0-1-11 16,3 0-7-16,6 0-14 0,-4 1-10 0,4-2-10 15,4 0-11-15,-4 0 8 0,0-2-20 0,-1 2-7 16,-2-2-9-16,0 1-2 0,-3 1-19 0,-2-5-20 15,-3 3-15-15,1-2-9 0,-5 0-2 0,1 4 2 16,-4-7 8-16,-1 2 5 0,-2 1-2 0,-4-2 13 16,0-1 3-16,-3 1 17 0,2-4-3 0,-3 3 14 15,1-5 11-15,-2 3 0 0,4-2 12 0,-6-1 6 16,6 3 8-16,3-3 9 0,1 6-1 0,1-4-1 16,3 4 0-16,-4-2-2 0,3 4-5 0,0-2-5 15,4 1-10-15,1 1 0 0,-2-1-9 0,2 0-4 16,0 5-2-16,3-9-5 0,2 3-4 0,0 2-4 15,3-1 0-15,1-1-4 0,1 2-9 0,-5 0-2 16,7 1-5-16,-1-2-27 0,1 1-39 0,-3 4-50 16,5-4-52-16,-6 0-195 0,2 4-385 0,0-1 171 15</inkml:trace>
  <inkml:trace contextRef="#ctx0" brushRef="#br0" timeOffset="72885.565">9466 6500 113 0,'-3'-2'238'0,"0"-1"-8"0,3 3-16 16,-1-5-16-16,1 5-18 0,0 0-22 0,-2-4-11 16,2 4-15-16,0 0-17 0,0 0-7 0,0 0-5 15,0 0-4-15,-3 14-4 0,2-5-7 0,1 3-6 16,-2 5 0-16,0 1-4 0,1 3-1 0,-3 4-1 16,-1 1 0-16,0-1-4 0,1 1-4 0,1 3 0 0,-2-3-8 15,4-8-5-15,-3 1 3 0,1 3-11 0,2-5 0 16,2-2-3-16,2 1-5 0,1-1 2 15,1-4-6-15,0-1-9 0,4-2 4 0,4-1-8 16,1 2 9-16,4-6-11 0,5 0-1 0,3-3-7 16,5-1-3-16,-2-3-2 0,0-1-10 0,0-2-38 0,-3 0-45 15,1-5-52-15,-4-3-64 0,2-2-43 16,-11 6-219-16,7-7-503 0,-9 2 222 0</inkml:trace>
  <inkml:trace contextRef="#ctx0" brushRef="#br0" timeOffset="73135.439">9915 6454 136 0,'-10'10'243'0,"6"-8"-19"0,2 3-5 0,-2 2-7 0,3 3-10 16,-2 0-11-16,1 1-11 0,2 7-14 0,-3 1-6 16,3 0-1-16,0 6-2 0,0 0-3 0,0 0-9 15,0 0-3-15,3 1-17 0,-3-7-10 16,0 2-10-16,2 2-8 0,1-3-11 0,2 6-9 0,-2-6-4 15,0-2-7-15,1 0-8 0,4-1-11 0,3-2 1 16,-5-4-13-16,3 1 0 0,-3-2-12 0,8-3-4 16,-4-1-19-16,0-2-36 0,2-2-36 0,0-2-44 15,1-1-44-15,-4-2-48 0,1-2-37 16,3-2-232-16,-5-1-517 0,1-1 228 0</inkml:trace>
  <inkml:trace contextRef="#ctx0" brushRef="#br0" timeOffset="73417.135">9909 6705 154 0,'0'0'164'0,"0"0"-14"15,0 0-11-15,17-3-10 0,-9 0-9 0,1 0-14 16,3 1-12-16,1-1-4 0,-3-1-15 0,-2 1-9 16,3 3-2-16,-2-5-12 0,-4 2-2 0,-1-1-28 15,1 2-16-15,-5-3-16 0,0 1-8 0,0 4 12 16,-5-11-5-16,-3 7 5 0,1-2 12 0,-3-2-4 15,-1 0 15-15,-2 0 5 0,-4-4 4 0,5 3 15 16,-2-1 5-16,0-2 4 0,0 0-1 0,4 1-3 16,1-2-5-16,1 2 2 0,-1 2-4 0,4-3 0 15,4 2-11-15,-3 1 0 0,4-3-8 0,0 3-3 16,8 1 2-16,-6-1-7 0,5 2-4 0,0-1-20 16,2 3-26-16,1 2-27 0,2-4-36 0,-1 3-42 15,3 1-136-15,-1 0-302 0,8 1 135 0</inkml:trace>
  <inkml:trace contextRef="#ctx0" brushRef="#br0" timeOffset="73786.38">10444 6367 36 0,'9'-1'194'0,"-1"1"13"0,-2-1 9 16,2-2 5-16,-5 1-20 0,-3 2-20 0,0 0-16 16,2-3-20-16,-2 3-13 0,0 0-14 0,-19 5-13 15,6-2-8-15,-5 2-9 0,5-3-9 0,-4 3-6 16,-1 4-5-16,2-3-7 0,0 3-4 0,-1 1-5 15,2-1-6-15,-2-1-6 0,6-1-3 0,1 3-4 16,-1-3-3-16,5 3-5 0,-3-1-2 0,5 3-8 16,0 0 1-16,4-2-1 0,4 2-4 0,-4 3 0 15,9-2-4-15,1 3-1 0,1 0 5 0,4-3-7 0,-1 1-3 16,4 1 3-16,2 0-5 0,2 1 2 0,-4-1-2 16,2-1 1-16,-2-1-1 0,-4-3 1 15,4 1-3-15,-5 0 1 0,-3-1 2 0,-1 1 3 16,0-4-4-16,0 0-1 0,-4 1 6 0,0-1-3 0,-1 1 4 15,-4-4 2-15,0 1 1 0,0 0 0 16,-1 2 4-16,-3-5 4 0,-1 3 7 0,-5-2 3 16,2 1 3-16,-1 0 0 0,-5-1-2 0,-1 2-3 15,-2 0 1-15,-1-2-4 0,-1-1-2 0,-2 1-4 16,1-2-6-16,-3 0-15 0,-2-1-21 0,3 5-30 0,1-5-36 16,2-3-48-16,5 1-66 0,0 1-227 0,-1-3-470 15,2-1 208-15</inkml:trace>
  <inkml:trace contextRef="#ctx0" brushRef="#br0" timeOffset="76813.434">2201 7991 58 0,'31'-5'125'0,"2"-1"0"16,21-4-7-16,1 0-2 0,-3 0-11 0,8 0-6 15,4 1-8-15,26-5-2 0,-24 3-8 0,24-4-12 16,1 2-1-16,-24 7-10 0,29-13 2 0,6 7-6 15,-1 0-5-15,1-5-1 0,9 0-17 0,2 0 6 16,4 0-4-16,2 0-5 0,8-3-10 0,7-1 4 16,1 0 0-16,8-1-9 0,3-2 0 0,-8 2 1 15,11 0-3-15,1 0 2 0,2 5-1 0,-4-1-5 0,0 2 8 16,-2-1-4-16,2 3 7 0,-2-1-1 0,7 3-1 16,-2 0-3-16,-1-1 3 0,3 1-9 15,-1 3 23-15,2 0-8 0,4 1 1 0,-1-1-2 16,4 3 0-16,-4-3-1 0,-1 4 2 0,5 3-3 0,-4-5-7 15,-2 7 2-15,0 0 0 0,-1 0 5 16,-2 0-4-16,-1-3 3 0,-8 6 1 0,0-3 0 16,-6 2-7-16,2 2 8 0,-10-3 4 0,-1-2-1 15,-8-3 0-15,-3 4 4 0,-11-2-1 0,-3-1-1 16,-7 2-2-16,-31-2-1 0,-2 1-1 0,-1-3 4 0,-3 2-8 16,-22 0-6-16,-6-2 0 0,-8 2 1 0,-5-1-15 15,-7 0-25-15,-4 1-27 0,-1-3-45 16,-4-1-58-16,0 3-45 0,-4-1-112 0,-5-2-339 15,2 0 150-15</inkml:trace>
  <inkml:trace contextRef="#ctx0" brushRef="#br0" timeOffset="82899.343">3905 8276 184 0,'3'-4'224'0,"0"-3"-9"0,0 5 8 16,-2-3-14-16,-1 0-11 0,0 5-15 0,-1-5-12 15,1 5-15-15,-6-3-14 0,1 3-15 0,-3 0-13 16,8 0-6-16,-20 2-12 0,7 2-9 0,-6 2-8 16,1 0-5-16,-2 1-10 0,5-1-4 0,-5 1-2 15,5 3-6-15,-2-4-6 0,2 3-5 0,0-2-3 16,-1 5-7-16,6-7-2 0,-1 4-5 0,3-3-5 16,0 3-4-16,4-4-6 0,1 5-3 0,0-3-2 15,3 1 4-15,5 1-6 0,0-3-5 0,3 1 3 0,4-1-1 16,5 2-6-16,1-4 0 0,4-3-1 15,-2 1-5-15,2 1-4 0,9 0-3 0,-12-3-8 16,0 1-6-16,-1 2-5 0,-5-1-6 0,1 1-2 16,-7-1-7-16,1 3-2 0,-1 3 10 0,-5-2 1 0,-2 7 10 15,-2-4 3-15,-5 8 4 0,-2-3-2 0,-6 8 4 16,-3 0 8-16,-1-3 5 0,-2 1 1 0,2-1 5 16,-1 3 6-16,-2-3 1 0,4-2 1 15,1-7-2-15,3 5 1 0,3-4 0 0,-1 1 0 0,5-2-2 16,-1-2-2-16,2 1 1 0,3-3-1 0,1 0 0 15,0 1-3-15,2-1 3 0,0 1 3 0,2-2-4 16,-1 2 2-16,3-2 0 0,-2 2 1 16,2-1 4-16,1 0-2 0,-1 1-5 0,-1 1 3 0,0 4 4 15,-1-2-1-15,-2 1-1 0,1 2 1 0,-4 3 3 16,2 0 1-16,-3 2-6 0,-1-3 2 0,0 2 1 16,0 0 1-16,-3 1 5 0,5-4-1 0,-4 2 2 15,0-1 4-15,1 1-4 0,3-4 5 0,0 1-4 16,0-4-1-16,2 0 1 0,1 3-3 0,1-2 1 15,-1 0-2-15,3 0 0 0,0-1-3 0,2 1 3 16,1-2-4-16,0-4 2 0,2 6-3 0,0-5 2 16,2-2 1-16,-2 0-2 0,1-1 0 0,2 2-4 15,3-3 2-15,4 1-14 0,-4-4-40 0,1 1-43 16,4-4-30-16,1-1-39 0,0 2-181 0,2-4-375 16,4-1 166-16</inkml:trace>
  <inkml:trace contextRef="#ctx0" brushRef="#br0" timeOffset="83195.884">4381 8565 166 0,'-4'-7'260'0,"0"2"-2"0,2-3-6 0,-2 3-14 0,4 2-19 15,-2-1-22-15,2 0-25 0,0 4-20 16,0 0-12-16,0 0-12 0,0 0-17 0,0 0-8 16,0 0-8-16,2 19-8 0,-2-7-4 0,4 0-8 15,0 1-5-15,-2 3-5 0,2 1-8 0,-3 0-6 16,3 0-4-16,-4 0-4 0,4-1-10 0,-4 1 5 16,1-2-6-16,2-3-6 0,-3 1-4 0,1-2-16 15,-2-1-18-15,1-1-21 0,-3-1-36 0,2-3-37 16,-2 1-45-16,2 0-29 0,-3-4-32 0,-1-2-199 15,-5 2-444-15,0-2 196 0</inkml:trace>
  <inkml:trace contextRef="#ctx0" brushRef="#br0" timeOffset="83365.457">4206 8497 151 0,'4'-12'177'0,"1"1"-1"15,1 1 0-15,5 2-5 0,-1 0-9 0,4-4-16 16,0 6-13-16,3-4-15 0,2 4-13 15,1 2-10-15,7-4-7 0,-5 4-10 0,3 2-7 0,-3 1-12 16,0 1-3-16,-4 0-33 0,-2 2-44 0,-4 2-48 16,-2 2-34-16,-2 1-43 0,-6 4-129 0,-2 6-297 15,-5 0 131-15</inkml:trace>
  <inkml:trace contextRef="#ctx0" brushRef="#br0" timeOffset="83523.36">4170 8961 39 0,'0'5'156'0,"0"4"5"16,4-3 1-16,-3-1-3 0,6 1 0 0,-3-4-13 16,11 2-16-16,-2-2-12 0,6-2-14 0,2-1-7 15,8-3-11-15,-5 1-10 0,6-4-11 0,0 0-6 16,0-1-34-16,-1-1-63 0,2-3-52 0,-3-1-179 16,-5-1-292-16,0 2 129 0</inkml:trace>
  <inkml:trace contextRef="#ctx0" brushRef="#br0" timeOffset="83881.335">4816 8565 81 0,'0'-4'239'0,"2"0"6"0,-2 4-8 0,0-4-16 16,0 4-20-16,-4-5-18 0,4 5-19 0,0 0-15 15,-7 0-11-15,7 0-10 0,-7 5-13 0,0-1-9 16,1-1-7-16,0 1-13 0,0 1-5 0,0 0-4 15,-1 2 8-15,2-2-25 0,1 1-5 0,0 0-4 16,0 2-6-16,2 1-5 0,-2-2-4 0,2 1-2 16,-1-2-8-16,3 2-4 0,0 0-2 0,0 1 2 15,1-2-5-15,3 3-6 0,0-3-2 0,2 3 3 16,2-1-1-16,-2 0-2 0,4-2-2 0,1 0 2 16,0 1-5-16,1-2 2 0,3 2-1 0,-5 1 1 15,0-3-2-15,1-2-1 0,-1 3 2 0,-1-1-4 0,0-2-1 16,-4 1 3-16,1 2 0 0,-2-5-1 15,1 1 0-15,-1 1 7 0,-1 1-6 0,-2-2-2 16,-1-2-4-16,0-1-14 0,0 6-7 0,-4 1-14 16,-1-4-11-16,0 1-15 0,-8-1-21 0,4 2-21 0,-4-2-30 15,-2-1-35-15,-7 0-45 0,-3 0-165 0,4-1-411 16,-8-4 183-16</inkml:trace>
  <inkml:trace contextRef="#ctx0" brushRef="#br0" timeOffset="84068.265">4769 8507 159 0,'15'-8'202'0,"2"0"-16"0,0-2-21 0,2 1-21 16,-2 2-7-16,2 2-17 0,0-2-17 0,-2 3-16 15,-2 1-67-15,-1-4-58 0,-2 4-68 0,-5 0-91 16,1 2-213-16,1-2 95 0</inkml:trace>
  <inkml:trace contextRef="#ctx0" brushRef="#br0" timeOffset="84717.045">5057 8158 64 0,'5'-2'155'16,"4"-3"-12"-16,0 2-10 0,5 1-11 0,-1 0-9 15,0 1-10-15,3-2-8 0,2 3-7 0,1 0-8 16,-2 1-8-16,-2 1-11 0,3 2-3 0,-5-2-3 15,1 5-4-15,-3-6-8 0,1 3-1 0,-3 0 8 16,0 3-4-16,-4 0 2 0,0 1-4 0,-1 1-7 16,-1-1 3-16,-2 2-3 0,-1 0-1 0,0-1-5 15,-4 1-3-15,3 0-2 0,-2 1-9 0,2-1-1 16,-3-2 3-16,-1 0-4 0,1 1-1 0,1-1 0 16,1-1-2-16,-2-1-1 0,3 4-4 0,-5-1-3 15,4-2 0-15,-2 1-3 0,0 2 8 0,2-1-11 16,-2 0-4-16,-5-1 5 0,2 0-4 0,-1 2 9 15,0 1-3-15,-1-1-2 0,-2 2 1 0,3-4 4 16,-3 2-8-16,3-4 3 0,0-1 0 0,0 3 3 0,5-4 0 16,-2 4-3-16,1-4 1 0,0-1 0 15,3 1-3-15,1 1 4 0,0 0 1 0,1-2-1 16,-1 1 4-16,4 1-1 0,0 0 0 0,1-2 5 16,2 3-2-16,2-3 0 0,0 3 4 0,4 0-3 15,-1-1-5-15,4 2 6 0,0 3-1 0,4-4-4 0,-5 0 3 16,2 5-7-16,2-2 9 0,-1 0-6 0,0 4-1 15,-4-5 3-15,2 5-2 0,-3-1-7 16,-1 1 10-16,1-2 1 0,-3 1-4 0,-4 1 0 16,0-1 8-16,2-2 7 0,-4 2 3 0,-3 0 9 0,3 4 7 15,-2-6 3-15,0 5 4 0,-4-6 1 16,2 3 1-16,-2 1-5 0,0-2 1 0,-4 1-1 16,0-1-2-16,-3 1 0 0,0-1-2 0,-2 2-5 15,-5-3-4-15,1 2-2 0,-3 0-4 0,3-4-4 0,-4 1 0 16,0 0-3-16,-2 0-9 0,3-1-13 0,-1-1-17 15,0 0-24-15,2-1-39 0,-1-1-47 0,6-1-51 16,-1-3-210-16,-1 1-429 0,5-5 190 16</inkml:trace>
  <inkml:trace contextRef="#ctx0" brushRef="#br0" timeOffset="85040.364">5917 8550 180 0,'-4'2'195'16,"4"-2"-16"-16,0 0-13 0,0 0-10 0,0 0-9 15,18-7-8-15,-9 4-14 0,5 1-5 0,3-5-7 16,3 3-3-16,-1-1-1 0,8-4-9 0,0 2-3 16,-4 3-9-16,-1-3-6 0,-2 2-10 0,3-1-6 15,-5 0-9-15,0 3-7 0,1-4-2 0,-7 5-7 16,0-1-13-16,-4 2-24 0,0 0-30 0,-3-1-36 16,0 0-33-16,-5 2-35 0,0 0-32 0,0 0-172 15,0 0-360-15,-17 9 160 0</inkml:trace>
  <inkml:trace contextRef="#ctx0" brushRef="#br0" timeOffset="85267.295">5949 8678 47 0,'-4'3'160'0,"4"-3"12"0,0 4 3 16,0-4 0-16,8 3 6 0,-2-1-16 0,6-4-12 15,1 1-10-15,4-1-7 0,4-2-14 0,7-2-12 16,1-1-10-16,3 0-7 0,0-2-9 0,3 2-11 15,-2-2-8-15,-1 1-6 0,-3 0-5 0,-2-1-9 16,-7 1-1-16,-1 4-18 0,-3-1-39 0,-7 2-45 0,0 1-41 16,0-5-41-16,-5 2-43 0,-4 2-133 15,2-3-340-15,1 0 151 0</inkml:trace>
  <inkml:trace contextRef="#ctx0" brushRef="#br0" timeOffset="85605.162">6188 8322 168 0,'0'0'203'0,"0"0"-16"0,-1-4-19 0,1 4-15 0,0 0-16 16,0 0-4-16,8-3 0 0,-8 3-7 0,10 0-7 16,-10 0-5-16,14 3-2 0,-3 2-2 0,-1-3 0 15,2 1-5-15,1-1-7 0,-1 0-7 0,8 1-3 16,-8-1-9-16,6 1-3 0,-5 1-10 15,6-1-4-15,-6-1-8 0,5 2-2 0,0 1-9 16,-3-2-3-16,-3 1-4 0,5 1-4 0,1 1-5 0,-6-3 4 16,1 3-5-16,-2-1-7 0,1 0 1 0,-6 0-3 15,5 2 0-15,-2-2-5 0,0 0-1 16,0 2 0-16,-5-5 0 0,4 3-2 0,-3 0 1 0,-1 1 1 16,0 0-1-16,-1 2-1 0,-3 0 3 0,4 5-3 15,-8-4 3-15,1 9-4 0,-5-1 6 0,-7 7-4 16,-5 0 0-16,-4 0-4 0,-3 1-1 0,-11 6-6 15,-3 1-8-15,-1-6-16 0,-2 1-14 0,-1 0-22 16,1-2-33-16,10-7-38 0,4 2-51 0,2-2-49 16,0-2-178-16,5 0-443 0,8-4 196 0</inkml:trace>
  <inkml:trace contextRef="#ctx0" brushRef="#br0" timeOffset="86438.347">7435 8036 107 0,'5'-8'222'0,"-1"0"-8"16,-3 2-4-16,2-2-9 0,-3 1-7 0,1-1-13 16,-1 6 2-16,-1-6-15 0,-2 4-13 0,2-1-14 15,-3 1-17-15,-1 1-9 0,-4 2-14 0,-2 0-7 16,-6 2-8-16,-2 4-4 0,-2 0-5 0,2 1-8 16,-1 0-6-16,0 2-4 0,5-2-5 0,3 1-6 15,1-2-6-15,0 1-5 0,2 1-4 0,1 3-6 16,3-4-3-16,0 0-7 0,0 3 0 0,1-2 2 15,4 0-11-15,0 1-2 0,1 0-1 0,2 2 5 16,3-2-7-16,3 2-1 0,0 0 0 0,0-2 1 16,1 0-2-16,2 0 1 0,3 1-3 0,-5-2-3 15,5 2 0-15,-4-4 7 0,0 2-12 0,2-2-1 16,-3 2-8-16,-1-3 6 0,0 2-6 0,0-2-1 0,-5 0-9 16,3-1-1-16,-5 0-2 0,1 2 2 15,-1 0 0-15,-3 2 1 0,0 0-4 0,-2-2 2 16,-1 2-3-16,-4 1-2 0,1 1 4 0,-6 3 8 15,3-4-3-15,-4 4 3 0,1-3 2 0,3 0 4 16,0-1 0-16,0 0 3 0,3-1 3 0,-2 0-4 16,4 0-1-16,1-3-4 0,-1 2 3 0,4-1-3 15,-2 0-2-15,3-1-7 0,3-1-1 0,1-1 4 16,-2 1 2-16,5-1 2 0,-4-1-1 0,4 3 2 0,-2-3 2 16,0 2 5-16,-1 1 2 0,0 0 3 0,0 1 0 15,-2 2 6-15,2-2 2 0,-4 2 0 0,0 4-4 16,-3 1 6-16,1-1 1 0,-3 4 8 15,0 1 5-15,-1 1 6 0,0 1 6 0,1-2-1 16,1 0-2-16,-1 1-2 0,1-1-1 0,-1 1 1 0,5 0-2 16,-1-3-5-16,-2 1 7 0,3-5-2 0,3 1-2 15,-2 0 2-15,4 0-2 0,-1-1-4 0,5-1 2 16,-2-1-4-16,1-1-1 0,1-2 0 16,5 0 2-16,-2-3 0 0,7 1-8 0,0-1-1 0,2-2 1 15,0-2-13-15,7-1-23 0,-1-2-34 0,1 0-52 16,-1-2-62-16,-6 1-205 0,7-3-414 0,-9 0 184 15</inkml:trace>
  <inkml:trace contextRef="#ctx0" brushRef="#br0" timeOffset="86680.393">7794 8277 199 0,'0'-3'263'0,"0"-1"-16"0,0 4-16 15,2-3-23-15,-2 3-23 0,0 0-14 0,0 0-9 16,0 0-6-16,8 13-5 0,-5-4-12 0,-1 3-6 16,6 2-8-16,-7 3-10 0,2 0-10 0,2 2-5 15,-5-2-15-15,4-1-8 0,-4 2-7 0,6-2-5 16,-6-3-8-16,4 0-7 0,-4 0-6 0,0-2-6 16,0-1-16-16,0-6-35 0,0 4-35 0,0-2-43 15,-4-4-44-15,2 3-43 0,2-5-40 0,-8 1-202 16,8-1-454-16,-9-7 202 0</inkml:trace>
  <inkml:trace contextRef="#ctx0" brushRef="#br0" timeOffset="86849.313">7751 8148 4 0,'5'-5'171'0,"3"1"-2"0,2-3-5 0,-1 4-13 15,1-1-8-15,1 1-14 0,0 1-16 0,4 1-10 0,-4 1-10 16,6 1-10-16,-2 1-10 0,-2 1-5 15,5 2-3-15,-5 0-22 0,0 0-54 0,-2 2-49 16,-2 2-54-16,-3-1-118 0,-4 3-250 0,0 0 111 16</inkml:trace>
  <inkml:trace contextRef="#ctx0" brushRef="#br0" timeOffset="87023.241">7714 8567 165 0,'-4'7'172'0,"4"-5"-11"0,5 4-3 15,-4-2 1-15,3 0-13 0,2-2-10 0,1 0-15 16,4 0-12-16,2-4-11 0,5 0-10 16,0-1-13-16,4-1-8 0,1-1-12 0,3-3-48 15,4-2-70-15,-3-2-60 0,-8 4-133 0,1-3-276 16,-2 0 122-16</inkml:trace>
  <inkml:trace contextRef="#ctx0" brushRef="#br0" timeOffset="87245.409">8194 8204 203 0,'0'0'262'0,"5"-2"-4"0,-5 2-13 0,3-3-20 0,-3 3-21 16,0 0-22-16,0 0-15 0,0 0-4 0,0 0-8 15,10 9-1-15,-6 1-4 0,0 0-7 0,1 2-13 16,1 2-7-16,-1 2-15 0,-2 0-10 15,1 1-9-15,1 2-12 0,-1 1-4 0,0-1-8 16,0-1-8-16,-1 3-7 0,0-4-32 0,0 2-43 0,-3-2-49 16,3 0-67-16,-7-1-64 0,4-3-55 0,-5-1-189 15,4 0-487-15,-1-4 215 0</inkml:trace>
  <inkml:trace contextRef="#ctx0" brushRef="#br0" timeOffset="87437.191">8674 8490 249 0,'0'0'293'0,"6"2"-23"0,-4 3-18 0,1-1-20 16,-3 3-24-16,0-1-18 0,2 3-23 0,-4-1-18 15,2 4-20-15,-3-1-33 0,2 0-63 0,-3-1-81 16,4-1-89-16,-3 0-211 0,2-1-376 0,0-1 167 15</inkml:trace>
  <inkml:trace contextRef="#ctx0" brushRef="#br0" timeOffset="87904.225">9119 8228 137 0,'0'0'226'0,"0"0"-21"0,0 0-17 15,-12 4-16-15,9 2-16 0,2 1-15 0,-3 2-12 0,3 2-12 16,-2 5-11-16,0-4-10 0,2 5-8 0,-1 1-10 16,2 1-7-16,-3-2-9 0,3-2-5 15,-3 3-6-15,2-1-5 0,-1-5-2 0,-3 1-7 16,3-4-3-16,1 2-6 0,-3-5-5 0,2 1-19 0,-1-2-17 15,-1-2-22-15,1-1-20 0,0 1-20 0,3-3-19 16,0 0-5-16,0 0-2 0,-13-8 2 16,12 1-2-16,-3-4 5 0,4-1 12 0,-1 0 11 15,-1-4 5-15,1-2 6 0,2-1 8 0,-2 0 7 16,0-5 7-16,2-2 13 0,-3-1 1 0,2-1 18 0,0 2 25 16,-3 0 2-16,2-2 10 0,2 1 16 0,2 1 11 15,-1 8 14-15,2-4 5 0,-1 6 11 0,2 0 1 16,1 4 3-16,-2 0 0 0,2 5 1 15,-1-3-7-15,3 4-1 0,2 2-3 0,-3 0-3 0,3 2-10 16,1 2-6-16,2 0-3 0,-6 2-8 0,5 0-3 16,1 1-4-16,2 4-3 0,-2-2-3 0,0 5-6 15,0-3-3-15,1 3-1 0,-4 0-7 0,-2-1-22 16,-1 1-40-16,-3 2-51 0,0 0-54 0,-4 0-59 16,0 0-151-16,-1 0-385 0,-6 5 170 15</inkml:trace>
  <inkml:trace contextRef="#ctx0" brushRef="#br0" timeOffset="88076.939">8896 8569 203 0,'0'0'209'0,"0"0"-9"0,0 0-6 16,15-2-10-16,-6-2-20 0,6 1-12 0,2-4-14 15,3 0-17-15,7-2-11 0,4 0-14 0,-2-3-9 16,-2-2-14-16,3 7-59 0,0-6-53 0,-1-1-75 15,-2-1-185-15,-1 1-324 0,-2 0 144 0</inkml:trace>
  <inkml:trace contextRef="#ctx0" brushRef="#br0" timeOffset="88463.108">9462 8160 94 0,'0'0'208'0,"8"-2"-12"0,-2 2-9 0,-1-1-11 16,3 1-13-16,-8 0-10 0,17 1-10 0,-8-1-14 16,2 2-8-16,-1 2-12 0,0 0-10 0,-1 0-11 15,-4-1-6-15,3 3-7 0,-2 3-3 0,-2-2-11 16,1 4-4-16,-5 0-6 0,-5-1 0 0,1 6-7 15,-5 0-7-15,-2-2-4 0,-3 8-1 0,0-6-3 16,1-1-8-16,-4 4 5 0,4-3-5 0,1-3-3 16,-2 1 0-16,5 0 7 0,-2-1-1 0,5-3-2 0,2-1-1 15,2-2 0-15,-1 1-4 0,3 0 6 0,3-2-8 16,-1 1 2-16,5-1-3 0,3-2 3 0,0 4 0 16,2-7-3-16,5 5 0 0,1-6-3 15,2 0 2-15,-1 2-2 0,1-4-1 0,-2 2-2 0,5-5-4 16,-4 0 2-16,3 3-2 0,-3-5-12 15,-2 1-37-15,1 2-45 0,-8-4-63 0,2 1-54 16,-4-2-197-16,1 0-437 0,-2-2 194 0</inkml:trace>
  <inkml:trace contextRef="#ctx0" brushRef="#br0" timeOffset="89270.415">9794 7858 78 0,'4'-2'219'0,"5"-2"-7"0,2-3-10 0,-2 2-13 0,5 1-14 16,3-3-8-16,2 2-13 0,-2 0-13 0,4 0-8 15,1 3-15-15,-4 0-6 0,5-1-15 0,-4 3-7 16,-1 0-4-16,0 3-15 0,-5-1-8 0,-2 0-3 16,1 2-8-16,-6-1-4 0,4 3-1 0,-6-1-6 15,0 2-4-15,-3-1-2 0,1 5-3 0,-4-2-2 16,-3 0-2-16,4 2-7 0,-2-2 2 0,-2-1-6 16,3-2-1-16,-1 2 0 0,3-1-1 0,-4-2-6 15,4 1-1-15,0 0 3 0,3-1-4 0,-2 1 1 16,-1-3-2-16,8 1 0 0,-2 0 0 0,3-1-4 15,1 0 1-15,4-2 0 0,-3 0-2 0,1 1 1 16,-1-2 0-16,-4 0-1 0,3 0-1 0,-1 0 0 16,-2 2 0-16,-2-2 5 0,-5 0 2 0,9 0-1 15,-9 0 2-15,0 0-3 0,4 4 2 0,-4-4-5 16,0 0 5-16,-17 11 1 0,6-7-6 0,-2 1 3 16,-4 3 9-16,5-3-9 0,-5 4 1 0,-1-1-1 0,1 1 1 15,1 1 0-15,4-1 1 0,2-1-4 0,1 2 0 16,1-1-5-16,3 0 5 0,0 1-3 0,0 2-1 15,5-1 0-15,0 0 1 0,5 1-2 16,4 3 0-16,-2 0 0 0,4-1 2 0,4 0 0 0,3-1 1 16,0 6-2-16,4-4 8 0,-5-3-6 15,-1 2-1-15,4 3-3 0,-7-3 3 0,1 1 0 16,0 0-2-16,-1 1 2 0,-3-2 2 0,-2 1 1 16,-3-4 0-16,0 4 0 0,-1-2-1 0,0-2 8 0,-4 2 4 15,0-1 2-15,-4 2 3 0,-1-3 4 0,1 1-1 16,-1-1 3-16,-1 1-3 0,-3-1 3 0,2 0-3 15,-3 0-2-15,-4-1 2 0,4-1-3 0,-3 0 11 16,-3 2-13-16,1-2 0 0,-1 1-1 0,-3-1-3 16,2 2 10-16,-2-3-11 0,-7 2-2 0,1 0-5 15,4-4-11-15,0-2-8 0,-6 5-27 0,-3-4-50 16,0 2-71-16,-1-5-86 0,-1 1-230 0,-1-3-517 16,2-2 228-16</inkml:trace>
  <inkml:trace contextRef="#ctx0" brushRef="#br0" timeOffset="90704.708">11846 7536 136 0,'7'0'148'0,"-2"-3"-10"16,1-3-8-16,2 3-4 0,-3 0-3 0,1-2 0 16,2-4-3-16,0 4-3 0,2-1-5 0,-2-1-6 0,0 0-5 15,1 3-5-15,-6-2-11 0,3 1 7 0,-2 1 7 16,-4 2 5-16,4-3 6 0,-1 3 6 15,-1 0-4-15,-2 2-7 0,1-6-13 0,-1 6-12 16,-7-1-6-16,0 1-9 0,-7 4-8 0,-2-1-6 0,-5 1-2 16,1 3 1-16,-7 2-14 0,-1-2 1 0,2 0-5 15,7 2-1-15,-8-1-5 0,8 2-2 0,-1-2-2 16,3-2 9-16,-3 3-15 0,0-5-2 0,7 1-1 16,1 2 0-16,3-3-5 0,0-2-2 0,4 0-1 15,-1 3-6-15,2-3-2 0,4-2 0 0,-4 3 0 16,4 0 0-16,0-3 1 0,1 5 0 0,-1-5 0 15,10 1 2-15,-3-1 0 0,-1 0 7 16,0 0-9-16,2 0 0 0,0 0-3 0,-1 0 3 0,-7 0 3 16,13-1-1-16,-4 2-4 0,-5-1 6 0,1 3-1 15,-5-3-2-15,8 3 10 0,-4 1-6 0,0 3 2 16,0 3 3-16,-2-1 0 0,-1 1-1 0,-1 10 0 16,0-2 10-16,-4 8-8 0,1 3-1 0,-1-2 1 15,-3 2 10-15,2 0-5 0,0 3-4 0,-2 1 3 16,-1-2 1-16,0 3 1 0,1 0 0 0,0 10 3 15,-2-8-1-15,4-4 5 0,-4 3-5 0,5 2 1 16,-3-2 2-16,0 10 1 0,3-12-1 0,0 1 3 16,3 13 3-16,-3-14-3 0,4-1 1 0,-4-3 2 15,4 0-1-15,3 0-6 0,-3-2 2 0,4-4 1 16,2 2 0-16,-2-6-9 0,1-2 1 16,4-1-3-16,0-1 3 0,3-1-4 0,0-1-2 0,2-1-2 15,3 0-3-15,4-7 3 0,8 0-2 0,6-2-3 16,18-9-8-16,2-1-25 0,8-2-34 0,-1-3-48 15,30-8-69-15,2-2-82 0,-32 6-269 0,26-9-579 0,-28 6 256 16</inkml:trace>
  <inkml:trace contextRef="#ctx0" brushRef="#br0" timeOffset="91688.911">12365 7840 109 0,'0'0'202'16,"0"0"-15"-16,0 0-18 0,0 0-13 0,0 0-14 16,6-16-8-16,-2 13-14 0,-1-3-7 0,3 2-5 15,2-5-11-15,-2 2-4 0,-1-2-2 0,-1 5 1 16,0-3-5-16,0-1 2 0,-3-1-1 0,4 3-3 15,-5-4 1-15,1 3-3 0,-2 0-5 0,-1-1-9 16,-1 3-3-16,-2-4-3 0,-3-1-8 0,1 4-3 16,-2 2-5-16,-3-2-3 0,-2 3-5 0,-2 3-1 15,-3-3-6-15,0 6 1 0,-1-3-3 0,1 5 3 16,-8 3-8-16,8-2-4 0,-3 4-1 0,5-1 1 0,2 1 0 16,-1-2-4-16,1 4 1 0,5-4-4 15,1 2-1-15,2 1-7 0,2-1 2 0,1 1-1 16,1 5 0-16,2-5-2 0,5 6-1 0,-2-3 0 15,5 1 0-15,3-1 0 0,-1 1-1 0,2-1-3 0,6-1 4 16,5 3-1-16,-4-6 0 0,7 4-2 0,-2-1 0 16,4-1-5-16,-3-2 2 0,1-1-4 15,-1 3 0-15,-5-4 1 0,0 1 5 0,-1 0-10 16,-4-2-1-16,-1-2-2 0,-3 2-5 0,3 1 4 0,-7-2-5 16,3-1 4-16,-5 3 1 0,-1-3 1 0,2 1 1 15,-5 1 1-15,-3 0 3 0,-2 0 2 0,0 1 4 16,-3 0-3-16,3-1-2 0,-5-1 3 0,-2-1 3 15,0 5-5-15,-4 0 6 0,2-6 1 0,-6 5-3 16,2-3 0-16,1 0 1 0,-1-1 2 0,-2 0 1 16,-2-2 3-16,-1 2-3 0,3-1 1 0,-1-1 12 15,-2 0-4-15,4-2 4 0,1-1-2 0,-4 1-4 16,5-1 1-16,3 0-4 0,2 0 0 0,1 0 1 16,3 0 0-16,-1-1-9 0,9 1-19 0,-10-1-29 15,5 1-30-15,5 0-39 0,-3-3-34 16,3 3-35-16,0 0-42 0,8-10-154 0,-2 5-414 15,3-1 184-15</inkml:trace>
  <inkml:trace contextRef="#ctx0" brushRef="#br0" timeOffset="92128.165">12606 7925 133 0,'0'0'228'0,"4"-4"-12"0,-4 4-14 16,0 0-21-16,4-2-18 0,-4 2-10 0,0 0-8 16,1 12-9-16,-2-3-8 0,1 1-6 0,1 2-13 15,-2 4-7-15,1-1-12 0,-2 0-7 0,4 2-8 16,-2-1-6-16,0-3-8 0,1 3-5 0,2-4-4 16,-3 1-8-16,0-5-3 0,3 3-6 0,-1-5-5 15,-1 2-5-15,2-4-1 0,2 0-4 0,0 0-3 16,0-3 2-16,3 1-1 0,-2-4-2 0,7-3 0 15,-2 0-4-15,4-4-1 0,-4-2-5 0,8-2 8 16,-1-4-4-16,-5 1-3 0,-1 0 1 0,-1-1-2 16,-2 0-1-16,-1 0-1 0,-1 0 2 0,0 3 1 15,-2 1-3-15,1 4 4 0,-5 0 3 0,1 4 4 16,0-1-6-16,0 4 4 0,0-3-2 0,-2 5-2 16,0 0 0-16,0 0 0 0,0 0-3 0,9 16 6 15,-4-5-2-15,-2 0-3 0,3 0 2 0,-1 3-4 0,0-2 1 16,2 3 2-16,3-3-4 0,-1 0-3 0,0-2 1 15,4 1 2-15,-3-3-7 0,5 0 3 16,-3-3-6-16,-1-4-23 0,4-1-28 0,2-1-31 16,-3-2-32-16,0-4-30 0,4 0-9 0,-4-3-26 0,0-1-1 15,-5 2-22-15,0-6-107 0,-3 0-341 0,1-1 152 16</inkml:trace>
  <inkml:trace contextRef="#ctx0" brushRef="#br0" timeOffset="92385.157">13028 7720 45 0,'-14'-26'140'0,"1"3"1"0,2 8 15 0,2-1 12 15,-1 4 18-15,3 4 3 0,0-1-5 0,3 4-10 16,0-1-14-16,3 2-15 0,-2 3-17 16,3 1-13-16,0 0-9 0,0 0-9 0,-1 13-4 15,2 4-8-15,0 1-7 0,3 6 1 0,3 5-3 0,3 3 2 16,-4 1 2-16,6 1-3 0,3 11 3 0,0 1 2 16,3 2 11-16,0-1-17 0,0 0 6 0,0 0-1 15,-4-2-13-15,4 0 6 0,-3 4-13 16,2-3-5-16,-3-3 2 0,1 3-12 0,-7-10 2 0,2 8-8 15,-5-10-8-15,3 0-1 0,-2-2-3 0,-3 1-4 16,1-4-9-16,-2 0-12 0,-2-10-14 0,-2 1-37 16,0-3-28-16,-1-1-29 0,-4-5-35 0,3-1-38 15,-3-1-37-15,2-5-29 0,-3 1-230 0,-4-4-513 16,1-1 228-16</inkml:trace>
  <inkml:trace contextRef="#ctx0" brushRef="#br0" timeOffset="92674.449">13031 7991 101 0,'9'-6'174'0,"0"-1"-8"0,2 1-8 16,2-1-11-16,3 2-13 0,1 1-7 0,2 2-11 16,2 1-13-16,-3 1-7 0,-1 3-11 0,1 1-6 15,2 0-8-15,-5 4-10 0,3-1-3 0,-8 0-7 16,4 0-4-16,-5 2-3 0,0 0-3 0,-3 2-3 15,-2-4-4-15,-3 5 0 0,-1-1-6 0,-2-2-2 16,-6 3-6-16,2-3 1 0,-4 1 0 0,-4-1-4 16,-1 1 2-16,-1-2-5 0,-1 1-3 0,-1-1-4 15,-1-1-2-15,-3-1-6 0,2 1-5 0,1-5-6 16,0 0-3-16,0-2 0 0,4 0-10 0,5-2-11 0,-5-3-20 16,7-1-15-16,0-2-18 0,2-3-22 15,1-4-18-15,2-2-25 0,2-1-85 0,1-2-260 16,1-9 116-16</inkml:trace>
  <inkml:trace contextRef="#ctx0" brushRef="#br0" timeOffset="92927.435">13198 7706 64 0,'5'-10'138'0,"3"3"8"0,-4 0 18 16,0 2 0-16,-2-1-7 0,-1 3-7 0,3 0-19 16,-1 1-10-16,-3 2 1 0,3 8 2 0,3-2-3 0,-4 7 2 15,3 4-5-15,0 8-5 0,3 4-4 0,-4-1-1 16,10 4-3-16,-9 0-4 0,8 12 0 15,-4-9-6-15,0 12-4 0,5-1 2 0,0 0-7 16,-4-2-12-16,2 2-3 0,-3 1-4 0,2-3-5 16,-2-10-7-16,0 15-4 0,-3-14-4 0,0-1-2 0,5 10-9 15,-5-10-4-15,-2-1 9 0,-1-1-15 0,-3-2-5 16,1 1-3-16,-3-4-23 0,-1-1-28 0,0-6-28 16,-3-3-31-16,2 0-32 0,-1-5-29 0,0 0-37 15,1-7-20-15,-1-1-31 0,-2 1-156 0,0-5-431 16,1 0 191-16</inkml:trace>
  <inkml:trace contextRef="#ctx0" brushRef="#br0" timeOffset="93932.357">13325 8025 85 0,'14'-11'170'0,"-1"3"-8"0,3-1-2 16,3 2-3-16,2-1-17 0,6 4-8 0,1 3-12 15,-2-2-16-15,5 3-11 0,-3 4-7 0,-5 0-7 16,4 3-12-16,0 0-4 0,-8 0-9 0,0 1 0 16,-3 1-4-16,-5-1-8 0,-1 0-2 15,-1 2-6-15,-5 0 15 0,0-1-3 0,-4 1 3 0,-4 3-5 16,0-3-4-16,-5 2-2 0,-1 0-3 0,-3 2-4 16,-1-3-6-16,-2 0-2 0,-2-4-7 0,1 6 6 15,1-6-1-15,-1 2-6 0,-1-6-2 0,1 2-4 16,3-3-7-16,4 1-7 0,-3-2-6 0,3-1-14 15,2-1-10-15,1-3-13 0,-2 2-16 0,6-4-18 16,1 0-6-16,0-2 1 0,2-1-1 0,3-5 1 16,1 3 1-16,6-3 1 0,0-1 9 0,3 0 1 15,1 2 5-15,3-2 11 0,-2 3 1 0,1-2 11 16,-1 0 5-16,0 2-3 0,2 1 12 0,-6 5 23 16,2-2 8-16,1 0 3 0,-4 4 3 0,-3 1 15 15,2 0 7-15,-3 1 16 0,-1 3 22 0,-5-1 10 16,12 4 16-16,-10 2 6 0,5-2 3 0,-4 5-1 15,3-1-2-15,-2 2-7 0,0-2-7 0,0 3-8 16,1-1-8-16,2-1-6 0,-5 2-7 0,7-5-4 16,-4 3-5-16,2-1-5 0,-1-2-2 0,2 0-6 15,-2-2-4-15,1-1-5 0,3-1 0 0,1-2-3 0,2-2-15 16,-1-1-10-16,-1-2-8 0,-2-1-9 0,1-1-5 16,0-2 0-16,3-2 3 0,-1-1-5 15,-6 1 3-15,3-7 0 0,-6 9 1 0,1-8 3 16,-2 3 2-16,-4-3 6 0,0 1-2 0,-3 2 0 0,0 3 7 15,-3-1 4-15,-2 4 4 0,-2 1 6 16,-1-1 5-16,-3 3 5 0,-2 0 8 0,0 4 3 16,-1 2 7-16,0 0 4 0,1 4 1 0,0 2-2 15,4 2-3-15,-4-1 1 0,4 4-5 0,4-5 2 0,1 3-8 16,0-2 0-16,3 3-2 0,-2-1 1 0,3 2-9 16,3-2 1-16,2 0-2 0,1-1-3 0,0 0-3 15,4-4 0-15,3 2 1 0,-2-3-4 0,3 0-1 16,4-3-5-16,-3-1-7 0,3-3-5 0,6 1-8 15,-6-3 2-15,2-3-2 0,2 1 2 0,-2-3 7 16,-2 0 0-16,4 0 2 0,-5-1-1 0,-2 2 6 16,2-1 0-16,-3 0 0 0,0 0 5 0,-3 1-1 15,-2-1 5-15,1 0 1 0,-4 3 12 0,2 2 12 16,-3-2 2-16,0 1 8 0,0 2 1 0,1-1-1 16,-1 0-2-16,0 5-3 0,0-4-5 0,2-1-1 15,-2 5-7-15,0 0-2 0,1-3-4 0,-1 3 1 16,0 0-2-16,0 0-2 0,10 8-1 0,-6-6 0 15,1 1-1-15,0 1 1 0,0 1-3 0,4-1 1 16,-1 4 0-16,0-2-6 0,1 2 2 0,2-1-1 16,-2 1-1-16,0 0 1 0,3 1 0 0,-2-2-1 15,-1 0 0-15,1 2 3 0,-1-2-2 0,0 2-2 16,-2 1 0-16,1-2-1 0,0 2 4 0,-3-2 2 16,0 2-1-16,1-3-3 0,-1 2 6 0,-1-1-7 15,-1 0 3-15,1 1-4 0,-2-2 4 0,2-1-1 16,-3 1-1-16,0 0 1 0,2-2-5 0,-2 4 4 15,1-5 4-15,-2 0-3 0,2 1-1 0,-1 0 0 0,-1-1-4 16,2-2 2-16,0 2 0 0,-2-4 2 16,7 1-2-16,-1 3-1 0,-2-4 4 0,-4 0-2 15,14-7 3-15,-5 5-2 0,1-5 1 0,-2 0-1 16,6-3-12-16,1-4-15 0,-4 0-24 0,4-1-21 0,-2-7-20 16,-3 0-19-16,1-4-23 0,-3-1-10 15,2 0-5-15,-5-2-8 0,0 0-1 0,-2-1-2 16,-1-4-105-16,0 0-287 0,-1 2 127 0</inkml:trace>
  <inkml:trace contextRef="#ctx0" brushRef="#br0" timeOffset="94152.439">14298 7650 720 0,'-3'-33'-9'0,"0"2"35"0,-1 3 11 16,0 9 11-16,-1-1 25 0,0 3 17 0,2 0 15 16,-1 6 21-16,1 3 12 0,2 3 2 0,-2-2-5 15,2 2-18-15,-2 2-9 0,3 3-8 16,0 0-5-16,0 0-9 0,-2 20 0 0,2-8-4 0,1 9-3 16,0 4-6-16,3 7 3 0,1-1-4 0,1 4-5 15,-1-3 3-15,1 3-1 0,1 1-4 0,0-3 0 16,2 2-4-16,-3 1 1 0,2-5 9 15,-4 3-20-15,3-3-3 0,0-5-7 0,4 0 2 0,-3-1-8 16,-2-7 0-16,-1-2-6 0,0-3 0 0,2-4 2 16,-2 4-14-16,0-5-3 0,1-1-4 0,1-1-4 15,-2-2-4-15,0-2-30 0,-1 0-28 0,6-4-32 16,-5-1-40-16,1 0-40 0,1-5-39 0,-2-1-33 16,0 0-196-16,-5 0-470 0,1-3 208 0</inkml:trace>
  <inkml:trace contextRef="#ctx0" brushRef="#br0" timeOffset="94295.439">14286 7807 120 0,'0'0'259'0,"-8"0"-26"0,8 0-20 15,-5-1-23-15,5 1-21 0,0 0-14 0,0 0-16 16,0 0-12-16,0 0-13 0,30 0-9 0,-12-3-13 16,4 0-13-16,1-2-26 0,2-2-63 0,-4-2-88 15,-2 4-226-15,-4-3-350 0,2 0 155 0</inkml:trace>
  <inkml:trace contextRef="#ctx0" brushRef="#br0" timeOffset="96684.253">17830 7436 53 0,'0'-7'157'0,"7"2"-4"16,-4-2-3-16,1 3-6 0,0-2 3 0,1 1-3 15,-1-1 2-15,-3 0 2 0,3 2 0 0,-4 0 5 16,1-1-1-16,2 2-9 0,-3 3-3 0,1-4-7 16,-1 4-6-16,3-2-6 0,-3 2-6 0,0 0-4 15,0 0-8-15,0 0-7 0,0 0-7 0,-12 13-6 16,5-4-7-16,-4 7-3 0,1 0-1 0,-2 2-5 0,1-2-3 16,0 7 5-16,-2 4-13 0,0-4-3 15,7 8-3-15,-3-6-3 0,4 4-2 0,0-3-6 16,2 2-4-16,3-3-7 0,1 4 1 0,1-5-6 15,0-5-1-15,2 0-4 0,1 0-2 0,1-1-1 0,2 1-6 16,-1-1-2-16,0-1-5 0,7-1-5 0,-3-3-6 16,-1-1-3-16,5 0-2 0,-2-2 1 15,-3-2-3-15,-1-1-2 0,0 0 1 0,4-3 1 0,-4 2 4 16,0-2-1-16,-2 0-2 0,-3-2-10 0,4-1 5 16,0 0 2-16,-2-1 8 0,1 0-9 0,4-1 3 15,-1-1 4-15,0-3-11 0,-1 0-4 0,3-1 1 16,0 0-2-16,-1-1 2 0,1-1 0 0,1-2 4 15,-2 2 0-15,1-5 2 0,-2 1 5 0,1 3 1 16,0-3-1-16,-2-3 1 0,-1 5 3 0,-1-2 1 16,-4 1 2-16,0-1 5 0,0 0-3 0,-1 1 2 15,-2 0 2-15,-2 2 1 0,1-2-2 0,-3 3 3 16,3 1 1-16,-3-1 0 0,-1 4 9 0,1-1-6 16,-1 0-3-16,4 1 2 0,-3 1-2 0,0-2-1 15,0 2 9-15,4 3-7 0,-5-2-6 0,5 2-2 16,-1-4 4-16,1 4-3 0,-4-3 1 0,4 3 0 15,0 0 1-15,0 0-3 0,0 0 2 0,0 0 1 16,0 0-2-16,-1-3 1 0,1 3-3 0,0 0 3 16,0 0 1-16,0 0-1 0,0 0 3 0,0 0-3 15,0 0 2-15,0 0 0 0,0 0 0 0,0 0-2 16,0 0 4-16,0 0-1 0,0 0-1 0,0 0 0 16,0 0 3-16,0 0-1 0,0 0 2 0,0 0 0 15,0 0 3-15,0 0-1 0,0 0-3 0,0 0 2 0,0 0 8 16,0 0 12-16,-3 8-1 0,3 4 1 15,3-4-1-15,-3 3 1 0,-3 2-8 0,3-1 5 16,3 2-1-16,-2 1-3 0,2 2-2 0,-2-3-3 16,4 3 0-16,-4-2-3 0,3-3 0 0,1-2 0 0,3 3-4 15,-3-2 3-15,5-2-4 0,-2-1-2 0,0 1-1 16,2-5 3-16,-1 0 0 0,2 0-4 16,3-2-1-16,-2-2 0 0,1 0 1 0,3-4 2 15,-7-1-17-15,8-3 1 0,-6 1-4 0,-1 0-2 0,3-4 2 16,-4 3-1-16,0-2-1 0,-5-2 0 0,5 0 5 15,-5 1-4-15,0-1 5 0,-3-5-1 0,-1 5 1 16,-1-4 1-16,-3 1-2 0,-3-2 7 16,1 4 1-16,-3 1-1 0,0-1 2 0,-4 1 5 0,3 6-3 15,-7-5 5-15,6 6 6 0,-7-1-5 0,4 4-1 16,1 1-1-16,-6 4 3 0,6-1-6 0,-2 2 2 16,1 3 2-16,2 0-4 0,-3 1-9 0,5 2-14 15,1-1-18-15,-1 0-25 0,3 0-18 0,0 2-15 16,0-4-6-16,4 1-14 0,1 2-1 0,2-5-1 15,0 2-6-15,4-4 10 0,1 1 0 0,-2-1 10 16,3-3 16-16,-2 1 0 0,2 1 11 0,-6-2 8 16,17-4 11-16,-11 3 4 0,3-3 11 0,3 2 7 15,-2-4 19-15,-1 2 16 0,2 1 7 0,-2-1 14 16,2 0 3-16,1-2 18 0,-3 2 10 0,3-2 1 16,0 4 2-16,-1 0 4 0,3 2 5 0,-3 0 2 15,2 2-2-15,-3 0 1 0,1 3-2 0,0 1 4 16,-2 0-2-16,1 1 5 0,-1 3-7 0,1-2 2 15,-3-1-5-15,-1 1-5 0,1 1-3 0,-1 0-5 16,-1 1-2-16,-1 0-4 0,0-5-4 0,-3-1 0 16,2 4-6-16,-1-5-3 0,-1 2-3 0,1-1-4 15,-1-1 2-15,0-1-4 0,-1-2 0 0,3 5 0 16,-3-5 0-16,0 0-1 0,0 0-1 0,15-7-4 16,-7-1 1-16,-3 3-5 0,4-5 5 0,0 1 1 15,-3-4-1-15,3 0 4 0,1-1-7 0,-1 0-3 0,-4 3 3 16,3 1 0-16,-3 1 0 0,0 3 3 15,-3 0-4-15,0 1-2 0,-1 2 0 0,3 0 0 16,-4 3 19-16,8 7 7 0,-3-2 6 0,-1 4 3 16,1 2 3-16,0 1 5 0,4 4-9 0,-4-1-3 0,5 0-5 15,-2 2-4-15,2-2 0 0,-2-1-5 0,6 0 0 16,-4-2-5-16,0-3-1 0,2-1-2 0,1-2-6 16,-2-3-29-16,2-3-28 0,2-1-31 15,3-3-35-15,0-4-20 0,6-5-24 0,-8 2-31 0,0-1-20 16,-3-1-122-16,-2-2-366 0,-4-2 162 0</inkml:trace>
  <inkml:trace contextRef="#ctx0" brushRef="#br0" timeOffset="96979.439">18741 7415 77 0,'-5'-12'213'0,"-1"3"6"16,-1 1 4-16,5 3 7 0,-2-2-8 0,0 4-16 15,0 1-20-15,3-1-16 0,1-3-19 0,0 6-16 16,-4-3-15-16,4 3-11 0,0 0-10 0,0 0-7 15,-5 10 2-15,4 0-5 0,-2 2 4 0,6 7 2 16,-3 8-1-16,0 1 4 0,0 4-5 0,4 0 8 16,-2 2 4-16,7 16 1 0,0-5 4 0,-8-10-4 15,12 14-2-15,-1-3-4 0,-3 1-11 0,6-2-3 16,-2 1-6-16,-2-13-11 0,0 0 0 0,0 4-5 16,3-6 4-16,-2 3-17 0,-2-4-13 0,3-1 2 15,-2 2 0-15,-1-5-3 0,-1-2-12 0,0 1-1 16,-4-7-7-16,-1-3 0 0,1-2-10 0,-1-2-31 15,-4 0-37-15,0-1-27 0,0-3-26 0,0-2-31 16,-4 2-41-16,-1-3-42 0,0-1-52 0,1 0-59 0,-3-2-194 16,0-1-578-16,7 0 257 0</inkml:trace>
  <inkml:trace contextRef="#ctx0" brushRef="#br0" timeOffset="97240.438">18780 7858 192 0,'1'-5'208'0,"1"0"-20"16,4-3-16-16,2 1-15 0,-1 1-19 0,5 1-11 15,-1 1-10-15,2 0-14 0,1 3-7 0,2-1-13 16,0 1-7-16,0 2-7 0,3 1-4 16,-7 2-2-16,6 3-6 0,-8-1-2 0,3 3 5 0,-4-4 2 15,1 7-1-15,-3-5-1 0,1 4-4 0,-1 0-4 16,-1-2-2-16,-1-3-8 0,1 5-2 0,-3-5-4 15,4 2-6-15,-4-1-3 0,0-4-4 0,0 2-8 16,-1 0-33-16,-1-4-40 0,2 2-56 0,-3-3-63 16,0 0-193-16,11-4-399 0,-7-1 177 0</inkml:trace>
  <inkml:trace contextRef="#ctx0" brushRef="#br0" timeOffset="97379.474">19070 7686 17 0,'0'0'278'0,"0"-1"-24"0,0 1-22 16,-3-7-27-16,3 7-23 0,0 0-18 0,0 0-23 16,0 0-36-16,0 0-61 0,0 0-70 0,0 0-75 15,0 0-149-15,0 0-269 0,0 0 119 0</inkml:trace>
  <inkml:trace contextRef="#ctx0" brushRef="#br0" timeOffset="98377.057">19270 7650 143 0,'-3'-5'224'0,"-3"0"-1"0,3 3-3 0,0-3-12 16,-1 3-19-16,4 2-19 0,-6-3-20 0,6 3-12 0,0 0-13 15,-12 3-9-15,7 1-7 0,-5 4 4 16,0 0-10-16,-3 3-6 0,0 1-5 0,0 4-7 16,0 2-1-16,2-1-5 0,1 0-5 0,-1-1-8 15,2 1-2-15,1 1-10 0,1-1-2 0,1-3 2 16,4 1-12-16,0-5-10 0,2 2-2 0,0-1-7 0,4-1-1 16,2-2-3-16,-2-2-3 0,5-2 3 15,0 2-5-15,3-6-3 0,-1-2-13 0,8-2-15 16,-2-1-17-16,1-5-9 0,-3-1-8 0,2-3-7 0,-3 2 0 15,4-3-2-15,-2-6 3 0,-3 1 5 0,0-4 3 16,0 0 1-16,-5-2 5 0,-1-3 5 16,1-3 11-16,-3 3 0 0,-1-3 2 0,-2-1-1 15,2-1 6-15,-4 0 6 0,0 0-5 0,-4 0 6 0,4 1 6 16,-2 9 15-16,-2 6 18 0,1 1 21 0,1 5 11 16,0 2-3-16,2 3-5 0,-5 4-5 0,4 2-5 15,1 1-2-15,-7 9-1 0,4 2-3 0,-4 7 4 16,0 9-3-16,-2 0-1 0,4 3-5 15,-2 0 4-15,1 2-1 0,3 0-3 0,2 0 2 0,-3 1-4 16,4 1 3-16,0-1-5 0,4-5-2 0,1 2-2 16,3-2 1-16,-2-1-8 0,1-4-3 0,0-3-2 15,1-4-2-15,-1 1 2 0,6-3-1 0,-4 1-5 16,2-5 3-16,0-2-2 0,-1 0-12 0,3-3-22 16,0-2-20-16,0-3-21 0,-2-2-23 0,1 1-12 15,2-6-20-15,1 1-3 0,-1-3-18 0,1-3-9 16,0 0-17-16,-3-1 5 0,0-3 9 15,0-5 13-15,-4 3 17 0,-3 0 14 0,-3 3 29 0,-1-4 26 16,-1 4 31-16,0 3 34 0,-3 1 22 0,3 2 22 16,-2 3 22-16,0-2 14 0,1 4-4 0,1 1-7 15,0 3-1-15,0 0 0 0,-13 7 4 0,8 1 4 16,1 2-1-16,1 3-7 0,1 4-7 0,-3-1-7 16,5 1-5-16,3-1-4 0,1 0-2 0,-2 0-6 15,3 0-8-15,0-2-3 0,4-2-6 0,-5 1-2 16,4-7 2-16,0 2-7 0,0 0-11 0,1-4-27 15,4-1-24-15,-3-2-23 0,2-2-20 0,-2-2-11 0,3-1-15 16,-3-1-6-16,0-3 5 0,2 0 5 16,-1-5 4-16,-1 4 5 0,-3-2 13 0,-1-3 17 15,1 0 5-15,-3 1 10 0,0-4 19 0,-1 4 9 16,0-1 24-16,-3 3 22 0,1 1 36 0,-1 0 13 16,0 5-3-16,3 0-1 0,-3 2-7 0,0 3 0 15,0 0 4-15,0 0 10 0,-4 13 8 0,0-3 0 16,0-1-2-16,2 3-6 0,0-2-8 0,1 2-4 15,-2 1-9-15,2-2-2 0,0 1-5 0,-2-2-7 16,4 1-1-16,-1-2-5 0,0-1-2 0,2-3-8 16,-2 0 2-16,1 3-5 0,0-5-3 0,2-1 3 15,0 0-5-15,-3-2 6 0,11 0-10 0,-11 0 5 16,9-4-8-16,-1 1 5 0,-2-3 6 0,0-1-8 16,2-1-1-16,-3 3 1 0,4-1-5 0,-4 3-1 0,2-1-1 15,-4 2 2-15,1-3-4 0,0 5 1 16,-4 0 0-16,0 0 3 0,14 3-1 0,-9 0 1 0,2 1-2 15,-2 0 1-15,0 2 1 0,0-1-4 16,0 2 4-16,4-2-2 0,-5 3-4 0,1-4 3 0,0 0-3 16,2 1-14-16,0 0-37 0,-2-2-40 0,3-2-53 15,2-1-43-15,0-1-202 0,-3-2-424 0,5 1 188 16</inkml:trace>
  <inkml:trace contextRef="#ctx0" brushRef="#br0" timeOffset="98806.995">20090 7646 148 0,'-11'4'252'15,"7"-1"-8"-15,-2 1-2 0,0 6-11 0,-1-3-11 16,2 4-10-16,0-1-17 0,1 3-17 0,0 1-12 16,3 1-12-16,-3-2-16 0,4 3-11 0,0-3-11 15,-1 3-12-15,1-4-7 0,1 0-10 0,4-1-13 16,-1-1-4-16,0 2-12 0,-1-4-5 0,3 2-5 15,-1-3-7-15,0-2-1 0,-1-1-3 0,5 0-7 16,-4-3-2-16,4 0-1 0,2-2-4 0,-2-1-14 16,2-2-10-16,0-2-14 0,1 2-3 0,-2-1-11 15,1-4-3-15,-5 1-6 0,5-5-9 0,-3 2-8 16,-1 0-4-16,2-5-2 0,-5-1 2 0,0 0 3 16,2 1 5-16,-6-1 5 0,0 5 7 0,2 1 7 15,-4 2 9-15,2-1 14 0,0 6 7 0,-2 1 7 16,-2-1 7-16,4 4 8 0,0 0 10 0,-13 8 7 15,5-2 8-15,3 5 0 0,-2 0 4 0,2 0-3 16,1 5 3-16,-1 0 1 0,3-2-5 0,2-1-3 16,0 1-5-16,2-1-4 0,0-1-1 0,2 0-1 15,0 1-7-15,2-5-1 0,2 2-3 0,2-2 0 16,-1-1-3-16,3-2-1 0,-1-1 0 0,4-3-2 16,-2 0-4-16,4-3-8 0,1-1-26 0,0 1-27 15,-2-5-35-15,0-1-58 0,-6 2-48 0,4-6-44 0,-7 1-206 16,0 1-481-16,2-4 213 0</inkml:trace>
  <inkml:trace contextRef="#ctx0" brushRef="#br0" timeOffset="99110.78">20658 7604 20 0,'-4'2'303'16,"4"-2"-29"-16,-4 2-23 0,4-2-22 0,0 0-17 16,0 0-27-16,0 0-12 0,0 0-12 0,17 3-13 15,-7-7-12-15,4 3-16 0,0-1-9 0,4 1-13 16,-4 0-8-16,-1-2-9 0,2 3-10 0,-4-3-9 15,-4083 1-6-15,8159-1-18 0,-4078 1-29 0,-4 0-33 16,0 1-36-16,-5 1-45 0,0 0-41 0,1-4-29 16,-1 4-29-16,0 0-149 0,-15 0-381 0,15 0 168 15</inkml:trace>
  <inkml:trace contextRef="#ctx0" brushRef="#br0" timeOffset="99257.299">20618 7753 5 0,'0'0'214'0,"6"3"6"0,1-2-13 0,4-1-17 16,3-3-20-16,5-1-12 0,1 0-18 0,11-3-16 15,1 0-43-15,0 0-69 0,5-7-95 0,-7 6-157 16,1-5-260-16,-5-3 115 0</inkml:trace>
  <inkml:trace contextRef="#ctx0" brushRef="#br0" timeOffset="100302.176">14691 7885 244 0,'3'1'230'0,"-3"-1"-19"0,0 0-9 0,11-1-13 15,-6-2-14-15,4 0-17 0,2 1-15 0,2-3-15 16,2 1-10-16,1-3-13 0,0 3-15 0,-3 0-12 16,2-1-16-16,-3 2-35 0,-2-1-39 0,-1 2-56 15,-1-1-56-15,-3 2-63 0,-5 1-109 0,1-3-318 16,-1 3 140-16</inkml:trace>
  <inkml:trace contextRef="#ctx0" brushRef="#br0" timeOffset="100443.81">14579 8018 25 0,'8'2'205'0,"1"2"-2"0,5 0-10 0,3-4-9 0,3-1-17 15,11-1-20-15,-2 0-16 0,2-1-17 16,2-3-39-16,0 0-66 0,3-3-80 0,-6 0-160 15,-2-1-250-15,-2 2 112 0</inkml:trace>
  <inkml:trace contextRef="#ctx0" brushRef="#br0" timeOffset="189504.163">15096 7640 46 0,'-4'-4'190'15,"1"1"-9"-15,1-1-9 0,-1 0-15 0,3 4-11 16,-5-5-12-16,5 2-17 0,0 3-12 16,0-6-8-16,0 6-11 0,0-7-6 0,3 5-6 15,-2-4-3-15,2 2-5 0,0-1 2 0,0 1 3 0,1 0 0 16,-1 2-2-16,0-3 1 0,1 1-1 0,-1 1-3 15,3-4 3-15,-1 6 1 0,-1-3 0 0,1 3 1 16,0-2-1-16,0 2 1 0,3 1 4 0,2 0 4 16,-4 2-1-16,6 1 4 0,-2 2-2 0,4 7 1 15,0 1-2-15,-4 3 3 0,6 7 3 0,-5 0-11 16,-2 2-1-16,-5 0-7 0,0 3-8 0,-3-2-2 16,-2 3-4-16,-2-3-2 0,1 2-5 0,-6 1 1 15,-3-1-8-15,-2 0-6 0,1 0 5 0,-3-6-12 16,-2 1-4-16,0-1 2 0,0-2-7 0,-2-1-12 15,2-7-8-15,3 0-2 0,-2-2 9 0,4-5-5 16,2 0 2-16,-3-2-1 0,0 0 2 0,4-4-5 16,3-1-5-16,-2-1 4 0,2-2-6 0,1-4 4 15,0-3 11-15,2-6-10 0,3 2-5 0,2-7 11 16,-2 2-7-16,8-2-5 0,-5 6 0 0,3-1 3 0,2 2-1 16,-2 3 1-16,3 4 1 0,-4-1-2 15,3 3 2-15,2 1 13 0,-2-1-9 0,1 4-1 16,2 2-3-16,2 0 7 0,-3 3 1 0,3 4 0 15,5-2 1-15,-5 1-5 0,2 3 6 0,4-2 1 0,-3 2-6 16,0 1 6-16,-2 0-6 0,4 2-11 0,0-3-13 16,-4 1-27-16,4 0-31 0,-4 0-37 0,-4 0-42 15,6-1-44-15,-5-3-43 0,-1 0-246 16,-1 1-539-16,-3-4 238 0</inkml:trace>
  <inkml:trace contextRef="#ctx0" brushRef="#br0" timeOffset="189957.177">15491 7686 172 0,'0'-8'188'0,"2"2"1"0,2 1-12 0,0 0-11 15,0-1-14-15,-2 1-11 0,7 0-4 0,-4 4-2 16,7-4-5-16,-1 5-7 0,1 5 0 0,-1-3-5 16,6 5-4-16,-4 3-9 0,2 3-6 0,-6-1-4 15,1 2-10-15,-4 3-4 0,2 0-1 0,-3-2-12 16,-4 4-4-16,-1-1-5 0,-1 3 3 0,-3-4-13 16,-1 0-6-16,-5 1 0 0,2 2-6 0,-2-5-4 15,0 1-2-15,-2-4-4 0,2 3 0 0,-1-8-5 16,-1 4-4-16,3-4-5 0,0-2 0 0,3-1-2 15,1-1 0-15,0-2-2 0,1 0-5 0,4-1-3 16,-9-5-1-16,5 0-3 0,3 0 1 0,0-2-1 16,-3 1 0-16,4-2-1 0,4 0 2 0,-3 4-3 15,0-2 11-15,3 0-9 0,2 3 0 0,-2 0-2 16,1 1 0-16,2-1 10 0,0 3-9 0,2 0 1 16,0 3 3-16,2-3-1 0,0 3 1 0,0 0-1 0,3 3 2 15,-1-1-6-15,0-2 3 0,4 2-20 16,-1 1-19-16,-2-2-35 0,4 1-29 0,-5-2-40 15,1-1-32-15,4 0-32 0,-5-2-198 0,0 0-440 16,-1-1 195-16</inkml:trace>
  <inkml:trace contextRef="#ctx0" brushRef="#br0" timeOffset="190231.298">15943 7767 11 0,'0'-4'194'0,"0"2"8"0,0-2-5 16,0 4-11-16,-3-4-18 0,3 4-12 15,0 0-9-15,0 0-9 0,-10 10-14 0,6-2-7 16,2-1-9-16,-2 0-11 0,0 1-10 0,0 1-8 16,3-4-10-16,-2 3-6 0,-3 1-6 0,6-1-6 0,0-1-5 15,0-2-5-15,0 3-3 0,4-4-7 0,-4-2-2 16,2 1-5-16,2-1 1 0,-3 3-7 0,-1-5 1 16,0 0 0-16,13-5-3 0,-9 2 0 15,0 1 3-15,1 0-6 0,-4-2 2 0,2-3-3 0,-3 2-1 16,0 0 1-16,0 0 0 0,0-1-4 0,0 3 0 15,-3-3-5-15,-3 2-16 0,2 0-13 16,0 0-24-16,-1 1-25 0,0 0-34 0,0 1-38 0,0 0-41 16,-3 1-159-16,8 1-375 0,-9-4 166 0</inkml:trace>
  <inkml:trace contextRef="#ctx0" brushRef="#br0" timeOffset="190581.19">16210 7282 216 0,'4'-10'243'0,"-4"3"-6"0,4 2-11 16,-2 1-15-16,-1-2-24 0,-1 2-18 0,2 2-11 16,-2 2-21-16,0 0-13 0,0 0 3 0,7 6-2 15,-5 2 1-15,0 4-8 0,1 4 0 0,-3 4 9 16,0 8 2-16,-4 4-2 0,3-2-3 0,-2 6-5 15,-2 13-6-15,-5 5 20 0,6 0-21 0,-9 2 1 16,0-6-4-16,-2 4-8 0,2-3-3 0,-6 1 0 16,0-2-10-16,1-1-6 0,-5-4-8 0,6-1-11 15,3-13-2-15,4 0-11 0,-4-2-2 0,4 0-3 16,0-3 6-16,1-1-15 0,4-7-11 0,-2-2 6 16,2 2-1-16,0-2-17 0,1-6-14 0,2 0-20 15,-1-2-34-15,3 0-23 0,0 0-22 0,0-3-15 16,4-1-23-16,1-4-22 0,-1 3-37 0,-4-3-39 15,14-8-42-15,-5-1-46 0,2-3-180 0,2-5-545 16,4-3 242-16</inkml:trace>
  <inkml:trace contextRef="#ctx0" brushRef="#br0" timeOffset="190823.129">16247 7998 117 0,'1'-4'169'0,"-1"4"-13"16,0 0-5-16,0 0-12 0,0 0-7 0,0 0-13 15,0 0-7-15,0 0-15 0,9 8-8 0,-9-4-10 0,0-4-8 16,3 2-4-16,-2 1-7 0,-1-3-14 0,5 3 2 16,-5-3-8-16,8 1-5 0,-8-1 1 0,7-1-2 15,-7 1-5-15,8-6-2 0,-3 4 0 16,-1-4-2-16,1 2 10 0,-5-2 10 0,1 1 2 0,-2 0 3 16,-2-1-7-16,1 1 5 0,-4 1-8 0,-2 1-1 15,-2 1-14-15,-3 0-2 0,-4 4-8 16,-3 1-24-16,-1 2-34 0,-6 1-47 0,10 2-53 15,-9 3-196-15,2 2-367 0,7-5 164 0</inkml:trace>
  <inkml:trace contextRef="#ctx0" brushRef="#br0" timeOffset="-211804.093">21392 7406 146 0,'-11'-6'189'0,"4"0"-6"0,-2 2-2 0,2 3-6 15,2-2-4-15,1 0-17 0,-1 1-14 0,5 2-18 16,0 0-8-16,-11 4-11 0,8 1-5 0,-1 5-4 15,-1 7-7-15,0-1-4 0,-2 12-2 0,5-3-5 16,-3 5-6-16,1 2 0 0,-1-2-3 0,-4 3-3 16,7-5-2-16,-1 4 0 0,-3-1-4 0,3-4-5 15,-1 2-3-15,0-2-5 0,2-1-7 0,-1-2 0 16,-1-3-4-16,4-4 2 0,-2 1-10 0,-2-1-4 16,6 0 4-16,-4-6-13 0,1 2-11 0,2-2-20 15,1-1-26-15,0-1-19 0,-1 1-35 0,0-8-26 16,3 4-34-16,-1-4-30 0,0 1-27 0,-3-3-140 15,7-2-383-15,0-4 170 0</inkml:trace>
  <inkml:trace contextRef="#ctx0" brushRef="#br0" timeOffset="-211440.596">21581 7570 125 0,'0'0'180'0,"0"0"-15"0,0 0-2 0,0 0-1 16,0 0-7-16,-9 17-7 0,6-8-2 15,-1 3-11-15,0 3-5 0,2-2-9 0,-2 2-10 0,-1 2-6 16,3 0-9-16,0 0-7 0,-2-1-4 0,3 1-14 16,1-2-8-16,-2-2-4 0,4-2-3 0,-2 1-8 15,1-2-2-15,1 1-11 0,0-1 0 0,0-3-2 16,0-1-5-16,3 0-3 0,-1-1-2 0,1 2-4 16,0-2-4-16,-1-2 4 0,1-2-5 0,2-2-2 15,-7 1 2-15,14-3-4 0,-7-1 0 0,2-4-1 16,-1 0-1-16,3-4 1 0,-2-2-4 0,-1-1 3 15,-2-3-3-15,1-7 1 0,-2 4 0 0,0-1-3 16,-1 2 5-16,-3 2 0 0,-1 0 7 0,-5 2 6 16,3 4 5-16,-5 1 6 0,3-1-8 0,-5 2-3 15,-2 3-3-15,1-1-3 0,-6-1-3 0,2 5-2 16,-5 1 0-16,1 3-16 0,-4-1-15 0,4 2-19 16,-2 2-16-16,2 3-18 0,5-3-25 0,-2 5-28 15,5-4-27-15,1 3-27 0,0 0-25 0,0 3-139 16,4-1-373-16,0-1 165 0</inkml:trace>
  <inkml:trace contextRef="#ctx0" brushRef="#br0" timeOffset="-211088.462">21848 7560 68 0,'0'0'189'0,"0"0"-4"0,-13 14-8 15,8-6-5-15,-3 1-13 0,1 0-9 0,3 2-10 16,-3-1-13-16,3 5-8 0,-2 0-10 0,2 1-11 16,4-6-12-16,-1 3-4 0,1 3-11 0,1-2-4 15,2-2-11-15,2-2-3 0,0 1-7 0,0 0-7 16,4 0-11-16,-1-4 9 0,3-1-7 0,2 1-5 16,4-3-3-16,-3-2-1 0,0-2-4 0,6-2-4 15,-1-1-2-15,-1-3-3 0,-3 0 2 0,7 0-1 16,-5-6-1-16,-3 0 1 0,0-2-3 0,-4-1 1 15,2-2-1-15,-5-1-2 0,-1 0 6 0,-3-5-3 16,-3 3 3-16,2-1-1 0,-6 3-5 0,0 1 6 16,-2 2-2-16,-2 0 2 0,0 5-6 0,-2 1 3 15,1 1-2-15,-4 2-1 0,-2 2 0 0,2 1-12 16,-6 6-19-16,1 1-28 0,1 0-21 0,0 6-42 0,5-3-38 16,-3 2-43-16,3 3-121 0,5-4-346 15,1 2 153-15</inkml:trace>
  <inkml:trace contextRef="#ctx0" brushRef="#br0" timeOffset="-210789.587">22369 7533 14 0,'-4'3'251'0,"0"1"-22"0,-1 1-25 0,0 2-19 16,1-3-15-16,4-2-14 0,-5 3-16 0,5 0-14 15,-1 0-12-15,2 0-13 0,2-1-12 16,0 0-7-16,0-1-9 0,2 0-8 0,0-1-10 0,3-1-7 16,0-1-7-16,-1-1-13 0,1-1 2 0,1-1-4 15,-3-3 0-15,-1 2-2 0,-1-1-8 0,0-2 1 16,-2 0-3-16,-2 0-4 0,-2-1-1 16,0-1-1-16,-1 0-6 0,-2 1-4 0,-4-1-4 15,1 1-16-15,-1 2-10 0,0-1-26 0,-1 3-15 0,3 1-33 16,0 0-29-16,1 2-35 0,-3 1-122 0,3-3-316 15,-1 3 140-15</inkml:trace>
  <inkml:trace contextRef="#ctx0" brushRef="#br0" timeOffset="-210506.271">22815 7072 168 0,'0'-4'248'0,"-3"-2"-9"0,3 1-19 16,0 1-21-16,0 4-18 0,0 0-12 0,0 0-15 15,-5 12-9-15,0 2-12 0,-6 13-14 0,1 1-8 16,-2 5-10-16,-5 14-9 0,1 1-9 0,-2 3-8 16,-2 4-7-16,-5 1-7 0,-12 22-6 0,13-22-4 15,-13 21-3-15,0-2-8 0,11-21 2 0,1-3-4 16,-4 2-6-16,4-5-4 0,2 0-3 0,-4-4-2 15,11-11-5-15,0-3-7 0,2 0-18 0,3-1-18 16,-1-1-18-16,1-4-24 0,3-4-23 0,0-2-38 16,6-6-30-16,0-1-38 0,-1-1-182 0,0-3-408 15,6-4 180-15</inkml:trace>
  <inkml:trace contextRef="#ctx0" brushRef="#br0" timeOffset="-210239.471">22816 7807 75 0,'-7'14'196'0,"3"-8"-10"0,-4 2-5 15,4 1-17-15,-1 3-19 0,0-6-8 0,1 4-17 16,2-3-8-16,0 1-12 0,2 0-7 0,0-1-14 16,3-1-3-16,0-1-12 0,2-1-4 0,0-2-7 15,4 2-2-15,2-6-8 0,-3 2-5 0,5-4-4 16,-1 1-3-16,0-3-1 0,-2 0-1 0,-1 0-4 15,-1-4 3-15,1-1-3 0,-3 1-1 0,-1 1 7 16,-2-6 5-16,-3 5 4 0,-3 0-4 0,-3 1-4 16,-4 4-3-16,-3 1-9 0,-9 3-21 0,-8 5-25 15,-6 5-46-15,-1 3-65 0,-17 4-65 0,-5 9-130 16,4-3-357-16,-2-1 158 0</inkml:trace>
  <inkml:trace contextRef="#ctx0" brushRef="#br0" timeOffset="-208627.499">23344 7173 60 0,'0'0'136'0,"0"0"-3"0,0 0-5 0,0 0 0 16,0 0-10-16,0 0-2 0,0 0-5 0,0-5-8 15,0 5-3-15,0 0-11 0,0 0-5 0,5-3-6 16,-5 3-4-16,8-2-3 0,-3 0 0 0,0-2-4 16,2 2-2-16,3-1-10 0,1-3 5 0,2 4 0 15,4-4-5-15,2 0-4 0,-1 1-4 0,2-2-1 16,0 0 1-16,7 0-4 0,-2-3-4 0,-5 4-1 16,-1 2-3-16,0-3 2 0,-1 2-8 0,-2 1 3 15,-4 0-3-15,-3 0 5 0,0-1 4 0,0 2-4 16,-4 1 7-16,-2 2 1 0,2-1-4 0,-5 1 7 15,7-3 4-15,-5 0-9 0,-2 3-1 0,5-3-2 16,-5 3-1-16,0 0-8 0,0 0-2 0,5-2 1 16,-5 2-7-16,0 0 0 0,0 0 0 0,-10 14-3 15,2-3 0-15,1 2 6 0,-2 3 2 0,-5 5-5 16,3 3 3-16,-3 3-2 0,0 0 0 0,0 4 1 0,1 1 2 16,2 2-5-16,-3-1 0 0,-1 14 1 0,3-11-1 15,-1 8-1-15,4 3-5 0,-2-3-1 16,3 4 3-16,3-12-3 0,1 10-1 0,0-10-1 15,-2 11 5-15,2-1-7 0,-1-11-1 0,1 12 1 16,4-1 1-16,-4-11-2 0,2 1-1 0,-1 0-1 0,1-1 3 16,-3-2-1-16,3 0 0 0,-1-1-1 0,1 3-6 15,-2-5 15-15,-1 0-13 0,0-3 2 16,1 3 2-16,-1-4-5 0,-1 1 1 0,2-10 9 16,-1 8 2-16,-3-1 6 0,2-4 5 0,0-1 2 0,-2-2 1 15,-1 1 0-15,-1-2-1 0,-2 1-5 16,1 0 6-16,-10 2-3 0,2 0 0 0,-3-2-5 15,-3-3 8-15,-4 1-10 0,-2 2-11 0,-5-7-10 16,-13 3-12-16,-6 0-2 0,2-1-41 0,-1 0-33 0,-6-2-32 16,-3 0-45-16,-3 2-30 0,-26 0-53 0,1 2-241 15,26-6-535-15,-27 1 237 0</inkml:trace>
  <inkml:trace contextRef="#ctx0" brushRef="#br0" timeOffset="-199843.633">3474 9876 25 0,'-1'-3'191'0,"1"3"-3"15,-3-7-10-15,3 7-14 0,0-5-10 0,0 5-14 16,-3-2-11-16,3 2-9 0,0 0-14 0,0-5-4 15,0 5 1-15,0 0 1 0,0 0 8 0,-4-3-6 16,4 3-7-16,0 0-9 0,0 0-10 0,-19 10-11 16,9 0-4-16,-8 1-8 0,-5 6-5 0,-1 3-6 15,1-2-2-15,-4 3-4 0,-1-1 1 0,5-1-8 16,3-2-2-16,3-3-6 0,3-2-3 0,4-3-7 16,-1 3-7-16,5-1-3 0,0-2-8 0,3-1-2 15,3 2-3-15,3-3-9 0,-1-2 0 0,5 5 1 16,0-4-3-16,5 2-1 0,1-3 6 0,2 2 4 15,2 0-6-15,-6-1 4 0,8 0 6 0,-8 0-2 16,0 0 1-16,3 0 0 0,-5 0 2 0,1-1-2 16,-5 3-1-16,1 0 0 0,-4 0 4 0,2 0-1 15,-3 4-1-15,-2 0 7 0,-3-2-4 0,-4 1 2 16,3 4-2-16,-5-5-1 0,5 2 3 0,-3 1 3 16,0-1-1-16,0-2-3 0,3 1 2 0,-1 0-4 15,1-1-7-15,1-2-3 0,3 1-8 0,-4 1 0 16,3-3 1-16,0-2-3 0,2 2-4 0,0-1 0 15,2-2 4-15,0-1 2 0,-2 2 2 0,5-1 0 0,-4-1 4 16,3 0-1-16,0-1 3 0,0 1 5 0,1-1 0 16,-2 2 0-16,2-1-1 0,-2 0 7 15,0 3-2-15,2-1 5 0,-1 5 2 0,-4-1 1 16,0 1-3-16,0 2 14 0,0 1 5 0,-3 5 5 16,1 0 0-16,-2 1 7 0,-1-4 1 0,-1 2 0 0,3 0 0 15,-1 2-3-15,-1 4 4 0,-1-3-4 0,3-3 2 16,-1 1 0-16,-1 1-6 0,3 1 0 0,0-2-2 15,1 2 0-15,1-6 2 0,0 1-6 16,3-1-1-16,-1-3 1 0,7 5-4 0,-4-4-1 0,0-5-1 16,3 4-2-16,3-4 1 0,1-3-4 0,-2-1 1 15,8-1-6-15,4-4 0 0,-3 0-12 16,8-6-28-16,1-1-47 0,-1-4-49 0,3-2-41 0,0-2-60 16,-3-1-119-16,1-5-381 0,-5 1 168 0</inkml:trace>
  <inkml:trace contextRef="#ctx0" brushRef="#br0" timeOffset="-199552.425">3920 10231 106 0,'-5'-9'233'0,"2"-2"2"0,1 6-1 0,-1-3-16 16,0 3-14-16,2 0-18 0,1 1-14 0,-2 1-6 15,0-2-31-15,2 5-9 0,2-4-10 0,-2 4-16 16,0 0-9-16,0 0-4 0,0 0-2 0,0 0 5 16,2 16-2-16,-1-5-7 0,0 6-4 0,-1 2-7 15,2 6-3-15,-1 0-8 0,1-6-3 0,-4 7-11 16,1-1 0-16,1-4-5 0,1-2-3 0,-1 0-6 16,0 0-6-16,2-2-2 0,-4-3-12 0,4-4-19 15,-2 0-23-15,-3 0-33 0,3-2-32 0,-2-3-29 16,1 0-37-16,1-1-36 0,-1-1-39 0,1-3-166 15,-8 0-438-15,8 0 194 0</inkml:trace>
  <inkml:trace contextRef="#ctx0" brushRef="#br0" timeOffset="-199376.487">3710 10224 37 0,'0'0'217'0,"4"-2"-24"16,-3-1-13-16,-1 3-5 0,9-3-5 0,-1 3-11 15,5-2-12-15,5-1-12 0,1 2-12 0,1-2-10 16,3 2-14-16,5-2-9 0,1 0-12 0,-1 3-7 16,-7 0-18-16,2 0-51 0,-5-2-57 0,5 1-68 15,-5 1-188-15,-6 1-337 0,-2 1 150 0</inkml:trace>
  <inkml:trace contextRef="#ctx0" brushRef="#br0" timeOffset="-197055.613">3796 10754 118 0,'0'0'242'0,"0"0"-11"16,-4-3-11-16,4 3-18 0,0 0-13 0,0 0-22 15,0 0-16-15,0 0-15 0,0 0-16 16,0 0-10-16,0 0-13 0,13-7-6 0,-6 5-10 0,5-3-10 16,5-3-5-16,3 1-4 0,-2-3-12 0,10-1-5 15,-2 3-3-15,3-2-28 0,-1 1-52 0,3-4-59 16,-2-3-68-16,0 6-203 0,-2-1-398 0,-1-1 176 15</inkml:trace>
  <inkml:trace contextRef="#ctx0" brushRef="#br0" timeOffset="-196803.573">4395 10456 222 0,'-4'-4'279'0,"4"4"-17"0,0 0-17 15,-1-5-21-15,1 5-20 0,0 0-23 0,0 0-19 16,0 0-20-16,0 0-11 0,0 0-14 0,5 12-9 0,-1-7-15 16,-4 5-4-16,5 1-12 0,-4 1-8 15,2 1-15-15,2-1-43 0,-1 2-48 0,0 0-65 16,-2-3-75-16,5 2-216 0,-2-5-425 0,0 2 188 15</inkml:trace>
  <inkml:trace contextRef="#ctx0" brushRef="#br0" timeOffset="-196504.524">4823 10086 12 0,'-1'-5'300'15,"-2"1"-23"-15,3 4-24 0,-1-3-23 0,1 3-21 16,0 0-12-16,0 0-17 0,0 0-16 0,4 20-13 16,0-8-14-16,-1 3-17 0,4 3-8 0,-4 0-10 15,3 6-12-15,2 2-10 0,-2-2-5 0,-2-4-5 16,0 6-13-16,-2-9-7 0,1 3-5 0,-2-3-8 15,-1 3-27-15,0-4-25 0,-1-2-19 0,-2-4-26 16,3 2-22-16,-5-2-24 0,1-1-19 0,-2-2-18 16,1-3-21-16,1 0-16 0,0-2-20 0,-4-1-109 15,8-1-333-15,-14-3 147 0</inkml:trace>
  <inkml:trace contextRef="#ctx0" brushRef="#br0" timeOffset="-196344.644">4715 10106 25 0,'0'-5'194'0,"0"0"-12"16,2 0-12-16,0 3-1 0,3-1-8 0,1-2-11 16,3 3-8-16,4 1-12 0,-2 0-17 0,3 1-7 15,4-1-10-15,1 1-16 0,3 1-6 0,-4 1-9 0,5 0-19 16,-4 3-40-16,2-2-64 0,-4-1-58 0,-5 2-174 16,-1 2-313-16,-4 3 139 0</inkml:trace>
  <inkml:trace contextRef="#ctx0" brushRef="#br0" timeOffset="-196178.422">4718 10612 163 0,'1'2'208'0,"4"2"-6"0,1-1-7 0,5-3-21 16,1-2-18-16,1 0-16 0,7-3-12 0,3-1-15 15,4-3-12-15,4 0-24 0,-6-2-44 0,3-4-54 16,-2-1-60-16,0-1-66 0,-4-1-94 0,0 0-259 15,-4-1 115-15</inkml:trace>
  <inkml:trace contextRef="#ctx0" brushRef="#br0" timeOffset="-195892.576">5210 10188 19 0,'-1'-4'259'0,"1"1"0"16,0 3-11-16,-5-3-13 0,5 3-18 0,-4-2-12 0,4 2-19 15,0 0-17-15,-14 5-15 0,8-1-13 16,-1 1-13-16,1 2-9 0,-3 1-11 0,3-2-12 15,-2 5-10-15,0-4-8 0,6 4-7 0,-3-5-11 16,1 4-4-16,-1-3 0 0,5 2-13 0,0 2-8 0,0-1-4 16,5-2 0-16,-1 2-4 0,3 0 1 15,1-1-6-15,1 1-5 0,2-2-1 0,1-1-1 16,-2 2-3-16,4 1-2 0,0-2-3 0,-4-1 2 16,-1 2 0-16,-1-2 0 0,1 1-3 0,1 1 2 0,-6-2 0 15,0-1 2-15,-3 3 0 0,-1-3-1 0,0 4-2 16,-4-2-3-16,-1 2-8 0,-5 0-9 0,1-3-14 15,-1 3-16-15,-3-3-17 0,-4 0-24 16,1 1-28-16,0-2-32 0,-1-4-30 0,0 2-48 0,2-4-187 16,-5 0-442-16,5-7 196 0</inkml:trace>
  <inkml:trace contextRef="#ctx0" brushRef="#br0" timeOffset="-195736.886">5066 10178 179 0,'10'-6'231'0,"2"-7"-1"0,0 1-15 16,5 3-16-16,0 0-20 0,1 0-17 0,1 0-16 16,0 2-17-16,4 2-9 0,-3-1-21 0,2 0-35 15,-4 1-61-15,0 2-73 0,1-2-75 0,-5 3-146 16,-4-1-314-16,-1 3 140 0</inkml:trace>
  <inkml:trace contextRef="#ctx0" brushRef="#br0" timeOffset="-195159.564">5324 9869 180 0,'-4'-4'228'0,"4"4"-18"16,4-5-19-16,3 0-14 0,2-1-15 0,2 1-13 15,7-1-13-15,4 0-15 0,6-1-11 0,1 0-8 16,-1 0-13-16,0 2-8 0,2 0-10 0,-12 5-5 16,2 0-10-16,-2 0-3 0,-4 2-2 0,-4 1-9 15,0 1 2-15,-2 4-6 0,-3 0-1 0,-2 1-1 16,-2 3-3-16,-2 0-5 0,-3 5 0 0,-2 1 0 16,-4 0-5-16,0 2-2 0,-2 2-2 0,-2 0-1 15,2-6-3-15,2 1-1 0,0-3-1 0,5 3-3 16,-5-2-1-16,4-1 0 0,2-5-2 0,-2 2-6 15,2-1-3-15,-1 1 1 0,5-3-5 0,-1 0 3 16,-2-2-2-16,3 1-5 0,-1-2 3 0,-2 0 1 16,3-2 0-16,0-3 4 0,-2 8 0 0,4-4 1 15,-2-4-3-15,0 5 4 0,0-5-3 0,-2 5 2 0,4-1-2 16,-4 0 1-16,2-4 3 0,2 8-3 0,-2-4-5 16,0 1 6-16,-2 1 2 0,2-1 3 15,-2 1-3-15,1 2 0 0,1 3-3 0,-1-2 0 0,-3 1 0 16,4 1 0-16,-4 1 0 0,4-2 1 0,0 3 1 15,4-2-3-15,-4 6 2 0,5 2 3 0,3-4-5 16,-3 2 1-16,3 0 1 0,2 0 1 0,-3 0 0 16,3 2 3-16,2-1-5 0,-3 3 3 0,3-4-2 15,-5 2 3-15,1-1 3 0,-2 0 6 0,1-1-4 16,-3 0 9-16,0 1 10 0,-2 0 4 0,-4-1 2 16,0 0 9-16,-2 1-8 0,-2 1 3 0,-4-2 0 15,-6 6-1-15,4-7-3 0,-2 0-4 0,1 0-3 16,-9 0-16-16,7-2-12 0,-2-1-23 0,3-1-29 15,0-3-35-15,1 1-47 0,3-5-49 16,0 2-236-16,2-3-457 0,4-4 203 0</inkml:trace>
  <inkml:trace contextRef="#ctx0" brushRef="#br0" timeOffset="-194901.639">6046 10282 67 0,'0'0'321'16,"0"0"-34"-16,5-3-30 0,0 3-15 0,2-2-22 16,4-3-24-16,2 3-21 0,1 0-13 0,7-1-19 0,9-2-13 15,0-1-15-15,-1 1-11 0,2-1-10 0,-2 2-4 16,-2-2-21-16,-7 2-19 0,-3 2-36 0,-2-1-42 15,-5 3-45-15,-2-2-32 0,-1 2-43 16,0-3-41-16,-7 3-177 0,0 0-396 0,0 0 176 0</inkml:trace>
  <inkml:trace contextRef="#ctx0" brushRef="#br0" timeOffset="-194737.643">6097 10418 22 0,'-1'4'199'16,"1"2"10"-16,1-4 11 0,3 1 5 0,2-1-7 15,1 1-5-15,3-3-13 0,5-1-11 0,-2-1-19 16,10-1-14-16,-1 0-15 0,6-5-15 0,0 0-16 16,-1 0-8-16,1 1-12 0,-1-1-20 0,-4 1-41 15,-3 0-53-15,0 0-74 0,-1-5-65 0,-4 4-238 16,2-1-435-16,-5 0 193 0</inkml:trace>
  <inkml:trace contextRef="#ctx0" brushRef="#br0" timeOffset="-194319.741">6394 10017 185 0,'-9'-3'304'0,"6"3"-9"16,-1-3-24-16,-2 1-26 0,6 2-21 0,-4-3-24 0,4 3-24 15,0 0-15-15,0 0-14 0,0 0-13 16,0 0-18-16,0 0-10 0,14 8-7 0,-5-4-1 15,0 1-16-15,4-2-8 0,-3 2-4 0,2-3-10 16,3 1-3-16,-1 0-5 0,3 2-3 0,2-4-4 0,0 3-2 16,0-1-4-16,-1 0-1 0,2-3-6 0,0 0 1 15,-2 2-5-15,-6-2-7 0,6 3 5 16,-5-2-4-16,-2 0-2 0,1-1-4 0,-6 2-3 16,1-1 1-16,-2 0-3 0,1-1 4 0,-2 3-5 0,-4-3-1 15,9 0 0-15,-9 0-1 0,5 0 0 0,0 2 3 16,-5-2-7-16,0 0 3 0,4 1-3 0,-4-1 2 15,0 0 2-15,0 0-6 0,0 0 7 0,0 0-4 16,5 0 2-16,-5 0-3 0,0 6 6 0,-2 0 3 16,0-1-1-16,-2 5 2 0,1 1-2 0,-5 1 1 15,3 5-1-15,-7 5-10 0,1 2 13 0,-4 2-6 16,-2 4-3-16,-2 1 9 0,-8 11-20 0,-1-4-14 16,-3 1-19-16,-2 0-26 0,2 0-33 0,1-3-52 15,5-7-64-15,3 0-57 0,-4 0-232 0,8-4-543 16,-3 3 239-16</inkml:trace>
  <inkml:trace contextRef="#ctx0" brushRef="#br0" timeOffset="-193408.568">7585 9702 76 0,'14'-15'243'0,"4"-4"-6"0,-2 4-6 15,-3 1-13-15,1-1-17 0,-4 6-19 16,-2-2-6-16,1 6-13 0,-5-1-13 0,-2 1-8 16,2 2-1-16,-1-1-2 0,-3-1-15 0,0 5-11 0,0 0-12 15,0 0-3-15,-22 11-18 0,4-3-12 16,-8 7-2-16,2-3-5 0,-1 2-5 0,-2 3-8 16,9-7-3-16,-4 5-6 0,-2 1-3 0,10-5-4 0,0-1-3 15,1 1-3-15,0 2-6 0,4-5-3 0,3 0-5 16,2 3-2-16,0-5 1 0,4 4-8 0,0-3-4 15,0 2-1-15,4-3 2 0,1 3-1 0,4-4-2 16,-4 2 2-16,8-2-4 0,1 0 1 0,-1 0-3 16,4-1 4-16,-5-1-1 0,0 1 0 0,0-1-1 15,-3 0 3-15,2 0-4 0,-5 1-4 0,2-2-6 16,-3 1 3-16,-1 0 2 0,0 1 2 0,-4 2 1 16,0 2 0-16,-2-1 2 0,0 3 4 0,-2 0-1 15,-1 0-2-15,-3 2 2 0,4-1 0 0,-1-2 0 16,1 2 1-16,-2-1 1 0,-1-1 1 0,4-1-2 15,-2 0 1-15,1 1-3 0,1-2 3 0,1-2-3 16,-1 2-1-16,0 0 5 0,3-2-3 0,-1 2-2 16,0-2 5-16,1 0-1 0,0 2-2 0,1-4-1 15,-1 1 1-15,0 2 0 0,3-2 4 0,-2 1-1 16,2-1 0-16,-1 1-3 0,-1-2 3 0,2 2 2 0,0-2-2 16,2 3 3-16,-5 0-2 0,0 1 0 15,3-2 5-15,-4 3 0 0,1 3 0 0,-2-1 2 16,2 2 5-16,-4-3-3 0,3 3 6 0,-1-2 4 15,1 2-3-15,0 0 5 0,-3 3 1 0,0-1-1 0,3-3 8 16,-3 1 0-16,-1 4-1 0,0-4 1 0,4 5 1 16,-2-2 0-16,-2 2 1 0,4-1 0 0,-3-1-3 15,0 4-2-15,4-7 16 0,0 4-12 16,0 0-1-16,0-3-7 0,0-2 8 0,5 1-1 0,-2 0 10 16,2 0-12-16,2-2 0 0,2 0-2 0,7-1-3 15,-1-1-3-15,8-1 13 0,-3-5-17 0,12 0-2 16,0 0-8-16,4-4-6 0,-3 0-30 0,0-3-50 15,-2-1-65-15,-3-1-95 0,0-2-94 0,-6 3-212 16,1-6-591-16,-5 4 262 0</inkml:trace>
  <inkml:trace contextRef="#ctx0" brushRef="#br0" timeOffset="-187014.83">8098 9843 92 0,'-1'-4'197'0,"1"0"2"16,0 4-6-16,-1-5-13 0,-3 1-14 0,4 4-17 15,0-4-16-15,0 4-11 0,0 0 3 0,0 0 2 16,0 0 1-16,5 22-2 0,-4-5-7 0,3 8-3 16,-4-1-8-16,3 5-7 0,-1-3-6 0,-2 1-9 15,4 0-7-15,-4 1-9 0,1-1-5 0,2-1-6 16,-2-6-6-16,-1-1-2 0,3 1-9 0,-2-3-5 15,-2 0-20-15,2-3-17 0,-1 1-22 0,0-6-35 16,-1-1-34-16,-2-3-46 0,6-1-43 0,-6-1-46 16,-2-3-161-16,5 0-420 0,-9-5 186 0</inkml:trace>
  <inkml:trace contextRef="#ctx0" brushRef="#br0" timeOffset="-186831.729">7955 9840 166 0,'1'-3'202'0,"3"-2"-21"0,-2 1-15 0,4 1-14 0,0-1-11 16,3 0-12-16,4-2-12 0,2 1-9 0,3 0-13 15,3 2-9-15,-2 0-10 0,0-1-6 0,9 2-10 16,-5 2-7-16,-1-3-1 0,-1 4-9 0,-1 3-27 0,-2-4-44 16,-5 5-45-16,-1 0-56 0,-3 0-152 15,-3 4-304-15,-4 1 135 0</inkml:trace>
  <inkml:trace contextRef="#ctx0" brushRef="#br0" timeOffset="-186673.676">7926 10277 89 0,'-5'5'192'0,"1"5"-16"16,4-5-12-16,0 2-10 0,1-2-12 0,2 0-12 16,4-1-6-16,1-1-12 0,1 0-13 0,5-1-7 0,3-2-6 15,2-3-11-15,2-2-10 0,0 1-9 16,7-3-14-16,-1-3-47 0,-3-2-50 0,4-3-66 0,-4 3-149 15,-2-3-292-15,-5 3 130 0</inkml:trace>
  <inkml:trace contextRef="#ctx0" brushRef="#br0" timeOffset="-186346.578">8367 9959 128 0,'4'-5'192'0,"1"2"-6"0,2-3-5 15,3 0-2-15,0 3-15 0,7-4-10 0,-4 4-15 16,1-1-8-16,4 1-13 0,1-1-9 0,0 4-11 16,-5 0-8-16,7 2-13 0,-8 0-7 0,-2 1-8 15,1 1-1-15,-2 3-6 0,-5 1-4 0,4 2-4 16,-7 2-3-16,0 5 6 0,-5-3 5 0,-2 3 0 16,-4 3 1-16,0-4 1 0,0 1 0 0,-1 0-2 15,-4 3 0-15,0-3 0 0,5-2-9 0,0-1-1 16,-4 0-6-16,6-3-3 0,0-2-2 0,1 0-9 15,1 0 0-15,0-1-1 0,3 0-3 0,1-1-2 16,-1-2-4-16,2 0-2 0,2 0-2 0,1-1 0 16,3 0-2-16,0 0-1 0,2-2 1 0,2-2-4 15,6-2 4-15,4-2-7 0,8-1-10 0,-2-3-18 16,2 0-32-16,0-4-51 0,0-1-57 0,0-4-63 16,-1-1-212-16,-3 1-476 0,-2-1 210 0</inkml:trace>
  <inkml:trace contextRef="#ctx0" brushRef="#br0" timeOffset="-185767.744">8908 9668 36 0,'-1'-3'188'0,"1"3"-14"0,4-7-19 16,0 5-12-16,1-1-1 0,5-1-6 0,-1-2-4 16,0 2-8-16,5 1 1 0,-4-2-3 0,3 2-2 0,7-4-3 15,-3 2-6-15,0 3-7 0,-3-2-9 0,-1 1-8 16,-1 3-11-16,0-2-6 0,-6 1-8 0,1 1 1 16,2 0-14-16,-2 1 1 0,-3 1-3 0,-4 1-2 15,3 2 2-15,-3 1 0 0,-2 1 2 0,1 2-2 16,-3 4-6-16,-3-3-2 0,-4 2-3 0,1 5-4 15,1-5-5-15,2-2-1 0,-1 2 1 0,0 1-4 16,-1-2-5-16,2-1-1 0,-1 2-3 0,2-4 1 16,-1 4-2-16,0-2-2 0,4-1-5 0,-1 0 8 15,-1-1-8-15,4-1-1 0,-2 3-3 0,2-2-3 16,-2-1 1-16,3 0-1 0,0 0 2 0,0-2 0 16,4 1 2-16,-1 1-2 0,-2-3-3 15,1 2 4-15,1 1-3 0,-3-3-3 0,4 5 6 0,-1-6 1 16,0 7-2-16,-2-3 3 0,1-2-3 0,2 5-2 15,-3-1-1-15,2 0 2 0,-2-1 1 0,1 0 1 16,1 1-2-16,0-1 0 0,-1 1-3 0,2 1 0 16,1-1 0-16,1 1-1 0,-2-1 4 0,3 3-2 15,0-2 2-15,0 2 0 0,-1-4-2 0,4 6-1 16,-3-4 3-16,3 3 0 0,-2-4-2 0,-1 1 4 16,0-3 3-16,-2 4-3 0,-2-1 12 0,0 2 7 15,0 0 7-15,-1 1 1 0,-2 3 4 0,-2-4 6 16,-4 6-1-16,-4-1 1 0,0 4-6 0,-10 2 1 15,-1 0-10-15,-6 1-19 0,-13 6-14 0,-5 0-25 16,-5 3-31-16,0-2-51 0,-9-2-73 0,3 0-71 0,-26 16-206 16,25-22-506-16,-2 6 224 0</inkml:trace>
  <inkml:trace contextRef="#ctx0" brushRef="#br0" timeOffset="-184277.696">11781 9153 155 0,'5'-3'165'0,"0"0"-7"0,7-4-5 0,-2 2-7 16,-1 2-9-16,-5 2-12 0,6-6-2 0,0 3-3 16,-1 2-8-16,-2-1-7 0,-3 2-7 0,3 1-1 15,-3-3-5-15,1 2 4 0,-5 1-2 0,5-1 4 16,-5 1 1-16,0 0-2 0,8-2-2 0,-8 2-5 0,0 0 0 16,0 0-6-16,0 0-2 0,6-1-1 15,-6 1-2-15,0 0-3 0,0 0 3 0,0 0-19 16,0 0-4-16,0 0-5 0,0 0-7 0,0 0-6 0,-24 0-3 15,16 1-4-15,-3-1-3 0,-1 2 1 0,-2-1-6 16,-1 0-2-16,-2 2-3 0,0 1 1 0,4-2-4 16,-7-1 1-16,2 3-7 0,-1 2 0 0,0-5 2 15,1 0-3-15,5 1 0 0,1-1 0 0,0 0-1 16,2 0-4-16,1 1 4 0,3-2-1 0,6 0-5 16,-9 2 2-16,5-2-2 0,4 0 3 0,0 0 2 15,-10 0-3-15,10 0 0 0,0 0-1 0,-7 1-1 16,7-1-2-16,0 0 0 0,0 0 2 0,0 0-2 15,0 0 1-15,0 0-1 0,0 0 4 0,0 0-3 16,0 0 0-16,0 0 2 0,0 0-2 0,0 0 3 16,0 0 3-16,-5-3 3 0,5 3-2 0,0 0 4 15,0 0 0-15,0 0-3 0,0 0 7 0,0 0-1 16,0 0-2-16,-4-3 1 0,4 3-1 0,0 0-2 16,0 0 5-16,0 0-2 0,0 0 0 0,0 0-3 15,0 0-6-15,0 0 5 0,0 0 1 0,0 0-7 16,0 0 3-16,0 0 0 0,0 0-3 0,0 0 2 15,0 0 6-15,0 0 3 0,-4 6 1 0,4-6-5 16,0 0 5-16,0 0 1 0,0 0 0 0,0 0-2 16,0 0-1-16,0 0-1 0,0 0-4 0,0 0 0 0,0 0 2 15,0 0 0-15,0 0-2 0,0 0 1 16,0 0 2-16,0 0-6 0,0 0 1 0,0 0 0 16,0 0-3-16,0 0 4 0,0 0-4 0,0 0-1 0,0 0 3 15,0 0-3-15,0 0-2 0,0 0 3 0,0 0 0 16,0 0 0-16,0 0-2 0,0 0 3 0,0 0-3 15,0 0 5-15,0 0-8 0,0 0 9 0,0 0-2 16,0 0-6-16,0 0 3 0,0 0 5 0,0 0-6 16,0 0-1-16,0 0 2 0,0 0-4 0,0 0 1 15,0 0 1-15,0 0-3 0,0 0 0 16,0 0 2-16,0 0 3 0,0 0-6 0,0 0 8 0,0 0-6 16,0 0 1-16,0 0-2 0,0 0 5 0,0 0 2 15,0 0 2-15,0 0-8 0,0 0 4 0,0 0-3 16,0 0 0-16,0 0-2 0,0 0 2 0,0 0-1 15,0 0 8-15,9 7 7 0,-9 1 4 0,0 5 2 16,3-1-4-16,-6 6 4 0,3 6-2 0,0 5 0 16,-1 3 12-16,1 3-2 0,-1-2-4 0,1 14 0 15,-4 1 0-15,0-1 0 0,-1-11-9 0,5 10 7 16,-5-8-1-16,0 7-10 0,2-9 8 0,-2-2 1 16,0 13 0-16,-2-10 5 0,0 9 12 0,3-12-11 15,-1 3 1-15,-1 8 7 0,-2-11 2 0,4-2-4 0,-3 2 2 16,1-3-5-16,2 0 15 0,-1-1-17 0,-1-1 5 15,2-3-6-15,0-6 3 0,2-2 3 0,1 1-4 16,1-3-2-16,-2-4-2 0,1-2-4 16,0-1 0-16,1 2-2 0,0-5 5 0,0 1-13 0,1 2 2 15,0-4 0-15,2 1-4 0,-1-2 3 0,1 1 1 16,2-2-3-16,0 3 0 0,1-3-2 16,1 0-1-16,3 1 1 0,2 0 2 0,0 0-7 0,2-2-3 15,2 0 1-15,-1-1-5 0,3 0-8 0,4 0-7 16,-3 2-14-16,7-8-38 0,-3 6-36 0,5-3-24 15,-8 2-32-15,4-2-42 0,8-1-46 0,-4-1-47 16,3-3-46-16,-4 2-245 0,1-2-641 0,-2 0 283 16</inkml:trace>
  <inkml:trace contextRef="#ctx0" brushRef="#br0" timeOffset="-183023.518">11979 9650 104 0,'1'-6'217'0,"2"1"-5"0,0-1-7 0,-2-2-10 0,6 2-14 15,-3-3-6-15,1 1-12 0,2-1-8 0,-5 1-14 16,2-3-2-16,0 1-2 0,0 1-6 0,-2-2-8 16,-2 2 0-16,3-1-10 0,-3 0-1 0,-3 1-7 15,-3 1 1-15,2-2-9 0,-1 3-4 0,-3-2-4 16,-1 1-7-16,1 1-9 0,-3 3-5 0,-2-2-3 16,1 2-11-16,-4 1-4 0,-1 1-7 0,5 2-1 15,-6 2-5-15,4 1-4 0,-4 2 0 0,-1 0-10 16,9 0 10-16,-6 6-12 0,5-4-5 0,-1 3-1 15,1 2-4-15,3-2-3 0,-3 3-2 0,4 1 1 16,1 0-6-16,2-2-1 0,2-3-5 0,2 4-1 16,2-3-2-16,2 1-1 0,2 1 1 0,3-3 4 15,4 3-6-15,2 0-2 0,1-3 4 0,2 3-9 16,-3-5 1-16,5 1 1 0,1 1-3 0,-4-2-1 16,2 2 5-16,-4-3 0 0,4 2 6 0,-4-1-9 15,-4-1-3-15,0 0 5 0,3-1-9 0,-5 1 1 16,-1 0-2-16,-3-4-2 0,1 3-2 0,-2 0 0 15,1-5-1-15,-1 6-1 0,-4-1 3 0,3-1-1 16,-6 0 4-16,3 4 4 0,-4-4 0 0,-2 1 2 16,-3 2-2-16,0-1 4 0,0 1 4 0,0 0-2 15,-5 0 4-15,-1 0 3 0,-2-2 6 0,4 0 1 16,-4 0 2-16,1 3 6 0,-1-4 0 0,-1-2 0 16,5 2-1-16,-4-1 5 0,3 0-2 0,0-1 0 15,1-2-1-15,0 0 0 0,4 3-1 0,2-3 0 0,0 0-4 16,2-3-3-16,5 3-2 0,-10 3-13 0,10-3-2 15,-8 0-14-15,8 0-17 0,-2-4-13 16,2 4-7-16,2-8-10 0,2 3-2 0,1 1-4 0,4-4-1 16,0 0-5-16,0 1 1 0,5-4 5 0,-1-1 9 15,2 1 8-15,2-3 6 0,5-1 10 0,-1 0-6 16,-4 1 7-16,-1 2 11 0,1 2 7 16,2-3 13-16,4-3 9 0,-6 4 12 0,-2 3 7 0,2 0 10 15,-2 0 7-15,-3 1 6 0,-1 2-6 0,-2 3 5 16,-2-1 2-16,-1-1-3 0,-1 5 6 0,1 0 10 15,-6 0 8-15,11 2 13 0,-8 1 9 0,0 2 1 16,1 3-3-16,0 1 5 0,-1 1-14 0,0 0-4 16,-2 1-2-16,1 1-7 0,-1-1-6 0,0-1-6 15,2 1-2-15,-1 0-3 0,1 0-5 0,-1-4-5 16,0-2 0-16,0 4-6 0,2-3 6 0,0 1-10 16,0-5 0-16,1 0-3 0,0-1-1 0,3-2-3 15,2-2 4-15,0-1-4 0,-1-3-3 0,6-4-3 16,-7 2 2-16,2 0 1 0,4-4-2 0,-5-3 3 15,-2 0-1-15,4 0-4 0,-3 2 5 0,-3 2-3 16,-1 2-1-16,0 1 2 0,-2 3 5 0,3-1 9 16,-3 2-11-16,0 1 0 0,1 1 0 0,-3 3-3 15,0 0 17-15,0 0-5 0,7 10 4 0,-4 0 4 16,-1-1-2-16,0 4-3 0,2 1-4 0,0 2 1 0,2-1-4 16,-1 1 4-16,1-5-8 0,2 3 1 15,0 1-2-15,0-4-5 0,2-3-2 0,0 2-4 16,1-5-17-16,-2-2-20 0,5-3-17 0,0-3-27 15,0-2-18-15,2-4-19 0,-6 3-11 0,4-8-1 16,-4-1-1-16,3 1 5 0,-2-8 9 0,-5 3-1 0,0-6 15 16,-1-2 9-16,-1-1 8 0,-4-4 11 0,-2 1 11 15,0-1 22-15,-4-2 0 0,1-1 12 16,-2 5 29-16,-1 1 12 0,1 3 30 0,-1 4 19 0,2 5 16 16,2 2 18-16,-1-1 12 0,2 10 3 0,1-1-5 15,-2 2-7-15,3 1-11 0,-2-1-8 0,3 5 2 16,0 0-10-16,0 0 1 0,0 0 0 0,-4 21-8 15,4-10 3-15,0 7 1 0,0 2 4 0,0 6 1 16,2 1 3-16,3 5 0 0,-3-2-3 0,3 2-1 16,3 15 10-16,-3-11-11 0,4 9 0 0,2-10-3 15,0 10-11-15,-4-10 1 0,9 13-4 0,-2 0-9 16,-2-2-1-16,1-13-5 0,3 12-3 0,-4 1-8 16,0-12 6-16,-2 2-4 0,-1-2-9 0,-1-2-13 15,-2 1-22-15,-2-5-22 0,-3 0-18 0,-2-4-17 16,1-5-14-16,-4-4-14 0,-1-3-15 0,1-2-19 15,-1-3-24-15,-3 1-12 0,3-4-11 0,-1-2-11 16,-2-2-12-16,3 0-10 0,-6-5-174 0,-1-1-425 16,-1-6 189-16</inkml:trace>
  <inkml:trace contextRef="#ctx0" brushRef="#br0" timeOffset="-182756.483">12425 9743 76 0,'1'-17'157'0,"2"0"-12"16,2 5-3-16,0 0-9 0,0 4 1 0,4-1-3 15,5-1-9-15,-1 5-2 0,0 2-11 0,6-1-9 16,0 2-1-16,3 4-7 0,5 0-4 0,-7 1-2 16,4 2-8-16,-2 2-7 0,0-2-5 0,-7 2-5 15,-1-2-4-15,-1 0-3 0,-4 2 0 0,2-2 1 16,-4 3 1-16,-4-2 2 0,-1 1-1 0,-2-1-3 0,-4 1-6 16,-5 2-2-16,-1-4-5 0,0 3-6 15,-10-1-3-15,4-2-1 0,-6 1-8 0,4-5 1 16,-10 5-5-16,6-3-8 0,2-2-6 0,3-2-13 15,-2-4-10-15,2 1-18 0,5 3-17 0,-1-5-18 0,2-2-17 16,2-1-17-16,2 0-19 0,2-4-20 0,1 1-13 16,7-3-10-16,-1 1-11 0,5-3-93 0,-2 2-292 15,3-2 129-15</inkml:trace>
  <inkml:trace contextRef="#ctx0" brushRef="#br0" timeOffset="-182514.448">12585 9510 139 0,'20'-18'77'0,"2"-2"5"0,-2 5-3 0,-2 1 5 15,-5 3 9-15,2-3 3 0,-2 2 8 0,0 0 9 16,1 0 6-16,-5 3 1 0,0 4 1 0,0-3-5 15,-1 2-7-15,-3 2-10 0,-1 0-3 0,3 0-7 16,-2 3 2-16,-5 1 5 0,0 0 5 0,13 7 7 16,-8 1 7-16,-2 4 0 0,2 5 2 0,1 9 1 15,-3 3 5-15,1 3-12 0,-2 0 1 0,2 2-9 16,-3 14-5-16,3-12-2 0,1 1-11 0,-4 10-10 16,3-10-5-16,-4-4-12 0,0 13 1 0,1-9-1 15,-1 8-15-15,0-12-3 0,0 0-9 0,0-1-17 16,-1-1-20-16,-4 0-22 0,0-6-23 0,3 1-13 15,-5-9-16-15,5-5-21 0,0 1-14 0,-2-4-29 16,1-1-27-16,1-4-27 0,-5 2-22 0,4-5-22 16,-2-1-151-16,5 0-424 0,-10-4 187 0</inkml:trace>
  <inkml:trace contextRef="#ctx0" brushRef="#br0" timeOffset="-181508.231">12700 9648 102 0,'4'-12'167'0,"2"4"-6"0,0-1-3 0,3 1-11 16,0 1 1-16,2 3-12 0,0-2-10 16,2 5-7-16,2-2-8 0,3 1-8 0,1 2-10 15,0 5-6-15,1-3-8 0,1 3-8 0,1 0-2 16,4 5-4-16,-6-3-9 0,0-1-2 0,-3 2-6 0,1 2-3 16,-4-2-3-16,-4 1 3 0,-1-4 0 15,-5 4 5-15,1-1 1 0,-2 1 0 0,-3-1 2 16,-3 1-6-16,-3 1-2 0,-1-3-2 0,-3 2-5 15,-3 2-4-15,-1-2-4 0,-1 1-3 0,1-5-6 0,1 1-2 16,0 2-4-16,2-5-5 0,1-1-12 0,-1-1-4 16,5 2-10-16,-3-3-6 0,1-3-15 0,3 2-11 15,1-4-11-15,3 0-13 0,-5-5-9 16,9-1-3-16,1-1 0 0,0-4 17 0,1 5 2 0,6-4 5 16,-1 1 7-16,-1-1 5 0,1 1 0 15,3 2 9-15,-1 0 18 0,-2 5 12 0,0-3 11 16,-1 4 12-16,0-3 12 0,-2 4 1 0,-2-2 6 0,2 5 1 15,-1-1 1-15,1 1 3 0,0 1 9 0,2 2 3 16,-5 1 6-16,4 1 0 0,-1 4 0 0,2 0-4 16,-4 3 2-16,3-2-5 0,-3 3-8 0,4-1 0 15,-4 0-2-15,3 2-3 0,-3-2-7 0,1 1 0 16,-2-1-3-16,1-2-7 0,2 1 2 0,-2 1-3 16,-1-5-5-16,4 3-4 0,-2-4 0 0,1-2-3 15,0 1-12-15,0-1-16 0,1-4-6 0,-2 1-7 16,3-3 2-16,2 0-9 0,-6 0 3 0,1-5 0 15,-1-1 4-15,0 3 6 0,-1-3 1 0,1-2 6 16,-5 1 3-16,0 0-1 0,-2-3 6 0,-4 2 2 16,3-5 7-16,-2 6 12 0,-2 3 10 0,1-2 9 15,-3 3 3-15,-1-1 1 0,2 4 1 0,0 2-1 16,-2 2-1-16,0 1 2 0,1 0-4 0,-1 3-1 16,1 1 0-16,0 0-3 0,0 2-6 0,0 2-2 15,8-3 0-15,-2 1-3 0,-2 0-2 0,5 2 0 16,0-3-5-16,0 1-4 0,4 0-5 0,0-4-8 15,1 4-5-15,0-3-4 0,4-3-7 0,-3-1 4 16,3 0-3-16,3-3 0 0,-3 1 5 0,0-3 1 16,3 0 1-16,-1-2 1 0,0 0 1 0,3-3 5 15,0 0 1-15,0-2-2 0,-4-1 4 0,5 1 3 0,-3-1-1 16,1 0 5-16,1 4-5 0,0-3 0 16,0 3 5-16,-2 3-2 0,-2 1 0 0,-1 1 2 15,2 2-3-15,-3 1 4 0,2 1 2 0,-3 2 0 16,2 5 2-16,-5-3 2 0,4 5 2 0,0-1 0 0,-1 1 7 15,-2 1 3-15,2 1-4 0,1-1 3 0,-3 5-1 16,0-4-2-16,2 0-2 0,-1-2 2 0,-1 3-3 16,0-4 0-16,0 1-4 0,3-1 2 0,-3-2-4 15,1-2 2-15,2 1-5 0,-3 0-12 16,3-3-19-16,-3 0-7 0,1-2-18 0,1 2-9 0,-7-2-16 16,10-6-1-16,-2 2 9 0,1-2-1 0,-4 0 10 15,0-6 9-15,0 0 0 0,4-5 7 0,-4 0 4 16,-1-4 9-16,1-5 5 0,-2-3 9 0,-2-1 2 15,-1 0 16-15,1-1 0 0,-1 2 14 0,-2 3 13 16,2 1 11-16,0 8 18 0,-3 6 12 16,3 3 15-16,-3 0 7 0,2 0-7 0,0 3-8 0,0 2 3 15,1 3-1-15,0 0 7 0,-6 19 9 0,4-2-5 16,-2 10 0-16,2 2-4 0,-1 5-8 0,3-2-3 16,0 3-6-16,-1-1-4 0,2 0-9 0,3-2-1 15,1-3-4-15,-1 2-9 0,2-6-6 0,1-1 1 16,-1-5-4-16,-1-3-3 0,3 1-5 0,-2-6-5 15,1-4-3-15,0 3-19 0,3-6-18 0,-4-3-29 16,4-1-29-16,-2-1-33 0,2-3-29 0,-1-6-28 16,4 0-36-16,-4-2-32 0,-1-3-158 0,-5-2-430 15,2-2 190-15</inkml:trace>
  <inkml:trace contextRef="#ctx0" brushRef="#br0" timeOffset="-181365.438">13660 9440 69 0,'-4'-2'209'0,"4"2"-15"0,-5-3-12 0,5 3-9 15,0 0-4-15,0 0-13 0,0 0-11 16,0 0-12-16,0 0-12 0,0 0-10 0,12 10-11 16,-5-6-10-16,2-3-8 0,2 1-14 0,-4081-1-12 15,8164-1-50-15,-4080 0-52 0,4-4-63 0,-4 2-210 0,2-2-344 16,-5-1 152-16</inkml:trace>
  <inkml:trace contextRef="#ctx0" brushRef="#br0" timeOffset="-181140.424">14032 9509 61 0,'-2'2'316'0,"1"2"-34"0,1-4-23 16,3 7-27-16,3-6-19 0,0 1-21 0,8-4-19 15,1 2-16-15,6 0-21 0,-2-2-19 0,3-1-36 16,-2 0-52-16,-2 1-64 0,1 0-65 0,-7-1-45 16,-1 1-183-16,-2-1-356 0,-2 0 158 0</inkml:trace>
  <inkml:trace contextRef="#ctx0" brushRef="#br0" timeOffset="-180989.598">14100 9654 129 0,'3'6'216'0,"-1"1"4"16,4-4-5-16,-2-1-8 0,7 2-22 0,0-2-12 16,3 1-18-16,-1-3-18 0,6-1-12 0,-1-2-20 15,3-1-47-15,-2-1-74 0,9-4-93 0,-11 3-191 16,5-8-325-16,-2 6 143 0</inkml:trace>
  <inkml:trace contextRef="#ctx0" brushRef="#br0" timeOffset="-179527.704">14698 9314 182 0,'0'0'200'16,"-4"-6"-6"-16,1 2-6 0,3 4-12 0,-4-5-15 0,3 1-12 16,-1-1-11-16,1 0-13 0,0 1-10 15,1-3-13-15,1 1-5 0,2-1-7 0,-2 0-9 16,4 2-2-16,1-1-10 0,-1-2-1 0,3 1-2 15,-1 4-6-15,1-1-2 0,0 3-3 0,2-1-8 0,2 2-3 16,-1 4-2-16,0 0 1 0,1 2 5 0,1 4 6 16,-3 2-7-16,3 4 0 0,-4-1-1 0,0 2-12 15,-4 0 2-15,0 2-2 0,-5 1-2 16,-5-2-1-16,4 5-3 0,-7-3-4 0,-2 4-1 0,1-6 0 16,-9 3-3-16,0 0-1 0,0-3-4 0,-3-1-3 15,1 0 2-15,2-7 1 0,1-1-3 0,1-1-2 16,1-3 8-16,2 1-11 0,3-5-5 15,-3 0 2-15,6-2-3 0,0 0 1 0,-2-2-5 0,4-1 0 16,1 1 1-16,-1-4-2 0,3-4-1 0,4 2 1 16,-2 0 1-16,4-3-3 0,-1 4 4 0,3-1-2 15,0 4 2-15,3-2 4 0,-1 5-3 0,1 1 5 16,4 4 2-16,-2-1 4 0,7 4-3 0,-5 1 2 16,6 2 1-16,0 0-3 0,4 4 4 0,-6-1-3 15,3-3-2-15,-2 1-3 0,1 0 4 0,3 1 0 16,-3 1-6-16,3-6-4 0,-7-3-12 0,4 1-29 15,-1-2-37-15,-1-4-45 0,-3-2-47 0,3 0-42 16,-1-3-52-16,-6-2-137 0,2 2-438 0,3-6 195 16</inkml:trace>
  <inkml:trace contextRef="#ctx0" brushRef="#br0" timeOffset="-179069.55">15105 9259 2 0,'-3'-3'207'0,"3"3"-4"0,0 0-15 0,0 0-11 16,-4-3-12-16,4 3-15 0,0 0-13 0,0 0-19 15,-5-2-7-15,5 2-10 0,0 0-5 0,0 0-8 16,0 0-4-16,0 0-8 0,0 0 8 0,6-7 5 0,-3 6 0 16,4 0 0-16,-4-3-4 0,5 1 8 15,-2 0-13-15,1 3-3 0,-1-2-5 0,3 0 0 16,3 4-8-16,-1 0-4 0,0 2 3 0,0 3 3 15,-1 2 1-15,3 3 1 0,-2 0 11 0,1 4-14 0,-2 0-5 16,-4 1-2-16,1 2-6 0,-5-2-5 0,2 3-6 16,-4-2-4-16,0-1 0 0,0 3-4 15,-4-3-3-15,-1 2-2 0,0-5-5 0,-4 3-3 16,-4-2-8-16,3-1 7 0,-4-2-16 0,5-2-3 0,-4 0-6 16,3-4-4-16,-1 0-3 0,2-1-6 0,-3-4 0 15,6 0-4-15,-4-1-2 0,2-2 0 16,2-3 0-16,-1 1-3 0,1-4 4 0,1 0 1 0,2 1 9 15,-1 1-6-15,2-2 1 0,2 3 10 16,-1-2-5-16,2 2 0 0,1 1-2 0,2 0 5 0,1 0 3 16,-1 1 0-16,8 3-3 0,-1 0 3 0,-1 1-1 15,3 1 6-15,1 0 1 0,-1 1-2 0,2 1-2 16,3-1-1-16,0 0-4 0,2-1-23 0,-3 2-23 16,2-1-36-16,-3-1-36 0,3-2-32 0,0-1-26 15,-1-3-25-15,0-1-30 0,-3 1-128 0,-1-1-400 16,2-2 178-16</inkml:trace>
  <inkml:trace contextRef="#ctx0" brushRef="#br0" timeOffset="-178816.439">15544 9348 12 0,'3'-6'201'0,"-3"2"2"0,0 0-8 0,1 1-1 16,-1 3-9-16,0 0-13 0,0 0-6 0,0 0-6 16,-8 12-8-16,5-4-11 0,0 1-2 0,2 1-14 15,-2 0-13-15,1 0-10 0,-1-1-10 0,3 3-11 16,0-3-5-16,1 2-10 0,2-6-7 0,-1 6-6 0,1-5-7 15,1-2-7-15,0 0-1 0,2-1-11 16,0-1-1-16,0-1-9 0,-1-1-4 0,1-2 3 16,2 1-9-16,-2-5 0 0,0 3 1 0,0 1-3 15,-2-4-1-15,0-1 2 0,-2 2 2 0,-1-2-2 0,-1 2 0 16,0-2 0-16,-3-2-3 0,-1-1-8 0,-2 2-11 16,-1 0-9-16,0-1-16 0,-3 2-12 15,0 1-22-15,2 3-31 0,-1 0-32 0,-2 0-47 16,-1 0-204-16,2 0-420 0,0 3 186 0</inkml:trace>
  <inkml:trace contextRef="#ctx0" brushRef="#br0" timeOffset="-178486.306">15898 8899 263 0,'0'-7'271'16,"0"1"-1"-16,0 1-10 0,0-1-20 0,0 3-19 16,0 3-26-16,2-5-10 0,-2 5-21 0,0 0-11 15,0 0-7-15,-2 21-1 0,2-5-17 0,-6 3-5 16,1 12-7-16,-2 2-4 0,2 1-6 0,-6 17-5 16,2 1 5-16,-4 4-4 0,0 0-12 0,2 2-3 15,-7 21-6-15,3-24-4 0,0 3-13 0,0-1-2 16,0-1-12-16,-2-2-1 0,-1-2-6 0,4 0-8 15,-3-6-5-15,2 5-2 0,2-17-1 0,4-1-12 16,-2-1-13-16,2-2-17 0,1-4-21 0,0-3-22 16,1-5-30-16,1-2-25 0,2-4-26 0,1-1-23 15,1-4-25-15,-1 1-28 0,3-6-31 0,0-2-21 16,0 0-171-16,0 0-473 0,5-15 211 0</inkml:trace>
  <inkml:trace contextRef="#ctx0" brushRef="#br0" timeOffset="-178205.749">15821 9590 169 0,'1'10'215'0,"-1"-3"-1"15,2 2-7-15,-2 3-7 0,1-1-8 0,1 3-21 16,-1 1-16-16,1 2-12 0,2-8-15 0,-2 6-14 0,3-5-9 16,2 2-14-16,-3-3-8 0,3-1-6 15,0-2-12-15,2 1 0 0,-3-2-12 0,5-2-6 16,-1-3-5-16,1 0-3 0,1-4-8 0,0-1-1 15,0-1-3-15,1-3-3 0,-2 1 1 0,-2-1-3 0,-2 0-2 16,-1 1-1-16,2-4-4 0,-2 1 2 0,-2-1 1 16,-4 1 3-16,3-1 8 0,-6-2 2 0,3 4 9 15,-5 0-8-15,0 1-4 0,-3 1-3 16,1-1 1-16,-5 4-13 0,-4080 2-19 0,8161 1-21 0,-4083 4-38 16,-5 0-51-16,-9 5-52 0,7 1-55 15,-5 4-188-15,1-4-444 0,5 6 196 0</inkml:trace>
  <inkml:trace contextRef="#ctx0" brushRef="#br0" timeOffset="-176899.9">17672 9093 42 0,'1'-7'203'15,"-1"1"-4"-15,1-2-14 0,-1 0-9 0,4 0-11 16,-4 0-11-16,0 1-6 0,0 0-5 0,0-1-7 16,0 1-6-16,-1 0-1 0,-2 0-2 0,3 2 2 15,0-2 1-15,-2 0-4 0,-1 3 3 0,-2 0-13 16,0 2-12-16,1-1-9 0,4 3-4 0,-13 2-7 15,3 1-5-15,-6 5-2 0,-1 4-3 0,4 0-5 16,-9 4-3-16,2 4-8 0,3-1 1 0,-3 2-10 16,2 4 1-16,3-3-4 0,-1 5-7 0,1-4-1 15,1 2-5-15,3-1 0 0,1 0-9 0,4-9 2 16,-3 4-6-16,4 1-4 0,1-6 0 0,0-2-5 16,2-1-3-16,1-2-3 0,-1-2-5 0,2-2 2 15,0 2 3-15,0-4-5 0,3 0 2 0,-3-3 3 0,14-4-12 16,-4-2 1-16,0 0 0 0,7-6-6 15,-4-2 1-15,0 1-4 0,3-8-3 0,-4 6 2 16,-1-1-4-16,1-6-2 0,-5 2 1 0,2 3 2 0,-4-1 0 16,-1 1 4-16,1 1-1 0,-2 1 4 0,-2 1 2 15,-2 3 4-15,0 1 0 0,1 3 10 0,-3-1 5 16,1 3 4-16,0 0 6 0,0 1-7 0,-2 0-1 16,0 3 6-16,4 1-3 0,-11 2 1 0,3 6-1 15,0 3 2-15,-2 3 7 0,1 4-6 0,0 4 0 16,0 4-6-16,0 2 3 0,3-1 1 0,2 2-3 15,0 3-3-15,1-2 1 0,1 1-2 0,4 0 0 16,1-1-16-16,1 1 0 0,1-4 2 0,3 0 0 16,-1-3 3-16,4-1-2 0,-5-5-3 0,3-1 3 15,5 0 0-15,-5-4 2 0,2 0-2 0,0-3 1 16,0 0-4-16,1-6 2 0,-1-1-12 0,1 1-7 16,4-4-10-16,-2-4-9 0,4 1-7 0,-4-6-8 15,4 2-6-15,0-2-11 0,-4-2-11 0,-1-1-12 16,-3 5-2-16,3-6-11 0,0-3-2 0,-6 6-21 15,2-5 6-15,-1 1-9 0,-2-1 2 0,1 1-13 16,-2-1-12-16,-1-2-10 0,0 1-146 0,-2 3-342 16,0 1 152-16</inkml:trace>
  <inkml:trace contextRef="#ctx0" brushRef="#br0" timeOffset="-176064.768">17893 9333 178 0,'0'0'190'0,"0"0"-1"15,1-7-5-15,-1 7 1 0,0 0-8 0,0-2-2 16,0 2-4-16,0 0 0 0,3-3-6 0,-3 3-3 16,0 0-9-16,0 0-9 0,0 0-9 0,-7 10-10 15,5-2-2-15,-6 3-9 0,3-1-1 0,0 7-8 16,-3 0-10-16,4 0 3 0,-1 0-16 0,0 3-7 16,1-1-11-16,3-2 0 0,1 2-7 0,0-2-10 15,4 0-5-15,-3-2-7 0,5-3-3 0,2 2-3 16,-3-4 0-16,3 0-11 0,1-3-1 0,0-1 1 15,1 0-6-15,4-1-6 0,-1-5-7 0,2 0-12 16,-2-3-13-16,4-2-8 0,-5-2-1 0,5 3-3 16,-7-6 5-16,4 2-2 0,-2-5 0 0,-5-2 3 15,1 1 7-15,-4 2-1 0,2-4 3 0,-6 1 2 16,0-2 5-16,0-1 0 0,-6 0 3 0,2-1 0 16,-5 2 5-16,0 0 1 0,-1 4 3 0,0-3 7 15,-1 5-8-15,-2-1 0 0,0 2 6 0,1 5-4 16,2 0-1-16,-2 4 0 0,1-1-2 0,1 4 4 0,2-2-7 15,-1 1-5-15,3 2-8 0,-2 1-9 16,4 1-11-16,-1 0-8 0,0 0-2 0,4 1-1 16,2-2-1-16,3 1 0 0,-3-1 9 0,4-2 0 0,2 3 8 15,-1-4-5-15,4-1 7 0,1 0 6 16,-1 0 1-16,2-3 6 0,0 0 4 0,0 2-4 0,3-2 10 16,-5 1 1-16,3 1 6 0,-2-1 4 15,3 2 10-15,-1 0 7 0,-2 3 9 0,2 2 3 0,4 2 0 16,-3 3 6-16,0 2 1 0,0 1 1 0,2 1-2 15,1 6-3-15,-4-6-3 0,-1 3-5 0,-2-2 1 16,0 2-1-16,0-5-4 0,-5 0 4 0,3-1-10 16,-4-2 0-16,1 0-2 0,-1-4-2 0,2 2-3 15,-3-2 1-15,1 0-1 0,-2-5-1 0,3 3-1 16,-5-3 2-16,8-5 0 0,2 2-2 0,-1-4-3 16,-1 0-1-16,-2-3 6 0,2 0-3 0,2 1-1 15,-1-4 1-15,1-1 0 0,-1 0-1 0,-1-3 0 16,-1 10 3-16,0-5-5 0,-3 6 0 0,0-3 3 15,-2 6-4-15,1-1 0 0,1 1 3 0,-4 3 0 16,5-2 1-16,-5 2 0 0,6 7 0 16,-2-2 0-16,1 4 1 0,-2-1-3 0,2 6 0 0,-1-4 3 15,3 2-5-15,-2 0 3 0,4 2-1 0,-5-3 0 16,2-1-3-16,5-1-3 0,-5-1-9 0,3-2-21 16,0-1-30-16,3-1-28 0,-5-2-34 0,7-5-30 15,3-5-19-15,-2 3-18 0,1-7-22 0,-3 3-125 16,-1-3-370-16,2-2 163 0</inkml:trace>
  <inkml:trace contextRef="#ctx0" brushRef="#br0" timeOffset="-175824.515">18653 9068 13 0,'-9'-26'203'0,"2"3"11"0,2 7 7 16,-2 5 6-16,3 2 0 0,0 2-17 16,2 0-19-16,-1 2-17 0,1 5-16 0,2 0-6 15,0 0-9-15,-5 17-8 0,2-6-9 0,-2 13-3 0,1 3-5 16,4 6-5-16,3-2-6 0,-3 5-2 0,0-3-2 15,6 18-4-15,2 0 8 0,-3 0-19 16,0 0-4-16,1 0-12 0,1-1-4 0,2-5-4 16,-3-10-6-16,4 11-8 0,-1-12-2 0,1 0-4 0,-2-2-7 15,0 1-6-15,-2-4-3 0,4 1-9 0,-8-1-6 16,-2-10-27-16,0 0-26 0,0 1-16 0,-2-8-24 16,2 4-28-16,-1-8-29 0,-3 3-37 0,4-7-52 15,-2 0-19-15,-5-2-238 0,2 0-522 0,5-2 232 16</inkml:trace>
  <inkml:trace contextRef="#ctx0" brushRef="#br0" timeOffset="-175566.564">18593 9371 172 0,'13'-3'170'16,"2"-1"-4"-16,1 1-12 0,0 2-6 0,0 0-4 15,1 3-9-15,1 2-2 0,4 3 1 0,-3 2-10 16,0 2-5-16,-3-1-4 0,0 3-6 0,-2 0-5 16,-3-1-6-16,0 2-9 0,-1 1-4 0,-3 0-9 15,0-5-9-15,-3 2-5 0,0-3-6 0,0 1-6 16,-3-3-8-16,0-2-7 0,1 1-24 0,0 0-25 16,-2-3-23-16,0 1-27 0,2 0-36 0,-2-4-40 15,0 0-42-15,0 0-162 0,0 0-372 0,0 0 165 16</inkml:trace>
  <inkml:trace contextRef="#ctx0" brushRef="#br0" timeOffset="-175450.409">18891 9305 158 0,'0'0'142'0,"0"0"-17"16,1-2-19-16,-1 2-17 0,0 0-32 0,0 0-45 15,0 0-38-15,0 0-85 0,12 11-119 0,-6-8 52 16</inkml:trace>
  <inkml:trace contextRef="#ctx0" brushRef="#br0" timeOffset="-174490.506">19154 9334 98 0,'-9'-9'222'0,"4"0"2"0,-5 1-3 15,2 3-8-15,-3-4-10 0,2 3-8 16,-1 1-9-16,-2 3-16 0,2-3-9 0,-2 5-9 0,2 0-6 15,-3 2-6-15,2 5-11 0,-1-2 2 0,-2 7-13 16,0 1-8-16,4 3-7 0,-4 4-11 0,5-3-7 16,-4 5-5-16,5-2-7 0,2 5-11 0,6-7-5 15,-4 1-10-15,2-2 5 0,4 0-9 0,-1-1-8 16,2-6-1-16,2 1-4 0,-1 0-5 0,1-4-3 16,5 0-7-16,-2-1-7 0,2-2-4 0,3-6-5 15,-3 2-13-15,8-6-2 0,-1 0-7 0,2-4-3 16,-4-1 1-16,2-1-1 0,2-8-3 0,-2 0 3 15,-1-2 3-15,-2 0-4 0,-1-5 6 16,1-3-1-16,-5 1-1 0,-1-1-3 0,-1-3 3 0,4-14 4 16,-9 14 1-16,2-2 3 0,-4-1 1 0,3 4 2 15,-3-2 3-15,-3 6 5 0,2 9 9 0,1 1 11 16,-3 5 16-16,2 3 9 0,0 0-1 0,-2 2-3 16,2 3-7-16,-2 3-4 0,3 2 7 0,0 0-4 15,-11 17-1-15,7 0-4 0,0 2 6 0,-5 7-5 16,4 4 3-16,-4-1-3 0,0 1 2 0,7 1 0 15,0 0-1-15,-2-1-6 0,7 1-4 0,-2 0 1 16,3-2 7-16,1-1-9 0,4-3-6 0,0 2-2 16,3-5 0-16,-1-5-2 0,-2-1-7 0,4-1-12 15,1-2-1-15,-1-3-13 0,3 1-11 0,-4-6-13 0,2-4-12 16,0 0-9-16,4-2-12 0,-6-2-7 16,6-3-1-16,-3-1-5 0,1-2-7 0,-2-3 5 15,0-2 5-15,-2 1 6 0,-2-1 3 0,0-6 9 16,-1-2 9-16,-2 5 7 0,-4 1 11 0,4-1 12 0,-4 0 16 15,-1 5 18-15,-4 2 16 0,2 0 18 16,3 2 10-16,-3 2 5 0,3-1-4 0,-3 3 0 16,0 4 1-16,0 0 4 0,0 0 0 0,-3 13 3 0,0-4-4 15,2 4 1-15,-1 4-4 0,-3-5-3 16,5 5-3-16,0-2-7 0,-2 1-2 0,4-1 1 0,3 0-7 16,-4-3-5-16,3 1-2 0,0-5 0 0,2 4-5 15,3-7-11-15,0 3-9 0,1-4-13 16,2-1-16-16,2-4-9 0,2-1-11 0,4-1-13 0,0-5 0 15,-6 2 0-15,5-3 4 0,-3-1 4 0,-1 0 8 16,-1-3 5-16,0 0 8 0,-1 1 4 0,-1-1 3 16,-1 0 10-16,-2 5 15 0,-3-1 18 0,0 5 17 15,-3-2 10-15,2 0-2 0,-1 4 2 0,-4 0 13 16,0 2 7-16,0 0 15 0,5 10 8 16,-6-3 0-16,0 2-2 0,-2 2-2 0,3 0-4 15,-3 1 5-15,2 0-3 0,-1 1-17 0,-1-1-4 0,3 0-5 16,-1-3-4-16,-1 4-3 0,1-4-8 0,1-2 3 15,-1-4-9-15,1 6 0 0,0-4-3 0,1 0-1 16,-1-3-5-16,1 3-4 0,-1-5 9 16,2 3-7-16,-2-3-4 0,5 2-1 0,-5-2 0 0,0 0-1 15,10-7-2-15,-5 2 3 0,0-2-8 0,4-3 4 16,-5 5-2-16,1-7 0 0,2 5-1 0,-3 0 2 16,3 1 1-16,-2 2-2 0,-1-1-1 0,0 1-4 15,-2 3 7-15,-2 1-5 0,7-2 0 0,-7 2 3 16,10 5 1-16,-6 0-2 0,0-1-3 0,2 1 3 15,-1 2 2-15,3-2-4 0,-2 0-1 0,5 2-13 16,-4-2-5-16,3 0-17 0,-1 2-17 0,2-4-20 16,0-1-21-16,2 0-27 0,-2-2-20 0,1 0-28 0,8-4-26 15,-6 1-14-15,3-4-14 0,-6 4-157 16,2-3-414-16,-3-2 184 0</inkml:trace>
  <inkml:trace contextRef="#ctx0" brushRef="#br0" timeOffset="-174016.458">20146 9314 70 0,'2'-11'156'0,"1"0"9"15,-3 4 9-15,1 3 13 0,-1-4 8 0,1 4-2 16,-1 4-7-16,-2-4 1 0,2 4-8 0,0 0-6 16,-13 9-2-16,8-1-7 0,-3 0 4 0,2 5-13 0,-1 3-1 15,2 1-10-15,-1 0-8 0,0-2-9 16,1 5-8-16,1-2-17 0,1 0 1 0,3 1-7 0,-1-4-2 16,2 3-18-16,-1-5-13 0,4 1-8 0,1-4 2 15,-1 2-13-15,3-2-1 0,-1-2-10 0,3-2 1 16,1 1-5-16,0-2-10 0,3-5-2 0,-1 0-11 15,4-1-23-15,4-3-20 0,-3-3-8 0,0-3-8 16,0 1-9-16,0-3-5 0,-2 0-5 0,-2-1-4 16,9-8-5-16,-12 6 1 0,-1-2 3 0,5-7 5 15,-6 7 6-15,-2-2 10 0,-2 0 4 0,1 4 6 16,-1 3 8-16,-3 0 7 0,1 5 14 0,-2-1 8 16,-1 3 10-16,1 0 7 0,0 5 4 15,-3-3 2-15,3 3 9 0,0 0 5 0,-14 9 5 0,9-2 4 16,-2 4-3-16,3-1 4 0,0 5-2 0,-2 0 4 15,5 1-4-15,0-3-4 0,2 6 0 0,-1-2-5 16,1 0-1-16,3-2 2 0,4 3-3 0,-6-3 0 16,8-2-2-16,2 3-3 0,-1-5 3 0,0-3-5 15,1 0 2-15,-3-1 0 0,2-4-7 0,1 1 5 16,0-1-4-16,7-1-3 0,-6-3 6 0,1 0-5 16,-3 1 0-16,2-3 0 0,0 1-4 0,-3-1 2 15,1-1-3-15,-4 4 1 0,-1-3 1 0,1 1-3 16,-7 2 0-16,6-3 1 0,-6 3-3 0,8-1 0 15,-7-2-8-15,0 0-18 0,-1 3-23 0,0-5-27 16,0 5-36-16,-5-4-49 0,-2 1-54 0,0 0-58 0,-3 1-227 16,-1-1-535-16,-5 0 237 0</inkml:trace>
  <inkml:trace contextRef="#ctx0" brushRef="#br0" timeOffset="-170940.593">20870 9341 51 0,'0'0'232'0,"0"0"-12"0,0 0-13 16,0 0-21-16,0 0-13 0,0 0-19 0,0 0-16 16,0 0-8-16,0 0-4 0,0 0-7 0,14-7-8 15,0 4-7-15,5-2-9 0,2 1-11 0,-1 1-10 16,2-4-5-16,6 3-6 0,-2-4-9 16,2 0-7-16,-8 3-6 0,-1 0-25 0,-1 1-42 15,-4 2-45-15,-1-1-46 0,-1-1-43 0,-3 1-35 0,-7 2-127 16,-2 1-347-16,0 0 154 0</inkml:trace>
  <inkml:trace contextRef="#ctx0" brushRef="#br0" timeOffset="-170773.457">20929 9453 133 0,'1'1'173'0,"6"2"1"15,-2-3-7-15,5 0-15 0,0-2-14 0,3 0-11 16,4-3-17-16,2 0-14 0,1 0-9 0,10 0-6 15,-4 0-18-15,4-3-2 0,-1-1-27 0,-2 0-43 16,1 1-67-16,0-1-46 0,-10 2-110 0,3-1-251 16,-2-2 111-16</inkml:trace>
  <inkml:trace contextRef="#ctx0" brushRef="#br0" timeOffset="-170542.023">21466 9069 120 0,'0'-4'251'0,"0"2"1"0,0-2-8 0,0 4-7 16,-2-6-16-16,2 6-20 0,-2-5-18 0,2 5-24 16,0 0-9-16,0 0-7 0,4 12-2 0,-6-1-8 15,2 7 2-15,-2 3-12 0,1 5-9 0,-2 2-2 0,1 1-15 16,-1 0-11-16,0-2 7 0,2 5-21 0,1-5-6 16,0 1-13-16,1 0 1 0,-1-2-6 15,-1 0-11-15,2-5-12 0,-2-1-22 0,0-1-26 16,1-1-31-16,1-2-42 0,-1-4-44 0,0-2-38 0,1-3-35 15,1-2-40-15,0 0-180 0,0-5-469 0,-2 0 208 16</inkml:trace>
  <inkml:trace contextRef="#ctx0" brushRef="#br0" timeOffset="-170214.543">21659 9179 126 0,'2'-5'273'0,"-1"2"-19"0,1-1-18 16,-2 4-18-16,0 0-5 0,0 0-10 15,-4 13-12-15,1-1-8 0,-1 0-18 0,1 5-15 0,0 1-12 16,-1 2-13-16,3 4-12 0,1-4-10 0,1-1-10 16,0 0-10-16,2-1-11 0,0-1-4 0,0 0-6 15,-1 0-9-15,3-7-7 0,-1 3-3 0,1-3-8 16,0 0-5-16,3-5-2 0,-3 2-7 0,2-3-2 16,5-1-4-16,-6-3-4 0,1 0-5 0,-1-3 2 15,4-1-10-15,3-3 0 0,-4-1 1 0,-1-2 1 16,2 1-3-16,-1-6-2 0,-3 1-2 0,3-3-2 15,-4-3-4-15,-1-4 0 0,0-3-3 0,-3-1-3 16,-1 2-4-16,-1 1 4 0,0 5 4 0,-4 1-1 16,3 0 1-16,-2 2 1 0,-3 4-2 0,-1-1-3 15,-1 2-6-15,1 6-16 0,-2 2-12 0,1-1-10 16,0 5-15-16,-3 3-24 0,-1 2-32 0,1 0-21 16,4 4-42-16,-3 6-189 0,1-1-416 0,4 3 185 15</inkml:trace>
  <inkml:trace contextRef="#ctx0" brushRef="#br0" timeOffset="-169851.678">22085 9206 43 0,'2'-2'303'0,"-2"-1"-8"0,0 3-7 15,0 0-12-15,-4-7-12 0,4 7-7 0,0 0-26 16,0 0-9-16,-19 12-25 0,11-3-13 0,4 2-19 15,-5-2-18-15,4 9-15 0,-1 2-1 0,2-1-21 16,0 3-8-16,0 2-11 0,4-6 0 0,0 1-23 0,3 0-4 16,2 1-8-16,0-3-4 0,3 0-15 0,-2-1 0 15,3-4-6-15,3 1-3 0,2-1-9 16,0-4-7-16,-3-4-12 0,7-2-8 0,-3 0-4 0,-2-4 1 16,4-4-4-16,-1 0 13 0,1-4-9 15,-4-1 0-15,1-2 5 0,-3-3 3 0,-3 0-2 0,2-1 0 16,-2-6 1-16,-3 4-2 0,-2-6 4 0,-6-1 0 15,2 2 4-15,-6-3-3 0,2 3 0 0,-1 7 3 16,-6-7-1-16,3 7-2 0,-1 2 6 0,0 7-7 16,-2-1-4-16,-3 0-8 0,2 5-12 0,-6-1-13 15,6 5-13-15,-1 3-27 0,2 2-33 0,-4 3-42 16,2 3-51-16,5-2-46 0,-2 3-233 0,3-1-522 16,4-1 231-16</inkml:trace>
  <inkml:trace contextRef="#ctx0" brushRef="#br0" timeOffset="-169558.06">22556 9269 288 0,'0'0'327'0,"0"0"-23"0,0 0-37 15,-13-4-15-15,13 4-19 0,-5-1-21 0,5 1-20 16,0 0-25-16,-4-3-19 0,4 3-11 0,0 0-18 15,0 0-18-15,0 0-13 0,0 0-18 0,0 0-11 16,0 0-16-16,4 10-9 0,-4-10-6 0,0 0-4 16,0 0-6-16,10-2 1 0,-10 2-3 0,10-4 3 15,-10 4 0-15,3-5-7 0,-3 2 2 0,-2-2 5 16,2 5-3-16,-6-9-6 0,1 2-1 0,0 3 1 16,-2 3-5-16,-2-5-10 0,-1 1-14 0,-4 0-23 0,3 4-23 15,-1-2-47-15,2 2-27 0,-2 2-40 16,5-1-31-16,-1 3-208 0,3-2-454 0,0 2 201 15</inkml:trace>
  <inkml:trace contextRef="#ctx0" brushRef="#br0" timeOffset="-169242.502">22970 8891 13 0,'-13'-15'360'0,"-1"3"-38"16,1 5-18-16,2-1-8 0,2 3-8 0,1 1-19 15,0 4-21-15,2 0-19 0,-4 4-25 16,2 6-12-16,-6 5-16 0,-2 9-19 0,3 5-6 0,1 5-7 16,-8 13-10-16,2 6-9 0,0 2-9 0,1 1-4 15,-11 21-5-15,10-22-11 0,0 0 0 0,-11 22-10 16,7-25-9-16,1 0-2 0,-4-2-3 0,1 1-9 15,0-5-4-15,-3 0-7 0,1-2-1 0,2-1-33 16,6-14-17-16,0 3-31 0,-1-6-32 0,6-2-29 16,0-1-30-16,5-7-42 0,1-5-45 0,3-2-39 15,4-2-32-15,0-5-38 0,0-2-213 0,0 0-573 16,13-7 254-16</inkml:trace>
  <inkml:trace contextRef="#ctx0" brushRef="#br0" timeOffset="-168983.68">22802 9488 231 0,'0'0'258'0,"0"0"-15"0,-10 13-14 15,7-8-8-15,0 0-15 0,0 4-23 0,1-2-12 16,0 1-21-16,1 1-18 0,2-4-8 0,-1 6-17 0,2-6-11 16,1 3-9-16,1-3-14 0,3 2-6 15,0-4-10-15,-2 2-2 0,3-4-7 0,-1-1-7 16,1 1-5-16,0-1-4 0,-3-2-2 0,3-1-2 15,-3-1-1-15,-1-1-3 0,-2-2-4 0,1-1 3 0,-2 1 2 16,-1-5-9-16,-4 2 0 0,-1-2-4 0,-1 1-3 16,-2 1-12-16,-3-2-11 0,-2 2-13 0,3 0-22 15,-4 2-32-15,2-1-45 0,3 2-47 16,-2-1-52-16,0 3-172 0,4-2-430 0,0 2 191 0</inkml:trace>
  <inkml:trace contextRef="#ctx0" brushRef="#br0" timeOffset="-168367.845">23183 8915 232 0,'-2'-2'245'0,"-2"0"-22"16,4 2-22-16,-6-2-24 0,6 2-15 0,0 0-16 16,0 0-14-16,0 0-14 0,17-1-12 0,-5-1-9 0,1 4-11 15,5-4-7-15,2 0-8 0,8-1-10 16,0 3-2-16,-1-2-9 0,-4 1-5 0,6-3-1 16,-3 1-10-16,2 0 3 0,-9-1 2 0,0 0 4 15,-6 0 2-15,1 2 9 0,-4 0 5 0,-3-1 4 16,0 3 8-16,0-2 7 0,-2 2 7 0,-5 0 3 0,8-2 5 15,-8 2 4-15,0 0-5 0,6 0 2 16,-6 0 5-16,0 0-3 0,0 0-6 0,0 0-6 16,0 0-7-16,0 0 3 0,5 6-1 0,-6-2-2 0,-3 2 12 15,0 5-16-15,0 0 1 0,-1 4-6 16,-4 3 2-16,4 10-3 0,-5-5 1 0,2 3-1 0,3 3-4 16,-3 4 0-16,2-2-1 0,1 1-4 0,-3 4-2 15,4-4-7-15,2 4-4 0,0 0-4 0,2-2-4 16,-1 0-3-16,4 1-2 0,1-1-5 0,-2 3-1 15,2-3-2-15,-4-2 3 0,9-1-9 0,-3 2 0 16,-2 0-4-16,1-5 2 0,-1 0-4 0,1 0-2 16,2-1-1-16,0-9 0 0,-3 0 4 0,0 1-3 15,-3-4-2-15,3 0-3 0,0-3-3 0,-1 0 5 16,-2 0-4-16,3-3 2 0,-3-1-1 0,0-4 3 16,2 1-2-16,-2 0-1 0,0-2 3 0,-1 1-5 15,0 0 4-15,2 0 2 0,-2 0-5 0,0 1 0 16,-2-1 5-16,1 1-2 0,-5 1 0 15,-3 1-8-15,-3 3-8 0,-3 1-15 0,-11 6-15 16,1-1-28-16,-7 0-30 0,-13 9-27 0,-2-4-23 0,-2 1-24 16,-2 2-22-16,-5 0-30 0,-3 1-38 0,-25 11-7 15,25-12-40-15,-24 14-42 0,-3 0-190 0,2 0-584 16,1-2 259-16</inkml:trace>
  <inkml:trace contextRef="#ctx0" brushRef="#br0" timeOffset="-166237.678">2370 8748 59 0,'0'0'147'16,"0"0"-14"-16,0 0-8 0,-5-2-3 0,5 2-7 0,0 0-6 16,0 0-3-16,0 0-3 0,0 0 0 0,0 0 2 15,0 0-1-15,0 0 0 0,0 0 3 16,0 0 0-16,7-4-1 0,-7 4 3 0,0 0-1 16,0 0 0-16,0 0-1 0,0 0-7 0,0 0 1 0,0 0-3 15,0 0-7-15,0 0-6 0,0 0-3 0,0 0-5 16,0 0-7-16,0 0-13 0,0 0-3 0,0 0-7 15,0 0 0-15,2 14-1 0,-2-6 0 0,0 1 7 16,-2 4-14-16,0 3 0 0,2 1-4 16,-4 2 1-16,4 0 1 0,0-2-3 0,-1 3-3 0,2-1 2 15,0-1-5-15,2-2-7 0,-3 2-1 0,2-2 5 16,0 0-2-16,-2-5-6 0,0 0-4 16,1-1 4-16,1 0-2 0,0-1-3 0,-2-1-2 0,0-3 2 15,0-1-5-15,1 0 13 0,-1 2-10 0,0-6-7 16,0 7 7-16,0-4-3 0,0-3-6 0,0 4 5 15,0-4-2-15,3 4 4 0,-3-4-4 0,0 0 1 16,0 0-2-16,0 0-1 0,0 0 5 0,-3 4-7 16,3-4-30-16,0 0-33 0,0 0-37 0,0 0-42 15,0 0-61-15,-10-11-37 0,7 7-52 0,2 0-170 16,1-1-499-16,0-3 222 0</inkml:trace>
  <inkml:trace contextRef="#ctx0" brushRef="#br0" timeOffset="-164986.398">2354 8846 33 0,'2'-4'117'0,"0"-2"-2"0,1 2-7 0,-2-2-1 0,0 0-3 16,2 1 1-16,-2-2-6 0,2 0-1 0,-6 0-4 16,2 0 1-16,0 1-2 0,-2-3 2 0,-1 2-4 15,2 2-4-15,-2 1-1 0,0-3-3 16,-1 1-1-16,-4085 2-2 0,8163-1 2 0,-4080 1-6 0,0 1-7 15,-4 2-1-15,1 1-1 0,-2 0-4 0,-2 4-3 16,-3 2-8-16,6 0 0 0,-7 3-5 0,4 4-2 16,1 1-6-16,-1-1-2 0,1 4-1 0,1 0-4 15,1 0-7-15,2-2 5 0,1 3-2 0,1-1-5 16,1 0-6-16,1 0-2 0,2 0 0 0,0-2-1 16,1-2-2-16,4 1 4 0,1-6-12 0,-3 2 1 15,5-1 1-15,-1 0-3 0,0-3 1 0,2 3 0 16,0-6-2-16,1-1 5 0,-2 0-5 0,2-1-1 15,3 1 1-15,-1-1-3 0,2-2 2 0,-1-1-1 16,-2 2 0-16,1-3 0 0,-3 1 0 0,2-1-1 16,2-1-1-16,-2-1-2 0,-3 2 3 0,4-2-2 15,-4 2 3-15,4-3 0 0,-5-1-3 0,4 2 10 16,-3-1-8-16,-3-1 1 0,2 3 3 0,4-6-3 16,-5 3 0-16,1-4 0 0,-1 5 0 0,1-5 2 15,2 2 0-15,-3 0-4 0,-2-1 3 0,1 0 2 16,-2 1 0-16,2 1 1 0,-2 2-1 0,-2 0 4 0,2 0-1 15,0 1-2-15,0 1 12 0,0-1 1 16,-2 2 4-16,-1 0-1 0,3 3 3 0,0-5 3 16,0 5-2-16,0-5 7 0,0 5-8 0,0 0 0 15,0 0 1-15,2-5-4 0,-2 5-1 0,0 0-3 16,0 0-1-16,0-3 0 0,0 3-1 0,0 0 4 16,0 0-4-16,0 0-2 0,0 0 0 0,0 0 4 15,0 0-5-15,0-5 0 0,0 5-1 0,0 0 0 16,0 0 1-16,0 0 8 0,0 0-10 0,0 0-1 15,0 0 2-15,0 0 6 0,0 0-12 0,0 0 5 0,0 0-4 16,0 0 3-16,0 0-2 0,0 0 3 0,0 0-2 16,0 0-3-16,0 0 0 0,0 0 0 0,0 0-2 15,0 0 2-15,0 0 1 0,0 0-3 16,0 0 0-16,0 0 0 0,0 0 1 0,0 0 6 0,0 0-6 16,0 0-4-16,0 0 0 0,0 0 11 0,0 0-6 15,0 0-3-15,0 0 3 0,0 0-1 16,0 0-1-16,0 0 2 0,0 0 4 0,0 0-1 0,0 0-8 15,0 0 3-15,0 0-3 0,0 0 4 0,0 0-3 16,0 0 2-16,0 0-3 0,0 0 0 16,0 0 6-16,0 0-4 0,1 15-3 0,1-12-2 0,0 3 4 15,0 2 6-15,1-2-11 0,1 3 3 0,-2 0 1 16,3 4-2-16,-2-3 3 0,2 5 0 0,0 2 1 16,0-1 1-16,2 1-2 0,-2-3 0 0,2 3-2 15,-1 0 1-15,-3 0 1 0,5-2 3 0,-4 4-3 16,6-4 1-16,-5 1-2 0,0 4 0 0,1-11 2 15,0 3-1-15,0-3-1 0,-2 0-3 0,1-2 5 16,0-1-6-16,2-1 3 0,-1-2-1 0,3-2 0 16,3-2-3-16,3-8-14 0,2-2-21 0,3-8-28 15,4 0-33-15,-4-3-42 0,2 0-40 0,0-7-44 16,-3 3-226-16,-6-3-490 0,-3 5 217 0</inkml:trace>
  <inkml:trace contextRef="#ctx0" brushRef="#br0" timeOffset="-164603.649">2459 8635 124 0,'-6'-3'213'0,"6"3"-18"0,0 0-23 16,0 0-12-16,0 0-15 0,0 0-2 0,0 0-6 15,0 0-3-15,23 7-6 0,-10-2-7 0,5 0-5 16,5 10-12-16,5-3-6 0,0 2-4 0,0 4-2 0,2 1-6 15,1 5-6-15,5 10-4 0,2 0 2 16,-6 4-15-16,-4-1-4 0,-7-6-5 0,-5 1-6 16,0 11-1-16,-7-9-7 0,-3-3-18 0,-6 18-20 0,-8-3-26 15,-10 0-36-15,-2-5-35 0,-9 2-42 16,-3-1-20-16,-3-3-28 0,-3-1-178 0,1-7-392 16,-7-2 174-16</inkml:trace>
  <inkml:trace contextRef="#ctx0" brushRef="#br0" timeOffset="-164292.571">1910 8736 219 0,'-3'-7'228'16,"1"2"-8"-16,-2 2-17 0,0 1-15 0,-2 0-13 16,0 0-15-16,6 2-13 0,-16 7-8 0,8 0-9 15,-4 5-11-15,0 0-8 0,3 7-10 0,-4 8-9 16,4 2-7-16,3 0-10 0,-3 5-4 0,5 12-8 16,3 2-7-16,-2 1-2 0,7-1-7 0,5 1-1 15,4-3-10-15,1 2-4 0,0 0 0 0,9 0-11 16,4-4-20-16,-3 0-36 0,-1-15-48 0,9 10-54 15,7-6-73-15,-10-8-188 0,4-5-431 0,-3-3 190 16</inkml:trace>
  <inkml:trace contextRef="#ctx0" brushRef="#br0" timeOffset="-163566.365">1937 10095 197 0,'-7'-4'223'0,"2"0"-3"0,-2-1-10 15,0 2-13-15,-1 0-12 0,-1 1-14 0,0 0-10 16,-2 4-18-16,1 1-13 0,-3 4-10 0,-1 3-8 15,-4 6-11-15,4 4-7 0,-4 5-2 0,7 6-7 16,-1 5-12-16,-2 12-3 0,1 3-8 0,6 0-3 16,2 0-8-16,2 0-8 0,4-1 2 0,3 0-5 15,4-5-1-15,2 1-5 0,2-1-1 0,0-13-5 16,2-3-3-16,4 0-2 0,5-5-6 0,-1 0-3 16,3-7 4-16,0 0-8 0,4-3-23 0,-1-9-48 15,0-1-60-15,3-9-71 0,-4-1-74 0,2-5-146 16,-4-1-447-16,-2-4 198 0</inkml:trace>
  <inkml:trace contextRef="#ctx0" brushRef="#br0" timeOffset="-163112.03">2128 10437 167 0,'-3'10'221'0,"-1"0"-19"15,1 1-2-15,2 5-12 0,1 0-15 0,1 2-7 16,-1-1-11-16,3 3-13 0,-1-1-16 0,0 1-10 16,5 3-10-16,-3 0-15 0,-2-3-6 0,4 5-7 15,-2 0-11-15,-1-7-7 0,4-3-1 0,-6 1-10 16,3-4-6-16,-2-3-12 0,0 1-17 0,0-4-14 16,-2 0-11-16,0-1-7 0,0-2-6 0,0 1-4 15,0-4-12-15,-2 4-9 0,2-4-2 0,0 0 2 16,0 0 3-16,-14-6-4 0,8 1 8 0,1-2-2 15,0-3 11-15,-3 0-3 0,1-6 2 0,-1 3 4 16,2-3-1-16,-3-1 5 0,4 0 5 0,2 9 3 0,-1-4 7 16,3 0-9-16,1 0 3 0,1 3 3 0,0 1 4 15,2 3 0-15,5-2-2 0,-3 2 5 16,5-1 3-16,-1 3-4 0,4-1 3 0,-2 3 2 16,1-1 0-16,3 2 0 0,-1 3 3 0,-1-2-5 0,0 5 11 15,2-4-2-15,-2 2-3 0,1 1 0 0,-5 2 4 16,3-2 1-16,-5 2 4 0,2-1 8 0,-5-2 11 15,1 1 3-15,-1 2 8 0,-4-2 0 16,0 2-4-16,-3 4-5 0,-3-3 0 0,1 2-6 0,-4-2 4 16,-1 1-14-16,-2-1-14 0,-1 0-24 15,-2 1-22-15,-3 0-34 0,2-3-24 0,2-1-40 0,-2-1-140 16,-3-1-305-16,6-2 135 0</inkml:trace>
  <inkml:trace contextRef="#ctx0" brushRef="#br0" timeOffset="-162767.479">2078 10205 59 0,'0'-6'261'0,"0"0"-21"0,2 2-20 16,-1-1-18-16,2 2-23 0,-1-2-14 0,5 2-13 15,1 1-11-15,3-1-12 0,4 3-9 0,4 1-8 16,9 3-7-16,3 1-11 0,-3 5-5 0,4 0-4 15,4 3 2-15,-2 2-7 0,1 2-5 0,7 10-1 16,-9-5 2-16,8 5 3 0,-14-2 2 0,0 3 1 16,-3-4-4-16,-1 7-1 0,-4-3-2 0,-4 2-3 15,1-3 2-15,-5 5-4 0,-6-2-1 0,-1 2-7 16,-1 0-4-16,-6-2-8 0,3 2 6 0,-4-3-7 16,-2 1-3-16,-3-4-3 0,0-1-7 0,0-1-2 15,-1-7-3-15,0-1-1 0,1 0-10 0,-2 0-4 16,1-1-2-16,3-5-7 0,-2 1-10 0,-5 0-19 15,9-4-23-15,-3 0-15 0,0 0-31 0,2-2-26 16,1-1-43-16,0-1-43 0,-1-1-50 0,0 1-264 16,-1-2-560-16,0-1 248 0</inkml:trace>
  <inkml:trace contextRef="#ctx0" brushRef="#br0" timeOffset="-161833.857">2201 12018 112 0,'5'-6'160'0,"0"-2"4"15,-2 2-1-15,2-1 6 0,-5 3 3 0,2 1-9 16,1-2 0-16,-3 2-5 0,0 3-8 0,0-5-10 16,0 5-13-16,0 0-12 0,-13 1-9 0,7 3-10 15,-4 3-5-15,-4 3-7 0,2 2-7 0,-10 8-3 16,6 2-2-16,-2-1-5 0,2-1-5 0,3 6-6 15,0-1 3-15,3 4-10 0,1-1-1 16,2 2-3-16,1 1-5 0,6 0 0 0,-5 3-6 16,7-5-6-16,1 0-3 0,6-1 6 0,0-3-10 0,2 0-6 15,6-3-6-15,2-1 11 0,4-4-10 0,-2-2-1 16,5-5-4-16,5-1-5 0,1-6-18 0,0-3-43 16,0-1-54-16,1-3-76 0,0-6-66 0,-2 0-175 15,-2-2-467-15,1-2 208 0</inkml:trace>
  <inkml:trace contextRef="#ctx0" brushRef="#br0" timeOffset="-161530.636">2595 12165 42 0,'-12'-3'200'0,"1"3"-3"0,2-2-6 16,-4 2-10-16,3 2-12 0,-1 1-10 0,0 3-14 15,0-2-10-15,0 5-7 0,0 3-9 0,-1 2-9 0,2 1-6 16,0 0-5-16,2 2-10 0,3-1-6 0,-3 0-7 16,2 0-5-16,6 4-11 0,-2-4-5 15,4 1-6-15,-1-2-7 0,4-2-6 0,-1-2-3 16,0 2-2-16,5-4-5 0,5 2-4 0,-5-5-5 0,8 1-9 15,2-4-39-15,0-1-47 0,-1-4-66 0,11-6-63 16,-10 0-163-16,8-5-401 0,0 3 179 0</inkml:trace>
  <inkml:trace contextRef="#ctx0" brushRef="#br0" timeOffset="-161166.485">2555 11872 154 0,'0'0'188'0,"0"0"-21"0,0 0-11 16,-1 5-13-16,1-5-11 0,9 7-12 0,2-2-12 15,5 4-9-15,0 2-8 0,7 2-7 0,4 5-2 16,-3 0-7-16,3 3 0 0,2 3-4 0,-1-2 5 15,-3 6 2-15,-1 1 10 0,-1 1 0 0,1 13 5 16,-3-1 2-16,-7-12-5 0,-4 14-2 0,-1-10-3 16,-1 2-5-16,-4-2-6 0,-3 1-2 0,0-2-9 15,-2 4-6-15,-4-1-2 0,2-2-6 0,-3-1-7 16,1-1-5-16,0-3 10 0,-2-2-17 16,2-3 2-16,1-5-11 0,-2-4 1 0,3-3-2 0,2-2-5 15,-3-1 0-15,2 1-6 0,2-5-2 0,-2-1-7 16,2 0-19-16,-1 0-20 0,1-4-23 0,0 5-36 15,0-5-50-15,0 0-59 0,0 0-243 0,-6-12-488 16,4 4 216-16</inkml:trace>
  <inkml:trace contextRef="#ctx0" brushRef="#br0" timeOffset="-155891.884">4094 11509 72 0,'-5'-6'225'0,"5"6"-5"0,0 0-3 0,2-6-10 16,-2 6-9-16,0 0-8 0,3-1-7 0,-3 1-7 16,0 0-6-16,0 0-19 0,0 0-9 0,0 0-17 15,-12 6-15-15,4-1-9 0,-4 2-4 0,-5 5-9 16,-6 5-10-16,-4 2-3 0,0 1-12 0,-1 2-2 15,2-3-4-15,0 5 3 0,-1-2-7 0,0-1 1 16,4 3-6-16,-1-2-7 0,7-3-4 0,2-2-3 0,3-2-5 16,1-1-7-16,4-3-9 0,2 2-1 0,4-2-6 15,2-1 2-15,3-1-3 0,0-4 6 16,5 4-7-16,1-3-1 0,3-2 0 0,6-2 8 16,2 1-12-16,-2-2 4 0,1-1-4 0,7-1 11 0,-8-2-13 15,1 1 1-15,4 0 13 0,-4 2-11 0,-7 0 1 16,0 0-2-16,-3 0 0 0,-1 0 0 0,0 3 1 15,-3-1 2-15,1 3 3 0,-5 0-5 16,1 1 15-16,-3 3-11 0,-3 2 0 0,-2 3-1 0,1-4-3 16,-6 7 4-16,4-4-2 0,-2 3-2 0,-2 0 0 15,3-5 2-15,-2 4 7 0,4-4-11 0,-4 3-2 16,3-3 4-16,2 1-1 0,-2-2 0 16,-1 2-5-16,0 0-1 0,3-2 0 0,1 6 10 0,-4-1-10 15,-1 0-4-15,0-4 3 0,3-1-1 0,-2-1 4 16,1 3 0-16,0-1 0 0,0 1-2 0,1-1 2 15,0-1 1-15,1 1 1 0,0 0-1 0,0 1-1 16,0-4 1-16,3 1 0 0,-3 4 0 0,3-2 0 16,1 2 2-16,0-2 0 0,0 2 2 0,1-1-4 15,0 0 4-15,3 3 3 0,-1-1-1 16,-2-2-1-16,0 0 4 0,2 0-6 0,-2 3 2 0,2-5-2 16,-2 2 3-16,1 1 0 0,2 0-1 0,-1-1 5 15,1 0-7-15,2-2-5 0,0 0 1 0,2-3 3 16,0 0 1-16,2 0-2 0,0-3 1 0,5 0-3 15,3-4-1-15,2-3 2 0,-1-1-25 0,5-1-26 16,-5-3-39-16,11-4-31 0,-5-3-50 0,0-2-34 16,-4 0-241-16,0-1-487 0,-3 1 216 0</inkml:trace>
  <inkml:trace contextRef="#ctx0" brushRef="#br0" timeOffset="-155649.004">4408 12001 86 0,'0'-5'262'0,"2"-2"9"0,1 4-9 0,-3-2-12 16,1 3-12-16,2-2-19 0,-3 4-18 0,1-4-21 0,-1 4-17 15,0 0-14-15,0 0-3 0,0 0-10 16,3 13-8-16,-3-6-15 0,0 3-9 0,-3-3-11 16,3 6-14-16,0-3 1 0,0 0-14 0,0 0-5 15,-1 4-14-15,-2-3-15 0,2-1-36 0,-2 1-30 0,1-1-39 16,-1-1-43-16,-3 0-30 0,2-2-56 0,0-2-36 15,-2 1-188-15,-2 2-461 0,-2-5 205 16</inkml:trace>
  <inkml:trace contextRef="#ctx0" brushRef="#br0" timeOffset="-155484.529">4237 11854 109 0,'6'-17'189'0,"-5"5"-5"0,2-1-5 16,3 3-7-16,-2-1-9 0,6-2-12 0,-1 0-10 0,5 2-13 15,-1-1-12-15,5 1-10 0,-3 2-15 0,3-1-6 16,1 3-12-16,2 2-6 0,-2 1-6 0,-2 1-7 16,1 6-12-16,-4-1-24 0,-3 3-33 15,-1 2-24-15,3 5-41 0,-5 2-24 0,-4 3-32 0,-2 6-36 16,-4 5-93-16,-4-2-285 0,-4 2 127 0</inkml:trace>
  <inkml:trace contextRef="#ctx0" brushRef="#br0" timeOffset="-155322.304">4233 12327 78 0,'-6'14'169'16,"0"-4"-6"-16,4-2-12 0,-2-1-8 0,4-2-5 16,3 2-2-16,-2-3 4 0,7-1-5 0,-2-1-6 15,4-2-11-15,4-1-9 0,3 0-12 0,3-4-9 16,1 0-10-16,7-6-8 0,0 1-8 0,1-2-8 16,2 1-16-16,-5 0-47 0,3-4-47 0,-1-1-51 15,-4 0-58-15,-7 7-129 0,-2-4-317 0,-1 0 140 16</inkml:trace>
  <inkml:trace contextRef="#ctx0" brushRef="#br0" timeOffset="-154845.533">4771 11925 70 0,'0'0'82'15,"0"0"-6"-15,0 0-8 0,0 0 3 0,0 0 4 16,0 0-2-16,0 0 8 0,0 0-6 0,0 0 6 16,0-4 12-16,0 4 2 0,0 0 1 0,0 0 3 15,1-3-5-15,-1 3-2 0,3-4 3 0,-3 4-2 16,3-5-9-16,0 1 3 0,2 0-3 0,-2 1-4 15,1 1-9-15,-2-1-2 0,4-1-9 0,0 2-2 16,-4-1-9-16,5 1-4 0,-1 1-3 0,-6 1-4 16,11 0-6-16,-5 4 1 0,0 0-4 0,-2 4 0 0,1-1-1 15,1 3-1-15,-3 1-8 0,-2 5 2 16,-1 0 2-16,-1 0-4 0,-2 2-4 0,2-4 0 16,-4 6-2-16,0-4-1 0,1 1 0 0,-2-3-2 15,-1 0 4-15,2 2 2 0,0-2 2 0,-3-4-1 0,3 2-1 16,1-2-2-16,0-3 4 0,1-2-10 0,-2 6 1 15,3-7-2-15,0 1 3 0,2 0-7 16,0-1-2-16,0-4 2 0,2 3 2 0,-2-3-4 16,9 2 0-16,-5-2 4 0,-4 0-8 0,18-2 5 0,-7-1-4 15,1-1-6-15,6-2-12 0,-3-1-28 0,3-3-31 16,4 3-40-16,-3-5-49 0,4 1-29 0,-1 2-160 16,3 1-385-16,-6 0 170 0</inkml:trace>
  <inkml:trace contextRef="#ctx0" brushRef="#br0" timeOffset="-154662.608">5308 12022 144 0,'0'0'258'16,"6"3"-20"-16,-6-3-22 0,0 4-14 0,0-4-13 16,-4 8-16-16,4-2-16 0,0 4-11 0,-1 0-20 15,0-1-6-15,-2 4-18 0,3-4-10 0,-1 2-11 16,-2 0-13-16,3 2-32 0,0-1-38 0,-1 1-43 15,1-5-50-15,-3 1-53 0,3 1-195 0,-1-2-373 16,1-5 165-16</inkml:trace>
  <inkml:trace contextRef="#ctx0" brushRef="#br0" timeOffset="-154406.818">5508 11735 245 0,'0'0'281'15,"-9"4"-25"-15,4-3-24 0,0 5-17 0,5 1-19 16,-4 4-19-16,4-2-17 0,0 4-16 0,1 4-14 16,2-1-13-16,2 1-13 0,0 1-10 0,-2-3-10 15,2 2-9-15,-1-2-10 0,1 0-13 0,-4-3-27 16,-1 0-33-16,0-1-31 0,-5 0-28 0,5 0-34 15,-5-1-32-15,0-4-17 0,1 3-14 0,-4-4-14 16,3-3-124-16,0 1-328 0,-4-1 146 0</inkml:trace>
  <inkml:trace contextRef="#ctx0" brushRef="#br0" timeOffset="-154239.515">5414 11754 14 0,'5'-7'169'0,"-1"-1"1"0,2-1-3 0,3 4-11 15,-2-3-10-15,5 3-11 0,-1-2-11 0,5 0-12 16,2 2-9-16,-3 0-11 0,5 2-10 0,0 1-12 0,-2 2-6 16,1-3-7-16,-3 6-14 0,-3-1-38 0,0 0-46 15,-3 3-39-15,2 1-38 0,-6 6-127 16,-3 0-266-16,-1 3 117 0</inkml:trace>
  <inkml:trace contextRef="#ctx0" brushRef="#br0" timeOffset="-154082.985">5408 12270 25 0,'-2'9'172'0,"-1"-2"-19"0,3-4-7 0,0 4-10 15,4-4-14-15,1 2-8 0,0-4-11 0,3-1-8 16,5 0-19-16,4-2-4 0,3-4-3 0,-1 0-39 16,7-4-48-16,1-1-58 0,-2 3-128 0,1-4-220 15,-8 2 98-15</inkml:trace>
  <inkml:trace contextRef="#ctx0" brushRef="#br0" timeOffset="-153661.527">5922 11810 133 0,'0'0'217'0,"-5"-3"-9"16,5 3-17-16,0 0-11 0,0 0-13 0,0-4-18 0,0 4-11 15,0 0-9-15,0 0-11 0,0 0-4 16,0 0-1-16,0 0-8 0,-9 9-4 0,4 0-5 0,1-1-6 16,-1-1-5-16,0 3-1 0,1-1-12 0,-1 3-6 15,1-4-9-15,-1 3-1 0,1-1-5 0,4-1-5 16,-4 0-4-16,3 0-6 0,2 1-7 0,-1-1-2 15,4 0-2-15,-1 2-6 0,3-3 2 0,1 1-5 16,3 0-2-16,3 1-2 0,3 0-4 0,-2-1 3 16,4-4 4-16,-1 4-5 0,1-1-2 0,-3-3-1 15,-2-1-2-15,-2 2 0 0,-2-1-1 0,1-1 7 16,-3-1 4-16,-1 0 7 0,-2 1 3 0,-1 1 3 16,-1-1 6-16,-2 0-6 0,-5 2-1 0,2-1-5 15,-4 2-9-15,-1 1-6 0,-2-1-18 0,-2-1-13 16,1-1-23-16,-3 1-24 0,2-1-19 0,-4 0-37 15,3-5-36-15,-2 2-42 0,2-7-31 0,-8 3-154 16,3-3-422-16,3-2 187 0</inkml:trace>
  <inkml:trace contextRef="#ctx0" brushRef="#br0" timeOffset="-153519.848">5839 11838 16 0,'14'-13'170'16,"6"-5"7"-16,4 3-7 0,1 1-6 0,-4-1-22 15,7-1-14-15,-5 3-16 0,3 1-9 0,1 0-10 0,-7 5-26 16,-3 0-52-16,5-1-69 0,-8 1-164 16,0 2-235-16,-6 0 105 0</inkml:trace>
  <inkml:trace contextRef="#ctx0" brushRef="#br0" timeOffset="-152775.536">5940 11412 112 0,'0'0'213'16,"0"0"-21"-16,0-7-17 0,3 4-12 0,2-1-9 16,1 2-10-16,2-1-5 0,2-1-11 0,4 0-9 15,-2 0-7-15,7 2-4 0,-2-1-6 0,3-1-8 0,0 1-1 16,2 2-2-16,6 0-15 0,2 1-2 0,-2 0-1 15,0 0-8-15,-7 0-12 0,-3 2-2 0,1 0-5 16,-6 2-4-16,1-3-4 0,-5 3-3 0,3-1-7 16,-5-1 2-16,-2 2-4 0,2 0-1 0,-4 1 0 15,-1 2 0-15,-2 0 7 0,-2 0-10 0,-4 5 1 16,1-1-6-16,-6 2 0 0,-1 1 0 0,1 0 0 16,-2 0-4-16,3-6 0 0,1 5-3 0,-4 0-1 15,5-5 6-15,-4081 0-8 0,8163 0-3 0,-4079-1 0 16,1-1 2-16,2-2-8 0,-2 1 1 0,2 0 1 15,-1-1-3-15,1-1 2 0,2-3-1 0,-1 5-2 16,-3-2 2-16,4-3 1 0,-1 4-3 0,1-4-1 16,0 0 3-16,-2 3 1 0,2-3 1 0,0 0-2 15,0 0 1-15,-2 4 4 0,2-4-3 0,0 0-3 16,5 5 6-16,-5-5-6 0,0 0 4 0,3 2 0 16,-3-2-3-16,0 0 3 0,0 0 1 0,1 3 0 15,-1-3 2-15,0 0-4 0,-4 4 5 0,4-4-3 16,0 4 0-16,0 2 2 0,-1-1-1 0,-1 0-3 15,0 3 9-15,1 0-6 0,0 2-1 0,-2 2-2 16,2-2-3-16,-2 5 12 0,3-3-9 0,0 3 1 16,0-3-3-16,0 0 3 0,0 1 0 0,4-2-1 15,-1 1 2-15,3 0 4 0,-2 0-5 0,0-5 2 16,-1 3 0-16,3-2-1 0,-1 2 1 0,1-3 0 16,2 0-3-16,-1 0 2 0,2 2-1 0,0-3-1 15,-2-1-1-15,0 0 0 0,1-1 0 0,2 1 5 16,-2 3-3-16,-2-4-2 0,-1 0 3 0,2 0-1 15,-1 2-1-15,-1-2 0 0,-1 0 3 0,0-1-1 16,1 2-2-16,-1 0 0 0,2 1 6 0,-2-3-5 16,-3 4 6-16,3-1-2 0,-4 0 4 0,4 1 8 0,0 2-5 15,-3-1 3-15,2 4 2 0,-2-2 0 0,2 4 2 16,0-4 8-16,0 4-1 0,-2 1-1 16,-2 2 4-16,-2-2 1 0,3 2-1 0,0-3 8 0,0-2-4 15,-6 5-2-15,5-4 4 0,-3 3-5 0,-3-1-7 16,5-3 2-16,-7 4-7 0,1-6-5 0,2 0-22 15,-2 1-24-15,-1-3-40 0,-6 5-43 0,1-4-58 16,2 1-63-16,-3-3-267 0,0 2-545 0,3-3 241 16</inkml:trace>
  <inkml:trace contextRef="#ctx0" brushRef="#br0" timeOffset="-152370.613">6966 11932 70 0,'0'0'239'0,"0"0"-23"0,0 0-8 15,9-10-12-15,1 6-7 0,3-3-8 0,6-3-13 16,-1 3-12-16,12-2-11 0,-4-1-6 0,4 0-14 15,-1 3-12-15,1-4-8 0,-4 3-12 0,-4 5-10 16,0-2-9-16,-4 3-6 0,-2-1-9 0,2 0-12 16,-6 3-42-16,-5 0-40 0,-2 2-50 0,1-1-53 15,-4 2-44-15,-2-3-192 0,-6 8-404 0,-3 1 179 16</inkml:trace>
  <inkml:trace contextRef="#ctx0" brushRef="#br0" timeOffset="-152212.661">7028 12068 121 0,'-2'3'174'0,"1"-1"-17"16,1-2 1-16,1 5 3 0,3-3-2 0,4 0-1 0,-1-1-10 16,6-2-11-16,7-1-10 0,-1-1-7 0,2 0-12 15,7-3-15-15,0-1-8 0,4-1-6 16,-1-1-12-16,-3 1-10 0,-1-1-27 0,-8 3-49 16,-1-2-60-16,1 0-52 0,-5-1-188 0,-3 1-345 0,-1 1 153 15</inkml:trace>
  <inkml:trace contextRef="#ctx0" brushRef="#br0" timeOffset="-151867.929">7254 11696 44 0,'-7'-4'243'0,"5"0"2"0,-2 1-3 0,0-1-14 15,1 2-17-15,3 2-20 0,-5-3-23 0,5 3-17 0,0-4-12 16,0 4-16-16,0 0-10 0,0 0-11 0,0 0-9 15,0 0-8-15,0 0-3 0,12 7-4 0,-7-3-3 16,0-2-5-16,5 6-2 0,-2-1 0 0,1-2-4 16,4 5-2-16,1 0-3 0,2-1-3 0,-2 0 0 15,4 1-8-15,-2 0-4 0,0-1 0 0,1 1-3 16,2-3-4-16,0 2-7 0,-1 1-1 0,-4 1-3 16,3-4-4-16,2 3 3 0,-4 0-6 0,-3-2 1 15,-2 0-2-15,-1-1 11 0,0 4-15 0,-4-2 9 16,1-1 1-16,0 1 0 0,-3 3 9 0,-1 0 6 15,-4 0-5-15,-1 3 0 0,-4 3-11 0,-3-2 3 16,-5 7-6-16,-6-1-11 0,1 1-17 0,-10 1-19 16,3 1-25-16,-10 5-37 0,-2 2-30 0,7-13-45 15,-11 11-46-15,13-8-64 0,-2 1-211 0,0-5-526 16,5-3 234-16</inkml:trace>
  <inkml:trace contextRef="#ctx0" brushRef="#br0" timeOffset="-151023.723">8277 11367 61 0,'5'-10'231'0,"2"0"-4"0,-4 5-5 15,1-1-11-15,-1 0-4 0,-1 5-12 0,0-4-2 16,0 3-12-16,-2 2 4 0,0-4-17 0,0 4-15 16,0 0-15-16,0 0-13 0,-16 11-10 0,4-4-13 15,-2 4-12-15,-4 1-2 0,3 0-10 0,2-4-10 16,-1 5-3-16,-1-4-6 0,6-2-12 0,0 2-2 15,-1-1-2-15,2 1-13 0,3-1-2 0,0 1-6 16,2-4-3-16,-2 3-3 0,5-4-2 0,0 4-4 16,5 1-3-16,-2-2-3 0,2-2 1 0,3 2-5 15,2 3 3-15,2-7-5 0,-2 2 1 0,2 2 3 16,0-2-4-16,1 0 1 0,-1-1 4 0,-1 0-3 16,1 1-4-16,-3 1 0 0,0-1 0 0,-4 0-4 15,2 2 1-15,-4 2 4 0,0 0 0 0,-3 1-4 0,-3 1 4 16,2 0 0-16,-8 6 2 0,2-1-2 15,-2 1 0-15,-3-3 1 0,2 2 0 0,-1 1 1 16,-1 0-13-16,2-3 1 0,-1 1 3 0,3-5 0 0,0 1-4 16,0-2-4-16,3 1 0 0,-1 0-5 15,1-3 0-15,1 1 1 0,3-3 0 0,-2 0 2 16,3-1 2-16,0 0 5 0,0 0-4 0,0 1 5 16,0-5 2-16,4 8-4 0,-2-4 2 0,1 1 2 0,1-1 1 15,1 2 4-15,-1-2-1 0,-2 1 0 0,2 2 6 16,-2-1-3-16,1 3 0 0,1-2 2 0,-1 4-1 15,1 0 3-15,-4 1-5 0,0 0 5 16,0 4-4-16,0-2 3 0,0 2 0 0,0-1 2 0,-2 1-1 16,0-3-1-16,2-1 0 0,0 0 6 0,0 4-6 15,-2-1-1-15,2-5 4 0,0 2 0 0,2 3 4 16,-2-4 2-16,2 0 2 0,-2 0-2 0,4 1 0 16,0 3 0-16,0-3 1 0,1-2-3 0,0 0 2 15,3-3-1-15,1 1-1 0,2-2-2 0,4-3 3 16,3-1-3-16,4 0-2 0,-2-3-3 0,2 0 0 15,6-5-9-15,2 0-30 0,-4-1-50 0,0-1-51 16,1-3-50-16,-2 0-53 0,-2 0-168 0,3-2-444 16,1 4 196-16</inkml:trace>
  <inkml:trace contextRef="#ctx0" brushRef="#br0" timeOffset="-150663.744">8721 11609 42 0,'-2'-5'256'0,"2"2"-8"0,0 0-14 0,0 3-18 0,-1-5-16 16,1 5-25-16,0 0-15 0,0 0-11 0,0 0 0 15,0 0-1-15,-3 14-8 0,2-2-5 0,2 4-17 16,2 0-5-16,-3 2-5 0,1 0 1 0,-1 0-19 16,4 2-6-16,-4-2-9 0,0 2-6 0,4-3-11 15,-4 1-6-15,0 0-7 0,-3-1-5 0,3-4-19 16,3-4-30-16,-6 4-34 0,2-5-42 0,-1 1-48 15,-1-1-50-15,-1-3-33 0,-1-2-212 0,0 0-463 16,-3-2 205-16</inkml:trace>
  <inkml:trace contextRef="#ctx0" brushRef="#br0" timeOffset="-150480.676">8538 11558 34 0,'1'-11'185'0,"4"3"-9"0,3 2 2 0,-3 2-4 15,8-4-7-15,-3 4-9 0,9 1-13 0,0 0-9 16,3 3-12-16,6-2-13 0,2 2-10 0,-1 3-11 16,-1 2-11-16,0-2-7 0,-6 0-19 0,0 5-30 15,-5 0-35-15,-1 3-35 0,-1-3-43 0,-5 6-28 16,-2-1-29-16,-4 5-119 0,-8 0-287 0,0 0 127 16</inkml:trace>
  <inkml:trace contextRef="#ctx0" brushRef="#br0" timeOffset="-150324.608">8638 11991 34 0,'-9'14'169'0,"3"-1"-8"16,0-4-2-16,3 1-4 0,2-3-12 16,1 0-10-16,0-2-6 0,3 2-5 0,1-2-6 15,2 0-11-15,0-2-11 0,5-1-8 0,0 0-4 0,2-2-14 16,5-3-7-16,1 0-7 0,1 0-6 16,1-3-25-16,7-3-45 0,-2-1-47 0,4-4-42 15,-4 0-179-15,1-3-314 0,-2 0 139 0</inkml:trace>
  <inkml:trace contextRef="#ctx0" brushRef="#br0" timeOffset="-150123.554">9156 11542 230 0,'4'-4'288'16,"-4"1"-24"-16,0 3-23 0,2-4-21 0,-2 4-10 15,0 0-2-15,7 12-7 0,-3-3-8 0,-3 4-15 16,3 4-10-16,0 7-15 0,-3-5-10 0,2 7-15 15,2 2-14-15,-1-2-7 0,-3 1-11 0,5-2-12 16,-6 3-8-16,3-3-11 0,-2-5-18 0,2 1-32 16,-3-3-37-16,-3 2-56 0,-1-4-66 0,-2 0-69 15,2-2-283-15,-2 1-536 0,3-6 237 16</inkml:trace>
  <inkml:trace contextRef="#ctx0" brushRef="#br0" timeOffset="-149289.746">9186 11280 47 0,'0'0'209'15,"5"-7"-21"-15,5 3-16 0,-1-1-15 0,5-2-6 16,7 1-10-16,-1 1-10 0,9-2-6 0,-1-1-10 16,-1 3-8-16,2 1-13 0,0-1-7 0,3 2-10 15,-4 3-6-15,-6 0-6 0,-3 3-8 0,-1-1-2 16,-6 5-8-16,-2 0-3 0,-1 0-1 0,-4 4-3 0,-2 2-5 15,-3 2-8-15,-5 3 0 0,-4-1 3 0,-1 1-7 16,-5 5-2-16,2-2 1 0,0-4-4 16,2-2-3-16,2-1-1 0,0-2-1 0,1-3 1 15,5 1-6-15,-3-1-1 0,5 0-2 0,-2-2-1 16,3 0-2-16,1-2-4 0,1 1-1 0,-1-5 6 0,4 3-4 16,-1-3 2-16,-4-1 1 0,18-1-4 15,-9 0 4-15,0-2-2 0,0 2 2 0,2-3-2 16,-3 2 0-16,2 1-2 0,-5-1 2 0,1 0 3 15,-6 2-1-15,8 0-3 0,-4-2 1 0,-4 2-1 0,0 0 1 16,6 4 0-16,-6-4-1 0,-6 10 3 0,2 0 2 16,-1 0-3-16,-3 3 1 0,2 3 4 15,-4-2-4-15,5-1-1 0,-3 3-2 0,2 0 5 16,-1 0-1-16,2 0-3 0,3 0 0 0,0 1-1 0,4 0 2 16,-1 1 0-16,0 2-2 0,3-3-3 0,2 0 2 15,0 2 5-15,0-1-4 0,2-2-1 0,0 1-1 16,1 0 2-16,2 0 3 0,0-1-6 0,-4-1 2 15,2 1-1-15,1-1 1 0,-4 0 0 0,3 0 0 16,-5-4 5-16,1 6-3 0,0-2 7 0,0-1-8 16,-2-4 2-16,2 3 2 0,-5-2-2 0,1-1 4 15,-1 2-1-15,-1 0 2 0,-4-1 2 16,2-1 7-16,-3 1 6 0,2-2 3 0,-5 0 6 0,-3 4 0 16,2-3 4-16,-2-1 0 0,-5 4-3 0,0-2 1 15,0-1-4-15,-8 3-3 0,0 0-2 0,-1 0-4 16,2-1-3-16,6-4-14 0,-9 3-32 0,-1-1-49 15,4 1-93-15,-8-2-83 0,5 0-141 0,5-6-429 16,2-1 189-16</inkml:trace>
  <inkml:trace contextRef="#ctx0" brushRef="#br0" timeOffset="-146205.578">11896 10900 76 0,'0'0'199'0,"0"0"-3"15,9-3 0-15,-7-1-2 0,-2 4-11 0,4-3-8 16,-4 3-9-16,0 0-7 0,3-5-2 0,-3 5-1 15,1-3-1-15,-1 3-1 0,0 0-12 0,0 0-15 16,-1-4-11-16,1 4-12 0,-7-3-10 0,4-1-11 16,-6 1-5-16,1 2-9 0,-4-2-10 0,-5 4-2 15,-5 1-7-15,3-1-4 0,-3-1-5 0,-5 6-6 16,-3-5-1-16,7 1-4 0,-3 0-4 0,3 2-2 16,0-2-14-16,3 2-1 0,-1-3-4 0,3 1 2 15,-1-2-4-15,6 1 6 0,-1 0-1 0,5 1-3 16,2-1 0-16,0-1-5 0,1-1 1 0,6 1-3 15,-8 1-9-15,8-1 3 0,0 0-1 0,-9 0-1 16,9 0 12-16,0 0-10 0,0 0 0 0,0 0 2 16,0 0 1-16,13 8 0 0,-9-5 1 0,0 0-1 15,-2 3 2-15,2-1 2 0,-1 4 3 0,0 3 3 16,0 5 1-16,-2 2 1 0,1 7 0 0,0 1 7 0,-4 5-4 16,-1-6 4-16,4 6 1 0,-2-3 1 15,1 0 0-15,0 3-1 0,1 2-3 0,5-3 5 16,-3 3-1-16,-3 1 1 0,5-1-3 0,-1 13 3 15,0-10 3-15,-3-4-4 0,4 5 1 0,-1-4-4 0,-1 1 1 16,3-4-2-16,-1 1 0 0,-1-3-2 0,1-3 2 16,2 0-1-16,-5-6-5 0,7-3-2 0,-5 0 1 15,4-1-6-15,1-3-11 0,-2-4-4 16,5-1-24-16,-3-2-24 0,6-5-27 0,4-1-16 0,2-1-61 16,9-12-60-16,2 2-66 0,3-3-159 0,-2-4-489 15,15-5 218-15</inkml:trace>
  <inkml:trace contextRef="#ctx0" brushRef="#br0" timeOffset="-145241.946">12269 11110 141 0,'0'-8'177'0,"3"2"4"0,-1-5-5 15,-1 1-7-15,-1-1-5 0,2 3-1 16,-1-1-2-16,-2-3-2 0,1 6-6 0,0-1-6 16,-2 0-2-16,0 2-5 0,1 0-5 0,-3 1-12 0,-1-1-8 15,-3 3-11-15,3 0-6 0,-8 2-14 16,2 1-7-16,-5 2-6 0,-3 4-4 0,0 2-2 16,-3 4-3-16,-2 1-3 0,1-2 10 0,1 5-20 0,6-2-2 15,-2-2-3-15,4 5-8 0,-3-2-2 0,8 0-5 16,0 0-5-16,0 2-1 0,4-1-1 0,5 3-7 15,0-4-7-15,0 2-2 0,10-2-6 0,-5-1 0 16,7 1-8-16,3-2 1 0,6 3-4 0,3-5-2 16,0 1-2-16,2 0-2 0,3-1 0 0,-11-6-3 15,2 2 1-15,2 0-4 0,-5 1-2 0,-2-2-2 16,-2-2-1-16,-4-1 11 0,0 2-4 0,-4-2 4 16,2 0 2-16,-4 2 2 0,0-1 3 0,-3 0-5 15,0 1 7-15,-3 0 1 0,1 0 2 0,-3-1 0 16,-4 1 2-16,-1 0 0 0,-1 0 3 0,1 2 1 15,-4-1-1-15,-4085-2 4 0,8163-1 0 0,-4084 4 2 16,2-3-1-16,-1 0 2 0,2 2 6 0,-2-5-9 16,4 3-1-16,0 0 2 0,-1-5 2 0,2 4-5 15,8-3-1-15,-2 0 2 0,-1 2-12 0,4-3-15 16,5 0-18-16,-8 0-16 0,8 0-22 0,0 0-24 16,0-7-16-16,0 7-15 0,13-10-4 0,1-2-6 15,3 3-12-15,5-6 2 0,-1-2-6 0,3-1 5 16,-1 1 2-16,2 2 17 0,0-2 19 0,2-3 15 15,1 3 24-15,-6 3 24 0,6-1 21 0,-2-2 9 16,-2 0 18-16,-2 5 6 0,-6 1 10 0,0 2 10 0,-1 0 5 16,-5 4 15-16,3-2 1 0,-8 2-6 0,5 2 10 15,-5 2-1-15,3 0 15 0,-3-1 5 16,2 4 12-16,-2 0 13 0,0 2 4 0,-1 3 1 16,-3-1-3-16,1 5-6 0,0 0-4 0,-2 0-6 0,0 0-5 15,0 3-3-15,-2 2-8 0,0-5-7 0,2 2-5 16,0-1-6-16,0-1-2 0,0-1-6 0,2-2-4 15,1-1-5-15,0 0-6 0,-1-3-2 16,1 0-10-16,4 0-17 0,0-4-14 0,-1 2-19 0,6-4-8 16,-1-2 0-16,-1-3 5 0,2 1 1 0,-1-2 8 15,0 1 3-15,0-5 3 0,-3 1 4 16,2-2 1-16,-1-2 8 0,1 2-4 0,-1 0 9 16,-4 1 1-16,-1 5 4 0,1 2 7 0,-1-2 10 0,0 2 8 15,-3 0-3-15,3 2-4 0,-3 2 8 0,-1 1 8 16,0 0 14-16,6 8 4 0,-3 0-3 0,3 2-5 15,2 4 3-15,-3-1-8 0,2 4-2 0,0-4-7 16,4 3 4-16,-1-2-6 0,1-1-6 0,1 0-1 16,2-2-18-16,1-2-31 0,1-3-41 0,-2-3-38 15,4-3-35-15,3-4-46 0,-3-1-113 0,-1-3-337 16,7-4 150-16</inkml:trace>
  <inkml:trace contextRef="#ctx0" brushRef="#br0" timeOffset="-144990.094">13001 10964 152 0,'-10'-28'177'0,"2"4"6"0,2 5 9 0,0 4 5 0,2 4-3 16,-1 0-4-16,1 3-11 0,1 3-22 15,2 1-21-15,-2 1-8 0,3 3-14 0,0 0-11 16,-3 13-8-16,1-1-5 0,1 6-7 0,0 11-4 16,-2 1 0-16,3 6 0 0,4 12-1 0,-3 2 1 15,1 0 0-15,4 6-3 0,-5-3 1 0,2 5 10 16,-2-3-15-16,7 26-2 0,-4-27-3 0,-1 1-11 15,3 0-10-15,-1-4-5 0,0 2 7 0,0-2-12 16,0-5 1-16,-2-11-10 0,0 0-3 0,-1-2-5 16,1-1-19-16,-1-2-30 0,2-2-35 0,-4-7-49 15,0-3-48-15,1-1-61 0,-1-5-49 0,-1-3-188 16,-1-1-499-16,1-5 221 0</inkml:trace>
  <inkml:trace contextRef="#ctx0" brushRef="#br0" timeOffset="-144708.522">12969 11301 16 0,'8'-15'219'0,"0"5"-22"0,2 2-14 16,5 0-5-16,-4 1-9 0,8 1-15 0,1 2-14 16,-1 4-14-16,11-3-13 0,-2 6-10 0,0 0-13 15,-1-1-7-15,2 5-10 0,0 0-6 0,-7 0-7 16,-5 1-3-16,-1 1-3 0,-3 0-11 0,-3 1-2 15,-2-1-4-15,-4 2 1 0,-4 0-10 16,-4 0 0-16,-6 6-4 0,-2-5-3 0,-2 4-6 0,-1-3-3 16,-12 1 1-16,0 2 1 0,-1-3-9 0,-4 1-5 15,2-3-2-15,-2 1-3 0,-1-7-7 0,3 2-3 16,2-2-4-16,0-4-19 0,9-1-22 0,1-3-22 16,6-1-32-16,1-6-26 0,2-3-43 0,1-3-106 15,4-2-313-15,6 1 140 0</inkml:trace>
  <inkml:trace contextRef="#ctx0" brushRef="#br0" timeOffset="-144448.501">13331 10897 253 0,'0'-4'251'16,"0"4"-17"-16,1-3-18 0,-1 3-13 0,0 0-16 15,0 0-9-15,3 11-11 0,-3 6-10 0,1 0-6 16,4 11-17-16,-5 1-9 0,8 4-4 0,-3 3-1 15,3 13-10-15,-2 1-3 0,2 0-5 0,-2 3-8 16,4 2-6-16,-2-1-5 0,-2 5-5 0,2 0-7 16,1-1-7-16,-4 1-3 0,5 1-12 0,-6-5-2 0,-4-3-7 15,3 0-4-15,-4-2-1 0,2-2-5 0,0-12-6 16,-2-3-17-16,0 1-14 0,-1-3-19 16,-2-3-32-16,1-4-34 0,-1-5-40 0,-4-2-43 0,5-5-33 15,-3 0-38-15,1-6-201 0,-3 3-483 0,3-7 213 16</inkml:trace>
  <inkml:trace contextRef="#ctx0" brushRef="#br0" timeOffset="-143473.558">13352 11385 174 0,'13'-26'169'0,"-1"2"0"0,1 7-9 15,-2 3-4-15,3 0-11 0,4 4-6 0,-4-1-7 16,7 6-9-16,-1 1-9 0,-1-1-9 0,3 5-5 15,1 0-11-15,-4 2-4 0,-1 1-5 0,0 5-5 16,-3-3-4-16,-1 3 5 0,-2 1 0 0,-3-1 0 16,0 7-2-16,-4-3-2 0,-3 0-1 0,-4 4-3 15,-3-1-5-15,-3 3-11 0,-2 1-1 0,-2-5-3 16,-2 3-4-16,-4 4-7 0,-3-2-5 0,-1 1-3 16,3-7-3-16,2-2-6 0,-1-1-5 0,8-4-9 15,-4 1-2-15,3-3-2 0,4-1-15 0,-2-2-9 16,5 0-15-16,4-1-16 0,-12-6-18 0,9-1-9 15,3-2-4-15,-1-4-2 0,3-2 1 0,2-1-4 16,4-2-1-16,-1 1 10 0,1 1 4 0,0-1 13 16,2 0 7-16,0 1 4 0,3 0-4 0,-1 4 16 15,-1 1 10-15,2-3 8 0,-7 7 1 0,3 1 10 16,-1 0 11-16,-2 3 15 0,2 1 8 0,-2 1 10 16,-6 1 15-16,12 5 3 0,-5 1 5 0,1 0 0 15,-1 5 6-15,0-2-2 0,3 4-6 0,-2-3-6 16,4 2-3-16,0 1-8 0,-3 0-6 0,4-4 4 15,1 2-8-15,-1-1-8 0,-3-3-3 0,0-1-1 16,3-1-21-16,0-4-22 0,0 1-19 0,-2-3-13 0,3-1-7 16,3-4-16-16,-2-2 2 0,-3-2-4 0,-1 0 4 15,-3 3 12-15,1-4 7 0,-2 0 3 0,-3 0 2 16,-3-4 11-16,-2-2 7 0,1 0 2 16,-4 2 9-16,-4 1 9 0,0-3 14 0,-2 5 12 0,-2-3 16 15,2 8 12-15,-2 0 9 0,0-1 6 0,-4 6 9 16,4 0-1-16,-4 5-3 0,2 1 2 0,4 1-7 15,-6 4 1-15,3 1-3 0,2 3-9 16,3-3 1-16,1 2-4 0,1 1-5 0,0-2-7 0,5-2 0 16,1 2-7-16,1-2 4 0,2 1-8 0,2-3-2 15,0-3-6-15,3 4-4 0,2-7-13 16,3 0-12-16,1-1 1 0,-1-1-9 0,3-4 2 16,1-3-1-16,0 2 8 0,-2-2-5 0,3-3 11 0,-4 1 0 15,1 0 0-15,-3-1 3 0,4-2 0 0,-6 1 7 16,3-1-4-16,-6 4 6 0,0 0-2 0,1 2 0 15,-2 2 7-15,-2 1-7 0,0 0 2 0,1 3-1 16,-1 0 1-16,-4 1 6 0,8 2 0 0,-4 5-1 16,2-2-1-16,-1 3 1 0,0 2 0 0,0 0-2 15,3 0 1-15,1 0 3 0,-3 0-1 0,1-1-2 16,5 3 0-16,-4-2-2 0,2 0 2 16,-1-5 1-16,1 3 0 0,1-3 0 0,-1-2-1 0,1-1-3 15,2-2-19-15,1-1-14 0,-5 0-6 0,2-2-12 16,1-2-5-16,-3-1 2 0,5-1-4 0,-4-3 10 15,3-2-8-15,0 0 3 0,-3-2 5 0,-1 1 5 16,3-3 5-16,-5-2 6 0,0-7 9 0,-1-4 5 16,0 1 2-16,-2-1 14 0,-3-1-1 0,1-4-2 15,-1-1 19-15,-2-13 4 0,2 15 13 0,0 1 25 16,2 3 28-16,-4 10 23 0,-1 1 20 0,1 4 7 16,2 5-4-16,-1 1-16 0,0 4-9 0,0 4 0 15,0 0 7-15,-7 18 0 0,3 0-3 0,-4 16-3 16,3 12-12-16,-1 0-7 0,1 2-3 0,1 1-11 15,-4 0-5-15,7-15-3 0,1 1-8 0,3 0-4 0,-3-1-7 16,2-1-2-16,2-3-6 0,0-4-10 0,1-2-12 16,0-5-16-16,0-5-20 0,0-1-33 0,1-3-30 15,-1-1-36-15,1-6-35 0,1-2-51 16,0-2-47-16,0-2-151 0,1-4-440 0,-1-1 195 16</inkml:trace>
  <inkml:trace contextRef="#ctx0" brushRef="#br0" timeOffset="-143332.109">14222 11139 207 0,'0'0'216'0,"0"0"-17"0,-3 3-23 0,3-3-14 16,0 0-15-16,0 0-18 0,22 2-14 0,-11-2-14 16,1 0-44-16,2-2-79 0,6-1-81 0,0 0-128 15,-1-2-250-15,-3-1 111 0</inkml:trace>
  <inkml:trace contextRef="#ctx0" brushRef="#br0" timeOffset="-143076.592">14650 11279 19 0,'16'-3'171'0,"-4"0"-15"0,1 2-22 0,6-4-11 16,-1-2-18-16,2 2-42 0,0-3-60 0,-2 0-71 15,-3 2-50-15,-3 2-127 0,-2-3 55 0</inkml:trace>
  <inkml:trace contextRef="#ctx0" brushRef="#br0" timeOffset="-142917.574">14768 11330 154 0,'8'5'207'0,"2"-3"-11"0,1 1-16 15,2-2-14-15,4 2-14 0,0 0-16 0,2-3-17 16,2-3-11-16,-1 1-15 0,2 1-53 0,-1-1-71 15,1-1-93-15,-2-3-109 0,0 1-253 0,-3-5 113 16</inkml:trace>
  <inkml:trace contextRef="#ctx0" brushRef="#br0" timeOffset="-142410.594">15230 10961 62 0,'-4'-4'211'0,"4"4"-17"15,0-5-12-15,0 0 1 0,4 1-5 0,5-4-10 16,2 1-8-16,2-3-10 0,1 3-6 0,-1-4-3 15,2 2-2-15,-3 0-5 0,4 2-4 0,1-1-4 16,-4 3-10-16,0 3-6 0,-2 0-7 0,2 0 2 16,-3 6 8-16,3 0 8 0,-5 6 18 0,4 1 4 15,-5 8 20-15,4 7-5 0,-4 1 6 0,-5 2-8 16,-2 2-9-16,0 2-16 0,-5-2-4 0,-3-2-18 16,-1 0-3-16,-1 0-15 0,-1 0-8 0,-6 0-8 15,2-4-11-15,-4-3-11 0,-1 0-16 0,4-2-12 16,-6-3-25-16,5-2-17 0,-2-5-6 0,4 0-13 15,-2-5 2-15,2-1-2 0,6-1-4 0,-4-6 1 0,2 2 2 16,2-5-3-16,2 4 4 0,1-6-3 0,1-4-2 16,1 0 0-16,4-5-1 0,1 2 5 0,2-2 4 15,2 6 3-15,0 0 5 0,2 2-5 16,0 1 7-16,2 4 2 0,1-4 6 0,2 7-2 0,1 1 11 16,-2 1-2-16,2 3 2 0,5 3-1 0,0 2 6 15,-3 0-8-15,4 3 6 0,-3-2-5 0,1 2 0 16,1 0-12-16,0-1-36 0,1-2-41 0,-5 1-63 15,4-3-68-15,0-3-73 0,-4 0-248 0,4-4-594 16,1-1 262-16</inkml:trace>
  <inkml:trace contextRef="#ctx0" brushRef="#br0" timeOffset="-142026.872">15681 10979 199 0,'-3'-5'266'0,"2"-1"-8"0,1-2-6 16,1 3-21-16,3 0-17 0,0-2-14 0,1 3-10 0,5-1-12 15,-2 1-5-15,4 3-13 0,-1 1-8 16,2 2-12-16,1 5-1 0,1 1-8 0,-1 3-2 16,-1 1-1-16,-2 5-13 0,5 3-9 0,-6 3-10 15,0-5-8-15,-6 2-7 0,-1 1-10 0,-3-2-2 0,-2 5-14 16,-3-7-7-16,-4 3-9 0,-1-3-14 0,-1-1-10 15,-3 0-10-15,1-3-17 0,-6 0-7 16,6-4-9-16,-4-1-6 0,2 0-5 0,0-4-1 16,4-3-4-16,1 5-2 0,0-6-2 0,1-2 1 0,1 1-2 15,5-2 0-15,0-1 1 0,-1-1 5 16,4 1 4-16,0-1 2 0,4 0-4 0,-3 1 5 0,3-2 2 16,1 4 6-16,-1-1 3 0,6 3 6 0,-1 0 4 15,4 3 7-15,-3 1 2 0,4 0 4 0,-5 2-2 16,3-1-1-16,1 5 1 0,1-1 5 0,2-1-5 15,-3 1-17-15,0-4-39 0,-2 0-55 0,2-3-67 16,7-1-44-16,-2-2-191 0,0-3-450 0,1 1 199 16</inkml:trace>
  <inkml:trace contextRef="#ctx0" brushRef="#br0" timeOffset="-141768.219">16194 10986 160 0,'0'0'265'0,"0"0"-15"15,0 0-2-15,-8 11-11 0,0 0-11 0,6 0-16 16,-5 5-19-16,2-1-18 0,-3 2-17 0,4-3-11 16,3 1-16-16,-4-4-15 0,5 0-3 0,0-1-23 15,0-2-11-15,5 0-8 0,-5-1-10 0,3-3-3 16,-1-1-13-16,5-1-17 0,-2-2-13 0,-5 0-11 16,10-3-2-16,-1-1 0 0,-4-1-2 0,0 1 3 15,1-4-3-15,0 0 5 0,-1-1-2 0,-3 0 0 0,-2-3-4 16,-2 0-1-16,0 2-4 0,-2 1-6 15,-1 0-12-15,-1 1-7 0,-2 0-18 0,-3 1-22 16,1 2-19-16,-4 4-29 0,2-1-32 0,-1-2-43 0,2 6-184 16,-2-2-410-16,4-2 181 0</inkml:trace>
  <inkml:trace contextRef="#ctx0" brushRef="#br0" timeOffset="-141494.522">16467 10643 133 0,'4'-5'316'0,"-2"-2"-12"15,1 2-14-15,-1 0-38 0,1 2-18 0,-3 3-7 16,0 0 4-16,6 17-1 0,-3 1-7 0,-1 10-9 0,0 5-8 16,-6 17 3-16,2 5-18 0,-1 1-8 15,-4 3-4-15,-2 21-8 0,2-22-14 0,-5-2-11 0,-1 2-14 16,-2 2-11-16,2-3-13 0,-2-3-4 0,-3 2-11 15,-1 2-10-15,1-8-10 0,-4-2-7 0,3-2-19 16,5-14-18-16,-4 1-25 0,2-3-55 0,-1-3-50 16,4-3-45-16,1-7-45 0,1-2-53 0,2-1-60 15,4-9-39-15,-2 1-253 0,4-4-646 0,3-2 285 16</inkml:trace>
  <inkml:trace contextRef="#ctx0" brushRef="#br0" timeOffset="-141248.599">16514 11355 57 0,'5'2'261'0,"-5"-2"-1"0,9 5-8 15,-4 0-17-15,-1 0-18 0,-3 2-20 0,3-1-25 16,-4 2-10-16,5-3-19 0,-1 2-16 0,0-2-14 16,-1 0-12-16,4-1-8 0,-2-1-13 0,4 0-10 15,0-3-6-15,3 1-9 0,2-2-5 0,-3-2-5 16,2 0-3-16,-3-1-5 0,-1-1-1 0,-2 2-7 15,-1-2 1-15,-1-4-3 0,-2 2 2 0,-2 1-4 16,-1-3-2-16,-1 2 0 0,-5-3-4 0,-2 3-6 0,-4 2-26 16,-7 0-29-16,-3 3-49 0,-10-1-71 0,1 6-72 15,-3-3-191-15,0 4-459 0,2 1 204 16</inkml:trace>
  <inkml:trace contextRef="#ctx0" brushRef="#br0" timeOffset="-139425.873">18219 10909 50 0,'5'-5'140'0,"1"-2"-4"0,1 3-10 0,0-6-1 15,1 5-7-15,2-5-4 0,-1 2-6 0,1-2-3 16,-1 0 0-16,0-3 3 0,4 0-6 0,-4 4-2 15,0-6-7-15,-4 4 3 0,2-1 1 0,-1 1-2 16,-2-4 0-16,-2-1 1 0,-1-1-4 0,-1 4-1 16,-1-3 0-16,-1 1 1 0,0 3 3 0,-3 0 0 15,1 1 6-15,-2 1 5 0,0 3-7 0,-1-1-2 16,-3 1-5-16,2 7-9 0,-2 0-2 0,-3 7-6 16,-6 0-4-16,-4 11 2 0,1 8-8 0,-14 11-3 15,5 0-3-15,2 6-6 0,0 3-5 0,4-2-5 16,-1 2-3-16,6-4-2 0,8-10-7 0,-1 3 0 15,4-2-3-15,3 1-6 0,0-5-5 0,1-3-8 16,5-2 0-16,3-5-10 0,0-1-5 0,2-1-4 16,3-4-4-16,3-4-6 0,-1-2-6 0,3-3-1 15,10-3-5-15,-2-4-12 0,8-3-10 0,-1-6-8 16,3-1-2-16,-3-2 0 0,0 2 6 0,-2-3 6 16,-3 0 7-16,-6 6 5 0,-2-1 3 0,-4 6 3 0,-2-3 3 15,1 4 5-15,-3 0 2 0,-1 3 5 0,0 0 1 16,-6 1 9-16,9 2 1 0,-4 2-1 0,2 2 6 15,-2-1 1-15,0 4-1 0,3-2 0 0,-1 0 0 16,1 1 4-16,1-1-2 0,1 0-2 0,2-2 0 16,0 1-1-16,1-2 0 0,5-1 1 0,0-4-2 15,3-1 0-15,-4-2 2 0,3 0 0 0,-4-3-8 16,1 0-4-16,-2 0 1 0,3-3 3 0,-12 3-3 16,6-3 1-16,-1-2 1 0,-4 2 3 0,-6-1 5 15,0-1 0-15,-1-1 1 0,-4 1-1 0,-1-5-1 16,-3 3 5-16,-2 0 1 0,-1 0 1 0,-7 1-1 15,2 0 4-15,-1 3 9 0,-10 1 6 0,2 0 0 16,-4 4 5-16,9-1-1 0,-2 6-1 0,-6 0-2 16,6 3-1-16,2 1-4 0,-2 1-2 0,3 0-6 15,1 2-6-15,0 1-15 0,4-1-18 0,4 3-15 16,2-4-20-16,1 2-20 0,3 1-23 0,0-2-19 16,5 1-9-16,2-5-5 0,2 2-5 0,3-3 6 15,3 0 5-15,0-2 3 0,6-6 14 0,2 2 11 16,-2-3 15-16,2-1 10 0,-1 0 16 0,1-2 10 15,-1 0 37-15,-1-1 15 0,1 1 26 0,-2 0 7 16,0 2 15-16,0-1 8 0,0 1 8 0,-4 4 7 16,1 0 2-16,0 3 8 0,1 1 4 0,-4 2 9 15,3 4 2-15,-3 0 5 0,4 5 2 0,-1 0-9 16,-1 4-3-16,-4-1-7 0,3 3-7 0,-4-1-6 16,2 0-9-16,1-1-7 0,-1-1 1 0,-3-3-13 15,1-3 0-15,-2-1-5 0,4 1-6 0,-5-3-1 16,5-3-6-16,1 0 2 0,-1-4-2 0,-1 0-4 15,6-3 1-15,1-4-5 0,-1-2-1 0,0 0 1 16,-1-4-1-16,-2 4-1 0,-1-2 0 0,0-2-3 0,0 1-5 16,-4 4 6-16,0-1 2 0,-3 5-3 0,2 1-5 15,-1-2 3-15,-1 2-4 0,-1 3-3 0,2 1 6 16,-4 1 2-16,0 0 0 0,9 9-6 16,-5 2 4-16,1-2 0 0,0 2 1 0,2 3 5 0,-1 2-9 15,-1-5-2-15,5 3 1 0,-5-3 0 0,3-2-2 16,0 0 1-16,2-2 1 0,-1-1-5 0,-1-2 0 15,3 0-24-15,-1-3-18 0,1-2-11 16,3 0-9-16,-4-6-15 0,1 1-1 0,5-2-3 0,-3-5 7 16,0 1 4-16,-1 1 11 0,-1-5 6 15,1 1 6-15,-2-3-1 0,0-4 9 0,-2 4 7 16,1-8 0-16,-4-1 1 0,-2 2 2 0,3-2 11 0,-5-1-2 16,-1-4 11-16,3-1 1 0,-6 3 11 0,2-3 8 15,-5 4 14-15,3 0 11 0,3 10 18 0,-5 1 14 16,5 4 16-16,-4 6 6 0,4-2-5 0,-1 6-10 15,1-3-6-15,-3 6-9 0,3 1-1 0,0 0 0 16,-2 17 5-16,-1-2-1 0,-2 15 3 0,2 2-3 16,1 16 5-16,1-1 4 0,-2 4 0 0,3 3-3 15,4-1 1-15,-2 2-1 0,1-1-8 0,1 0-3 16,1-2-5-16,-1-1-7 0,1-3-3 0,-1-13-6 16,0 1-2-16,3-3-5 0,-4-1-10 0,-2 0-20 15,-1-3-27-15,0-1-34 0,-4-10-43 0,2 0-40 16,-6-1-44-16,6-9-39 0,-5 4-39 0,-2-7-175 15,1-1-482-15,1 0 214 0</inkml:trace>
  <inkml:trace contextRef="#ctx0" brushRef="#br0" timeOffset="-139204.916">19085 10950 135 0,'9'-7'153'0,"6"3"4"15,-2 0-11-15,-1 3-8 0,3-2-1 0,0 3-10 16,1 3-4-16,3-2-6 0,-3 4 1 0,1 1-8 0,-5-2-5 16,0 1-4-16,5 3-9 0,-6 1-7 0,0-3-6 15,-4 1-9-15,1 1-9 0,-2 0-4 16,-1-1-8-16,0 2-2 0,-2-3-7 0,0 0-16 16,-2 0-31-16,-1 1-36 0,0-2-47 0,1-2-42 0,-1-3-202 15,0 2-360-15,0-2 159 0</inkml:trace>
  <inkml:trace contextRef="#ctx0" brushRef="#br0" timeOffset="-139073.8">19384 10834 92 0,'0'0'140'0,"0"0"-23"0,0 0-14 0,0 0-35 0,0 0-36 15,15 6-39-15,-11-2-85 0,-1 0-97 0,3 1 43 16</inkml:trace>
  <inkml:trace contextRef="#ctx0" brushRef="#br0" timeOffset="-138176.344">19674 10879 34 0,'-7'-5'195'0,"0"-1"1"0,-2 1 2 0,0 2 3 15,-6 1-8-15,-2-3-3 0,4 5-5 0,2 0-15 16,-6 2-6-16,1-1-11 0,-2 6-9 0,4 1-11 15,-3 0-9-15,1 4 3 0,3-2-20 0,0 1-12 16,2 3-7-16,5-1-9 0,-1 1-11 0,3-2-6 16,3 0-8-16,-2 0-4 0,3 0-11 0,3-1 0 15,-2-1-7-15,5-2-4 0,-1-3-5 0,2 4-4 16,3-6-7-16,2 0-12 0,0-3-9 0,6-3-8 16,3-1-6-16,-3-6-8 0,1 4-9 0,-3-8-4 15,2 2 1-15,5-4 1 0,-5-2 8 0,4-1 1 16,-3 1 3-16,-4-2 2 0,2 0 4 0,-6-7 4 15,-1 0 2-15,0 1 1 0,-4-3 1 0,0-1-1 16,-2 1 3-16,0-4 6 0,-3 5 0 0,-1 2 6 16,0 8 4-16,-1-2 15 0,1 3 20 0,0 8 9 15,-2-2 9-15,0 6-6 0,2-4-5 0,0 6-2 16,0 3-7-16,0 0 6 0,0 0 1 0,-10 15-1 16,6 1-1-16,-4 7-3 0,0 4 0 0,2 4 0 15,2-1 2-15,1-1-1 0,1 4-3 0,1-2-4 0,2 1 0 16,1 2-5-16,1-1-1 0,3-5 0 0,4 1-2 15,-1-2-11-15,1-2 3 0,3-3-3 0,-3-3 9 16,4-5-17-16,0 1-11 0,0-4-6 16,4-5-26-16,-1-1-14 0,1-2-17 0,0-3-19 0,1-2-20 15,1-4-5-15,-3 0-11 0,3-4-7 0,-3-1-6 16,-2-5-6-16,4-3 0 0,-1 0 1 16,-2-4 7-16,-5 1 13 0,-2-2 3 0,-1 5 17 15,-3-6 18-15,-4 6 24 0,-2 1 21 0,-2 0 26 0,3 6 31 16,-2 5 17-16,0 0 10 0,1 2 0 0,-4 5 6 15,5 0 6-15,0 0 2 0,-13 10 8 0,8 1 7 16,-3 2-2-16,2 3-2 0,-3 2-9 16,5 0-7-16,0 0-4 0,3 2-7 0,-1-3 0 0,0 2-7 15,4-3-4-15,0 1-4 0,-1-6-4 0,3 2-8 16,4-2-5-16,-2-3-23 0,3-2-22 0,-1 2-15 16,1-7-30-16,2 1-19 0,0-5-10 0,6-3-23 15,-5-1-9-15,-2 2-4 0,6-8 11 0,-2 2 3 16,-2-1 14-16,-1-2 7 0,1 0 21 0,-3 0 16 15,0 0 23-15,-3 3 36 0,-3 1 24 0,6 2 30 16,-5 0 26-16,-3 3 17 0,1-1 7 0,0 3-14 16,-2 3 3-16,0 0 6 0,0 0 10 0,1 11 11 15,-2-7 3-15,1 8-6 0,-4-2 3 0,3 2-13 16,-2 0-6-16,2 2-7 0,-3 1-7 0,4-3-6 16,0-2-10-16,-2 1-3 0,-1-1-10 0,3-2-4 15,0 1-4-15,0-2-9 0,3-2-1 0,-1 1-1 16,2-4-5-16,-3 3-1 0,5-4-2 0,-6-1-4 15,10-1 0-15,1-5-1 0,-6 2-1 0,3-1-2 16,0-4-2-16,2 4-3 0,-2-5-1 0,1 3 3 0,-3 1 0 16,4 0-7-16,-5 1 4 0,0 1-1 0,2 3-1 15,-2 1 2-15,-5 0-2 0,10 1 1 16,-6 2 0-16,-1 1 2 0,2 2-1 0,1 1-1 16,2 0-2-16,-4 4-1 0,3-4-8 0,-2 2-23 0,2-2-21 15,0 2-21-15,0-5-30 0,-1-1-23 0,4-2-26 16,3-1-18-16,0-1-17 0,-2-2-159 15,5-2-373-15,-5 2 165 0</inkml:trace>
  <inkml:trace contextRef="#ctx0" brushRef="#br0" timeOffset="-137840.867">20624 10918 81 0,'2'-9'128'0,"1"-1"9"0,-1 4 17 16,-2-2 15-16,2 3 6 0,-2 3 5 0,0 2-7 16,-2-6-12-16,2 6-7 0,0 0-10 15,-10 7 2-15,6-1-6 0,-1 5-6 0,1 1-10 0,0-2-4 16,1 7-12-16,0 0-7 0,2 0-6 0,-2 0-8 15,4 0-10-15,-1 1-8 0,2-4-6 0,-1 1-9 16,2-3-6-16,4-1-5 0,-3-1-4 0,4 0-7 16,-2-3-1-16,3 0-3 0,2-2-6 0,1-3-1 15,1-2-19-15,1-1-9 0,-4-2-11 0,8-2-8 16,-4-2-10-16,4-2-3 0,-4-1-6 0,-1-2-2 16,1 1-1-16,-1-6-1 0,-3 1-1 0,-2 1 7 15,-1 0 5-15,-2-1 3 0,-2 0 4 0,-3 5 7 16,0-1 16-16,0 3 16 0,0 2 8 0,0 2 1 15,-2 2 1-15,2 3 6 0,0 0-1 0,0 0 4 16,0 0 2-16,-15 17 2 0,11-5-2 0,2 5 1 16,-1 1-1-16,2 0-4 0,1 1 1 0,3-2-4 15,-1 1-6-15,2-1-1 0,2-1-3 0,3-2-7 16,2-1-16-16,0-4-41 0,3-1-42 0,-4-3-70 16,12-5-46-16,-2 2-219 0,9-6-463 0,0-1 206 15</inkml:trace>
  <inkml:trace contextRef="#ctx0" brushRef="#br0" timeOffset="-137554.666">21246 10853 46 0,'20'-3'207'0,"-2"-2"-24"0,0 2-19 0,4-3-17 15,6 1-14-15,-8-2-21 0,-2 2-39 0,0 0-53 16,1-2-47-16,-6 3-63 0,-3-1-72 0,-1 3-175 15,-1-1 78-15</inkml:trace>
  <inkml:trace contextRef="#ctx0" brushRef="#br0" timeOffset="-137400.555">21306 10934 49 0,'10'4'183'0,"-2"-3"-7"16,6 0-13-16,5 2-16 0,0-3-17 0,3 0-10 0,4 0-11 15,6-4-13-15,-4 0-16 0,2-1-30 0,-2 1-58 16,4-5-79-16,-5 1-115 0,-5 0-218 16,3 0 97-16</inkml:trace>
  <inkml:trace contextRef="#ctx0" brushRef="#br0" timeOffset="-137117.319">21847 10550 188 0,'0'0'346'0,"-7"-2"-22"0,7 2-25 0,0 0-26 16,0 0-18-16,-9 3-10 0,8 4-5 0,1-1-5 15,0 8-9-15,0 4-19 0,0 3-19 0,1 5-17 16,-1 0-5-16,1-6-27 0,-1 5-9 0,2 3-17 15,-1-3-12-15,-2-6-17 0,2 2-19 0,-1-6-28 16,0 2-37-16,0 0-39 0,0-6-34 0,-1 1-37 16,1-6-34-16,-2 3-25 0,2-4-23 0,2 0-22 15,-1-3-19-15,-1-2-22 0,0 0-180 0,12-2-469 16,-7-2 208-16</inkml:trace>
  <inkml:trace contextRef="#ctx0" brushRef="#br0" timeOffset="-136802.562">22029 10679 196 0,'4'-5'267'16,"-1"3"-20"-16,-3-2-14 0,0 4 4 0,0 0 14 0,5 11 3 16,-5-1 7-16,-5 1-5 0,5 7-17 0,0 8-8 15,-3-1-17-15,3-1-23 0,0-5-11 16,0 1-19-16,0 6-13 0,0-7-17 0,3-2-13 16,-3 0-5-16,5-2-24 0,-3 2-14 0,5-8-14 0,-1 2-8 15,-1-5-15-15,3 1-27 0,3-4-28 0,0 0-22 16,1-3-24-16,2-3-8 0,3-1-8 0,-2-3-4 15,3-1 0-15,-4-2-2 0,2-1-4 0,-1-4 0 16,-4 1 9-16,2-7 1 0,0-5 5 0,-7 7 7 16,2-10 4-16,-4 2 8 0,-2-1 5 0,-2-3 7 15,0 1 6-15,-6 0 5 0,2 4 5 0,-6 1 19 16,5 8 14-16,-3 1 10 0,-1 8 8 0,-1-4 0 16,0 7-4-16,0-4-3 0,-4 9 2 0,1 0-5 15,-6 7-1-15,1-1-4 0,2 2-19 0,1 0-32 16,0 4-43-16,2 0-58 0,0 1-63 0,3 0-231 15,2 2-472-15,1-3 209 0</inkml:trace>
  <inkml:trace contextRef="#ctx0" brushRef="#br0" timeOffset="-136465.774">22328 10661 118 0,'5'6'319'0,"-6"-1"-20"0,0 5-15 15,-2 1-15-15,1 6-16 0,0 1-20 16,1 1-18-16,1 6-29 0,0-7-10 0,3 9-11 16,-1-10-28-16,5 2-15 0,-2-4-12 0,5 6-17 0,-4-9-9 15,3 4-11-15,4-4-6 0,-3-3-4 0,1-1-19 16,1-3-28-16,1-1-17 0,1-2-8 0,3-2-11 16,2-2-5-16,-2-1 2 0,2-3 5 0,-2 0-5 15,-2-4 3-15,-1-1 4 0,2 0 1 0,-3-3 2 16,-1-1 1-16,-1-3 3 0,-1-4 2 15,-3-6 1-15,0 2-2 0,-4-2 8 0,-2 9 0 0,-2-9 3 16,-3 1 7-16,-2 4 14 0,-1 3 8 0,-3-3 5 16,1 7 4-16,1 3-9 0,-2 4-2 0,-4-3-4 15,0 7-1-15,1 3-5 0,-4-1-7 0,1 4-13 16,-3 3-24-16,4 2-27 0,-3 4-47 0,1 0-52 16,3 2-58-16,1 0-270 0,1 0-516 0,1 2 228 15</inkml:trace>
  <inkml:trace contextRef="#ctx0" brushRef="#br0" timeOffset="-136147.774">22718 10634 222 0,'0'0'267'0,"-7"-3"-19"0,7 3-28 15,-3-1-20-15,3 1-19 0,0 0-17 0,0 0-19 16,0 9-15-16,0-9-18 0,5 4-10 0,-1-2-14 16,1 3-24-16,2-3-26 0,5 1-19 0,-2-3-26 0,2 0-11 15,0-2-4-15,-1 1-5 0,0-1 0 16,-1-1 6-16,-1-1 4 0,-1 1 0 0,-2 1 12 16,-2-3 10-16,-3 0 17 0,3 0 12 0,-3 0 8 0,-1-1 5 15,-2 0 2-15,-2 0 1 0,0 2-1 0,-2-3 1 16,-3 3-10-16,-1-2-4 0,-3 2-1 0,5 1-10 15,-1 1-15-15,-3 0-26 0,1 1-32 0,1 1-49 16,-1-2-46-16,4 4-62 0,-2-1-133 0,2 1-365 16,-2-1 161-16</inkml:trace>
  <inkml:trace contextRef="#ctx0" brushRef="#br0" timeOffset="-135838.556">23032 10211 305 0,'4'-11'306'0,"-2"5"-12"0,0 1-12 0,-2-3-19 15,4 5-18-15,-2-1-23 0,0 2-19 0,-2 2-15 16,0 0-10-16,6 9-1 0,-6 4-4 0,1 5-3 16,-2 11-12-16,1 7-1 0,-8 11 1 0,2 3-17 15,-4 4-6-15,3-1-4 0,-2 2-6 0,1 5-9 16,-8 20-9-16,1-24-5 0,3 2-10 0,-5-2-13 15,1 3-6-15,-4-4-9 0,2-4-1 0,-4 2-12 0,3-7-10 16,2 2-4-16,1-14-15 0,1-1-29 16,1-5-25-16,0 1-33 0,2-5-18 0,1 0-35 15,5-8-20-15,0-7-31 0,-1 3-14 0,6-8-21 0,1 1-23 16,3-2-27-16,-3-3-25 0,0 0-15 16,21-12-174-16,-10 4-506 0,4-4 223 0</inkml:trace>
  <inkml:trace contextRef="#ctx0" brushRef="#br0" timeOffset="-135595.63">22979 11033 121 0,'18'-28'147'0,"-8"4"-1"0,-3 7 25 16,2 4 13-16,-4 5 5 0,-1 1-7 0,0-1-8 16,0 3-5-16,-4 3 3 0,0 2 3 0,0 0-3 15,0 0-12-15,0 18-6 0,-4-9-22 0,4 3-12 16,0 0-3-16,0 0-23 0,0-2-10 0,4 2-8 16,-4-1-8-16,4 1-12 0,0-2-6 0,2-2-4 15,-3 2-7-15,3-6-6 0,-2 2-7 0,2-2 2 16,-1 0-21-16,0-3-4 0,2 1-4 0,-1-1 1 15,-6-1 0-15,13-3 1 0,-8 2-1 0,-1-3 3 16,0 0-1-16,-2-4 1 0,1-1 10 0,-3 2-13 16,-3-6-5-16,1 5-9 0,-2-4-13 0,-4-3-3 15,2 5-21-15,-3-1-20 0,1-3-29 0,-5 1-25 16,3 4-32-16,3-3-34 0,0 3-55 0,-3 0-138 16,6-2-415-16,0-1 185 0</inkml:trace>
  <inkml:trace contextRef="#ctx0" brushRef="#br0" timeOffset="-134993.613">23442 10287 191 0,'-3'-2'238'0,"3"2"-28"0,0 0-21 0,0 0-13 16,0 0-18-16,7-6-13 0,-1 6-16 0,6-1-8 0,4 0-13 15,1-3-12-15,1 2-8 0,4-1-9 16,-3 2-3-16,-1-3-5 0,1 1-6 0,-1 1 4 0,1-3-2 16,-7 3 2-16,4-3 1 0,-7 2 5 0,0 1 3 15,0 0 9-15,-4-1 12 0,1 0 6 0,-3 1 15 16,3 0 7-16,-4 0-2 0,-2 2-13 0,6-3 10 15,-6 3-7-15,4-2 2 0,-4 2-3 0,0 0-11 16,4-3-12-16,-4 3-5 0,0 0-11 0,0 0-5 16,0 0-11-16,0 0-4 0,0 0-12 0,0 0 3 15,0 0-10-15,-4 13-6 0,-1-4 18 0,-4 1-16 16,5 0-2-16,-5 1-2 0,4 4-3 0,-4 0 3 16,6-3-5-16,-3 4 1 0,1-1-4 0,3 2 7 15,-2 2-4-15,1-2 4 0,2-1-6 0,0 3-11 16,1-1 12-16,1 0-2 0,2 2-3 0,0-2 2 15,1 8-6-15,0-1 3 0,1-1-8 0,5 5 0 16,-1 0 2-16,-1 0 3 0,1 0-4 0,1 2 0 16,0 0 1-16,3-1-4 0,-1-1 2 0,-6 3-1 15,3-1-2-15,1-1-4 0,2 1 5 0,-2-2-2 16,-1 2 1-16,0-2 8 0,-1 1-6 0,1-2-3 16,-1 1 3-16,-4-1 2 0,3-1 12 0,-2-1-5 15,-3 0 1-15,1-5 1 0,-3-1 2 0,-3-1 1 16,-2 7 7-16,-2-3 6 0,-2 1 5 0,-3-7-2 15,3 3 5-15,-12 3-6 0,-3-2 2 0,-4 4-9 0,-15 6-3 16,-7-1-6-16,-9-5-24 0,-28 10-29 0,-10-3-48 16,-1 1-48-16,-2-3-54 0,-7 2-56 0,-10-5-70 15,0 6-84-15,-8 1-307 0,-5-2-758 16,3-3 336-16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45:32.40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6926 12571 40 0,'-3'-2'36'0,"3"2"-10"0,-3-5-11 0,3 5-11 16,4-9-9-16,-4 4-15 0,4 2-20 0,-2-1 9 16</inkml:trace>
  <inkml:trace contextRef="#ctx0" brushRef="#br0" timeOffset="9589.264">3800 8931 30 0,'-8'-9'78'0,"7"2"-12"0,2 1-4 0,3-2-6 16,5-2-10-16,5-1-4 0,2 0-8 0,2 0-8 15,9-2-5-15,3 1-12 0,-1 3-16 0,3 0-37 0,-1 3-27 16,-2-1-74-16,2 2 32 0</inkml:trace>
  <inkml:trace contextRef="#ctx0" brushRef="#br0" timeOffset="81794.435">15566 621 129 0,'0'0'159'0,"0"0"-17"0,0 0-3 16,0 0-19-16,0 0-4 0,0 0 3 0,0 0-16 15,0 0-3-15,-9-21-6 0,9 21-10 0,0 0-4 16,0 0-8-16,0 0-2 0,0 0-9 0,0 0-4 16,0 0-3-16,0 0-7 0,-18-8-5 0,18 8 0 15,0 0-10-15,0 0-1 0,0 0-2 0,0 0 5 16,-60 14-9-16,42-6 1 0,-1 1-5 0,-4 3-8 15,1 4 6-15,4-8-4 0,2 2-5 0,-2-2 2 16,-1 3-1-16,2-3-2 0,17-8-1 0,-24 14-1 16,16-8 1-16,8-6-5 0,-14 11 2 0,14-11-1 15,0 0 0-15,-9 18 1 0,9-18-4 0,0 0 6 16,0 0-7-16,13 19 7 0,-13-19 0 0,19 12-6 16,-19-12 2-16,23 8-2 0,-23-8 1 0,28 9 5 15,-12-5-8-15,-16-4 6 0,27 9-7 0,-27-9 3 16,21 11-1-16,-21-11-1 0,19 9 6 0,-19-9-5 15,14 12 2-15,-12-6-4 0,0 7 4 0,-4-3 0 16,-3 6 2-16,-1 0 0 0,-4-1-5 16,1 2 3-16,-1 2-3 0,-6 0 0 0,4-4 7 15,-1-1-3-15,0 1-2 0,1-3-1 0,0 0 0 16,7-3 5-16,-3-1 1 0,2 0-2 0,2-2-4 16,-1-1-2-16,5 1 2 0,-4-1-3 0,3-1 4 15,-2 0-4-15,3-4 3 0,4 9 0 0,-4-9 2 16,4 5 1-16,0-4-1 0,-4-1 0 0,10 2 0 15,-10-2-5-15,8 0 3 0,-3 0-2 0,0 1-1 16,-5-1 0-16,11-3 3 0,-7 6 1 0,-4-3-3 16,8 2 2-16,-8-2 0 0,5 5-1 0,-2 0 0 15,-2 0 4-15,-2 2-4 0,1 3 5 0,-4 2 2 16,0-2-2-16,-1 4-2 0,0 0-4 0,-3 1 7 16,-1 0-9-16,5 1 8 0,-2 0-3 0,-3 1-1 15,0 0 5-15,4 0-5 0,-2 0 2 0,1-2 1 16,1-4 1-16,0 5-4 0,2 1 0 0,2-2 5 15,2-3-4-15,-1 2-3 0,4 0 6 0,-3-4-3 16,3-2 1-16,5 0 0 0,-4-2 0 0,7 1 2 16,-1-4-3-16,4 3 2 0,5-3 1 0,-2-1-11 15,2-2-12-15,7-6-35 0,2 1-31 0,-2-6-53 16,3 2-194-16,-2 0-360 0,2-4 160 0</inkml:trace>
  <inkml:trace contextRef="#ctx0" brushRef="#br0" timeOffset="82123.727">15965 1023 22 0,'0'0'169'0,"-3"-3"-16"0,3 3-6 0,0 0-21 16,0 0-3-16,0 0-23 0,-9 2-6 0,9-2-11 16,0 0-3-16,0 0 4 0,-1 9-1 0,1 0 9 15,-3-3-3-15,3 6-1 0,0-2-5 0,-1 1 1 16,1 0-11-16,0 1 2 0,-1 0-9 0,2 3-4 16,0 0-4-16,-2-3-9 0,2-2-3 15,-1 4-4-15,3 0 2 0,-2-4-10 0,-1 2-6 16,0-4-3-16,3-1-7 0,-2 2-10 0,-1-2-16 15,0 1-24-15,1-3-36 0,-1-5-28 0,0 9-38 0,0-6-28 16,0-3-143-16,-5 5-331 0,5-5 147 0</inkml:trace>
  <inkml:trace contextRef="#ctx0" brushRef="#br0" timeOffset="82324.655">15778 921 73 0,'13'0'160'0,"-4"0"-17"15,2 0-4-15,3 0-21 0,3-2-11 0,5 2-10 16,-3 2-11-16,0-2-9 0,3 2-23 0,-3 1-20 16,-1 1-25-16,-6 1-37 0,5 3-28 0,-5-1-40 15,-6-2-58-15,-1 5-165 0,-2 1 74 0</inkml:trace>
  <inkml:trace contextRef="#ctx0" brushRef="#br0" timeOffset="82489.739">15806 1363 47 0,'4'8'154'0,"4"-3"-4"15,1 2-10-15,1-5-16 0,5 1-3 0,3-3-22 16,4 1-6-16,-1-1-17 0,9-1-27 0,-1-3-41 15,2-1-41-15,2 0-57 0,2-1-67 0,-1-1-169 16,2-4 75-16</inkml:trace>
  <inkml:trace contextRef="#ctx0" brushRef="#br0" timeOffset="83310.487">16248 940 76 0,'0'0'146'0,"3"-5"-18"16,-3 5 2-16,0 0-10 0,-4-5-14 0,4 5-8 16,0 0-2-16,0 0-3 0,0 0-8 0,0 0-13 15,0 0-6-15,0 0-3 0,0 0 1 0,0 0-4 16,4 17 18-16,-1-9-10 0,3 4 6 0,0 2-2 16,-2 3 7-16,0 0-1 0,2 9-1 0,-2-1-4 15,1-6 1-15,-2-2 0 0,-5 2-4 0,5-2-3 16,2 3 0-16,-5-4-10 0,5 1 1 0,-4 0-5 15,3-4-4-15,-2 1-5 0,0-1-4 0,-2 1-1 16,0-4-5-16,0-1-6 0,0 3 0 0,1-7-8 16,2 0 3-16,-2 2-7 0,-1-4 2 15,0-3-4-15,0 7-6 0,0-2-16 0,0-5-18 16,2 5-18-16,-2-5-32 0,0 0-32 0,0 0-77 16,0 0-44-16,0 0-140 0,0 0-398 0,0 0 177 0</inkml:trace>
  <inkml:trace contextRef="#ctx0" brushRef="#br0" timeOffset="83560.781">16831 1307 230 0,'0'0'237'16,"-1"1"-17"-16,1-1-23 0,0 0-14 0,0 0-18 16,0 0-20-16,0 0-13 0,1 5-13 0,-1-5-13 15,1 6-16-15,-1 0-8 0,0-1-26 0,2 4-21 16,-2-1-34-16,0 1-41 0,0-2-49 0,1 3-58 16,-1-2-140-16,0-1-312 0,0-7 139 0</inkml:trace>
  <inkml:trace contextRef="#ctx0" brushRef="#br0" timeOffset="84106.731">17245 955 2 0,'0'0'188'0,"0"0"-12"0,0 0-19 15,-4-4-11-15,4 4-18 0,0 0-7 0,0 0-14 16,0 0-9-16,0 0-10 0,0 0-5 0,0 16-3 0,4-7-4 16,-4 1 0-16,0 2-8 0,0 5-9 15,0-2 3-15,1 0-9 0,-2 1-5 0,1-1-3 16,0-1-4-16,0 1-5 0,0-3-12 0,0 0 7 16,-4 2-6-16,4-1 0 0,0-3-2 0,0 4-11 15,-1-3-3-15,1-2-18 0,-1-1-8 0,-2-2-25 16,3 1-25-16,-1-2-33 0,-2-1-38 0,2 0-14 15,-3-3-109-15,4-1-282 0,0 0 125 0</inkml:trace>
  <inkml:trace contextRef="#ctx0" brushRef="#br0" timeOffset="84317.511">17111 933 88 0,'0'0'176'0,"15"2"-10"0,-10 1-11 0,4-3-14 16,-2 0-15-16,4 0-10 0,-2 0-17 15,5 2-6-15,0 0-13 0,-4-2-8 0,3 2-17 16,1-1-22-16,0 2-20 0,-5 0-38 0,3 1-22 16,-2 1-31-16,-4 2-26 0,1 3-90 0,-6-3-209 15,-2 4 93-15</inkml:trace>
  <inkml:trace contextRef="#ctx0" brushRef="#br0" timeOffset="84472.606">17069 1397 83 0,'2'5'165'0,"3"-1"-1"16,2-1-16-16,4-2-4 0,2 2-19 0,6-3-11 15,4-1-12-15,7-2-16 0,3-4-28 0,1 2-43 16,6-1-65-16,-3-1-143 0,-2-1-208 0,0-2 93 15</inkml:trace>
  <inkml:trace contextRef="#ctx0" brushRef="#br0" timeOffset="85306.123">17683 1008 41 0,'0'0'127'0,"0"0"-7"15,0 0-13-15,0 0-12 0,0 0-11 0,0 0-5 16,-2-3-11-16,2 3-4 0,0 0-5 0,0 0 0 0,0 0-2 15,0 0-4-15,0 0 10 0,0 0-1 0,0 0 12 16,0 0-5-16,0 0-1 0,0 0 6 0,5-7-4 16,-4 3 1-16,4 1-3 0,-2-3 0 15,2 2-5-15,1 0-1 0,-2 1-2 0,0-2-3 16,0 3 5-16,1-3-8 0,0 4-4 0,3-1 3 16,-2 0 1-16,2 2-3 0,2 2-3 0,-2 0-1 15,1 2-4-15,1 0-3 0,-1 3-1 0,0-2-4 16,0 7-5-16,2-4 1 0,-1 7-6 0,-2-3-2 15,-3 5-4-15,0 0 1 0,-5 0-3 0,1 1 0 16,-4 0-4-16,-1 1-2 0,-4-4 1 0,-5 10-3 16,5-10-2-16,-5 1 3 0,0-2-8 0,-6 5-1 15,4-7-8-15,0-2-7 0,0-1-4 0,0-1-1 16,-2 0-1-16,3 0-3 0,1-5 4 0,3-1-7 16,0-2 2-16,3 3 0 0,-3-8 0 0,3 3 0 15,1-3-6-15,1 1 8 0,1-2-3 0,-1-2 1 16,4 1 5-16,1-2-2 0,1 2 7 0,3 2 1 15,1 0 8-15,-1 0-3 0,1 1 7 0,3 1 4 16,-3 0 5-16,8 1 2 0,-3 0-2 16,5 4 1-16,-2-2-4 0,0 3 4 0,6 1-2 0,0-1 4 15,-6 0-8-15,1 1-6 0,4 1-11 0,-1 3-30 16,-5-2-31-16,6 1-51 0,-4 0-44 0,4 0-161 16,-10-1-358-16,7-2 159 0</inkml:trace>
  <inkml:trace contextRef="#ctx0" brushRef="#br0" timeOffset="85489.471">18345 1247 183 0,'4'3'164'0,"-1"2"-14"0,-1 0-17 16,1 2-10-16,1 2-29 0,-4-1-26 0,1 2-32 15,4 1-44-15,-3-1-50 0,1 2-90 0,-3-7-160 16,3 4 71-16</inkml:trace>
  <inkml:trace contextRef="#ctx0" brushRef="#br0" timeOffset="85844.979">18740 984 19 0,'0'0'154'0,"-6"2"-5"0,4 5-15 16,0-2 6-16,-2 4-8 0,0-1-11 0,0 4-4 16,3-1-1-16,-2 6-5 0,2-1 0 0,1 1-10 15,0 1-10-15,-2-1-9 0,2 1-9 0,-2-1-4 16,2 2-13-16,0-2 1 0,0-7-10 0,0 3 0 16,0-2-6-16,0 0-12 0,2-2-7 0,-4 0-24 15,4-2-18-15,-4 1-28 0,2-8-39 0,-1 9-21 16,2-5-45-16,-1-4-115 0,0 0-288 0,0 0 128 15</inkml:trace>
  <inkml:trace contextRef="#ctx0" brushRef="#br0" timeOffset="86064.184">18574 911 2 0,'0'0'204'0,"0"0"-2"15,4-1-8-15,-4 1-9 0,11-1-16 0,-3 2-12 16,2-1-20-16,3 1-10 0,-1 0-15 16,1 1-8-16,5 0-12 0,-5-1-13 0,4 1-19 0,-1 2-20 15,1-1-26-15,-2 0-20 0,-3 3-34 16,-3-1-12-16,-3 3-26 0,-1 0-25 0,2 3-20 16,-5-1-19-16,-3 4-81 0,-3 1-241 0,-5 3 107 15</inkml:trace>
  <inkml:trace contextRef="#ctx0" brushRef="#br0" timeOffset="86224.689">18449 1405 16 0,'-2'7'169'0,"2"-2"9"0,4 2 5 0,3 0 3 16,0 1-9-16,2-3 0 0,4-1-14 0,5-1-11 16,2 1-10-16,10-6-19 0,2 0-6 0,2-3-15 15,5 0-19-15,-4-6-29 0,4 3-33 0,10-4-60 16,-9 3-51-16,-3-3-83 0,-4 3-118 0,1-4-314 15,-1 2 140-15</inkml:trace>
  <inkml:trace contextRef="#ctx0" brushRef="#br0" timeOffset="86695.92">19017 967 72 0,'0'0'197'15,"15"-6"-9"-15,-7 4-8 0,3-2-14 0,0 0-9 16,2 0-7-16,6-1-13 0,0-2-8 0,-2 2-16 16,2 1-5-16,-5 1-13 0,3-2-11 0,-5 3-5 15,-1 0-9-15,-5 2-10 0,4 2 1 16,-2-4-11-16,-8 2-1 0,10 2-12 0,-6-2-2 0,-1 2 2 16,-3-2-5-16,1 8-2 0,3-3 4 0,-3-1-7 15,-1 4 11-15,0 0-10 0,-1 3 9 0,-3 3 0 16,3 3 3-16,-1 0 0 0,0 0-5 15,0 0 1-15,1 0-3 0,-1 0-6 0,2 1 0 0,0-2-6 16,0 1 2-16,0-1-7 0,2 2 4 0,-1-3-7 16,1-2-1-16,-1-2 0 0,-1 3-5 0,1-4-5 15,1 2-12-15,-1-3-11 0,-1-1-8 0,0 1-27 16,4-4-15-16,-4 2-28 0,1-2-16 16,-1-5-34-16,0 8-18 0,0-8-13 0,0 5-151 15,0-5-358-15,0 0 158 0</inkml:trace>
  <inkml:trace contextRef="#ctx0" brushRef="#br0" timeOffset="86876.67">19061 1172 105 0,'0'0'182'0,"-5"0"-13"0,5 0-7 15,0 0-1-15,0 0-15 0,16-7-7 0,-5 5-14 16,0-1-12-16,2-5-17 0,4 4-9 0,4-1-8 15,7-4-17-15,-1 2-27 0,1-3-37 0,3 0-44 16,0 0-53-16,-1 1-154 0,0-3-273 0,-5-1 121 16</inkml:trace>
  <inkml:trace contextRef="#ctx0" brushRef="#br0" timeOffset="87524.68">19508 600 47 0,'0'0'160'0,"0"0"-14"16,0 0-13-16,0 0-5 0,47-17-13 0,-47 17-8 15,41-6-9-15,-22 3 1 0,11 1-6 0,-30 2-6 16,42-2-2-16,-14 2-10 0,-28 0-9 0,35 1-1 15,-35-1-12-15,25 3-3 0,-25-3-9 0,0 0 2 16,23 7-6-16,-23-7-7 0,0 0 2 0,14 11-7 16,-14-11-1-16,0 0 0 0,-9 22-4 15,9-22-3-15,-16 24 1 0,7-11 0 0,2-3-9 16,7-10 5-16,-4095 20-1 0,8169-11 0 0,-4074-9 2 0,-12 17-13 16,12-17 5-16,-9 18-9 0,9-18 11 0,-6 15-9 15,6-15 3-15,-6 12-2 0,6-12-3 0,0 0 6 16,-2 16-6-16,2-16 5 0,0 0 0 0,0 0-7 15,-3 20 11-15,3-20-10 0,0 0 5 0,0 0-4 16,0 0-5-16,3 17 9 0,-3-17-2 16,0 0-3-16,0 0 3 0,0 0 3 0,5 14-7 15,-5-14 6-15,0 0 0 0,0 0-2 0,0 21-2 16,1-15 4-16,-3 1-5 0,0 3 7 0,0 0-4 16,-1-1 4-16,3 3 2 0,-2-3-5 0,-1 2 1 15,-1 1-2-15,2 0 3 0,2 0-6 0,-1-2 0 0,1 3-5 16,0-2 1-16,3 4-6 0,1 1 3 15,0-4 3-15,4 5-9 0,-2-1 1 0,4 2-1 16,1-3-1-16,0 2 8 0,0 0-5 0,6 4 6 16,1-2-3-16,-5-4 4 0,6 5 2 0,-6-4-5 15,2 4 10-15,-2-6-6 0,-1-2 0 0,0 1 4 16,-4-4 1-16,3 3-4 0,-4 0 4 0,-1-7-7 16,-1 4 11-16,-1-3-9 0,-1-2 0 0,-1 6 6 15,-2-7-2-15,-3 6 4 0,-2-6-5 0,1 6 1 16,-5-4-2-16,0 2 5 0,-7 2-2 15,2 0-6-15,-2-1 6 0,-3-1-9 0,-1-1 5 0,0 2-10 16,-7 3-3-16,5-5-8 0,-2 2-9 0,-3 2-44 16,0-2-4-16,6-1-19 0,0-4-33 0,2 4-81 15,-3-2-234-15,4-3 103 0</inkml:trace>
  <inkml:trace contextRef="#ctx0" brushRef="#br0" timeOffset="88257.421">20267 1141 156 0,'0'0'210'0,"18"-5"-5"16,-13 3-11-16,4 2-7 0,4-5-13 0,0 2-11 15,2-2-8-15,5 1-10 0,-3-2-5 0,1 1-14 16,0 4-11-16,-2-4-10 0,-2 3-12 16,-1 0-8-16,1-1-9 0,-2 0-4 0,-1 1-12 15,-2 2-7-15,-1-3-11 0,2 3-11 0,-2 0-16 0,-2 0-11 16,-6 0-17-16,10-1-23 0,-10 1-13 0,9-1-20 15,-5-1-17-15,-4 2-19 0,0 0-24 16,0 0-14-16,0 0-19 0,0 0-16 0,0 0-95 0,0 0-296 16,-17 14 131-16</inkml:trace>
  <inkml:trace contextRef="#ctx0" brushRef="#br0" timeOffset="88475.764">20302 1264 158 0,'0'0'165'0,"6"7"-7"0,2-2 8 0,1-2-5 0,0 2 4 16,2-1-4-16,2-2-2 0,5 2-3 0,0-4-6 15,3 0-6-15,2-1-15 0,-1-3-11 0,8 1-15 16,-10 1-7-16,3-1-16 0,-2 0-10 0,-4-1-10 16,2-1-21-16,-5 5-19 0,-1-2-26 0,-4-1-19 15,0 2-24-15,-4-2-30 0,0 0-18 0,-5 3-32 16,6-5-16-16,-6 1-21 0,-1-1-128 0,1 0-318 15,-8-2 141-15</inkml:trace>
  <inkml:trace contextRef="#ctx0" brushRef="#br0" timeOffset="88771.781">20406 981 72 0,'-5'-2'198'0,"5"2"-11"0,0 0-21 15,0 0-8-15,-5-2-14 0,5 2 1 0,0 0-2 16,0 0-3-16,19 7-3 0,-10-1-8 0,1-2 0 16,2 0-8-16,2 5 0 0,1-3-11 0,6 1-4 15,-7 0-4-15,5-3-11 0,-4 5-3 0,4-3-3 16,-2 2-5-16,0 0-6 0,-2-2-4 0,4 2-8 16,-8-1-7-16,1 0-4 0,-3 0-5 0,-1-2-10 15,2 4 1-15,-1-1-4 0,-4-1-2 0,-1 1-8 16,0 1 0-16,-2 0-7 0,-4 2 3 0,-2 1-4 15,0 4-3-15,-5-2-10 0,0-1-12 0,-5 4-16 16,0-2-22-16,-6 4-23 0,-1-2-35 0,7-2-46 16,-1-3-50-16,-1 2-49 0,-1-2-148 0,2-4-431 15,2 3 190-15</inkml:trace>
  <inkml:trace contextRef="#ctx0" brushRef="#br0" timeOffset="89427.901">21132 923 191 0,'0'0'239'0,"0"0"-12"15,5-29-21-15,-5 29-13 0,4-16-19 0,-4 16-17 0,0-16-13 16,0 16-12-16,0 0-15 0,-4-23-11 0,4 23-13 16,-6-18-12-16,6 18-1 0,-18-15-13 15,18 15-7-15,-26-11-6 0,26 11-3 0,-29-5-9 0,10 3-4 16,19 2-3-16,-41 2-8 0,41-2 6 16,-38 10-6-16,17-4-4 0,3 0-1 0,-1 4 25 15,1-1-3-15,5 0-6 0,-1-1-7 0,4 4 0 16,3-5-7-16,-1 6-6 0,5-2-1 0,-2 1-9 15,5-1 2-15,0 3-3 0,4 0-14 0,2 1 9 16,2-1-8-16,1 0 3 0,6-1-1 0,-2 1-3 16,5-2-2-16,-4-2-8 0,9 5 3 0,-6-4-6 15,-2 0-2-15,2 1 1 0,-3-5-3 0,2 5-3 16,-4-5 1-16,-3-2 1 0,0 2 4 0,-2-1-1 16,-1-2 0-16,-3 1 1 0,0 0 6 0,0-1 3 15,-3 0-2-15,0 0 5 0,-3 3-3 0,-3-3 0 16,0 5 7-16,-3-4-3 0,-2-1 2 0,-1 3 2 15,-2-2 1-15,-2 1-4 0,-3-1 3 0,-1 1 3 16,0-1-3-16,-2-2 2 0,3 2 0 0,-3-1-4 16,3-3 3-16,-1 0-1 0,6 0-4 15,2-1-8-15,-2 0-19 0,6-1-21 0,1 0-23 16,7 1-27-16,-12-5-38 0,11 2-39 0,-1 0-120 16,2 3-329-16,4-8 145 0</inkml:trace>
  <inkml:trace contextRef="#ctx0" brushRef="#br0" timeOffset="90107.723">21213 984 101 0,'0'0'192'16,"0"0"-21"-16,0 0-10 0,0 0-15 0,10 6-8 15,-9-2-3-15,0 1-5 0,-1 4-6 0,2-1-9 16,0 4-6-16,1 0-13 0,-4-1-4 0,2 1-9 15,0-2-6-15,-1 5-3 0,4-5-13 0,-3 2 1 16,2-1-11-16,-1-1-4 0,2 3-10 0,1-6 1 16,0 2-4-16,-2-4-6 0,0 2 4 0,-4-2-12 15,5-2 2-15,0 2-2 0,-1-1-5 0,-3-4 4 16,11 0 0-16,-11 0-7 0,14-6 2 0,-6 3-6 16,2 0-5-16,-2-4 1 0,-2-3-2 0,2 1-1 15,2-1-3-15,-5-2 2 0,4-2-2 0,-2 4-2 16,-4-2-1-16,1 3 2 0,-1 1 7 0,-2 1 8 15,0 1 2-15,2 3 1 0,-3-1-1 0,0 0 2 16,0 4-1-16,0 0-4 0,0 0 1 0,0 0 1 16,6 11-1-16,-4-3-2 0,0 0 5 15,1 1-3-15,1 4 0 0,1-4-3 0,-3 0 3 16,2 1-6-16,2 1 0 0,0-3 1 0,0 2-8 16,3-3-5-16,-4 1-15 0,4-3-8 0,0-1-5 15,-2-3-14-15,1 1-9 0,-8-2-7 0,18-3-4 0,-9 1-16 16,1-4-2-16,0-2-14 0,-1 2 10 15,-1-3-12-15,-1 1 9 0,0-4 2 0,-2-2 17 16,0-2-5-16,2-1 16 0,-5-1 11 0,2-1 3 16,-1-8 9-16,-6 1 6 0,3 1 28 0,-4-4-2 15,3 3 9-15,-7 3 13 0,4 3 8 0,-2 5 21 16,1-2 10-16,5 17 15 0,-8-22 4 0,8 22 7 16,-5-15-2-16,5 15-1 0,0 0-11 0,0 0-4 15,-8-12-1-15,8 12-13 0,0 0 10 0,0 0 6 16,0 0 3-16,3 29 4 0,-2-12 0 15,3 7 5-15,0 1 3 0,1 2 1 0,-1 3 10 16,1 4 3-16,0 0-1 0,3 1 2 0,-3 0-1 16,3 11-3-16,-1 2 1 0,0-13-14 0,-1-1-6 15,-1 16-5-15,4-16-5 0,-3 17-8 0,-3-16-5 0,2-3 0 16,0 3-8-16,-2-1 0 0,-2 0-14 0,2-1 2 16,-2-4-12-16,0 0-11 0,0-2-3 0,-2-8-33 15,5-2-1-15,-7-5-31 0,3 5-22 16,0-8-32-16,0-1-30 0,0-1-20 0,0-7-42 15,0 8-51-15,0-8-190 0,0 0-488 0,0 0 215 16</inkml:trace>
  <inkml:trace contextRef="#ctx0" brushRef="#br0" timeOffset="90397.692">21539 1093 53 0,'0'0'254'16,"0"-5"-23"-16,0 5-18 0,7-3-7 0,-7 3-13 0,14-2-11 16,-5 0-19-16,4 5-17 0,6 1-10 15,0 0-25-15,3 1-3 0,-2 0-10 0,2 0-9 0,-3 5-9 16,1-1-9-16,-3-1-8 0,-3 1-4 16,-3-3-11-16,0 2 0 0,-2-1-7 0,-4 3-7 15,-1-4-2-15,1 1-7 0,-6 2-3 0,-3 0-4 16,-1 0-12-16,-3-2-8 0,-8 5-5 0,4-5-14 15,-7 3-7-15,-7 0-6 0,0-3-13 0,-1-1-1 16,0 0-12-16,5-1-10 0,-6-1 0 0,10-4-28 16,-1-3-19-16,0-1-37 0,1 1-25 0,5-2-121 15,2-1-324-15,0-1 144 0</inkml:trace>
  <inkml:trace contextRef="#ctx0" brushRef="#br0" timeOffset="90711.749">21789 780 150 0,'0'0'208'16,"0"0"-15"-16,0 0-4 0,0 0-19 0,0 0-8 16,0 0-12-16,0 0-15 0,0 0-9 0,9 41-4 15,-9-23-4-15,2 1-3 0,0 10-2 0,-1 1-6 16,0-2-9-16,1 4-2 0,4 3-8 15,-3-2-6-15,3 12-16 0,3 0 5 0,-7-8-9 16,1 12-11-16,1-3 3 0,-3-12-3 0,0 15-4 16,1-15-3-16,-4 1-9 0,2 1 1 0,-5 1-8 15,4-3-6-15,-3-1-5 0,-3-2-7 0,-2-3-12 16,2-1-1-16,3-8-10 0,-2 0-4 0,-2-4-12 16,3-5-18-16,1 1-12 0,0-6-21 0,3 2-14 15,0 0-23-15,1-7-48 0,-4 5-32 0,4-5-169 16,0 0-396-16,0 0 176 0</inkml:trace>
  <inkml:trace contextRef="#ctx0" brushRef="#br0" timeOffset="90973.704">21836 1157 5 0,'9'-8'210'16,"-1"4"-1"-16,1 3-15 0,2 0-12 0,0-1-13 15,0 2-15-15,2 0-13 0,1 3-17 0,-3-1-10 16,2 1-6-16,-1 4-18 0,-4-3-5 0,2 1-7 16,-3 4-14-16,1-3-3 0,-6 5-8 0,1-3-5 15,-3 3-3-15,0 0-3 0,-4-2-11 0,-5 4 4 16,-4 1-5-16,3-2-10 0,-4 3 2 0,1-5-14 16,-4-1 2-16,2 2-11 0,-1-1-20 0,0-4-9 15,0 3-17-15,3-4-13 0,-2 1-27 0,5-4-27 16,-1 0-42-16,11-2-20 0,-14-4-98 0,9 0-296 15,5 4 132-15</inkml:trace>
  <inkml:trace contextRef="#ctx0" brushRef="#br0" timeOffset="91813.577">22077 1055 92 0,'0'7'183'0,"2"2"-11"0,1 3-6 0,-2 0-16 15,-1-1-16-15,1 2-5 0,2 4-6 0,-2-1-11 16,-2-4-8-16,1 4-11 0,1-1-10 0,-1-5-3 16,-1 2-12-16,3-3-7 0,1 0-2 0,-1 2-4 15,0-2-15-15,3-2 1 0,-2-2 3 0,0-1-21 16,-3-4-3-16,10 6-11 0,-4-5-11 0,-6-1-7 16,0 0-19-16,19-6-8 0,-12 1-15 0,1-3-5 15,2 1-13-15,-5-3-16 0,-1 1 5 0,0-3 0 16,-3 1-1-16,-2-5 0 0,-3-1 7 0,0 0 7 15,-1-2 11-15,-2 1 11 0,-4 4 15 0,2 1 7 16,-5 2 18-16,5 2 1 0,2 4 11 16,-2-2 10-16,-3 3 17 0,5 3-2 0,-2 0-2 0,9 1 9 15,0 0 3-15,-26 4-8 0,20 2 9 0,-2-1-5 16,3 2-5-16,-3 1 9 0,4-1-12 0,2 3 1 16,-2-1-5-16,0-4 4 0,8 4-4 0,-4-1 1 15,-4-1 1-15,4-7 1 0,5 10 5 16,-1-6 0-16,-4-4 3 0,9 6-5 0,-4-5 0 15,-5-1 2-15,14-1-6 0,-14 1 0 0,19-1-2 16,-19 1 0-16,21-5-7 0,-12 0 3 0,1-1-8 16,-1 3 1-16,0-2-4 0,-1-2 3 0,0 2 3 15,-4-6-3-15,0 6 9 0,-1 0 7 0,1 1-1 16,-2-2 1-16,0 1 6 0,0 3 3 0,-2 2-5 16,6-5-5-16,-6 5 6 0,0-7-9 0,0 7-1 15,7 0 1-15,-7 0-9 0,10 0 6 0,-10 0-10 16,15-3 1-16,-3 6 3 0,-2-1-7 0,4 0-1 15,-4 3 2-15,2-2-4 0,-2 5 2 0,0-2-1 16,3 2-2-16,0 3 2 0,-3 2-3 0,1-4 2 16,-3-1-4-16,-1 3-1 0,-1 0 5 0,0-4-5 15,1 2 5-15,-3-1-3 0,1-1-1 0,-1-1 1 16,1 0 1-16,0-1-7 0,-4-2-3 0,4 2-1 16,0-3-6-16,-5-2-7 0,8 4 1 0,-8-4-9 15,0 0-7-15,15-5-1 0,-6-1-15 0,-4-2 10 16,3-2-5-16,-3-4-3 0,5-1 3 15,-6-5 9-15,2-6-7 0,1 1 13 0,-3-1-2 16,-7-2 1-16,7-1 5 0,-4-4-4 0,0-2 7 16,-1 1 1-16,1 4 16 0,-3-1 6 0,3-2 7 15,-1 8 14-15,1 7 5 0,-4 5-1 0,4 13 12 16,-3-21 5-16,3 21-8 0,0 0 3 0,-1-17-6 16,1 17-5-16,0 0-3 0,0 0 2 0,0 0 2 15,0 0 10-15,0 0-2 0,3 73 4 0,-3-45 2 16,1 1 1-16,3 2-5 0,0 1 8 0,0-2-3 15,-2-1 0-15,5 2-5 0,-4-1-6 0,3 0 3 16,0-4-9-16,-2-6-9 0,3 4 11 0,-1-6-5 16,0-5-11-16,0 4 8 0,-1-7-4 0,2-1-1 15,2-1-6-15,-3-3-12 0,4 0-19 0,-1-2-12 16,-3-4-29-16,-6 1-22 0,24-7-42 0,-13 2-33 16,-1-4-44-16,-1-1-180 0,-3 0-416 0,1-5 185 15</inkml:trace>
  <inkml:trace contextRef="#ctx0" brushRef="#br0" timeOffset="91975.86">22552 831 30 0,'0'0'183'16,"0"0"-13"-16,0 0-13 0,0 0-14 0,0 0-20 16,0 0-5-16,22-20-6 0,-22 20-24 0,21-6-14 15,-21 6-27-15,24-7-51 0,-24 7-65 0,22-8-127 16,-22 8-211-16,22-5 93 0</inkml:trace>
  <inkml:trace contextRef="#ctx0" brushRef="#br0" timeOffset="93087.921">21514 1500 24 0,'0'-4'184'15,"-2"2"-18"-15,2 2-6 0,-2-9-16 0,1 4-4 16,1 3-15-16,-5-1-4 0,2-2 0 0,3 5-7 16,-6-3-7-16,2 1-13 0,4 2-7 0,-11 2-7 15,2 3-7-15,-1 1-8 0,-3 5 5 0,2 1 0 16,-6 13 10-16,0 0-10 0,-3 3 14 0,2 1-6 15,2 2 0-15,-4 11-2 0,7-10-4 0,-5 15-4 16,4-18-9-16,7 2-5 0,0-3-4 0,-2 0-5 16,7-2-3-16,-3-6-7 0,8-3 1 0,-3 0-5 15,4-3-4-15,1-3-3 0,1-1-8 0,4 0-6 16,1-4-6-16,2 0-7 0,1-5-11 0,1-3-6 16,8-3-11-16,-5-2-2 0,12-5-5 0,-12 2-6 15,6-5-8-15,-3 0-2 0,-6 1 2 0,0 0-1 16,-2 1 8-16,0 0 3 0,-5 3 11 0,-2 1 5 15,1 3 15-15,-2 0 7 0,-1 2 5 0,0 0 2 16,-3 1-1-16,0 1 0 0,-1 2 0 0,0 0 4 16,0 0 4-16,0 0-1 0,7 10 2 0,-6-3 1 15,-1-3 2-15,3 4 0 0,-1-2-7 0,-2 5 3 16,4-4-1-16,0 3 0 0,-1-5-1 16,0 1 2-16,0 1-7 0,1-3 3 0,0 0-3 15,-2-1 1-15,3 1 4 0,-2-2-6 0,-2 1-2 16,-1-3-2-16,0 0 6 0,0 0-4 0,14-3 2 0,-11-1-6 15,-2-1 2-15,2-2-1 0,-3 2-3 0,0-4 2 16,-2-1-6-16,0 0-2 0,-2 1-6 0,-4-1 2 16,-2-6-2-16,-3 3 3 0,-1-2 0 0,1 3 4 15,-2 0 5-15,1 2 0 0,-4 0 6 16,4 1-7-16,5 5 1 0,-2-2 0 0,1 1 4 16,2 1-5-16,0 1 8 0,2 1-18 0,0 1-9 15,3 0-19-15,3 1-8 0,0 0-20 0,0 0-9 16,0 0-8-16,0 0-2 0,0 0-20 0,0 0 27 15,0 0-6-15,0 0 9 0,0 0 1 0,24 0 10 16,-14-4 11-16,2 3-3 0,0-2 19 0,1-1 6 16,5-1 10-16,-2 1 35 0,-3 0-3 0,3 2 21 15,-2-1 11-15,1-1 15 0,0 1-2 0,-2 3 9 16,1 0 2-16,-2 2 4 0,1-1-4 0,2 3 5 16,-3 0-2-16,0 1-2 0,1 4-3 0,1-1-5 15,0 3-5-15,-5-2-4 0,4 3-2 0,-7-2-6 16,6 4-5-16,-5-5 2 0,-1 2-5 0,0-1-1 15,-1-1-3-15,-1-1-4 0,-1-1-4 0,-2-2 3 16,-1-1-9-16,6 2 1 0,-5-2-4 16,1-1 5-16,-1 1-3 0,-1-4-5 0,4 2 2 0,-4-2 1 15,0 0-1-15,0 0-7 0,0 0-4 0,0 0-5 16,0 0-10-16,0 0-1 0,0 0-15 0,0 0-10 16,0 0-7-16,-9-11-30 0,4 7-5 0,4-2-14 15,-2 0-6-15,-1 0-9 0,2-4-27 0,0 5-109 16,0 0-273-16,-5-2 121 0</inkml:trace>
  <inkml:trace contextRef="#ctx0" brushRef="#br0" timeOffset="94069.424">21841 1739 84 0,'2'-3'149'16,"-2"3"-6"-16,2-2-18 0,-2 2-9 0,2-3-9 16,-2 3-3-16,2-4-3 0,-2 4 0 0,0 0 1 15,0 0-7-15,0 0-5 0,3-3-2 0,-3 3-16 16,0 0 5-16,0 0-9 0,0 0-1 0,0 0 1 16,0 0-7-16,1 12 3 0,-1-8-1 0,0-4-5 15,-1 8 1-15,1-1-3 0,-2-2-1 0,1 3-4 16,0-4 0-16,1 1-3 0,1-1-9 0,-2 2 3 15,0-4-8-15,1 5 0 0,0-2 0 0,1-2-7 16,-1-3-9-16,1 7 4 0,-1-4-8 0,3 0 4 16,-3-3-1-16,1 6-4 0,-1-6-2 0,5 3 1 15,-5-3-5-15,1 5 0 0,-1-5-3 0,1 4 2 16,-1-4-3-16,2 3-2 0,-2-3-1 0,0 0-2 16,1 4 1-16,-1-4-2 0,0 0 1 0,1 3 1 15,-1-3-2-15,0 0 3 0,0 0 0 0,0 0-2 16,0 0-4-16,0 0 2 0,0 0-3 0,0-11 1 15,-1 6-5-15,1 5 6 0,-1-9 1 0,-1 5-3 16,1-3 3-16,0 0-4 0,-3 0 3 16,0-1 2-16,3 3 2 0,-1 0-6 0,-1 0 6 0,3-2 1 15,-3 6 4-15,2-3-1 0,1 4-2 0,-4-3 1 16,4 3 2-16,0 0-4 0,0 0 0 16,0 0 1-16,0 0 1 0,0 0 1 0,-2 11 0 15,3-5 5-15,-2 1-5 0,1 4 4 0,2-2 4 16,1 2-6-16,-2-2 1 0,2 3 5 0,1-2-5 15,-1-1-4-15,0 1 6 0,4-1-6 0,-1-1 1 16,-1-1-1-16,0-3-3 0,0 2 2 0,-1-4-7 16,3 2-1-16,0-1-3 0,-2-3-8 0,1 2-8 0,1-3-4 15,2 0-4-15,-2-3-17 0,1-1 1 16,2 0-4-16,-3 2 3 0,1-5-7 0,0 0-2 16,1 0 7-16,-4-1 5 0,3-1 2 0,-3-1 4 15,0 0 2-15,-1-1 6 0,0 2 8 0,-3-2 5 16,4 4 7-16,-5 1 0 0,0 1 11 0,3 2 1 15,-2 0 5-15,-1 4 1 0,2-5 0 0,-2 5 8 16,3-4-6-16,-3 4 11 0,0 0-4 0,0 0 3 16,0 0-1-16,0 0 7 0,0 0 3 0,7 7 4 15,-2-5-4-15,-5 2 3 0,0-4-1 0,2 4-6 16,-2-4 2-16,0 5-5 0,0-5 3 0,0 0-3 16,0 5 3-16,0-5 1 0,0 0 6 0,0 0-1 15,7 0 10-15,-7 0-4 0,0 0 2 0,0 0 4 16,0 0-4-16,0 0 2 0,0 0-8 0,0 0-4 15,0-10-1-15,0 10-6 0,-3-5 3 0,3-1-8 16,-1 2 3-16,-2-1-9 0,3 1 7 16,0 4-3-16,0-8 3 0,-1 6-4 0,1 2 4 15,-6-7-2-15,6 3 5 0,0 4-4 0,-3-4 0 0,3 4-2 16,0 0-1-16,0 0-3 0,0 0 1 0,0 0 1 16,0 0 0-16,0 0 1 0,0 15 5 0,0-11 7 15,0 4 5-15,3 1-2 0,2 1 4 0,-4 0-5 16,0 1 1-16,2 2-2 0,1-3-2 0,-1 7 1 15,3-6-9-15,-1-2 1 0,2 2 0 0,-3-1 0 16,3-2-5-16,-1 1 0 0,0-3-4 0,3 2-9 16,-5-4-10-16,5 1-13 0,0-2-15 15,-1 0-15-15,-1-1-14 0,-2 0-21 0,-5-2-18 0,15-3-19 16,-3-1-21-16,-3 0-11 0,-1-1-6 0,0-3-3 16,-1 0-1-16,1-2-4 0,-4-1-102 0,3 2-300 15,-3-4 134-15</inkml:trace>
  <inkml:trace contextRef="#ctx0" brushRef="#br0" timeOffset="94624.569">22243 1752 362 0,'0'-9'-1'0,"1"0"28"0,-2 2 17 0,2 1 5 16,0-1 8-16,-1 7 14 0,0-7 5 0,0 7-9 16,0 0 9-16,-1-2 9 0,1 2 16 0,0 0 7 15,-1 12-2-15,1-5-1 0,-2 3 0 0,2 2-3 16,-1-2-3-16,0 3 0 0,-2-1-4 0,3-1-2 16,0-1-6-16,0 4-8 0,0-4-10 0,0 1-5 15,0-5-6-15,-1 3-4 0,1-2-6 0,0-2-4 16,-3 0-9-16,3 0-1 0,0-2-2 0,0-3-6 15,0 4-1-15,0-4-5 0,0 0-2 0,0 0 1 16,0 0-9-16,0 0-6 0,0 0-8 0,0 0-3 16,9-12-8-16,-6 6-2 0,-2-5-8 0,1 2 3 15,0-3-5-15,2 1 5 0,-2 3 1 0,0 0 4 16,-1-1 2-16,-1 3 2 0,1 3 7 0,-1-1-1 16,0 4 3-16,5-1 5 0,-5 1 8 0,0 0 3 15,9 10 5-15,-5-4-3 0,5 1 8 0,-4 3-7 16,1-1-1-16,1 1 3 0,-1-1-5 0,4 0-2 15,-3-1-3-15,1 0 0 0,4-4-7 0,-5 2 0 16,2-2-14-16,0-1-4 0,2-1-18 0,-4 0-11 16,0-2-18-16,6-3-15 0,-3-1-16 0,-2-1-10 15,6-2-6-15,-4-2 2 0,-1 1-8 16,4-4 11-16,-4-2-7 0,0 0-7 0,0-2 9 16,-3 0 1-16,-2-4 6 0,0 1 6 0,1 0 13 0,-1-7 7 15,-2 0 12-15,-1 1 9 0,-1-2 8 0,-1 2 18 16,-1 1 21-16,-1 3 23 0,2 6 17 0,-1 3 11 15,0 4 14-15,1 3 8 0,-2-3-16 0,3 8 7 16,-2-1 8-16,2 1 23 0,0 12 6 16,-2 0-2-16,4 5 10 0,-2-1-6 0,0 12-1 15,0-4-5-15,0 2-8 0,1-6-2 0,-1-1-8 16,1 6-5-16,1-6 0 0,1-2-6 0,-2 0-12 16,5-1 5-16,-4-5-9 0,1 0-2 0,-1 1-3 15,2-4-2-15,-1 0-3 0,-1-2-8 0,1-3-2 0,-2 1-7 16,2-1-5-16,-2-1-12 0,-1-2-16 15,0 0-17-15,0 0-28 0,17-9-30 0,-12 3-44 16,0-3-27-16,-2-1-143 0,0 3-334 0,-1-5 147 16</inkml:trace>
  <inkml:trace contextRef="#ctx0" brushRef="#br0" timeOffset="94852.745">22551 1567 19 0,'0'0'222'0,"15"7"2"0,-15-7-5 0,9 2-11 16,-1-1-9-16,0-1-5 0,0 0-13 0,5-1-14 15,0-2-12-15,-2 2-18 0,8-4-10 0,-1 2-15 16,0-2-9-16,-6 1-13 0,4 0-12 0,-3 1-16 16,1 0-19-16,-5-1-18 0,-3 1-22 0,0 0-23 15,0 2-43-15,-4-3-43 0,-2 4-46 0,7-4-60 16,-7 4-125-16,0 0-363 0,0 0 161 15</inkml:trace>
  <inkml:trace contextRef="#ctx0" brushRef="#br0" timeOffset="100798.222">13322 1941 93 0,'3'-4'142'0,"-2"1"-13"16,-1 3-4-16,5-7-6 0,-4 7-10 0,3-4-8 15,0 1 6-15,-3 0-10 0,3-1-7 0,0 1 3 16,-1 1-6-16,-3 2 5 0,7-5-3 0,-6 3 8 16,-1 2 0-16,0 0 4 0,0-5 1 0,0 5-12 15,0 0-3-15,-3-5-17 0,3 5-3 0,-8-1-7 16,8 1-8-16,-13 1 3 0,2 4-14 15,-2-3-4-15,-5 5-5 0,0 1-1 0,-4 1-6 16,-2 1 3-16,5 0-3 0,0 0-1 0,0 0-11 16,2-2 4-16,-1 2-5 0,5 0-2 0,2-2-2 0,3-1-4 15,2 0 3-15,-2-2-3 0,5-1-6 0,2 4-3 16,1-3 1-16,0-1-2 0,1 1 3 16,2 0-5-16,5-2 5 0,2 1-5 0,0-1 2 15,2 2 0-15,-1-1-3 0,3-1 0 0,-2 0-4 16,0-2 2-16,-1 2-3 0,-2 0-3 0,0-2 0 15,-2 0 1-15,0 2-3 0,-2-1 5 0,-2 0-1 16,0 1 5-16,2 3-8 0,-5-2 9 0,-2 1-2 16,-1 3 5-16,-1-2-3 0,1 4-2 0,-3-1 5 15,3-2 1-15,-1-1-5 0,-1 0 0 0,0-1 4 16,1 1 0-16,-1-1-12 0,1 0 2 0,2-1-1 16,0 1-10-16,2-5 1 0,-4 7 0 0,4-7 1 15,0 5 3-15,0-5 4 0,4 5-3 0,-4-5-3 16,0 0 3-16,9 3 1 0,-9-3 0 0,10 0 5 15,-10 0 1-15,10 1 2 0,-10-1-3 0,9-2 4 16,-9 2-5-16,0 0 10 0,14-2-3 0,-14 2-2 16,7 3-1-16,-7-3 0 0,2 4 2 0,-1 0 3 15,-1-4 5-15,-1 10-1 0,1-5-2 0,-4 5 6 16,0 0 1-16,1 2-2 0,-3-3-1 0,0 6 2 16,-1 2-1-16,-1-3-2 0,-1 2 3 0,1 0 1 15,2 1-1-15,-2-1 1 0,2 1-1 0,0 2 1 16,0-4-5-16,2 1 3 0,2-4-1 0,1 0 1 15,-2 0 2-15,3-3 2 0,3 3-3 0,-1-3-2 16,1 0-1-16,1-4 0 0,1 1 2 0,-1 1-5 16,4-2 3-16,-1-2 4 0,1 0-5 15,1-1 3-15,2 0-6 0,-1-1-25 0,-1-2-22 0,-9 1-36 16,19-2-52-16,-11 0-120 0,2 1-283 16,-5-1 125-16</inkml:trace>
  <inkml:trace contextRef="#ctx0" brushRef="#br0" timeOffset="101091.17">13543 2135 94 0,'-5'-9'167'0,"5"9"-15"16,0 0-10-16,0 0-19 0,0 0-10 0,0 0-10 16,0 0-9-16,0 20-9 0,0-11-15 0,0 0 4 15,0 3-5-15,4 0-7 0,-4 1-4 0,0 3-7 16,1-1-11-16,0-1 2 0,-1-4-5 0,4 3-6 16,-4-3-2-16,0-1-7 0,0 1-2 0,0-1-18 15,0-2-23-15,0-1-29 0,0-6-42 16,0 10-26-16,0-10-116 0,-6 4-252 0,1 0 111 0</inkml:trace>
  <inkml:trace contextRef="#ctx0" brushRef="#br0" timeOffset="101305.396">13473 2103 67 0,'0'0'185'0,"9"-2"-15"0,-3-1-16 16,-1-3-15-16,3 3-14 0,2 0-5 0,4-2-23 0,-2 4-2 16,2-5-14-16,4 5-2 0,-2-3-15 15,2 2-1-15,-4 0-11 0,-1 1-26 0,-2 2-40 16,1-1-33-16,-2 3-27 0,-5-1-33 0,-2 3-106 16,-3-5-230-16,-3 11 101 0</inkml:trace>
  <inkml:trace contextRef="#ctx0" brushRef="#br0" timeOffset="101466.535">13459 2392 16 0,'0'5'106'0,"0"-5"-9"0,2 10 9 0,3-4-18 16,2 1-7-16,0-4-7 0,2 2 4 0,3-2-11 0,-1-1-9 16,7 2-2-16,0-4-16 0,2-2 9 0,0 2 3 15,0-2-15-15,1 1-15 0,8-3-35 0,-8 0-43 16,0 1-104-16,-4 3-173 0,2-2 77 15</inkml:trace>
  <inkml:trace contextRef="#ctx0" brushRef="#br0" timeOffset="101732.815">13861 2087 58 0,'-1'-1'236'0,"1"1"-18"0,-4-2-19 0,4 2-26 15,0 0-14-15,-4-3-20 0,4 3-8 0,0 0-7 16,0 0-13-16,3 11-9 0,-2-5-12 0,0 0-6 16,1 2-8-16,2 1-6 0,-3 5-8 0,1-3-7 15,1 0-9-15,1 6-7 0,-2-2-15 0,1 4-21 16,-2-8-33-16,2 9-42 0,-1-5-45 0,-1-3-56 15,1 5-129-15,-2 0-326 0,1-5 145 0</inkml:trace>
  <inkml:trace contextRef="#ctx0" brushRef="#br0" timeOffset="101896.59">14119 2455 32 0,'2'3'100'0,"-2"-3"-37"0,2 9-36 0,-1-4-64 15,-1 0-41-15,0-5 18 0</inkml:trace>
  <inkml:trace contextRef="#ctx0" brushRef="#br0" timeOffset="102172.461">14291 2142 94 0,'0'0'170'0,"0"0"-11"15,5 16-11-15,0-7-16 0,-3 1-16 0,1-1-4 16,1 3-12-16,-3-2-6 0,4 5-17 0,-2-3-2 16,-1 0-16-16,2-3-3 0,-3 4-14 0,3-2-22 15,-4-3-33-15,-2 1-37 0,2-4-45 0,-2 0-32 16,-1 2-69-16,-1 0-210 0,1-2 93 0</inkml:trace>
  <inkml:trace contextRef="#ctx0" brushRef="#br0" timeOffset="102369.951">14280 2064 5 0,'6'-4'146'0,"1"-1"-16"0,3 2-7 0,-1-1-17 15,4-1-7-15,1 3-16 0,2-5-7 0,-2 4 0 16,-2 3-11-16,6-1-12 0,-5 1-7 0,1 1-32 15,-6-1-34-15,2 3-34 0,-2-1-27 0,-3 4-64 16,-5 3-157-16,0-3 71 0</inkml:trace>
  <inkml:trace contextRef="#ctx0" brushRef="#br0" timeOffset="102530.776">14246 2450 68 0,'2'3'122'0,"-2"-3"-14"0,8 4-4 0,-1-1-12 0,0-1-7 16,-7-2-3-16,18-2-10 0,-8-1-13 16,6 1-1-16,1-2-9 0,0-1-21 0,4-3-60 15,-6-2-52-15,-2 3-52 0,-2 4-146 0,6-8 65 16</inkml:trace>
  <inkml:trace contextRef="#ctx0" brushRef="#br0" timeOffset="102933.939">14610 2103 133 0,'5'-2'177'0,"-5"2"-8"0,9 0-11 0,-2 0-18 15,-7 0-13-15,16 1-7 0,-4 1-15 0,-3 0-10 16,1 1-10-16,1 4-9 0,-2-3-10 0,0 4-2 15,-1-1-8-15,-2 0-3 0,1 2-3 0,-4-3-7 16,0 4 1-16,-2 0-3 0,-1 2-9 0,-1-3-2 16,-3 3-1-16,-1-3-2 0,-1 3 4 0,-1-2-13 15,2 2 3-15,0-4-4 0,0 2-3 0,0-1 3 16,-1-1-4-16,0 0 5 0,3-1-10 0,0-3-1 16,-1 2-2-16,2-2-1 0,2 1-2 0,-2 0 3 15,2-5-2-15,-1 7 3 0,2-3-7 16,-1-4 1-16,4 8 3 0,-4-8 3 0,7 2-5 15,-7-2-2-15,12 0 3 0,-3 0 2 0,0 0-1 0,3 3-3 16,-1-6 6-16,6 1-3 0,-4 2 2 0,-2-3-3 16,8-2-1-16,-6 3 2 0,-3 0-3 15,7-1 1-15,-7 1-9 0,3-1-8 0,-8 2-27 0,4-2-28 16,-4 0-25-16,4-2-40 0,-4 3-38 16,-5 2-94-16,4-7-289 0,-1 5 128 0</inkml:trace>
  <inkml:trace contextRef="#ctx0" brushRef="#br0" timeOffset="103895.65">14944 1906 96 0,'5'1'101'15,"4"0"-3"-15,2 1-20 0,-1 1 4 0,-1 1 1 16,1 2-15-16,-2 1-9 0,-1-2-6 16,-1 2-3-16,4 2-7 0,-6-1 1 0,-3 3-7 15,-1-1 5-15,0 2-11 0,-1 1 12 0,-3-1-10 0,-2 2 4 16,2-3-14-16,-2-1 1 0,2 2-3 0,1-1 2 16,-5-1-4-16,6-4-3 0,-5 4-8 0,5-2-1 15,0-2 7-15,0-1-6 0,2-2 2 16,0-3-6-16,2 8-1 0,0-4 0 0,-2-4 10 15,9 3-4-15,1-3-7 0,-10 0 1 0,18-1 9 16,-5-1-5-16,-1 0-5 0,5-3 5 0,-4 0-11 16,1 3 6-16,2-3-15 0,-1 1 14 0,-4 1 3 15,-2 0-7-15,3 3 6 0,-6-4 3 0,-1 3-8 0,-5 1 9 16,11 0-9-16,-11 0-1 0,0 0 7 16,8-4-7-16,-8 4 13 0,0 0-10 0,0 0 1 15,0 0 6-15,0 0 14 0,0 0 12 0,6 5 9 16,-6 0 11-16,-2 4-7 0,2-2-4 0,-5 5 6 15,5 0-16-15,-3 4 2 0,1 0 0 0,0 3-10 16,0 1 2-16,1-2-2 0,2 2-1 16,-1-3-6-16,2 8 6 0,0-6-10 0,0-2 4 0,-4 0-7 15,6 1-1-15,-3-6 9 0,0 5-13 0,1 1-5 16,-2-8 3-16,-2 2-5 0,1 1 2 0,0-1 6 16,-3 0-4-16,4-1 2 0,-4-1 0 0,0 2 5 15,1-5-9-15,-1 4 1 0,-3-5-1 0,3 3 6 16,-3-2-4-16,-1 0-4 0,0 1 3 0,-1-2-6 15,1-4 3-15,-4 3 0 0,3-1-3 0,-1 1 0 16,1-3-13-16,-1-1-7 0,-2 2-20 0,3-1-17 16,3-2-37-16,6 0-20 0,-18-2-143 15,12 1-285-15,-1-1 126 0</inkml:trace>
  <inkml:trace contextRef="#ctx0" brushRef="#br0" timeOffset="104535.64">15645 1962 28 0,'0'0'166'0,"-14"1"-16"0,4-1-10 0,5 3-11 15,-8-1-12-15,4 0-6 0,-1-2-3 0,2 1-8 16,-2 1-3-16,4 1-11 0,-1 2-8 0,-2-2-12 16,3 0-4-16,-1 1-5 0,2 0-1 0,0-1-10 15,1 2-2-15,-2-1-7 0,1-1-4 0,0 1 2 16,5 1-7-16,-3 1-3 0,-1-2-6 15,4 1 3-15,-1-3-7 0,1 4 2 0,1-2-4 0,2-2-1 16,1 3 4-16,0 0-9 0,1 0 4 0,2-1-5 16,1 2 4-16,1-4-5 0,1 4 3 0,-1-3-3 15,-1 0 5-15,2 1-7 0,0-1 5 16,-3 2-15-16,-1-3 7 0,1 3 3 0,-1-5-3 16,-1 3 1-16,-1 1 3 0,0 1-3 0,-1-2 1 0,-3-3-3 15,6 5 4-15,-6-5 1 0,4 5-1 16,-2-1-12-16,-2-4 12 0,4 3-3 0,-4-3 0 15,2 5 0-15,-1 0-1 0,-1-5-11 0,3 7-5 16,-2-3 2-16,3 1-6 0,-4-5-3 0,0 0-2 0,-5 12 1 16,5-7-12-16,-3 0 14 0,0 3 9 15,-1 0-4-15,-4 3 3 0,-2 0 1 0,2-1 0 16,-6 3-2-16,5 1 8 0,-1-1-4 0,-1 3 6 16,-1-1 0-16,1 0 4 0,-1-1 5 0,2 0-9 15,-3 1 8-15,4 2 1 0,4-3-2 0,-3 1 2 16,7-3 1-16,-3 2 0 0,3-3 1 0,2-2-2 15,3 0 1-15,1 1-2 0,-1-3 5 0,4 3 0 16,2-8-5-16,4 3 0 0,-1-2 2 0,5-2 4 16,-3 0-4-16,5-2-7 0,1 0-19 0,-2-2-31 15,4 1-43-15,-5-5-57 0,1 4-81 0,-6-3-253 16,-3 0 112-16</inkml:trace>
  <inkml:trace contextRef="#ctx0" brushRef="#br0" timeOffset="104793.894">15887 2128 2 0,'0'0'233'16,"2"-4"-17"-16,-2 4-17 0,0 0-16 0,0 0-11 15,0 0-11-15,5 18-13 0,-7-12-10 0,7 5-9 16,-4 0-15-16,-2 0-9 0,2 0-11 0,-1-1-12 15,0 2-6-15,0 4-11 0,0-4-3 0,0-2-9 16,0 3-8-16,2-5-23 0,-2 1-27 16,0-1-22-16,-2-1-30 0,2-2-19 0,0-5-31 15,-4 5-31-15,4-5-26 0,0 0-124 0,-7 5-311 16,7-5 137-16</inkml:trace>
  <inkml:trace contextRef="#ctx0" brushRef="#br0" timeOffset="104950.277">15785 2034 13 0,'3'-5'147'0,"1"-2"-1"0,2-1-16 0,0 6-10 15,1-5-12-15,3 3-6 0,-1 0-16 0,2 0-5 16,1 3-4-16,3-1-18 0,-3 0 1 0,-2 2-10 16,2 0-21-16,3 2-52 0,-6 0-36 0,-1 1-45 15,-2 3-67-15,-3 0-185 0,1 1 83 0</inkml:trace>
  <inkml:trace contextRef="#ctx0" brushRef="#br0" timeOffset="105116.775">15760 2457 21 0,'9'0'129'0,"4"0"-17"0,1 0-9 0,2-4-19 16,6 1 1-16,-3-4-13 0,-1 4-17 15,3 0-32-15,0-3-35 0,0-4-52 0,-8 9-38 16,-2-6-110-16,2 0 49 0</inkml:trace>
  <inkml:trace contextRef="#ctx0" brushRef="#br0" timeOffset="105360.791">16124 2089 81 0,'0'-5'178'0,"0"5"-12"0,0 0-20 15,0 0-11-15,0 0-4 0,0 0 2 0,0 0-2 16,0 0-3-16,9 14-6 0,-9-10-10 0,4 3-5 16,-1 2-17-16,2-1-5 0,-4 3-9 0,4-2-6 15,-2 2-13-15,2-1-2 0,-4 3-9 0,4 3-20 16,-2-3-49-16,-2-2-53 0,2 0-78 0,-3 0-150 15,1 0-329-15,2 1 146 0</inkml:trace>
  <inkml:trace contextRef="#ctx0" brushRef="#br0" timeOffset="105535.662">16405 2394 44 0,'2'7'127'0,"-1"-1"-28"15,3 1-34-15,-2-1-64 0,0 2-57 0,-1-1-61 16,2-2 26-16</inkml:trace>
  <inkml:trace contextRef="#ctx0" brushRef="#br0" timeOffset="105846.673">16614 2077 129 0,'0'0'195'0,"1"14"-9"0,-1-7-12 0,0 1-5 0,4 4-21 16,-3-2-11-16,2 2-8 0,1 5-15 15,-2-7-10-15,1 7-13 0,-2-5-6 0,-1 0-12 16,2-1-2-16,1 1-10 0,-2-1-11 0,-1 3-5 0,0-5-20 16,1-3-32-16,-2 2-24 0,0-2-45 0,-2-3-45 15,1 4-28-15,2-7-118 0,-8 7-290 16,3-6 128-16</inkml:trace>
  <inkml:trace contextRef="#ctx0" brushRef="#br0" timeOffset="106008.34">16517 2038 38 0,'2'-3'139'0,"1"2"-2"0,3-3-4 16,-1 1-19-16,3 2-8 0,2-1-17 0,-1 0-6 15,4 1-10-15,-2 1-8 0,2 0-6 0,0 1-13 16,-3 2-38-16,2-2-38 0,-4 2-44 0,0 2-91 16,-4 0-178-16,-1 2 79 0</inkml:trace>
  <inkml:trace contextRef="#ctx0" brushRef="#br0" timeOffset="106174.591">16472 2462 4 0,'0'0'136'0,"16"-2"-22"0,-3-1-8 15,3 1-13-15,2-3-8 0,2-3-21 0,4 1-40 16,-3-2-51-16,3 1-74 0,-6-1-107 16,0 1 48-16</inkml:trace>
  <inkml:trace contextRef="#ctx0" brushRef="#br0" timeOffset="106680.464">16817 2092 171 0,'0'0'179'0,"0"0"-20"0,0 0-12 0,0 0-12 16,0 0-10-16,0 0-4 0,0 0-8 0,23-5-8 15,-17 4-3-15,7-1-13 0,0 0-8 16,0 0-9-16,5-3-4 0,-7 3-10 0,6-3-4 16,-5 2-3-16,1 1-11 0,0 2 6 0,-2-3-12 15,1 1 0-15,-3 1-8 0,-3 0 2 0,-6 1-4 16,9-3 1-16,-9 3-11 0,9-2 5 0,-9 2 1 16,8-3-2-16,-8 3-5 0,0 0 1 0,0 0-4 15,0 0-1-15,0 0 0 0,6 7 2 0,-6-2-3 16,0 3 2-16,0 4 0 0,0-3 1 0,-2 8 6 15,2-2 0-15,0 2 2 0,0 3-5 0,-3-2 1 16,3 0-2-16,0 2 2 0,-1-2-6 0,1 3 0 16,-4-3-1-16,4-1-2 0,-1 4-3 0,-2-6-3 15,2 2-15-15,0-6-27 0,-2 1-19 0,2-1-34 16,-2-6-31-16,1 4-31 0,2-4-29 0,-3 2-102 16,3-7-312-16,-8 5 138 0</inkml:trace>
  <inkml:trace contextRef="#ctx0" brushRef="#br0" timeOffset="106857.811">16910 2282 123 0,'0'0'144'0,"7"-6"-14"16,-7 6-15-16,14-6-13 0,-4 5-5 0,1-4-12 15,0-3-11-15,6 3-1 0,4-2-11 16,-2-1-5-16,0 3-15 0,1-1-29 0,0 0-46 15,0 0-52-15,-4-1-82 0,0-1-180 0,2 2 80 0</inkml:trace>
  <inkml:trace contextRef="#ctx0" brushRef="#br0" timeOffset="107458.309">17200 1874 1 0,'0'0'103'16,"18"3"-7"-16,-9-3-4 0,0 2 4 0,1-1-5 16,2-1-5-16,1 0-6 0,4 0 0 0,-4 1 0 15,4-1-7-15,-3 3-11 0,-1-3-8 0,-4 1-3 16,3 0-5-16,-3 4-6 0,-4-2 0 0,3 1-9 15,-3 3 1-15,0-2-4 0,-4 5 8 0,-1 1-16 16,-1 0 3-16,-5 0-6 0,0 2 8 0,-2 2-3 16,3 0-6-16,-2-4-3 0,1 1 2 0,0-2-7 15,-1 0 6-15,2-1 4 0,1-2-12 0,3-2-1 16,-3 3 1-16,2-2-2 0,-1-3-8 0,3-3 19 16,-1 8-15-16,1-4 4 0,0-4-4 0,1 5 1 15,-1-5 1-15,0 0-3 0,4 5 1 0,-4-5 5 16,0 0-2-16,10 0-2 0,-10 0-1 0,0 0-3 15,0 0 10-15,14-5-8 0,-14 5-2 0,0 0 4 16,5-2-1-16,-5 2 1 0,0 0-6 0,0 0-3 16,0 0-14-16,0 0 11 0,0 0-13 0,0 0 1 15,0 0 5-15,-11 11 3 0,4-7 4 0,2 5 9 16,-1-5-12-16,0 4 8 0,0 1-2 0,3-1 1 16,-1 0 10-16,2 2-8 0,1-3-3 0,1 3 8 15,1 2-4-15,3-3-1 0,3 5 4 0,-1-4-6 16,7 4 3-16,-4-4 9 0,2 5 0 0,3-6-3 15,-1 5 7-15,1-3-6 0,-4 0-1 0,4 0 13 16,-6-2-13-16,5 3 12 0,-3-5 5 0,-2 4-1 16,-2-3 3-16,1 1-2 0,-2-1 4 15,0 0 3-15,-4 1-3 0,-1-1 3 0,0 2 1 0,0-3 0 16,-5 5-5-16,-1-3 0 0,-1-1-2 0,-2 1-11 16,-1 1-8-16,-3-3-8 0,-5 5-19 0,4-3-41 15,-5-1-29-15,0 0-16 0,-7 4-120 0,-2-3-249 16,1-2 111-16</inkml:trace>
  <inkml:trace contextRef="#ctx0" brushRef="#br0" timeOffset="108538.667">18017 1952 29 0,'4'-3'165'0,"-2"-2"-1"15,0 0 3-15,0 2-15 0,-2-1-9 0,0 4-6 16,0-7-11-16,-4 4-9 0,2-1-9 0,-3 3-14 15,-3-2-10-15,-4 4-10 0,2 1-4 0,-6 1-1 16,-1 2-10-16,-3 1-1 0,0 0-8 0,1 1 2 16,0 0-5-16,2-2 0 0,-2 1-7 0,6 2 0 15,-1-5-5-15,4 3-4 0,-2-4-5 0,5 4-2 16,2-3-7-16,0 0 2 0,2 2-2 0,2 0-5 16,2 1-1-16,-1-6-3 0,9 12 3 0,-2-6-4 15,5 1-2-15,-3-3 2 0,10 4 0 0,-8-3-4 16,3 0-1-16,2-1-3 0,-7 1-1 0,5 0 3 15,-5 0 0-15,2 1 0 0,-4-3-1 0,1 0 0 16,-3 1 0-16,-1-1 2 0,0 2-1 0,1-1 1 16,-3 0 1-16,-2 4-4 0,0-3 2 0,1-2 1 15,-1-3-3-15,-3 10 0 0,-1-6-5 0,3-1 1 16,-3 2-3-16,0 1 0 0,4-6-2 0,-4 7 3 16,0-1 0-16,-1-3-1 0,5-3 1 0,-7 5 0 15,5 0-2-15,0-1-5 0,2-4-3 0,-4 3 3 16,4-3-2-16,0 0 5 0,0 0-4 0,0 0 1 15,0 0 2-15,0 0 2 0,8 5 2 0,-8-5-1 16,10 3 3-16,-10-3-1 0,0 0 2 0,6 1-1 16,-2 2 10-16,-4-3-7 0,4 5 0 15,-3 0 0-15,0 2 0 0,-1-1 4 0,0 5 0 0,-3-2 0 16,0 3 3-16,-2-2-5 0,-3 5 4 0,4 4-1 16,-1-4 5-16,-1 0-8 0,2-1-4 15,0-2 8-15,0 4 2 0,2-3-4 0,-1 1-2 0,3-2-1 16,0 2 1-16,0-3 4 0,0-1-3 0,3 1-2 15,-3 1 2-15,2-2 2 0,2-3-4 0,1 0 4 16,-1-1-3-16,6 1 0 0,-6-3-2 16,5 0 3-16,-1 0-11 0,3-2-18 0,-5 0-30 15,5-1-31-15,0-2-31 0,0-1-18 0,-1 1-137 16,1 0-299-16,-2-2 132 0</inkml:trace>
  <inkml:trace contextRef="#ctx0" brushRef="#br0" timeOffset="108790.778">18345 2130 185 0,'0'0'228'16,"0"0"-19"-16,0 0-21 0,0 0-10 0,0 0-23 15,3 13-20-15,-3-3-6 0,0 0-13 0,0 2-6 16,0-1-13-16,0 5-8 0,1-1-14 15,0 2-4-15,1-5-8 0,-2-2-5 0,2 4-6 0,1-1-5 16,-2-1-5-16,2-2-6 0,-2-1-2 0,-1-2-5 16,3 2-12-16,-3-4-25 0,0 1-24 0,0-6-30 15,0 7-28-15,0-7-45 0,0 0-33 0,-7 3-140 16,7-3-334-16,0 0 147 0</inkml:trace>
  <inkml:trace contextRef="#ctx0" brushRef="#br0" timeOffset="108972.781">18282 2034 33 0,'8'-3'130'16,"1"2"-21"-16,4 0-1 0,-3-2-11 0,3 2-17 15,0 0-4-15,1-1-13 0,-4 1-2 0,5 1-36 16,-2-2-39-16,-1 5-32 0,-5-1-75 0,-7-2-130 15,7 3 58-15</inkml:trace>
  <inkml:trace contextRef="#ctx0" brushRef="#br0" timeOffset="109154.752">18252 2380 81 0,'6'4'138'0,"-1"-1"1"0,3-1-19 16,6-2-11-16,-4 2-9 0,7-2-13 0,6 0-7 16,-3-4-8-16,3 3-24 0,5-3-38 0,-8 2-54 15,9-3-113-15,-12 2-170 0,0-2 76 0</inkml:trace>
  <inkml:trace contextRef="#ctx0" brushRef="#br0" timeOffset="109877.761">18632 2106 169 0,'0'0'158'0,"0"0"-5"15,0 0-7-15,0 0-9 0,15-5-5 0,-9 5-9 0,-1 0-12 16,3-3-10-16,0 2-2 0,-1-2-3 16,5 1-2-16,-3 2-11 0,0 0-4 0,2-3-12 15,1 3-5-15,-5 2-6 0,0-1-8 0,-2-1-3 16,0 5-5-16,1-1-2 0,-2-2-4 0,0 2 1 15,-3 4-4-15,0-2 0 0,-2 2-4 0,-1 3-3 0,-2 2-2 16,-1-2 0-16,-4 1-5 0,6-3 3 16,-7 4-4-16,2-3-4 0,2-3-1 0,-3 3-2 15,3-1 0-15,-1-1 0 0,2-1 0 0,-1 0-3 16,3-2-3-16,-1 3 3 0,3-6-2 0,-3 6-1 16,2-5-4-16,2 0 4 0,0-3-3 0,4 6 2 15,-2-4-9-15,-2-2 9 0,3 3-2 0,4-1 3 16,2-2-5-16,0-2 8 0,5 1-5 0,0-1-2 15,7-3-1-15,-2 4 4 0,0-3-21 0,0 0-35 16,0-4-66-16,1 3-74 0,-4 0-142 0,3 0-364 16,-2 0 161-16</inkml:trace>
  <inkml:trace contextRef="#ctx0" brushRef="#br0" timeOffset="110091.11">19145 2223 191 0,'0'4'240'0,"-4"1"-19"15,-2 4-20-15,3-3-18 0,3 1-21 0,-5 3-13 16,2-3-18-16,1 7-13 0,2-3-15 0,-4-2-11 16,3 3-30-16,-1 0-41 0,2-3-40 0,0 1-34 15,0-5-60-15,0 2-52 0,-2 0-89 16,2-1-276-16,0-6 123 0</inkml:trace>
  <inkml:trace contextRef="#ctx0" brushRef="#br0" timeOffset="110340.415">19286 2064 216 0,'0'13'201'0,"0"-8"-4"0,0 2-15 0,0 5-6 16,2-7-13-16,1 5-12 0,-1-2-12 0,1 3-10 15,0-1-14-15,-1 0-10 0,1-1-10 0,-2 2-11 16,4-5-10-16,-4 2-7 0,0-1-5 0,1 0-9 16,-4 0-6-16,2-3-28 0,0 1-22 0,-2 0-33 15,2-5-33-15,-5 6-42 0,1-4-43 0,-1 1-32 16,5-3-100-16,-13 4-311 0,4-4 138 0</inkml:trace>
  <inkml:trace contextRef="#ctx0" brushRef="#br0" timeOffset="110522.939">19292 1951 152 0,'8'0'148'0,"3"-2"-13"0,1 4-14 0,6-4-17 0,-7 4-10 16,2 0-7-16,-2 1-10 0,1-2-35 16,-1 4-37-16,-2 2-46 0,-1-3-40 0,-4 6-60 0,-3-1-152 15,-1 4 67-15</inkml:trace>
  <inkml:trace contextRef="#ctx0" brushRef="#br0" timeOffset="110675.773">19264 2386 75 0,'6'1'134'0,"7"-1"-15"0,0-2-12 15,0-3-11-15,-1 2-13 0,8 1-12 0,0-4-19 16,-5 0-35-16,3 1-48 0,3-2-90 0,-5-1-131 0,-4 3 59 16</inkml:trace>
  <inkml:trace contextRef="#ctx0" brushRef="#br0" timeOffset="111120.924">19523 1995 170 0,'0'0'163'0,"0"0"-9"0,0 0-16 0,0 0-1 15,0 0-2-15,0 0-5 0,0 0-4 0,20-5-7 16,-10 5-1-16,1-2-8 0,0 2-2 16,1-3-6-16,2 1-3 0,4-2-1 0,0 1-8 15,-4 0-6-15,4 0-9 0,-4 2-7 0,2-4-6 16,-4 4-4-16,0-1-8 0,-1 0-2 0,-3 2-7 0,-3 0-7 15,1-2-3-15,2 2-3 0,-8 0-2 0,7-1-1 16,-7 1-3-16,7 0-1 0,-7 0-4 0,0 0-1 16,5 1 0-16,-1 3-2 0,-4 1-2 15,0-1 1-15,0 6 5 0,0 0-1 0,-2 5 7 16,0-3 0-16,0 5 0 0,0-3 1 0,2 3-8 16,-1 3 4-16,-2-2-4 0,3 0-3 0,-1-1-5 15,1 0 2-15,0 2-1 0,-3-4 0 0,3 1-8 16,-1-4-10-16,-1 1-26 0,2-4-27 0,-4 3-30 15,0-4-34-15,2 2-32 0,-2-6-40 0,0 3-35 16,0-2-118-16,-1-2-378 0,-2 4 167 0</inkml:trace>
  <inkml:trace contextRef="#ctx0" brushRef="#br0" timeOffset="111282.731">19683 2130 53 0,'10'-6'125'16,"2"3"-27"-16,3-5 3 0,3-3-20 0,6-2-38 15,-4 5-60-15,-4-1-64 0,3-3-88 0,4 0 39 16</inkml:trace>
  <inkml:trace contextRef="#ctx0" brushRef="#br0" timeOffset="111854.314">19935 1780 13 0,'0'0'164'0,"0"0"-9"0,16 1-13 16,-9-1-8-16,3 1-5 0,1 1-15 15,0 1-5-15,0-1-7 0,3 1-9 0,-1 4-7 16,1-3-1-16,-5 2-12 0,3 1-5 0,-1-2 0 15,-6 4 4-15,3-1 4 0,-3 2 11 0,-1 0 4 16,-2 1 0-16,-2 0 1 0,0 2-5 0,-3-4-5 16,-1 7-4-16,0-7-4 0,-1 3-10 0,2-3-1 0,-1-1-5 15,-2 0-9-15,6-1-5 0,-4 1-1 16,4-2-7-16,-1-3-1 0,1 2-8 0,-1 0-2 16,1-1-7-16,1-1-2 0,-1 2-1 0,0-5-3 15,1 7 4-15,3-5-7 0,-4 0 6 0,0-2-2 16,9 3-4-16,-9-3 1 0,0 0-3 0,12-2-2 15,-7 2-3-15,-5 0 3 0,0 0-3 0,10 0 4 16,-10 0-10-16,6-1 6 0,-6 1-6 16,0 0 4-16,5-2-5 0,-5 2 0 0,0 0 2 0,0 0-2 15,0 0-1-15,0 0-1 0,0 0 6 0,0 0-5 16,3 6 2-16,-3-6-3 0,-1 5 6 0,1-5-6 16,0 6 5-16,0 1-1 0,0-2 2 0,1 2-1 15,-1 1 7-15,0 1-10 0,0-1 3 0,2 1 0 16,-2 1-2-16,3-2 8 0,2 5-10 0,1-3 2 15,1-2 4-15,-2 5 0 0,3-4-1 0,-1 1 1 16,0 0 1-16,-1-2 1 0,1 2 1 16,1 2-1-16,1 1 4 0,-4-5-2 0,0-2 2 15,2 4 3-15,1-1 0 0,-1-1 4 0,-3-2 2 0,0 4 1 16,0-3-3-16,-3-3 4 0,0 5 3 0,-1 0-1 16,0-1 3-16,-1-1-10 0,0 0-4 0,-7 3-6 15,-1 1-15-15,-3-3-18 0,-3 7-24 0,-8-3-35 16,-2 5-27-16,-5-1-64 0,-1-1-46 0,-17 7-168 15,-2-2-428-15,-1-1 190 0</inkml:trace>
  <inkml:trace contextRef="#ctx0" brushRef="#br0" timeOffset="113021.13">14200 2552 22 0,'0'0'101'0,"0"0"-5"0,1 7-11 0,-1-7-3 15,-10 12-12-15,-2 4-8 0,1-3-3 16,-1 1-2-16,1-1-3 0,-2-1 1 0,0 2-7 15,-1-3 0-15,4 0 2 0,-1-1-5 0,2-1-11 0,-1-1-1 16,3-1-8-16,2-1 2 0,0 0-2 0,2 0-2 16,-1-1-5-16,2 1-6 0,2-3 0 0,0 1-2 15,0 1-3-15,1-2 4 0,2-1-1 0,1 1-2 16,0-2 2-16,4 4 1 0,-3-3 1 16,3 1-12-16,-1-2 5 0,-1 0-7 0,4 4 5 15,-3-5-1-15,0 4 1 0,-1-3-11 0,2 2 19 0,-5-1-11 16,3 0 2-16,-6-2 2 0,3 6 2 0,1-2-4 15,-4-4 3-15,0 8 1 0,0-4 0 16,-4 3-4-16,1-1-2 0,-3 1 6 0,3-3-9 16,-2 1 3-16,0 0 11 0,-1 0-11 0,1 0 3 15,-1 0-6-15,1 0 19 0,-1 0-17 0,2-3-2 16,0 3-4-16,0-1-1 0,4-4-11 0,-5 4-6 16,2 0 8-16,3-4-10 0,-2 3 7 0,2-3 16 0,0 0-28 15,0 0 16-15,0 0 6 0,0 0-2 16,7 6-2-16,-7-6 3 0,0 0-4 0,0 0 5 15,15-5 0-15,-15 5-4 0,11-1 9 0,-11 1-6 16,11 0-3-16,-11 0 9 0,7 3 6 0,-7-3-7 16,9 5 6-16,-9 1-1 0,1-1-6 0,-2 7 7 15,-1 3-8-15,-1-2 14 0,-2 4-3 0,-3 1 0 16,3 0 12-16,-2 5 6 0,-1-4-2 0,2-1-1 16,0 3 11-16,0-4-11 0,2 4 7 0,-1-4 3 15,1 3-20-15,3-6 19 0,1 5-13 0,0-8-3 16,2 3 4-16,2-3 3 0,1 2-10 0,-1-4 2 15,1 1 1-15,3-2-3 0,2-1 3 0,-1-2-7 16,2 0-2-16,2-2 0 0,0-3-12 0,1-1-22 16,3-2-9-16,1-1-41 0,1-1-108 0,-1-3-206 15,1 1 92-15</inkml:trace>
  <inkml:trace contextRef="#ctx0" brushRef="#br0" timeOffset="113274.938">14467 2912 210 0,'0'0'196'0,"0"0"-6"0,-6 13-15 0,4-6-8 16,0 0-12-16,2 5-9 0,-3 0-9 0,1 0-9 16,-2 2-10-16,2 3-10 0,0-2-14 0,2 2-4 15,0-2-11-15,0 1-8 0,-1-5-9 0,1 3-3 16,0-2-7-16,1-2-8 0,-1 1-6 15,0-4-4-15,2 1-16 0,-2-3-28 0,-2 0-17 16,2-5-29-16,0 11-25 0,0-11-22 0,-2 5-23 16,2-5-21-16,-5 2-16 0,5-2-114 0,0 0-299 15,0 0 133-15</inkml:trace>
  <inkml:trace contextRef="#ctx0" brushRef="#br0" timeOffset="113428.259">14316 2831 104 0,'2'-4'109'0,"-2"4"-7"0,1-7-18 16,1 2-2-16,2 3-11 0,-4 2 1 0,12-3-14 15,-5 1-1-15,4 0-6 0,1 1-5 0,-3 1-12 16,4-1-34-16,0 2-34 0,-3 0-44 0,0 3-49 0,-1 0-137 16,0 3 61-16</inkml:trace>
  <inkml:trace contextRef="#ctx0" brushRef="#br0" timeOffset="113604.714">14394 3246 6 0,'13'0'122'0,"6"-2"-7"0,-1 0-17 15,2-2-6-15,1 0-13 0,6 0-6 0,-2-1-10 16,3-3-25-16,-1 2-40 0,-5 0-38 0,-4 1-68 15,0-2-116-15,0 1 52 0</inkml:trace>
  <inkml:trace contextRef="#ctx0" brushRef="#br0" timeOffset="113815.88">14765 2956 88 0,'0'0'202'0,"0"0"-12"16,-7 17-13-16,7-10-7 0,0 0-15 0,-2 0-15 16,-1 3-15-16,6 2-12 0,-6-2-9 0,6-1-11 15,-1 5-9-15,-2-2-14 0,0-1-2 0,0 1-9 16,2-2-12-16,-1 2-43 0,-2-1-33 16,1-3-55-16,0 2-57 0,-2-1-132 0,4-2-295 15,-2-2 130-15</inkml:trace>
  <inkml:trace contextRef="#ctx0" brushRef="#br0" timeOffset="114482.605">14969 2709 38 0,'14'-3'104'0,"-3"2"-8"0,2 1-14 16,-1 1-1-16,6-1-9 0,-8 3-8 0,3 2-2 16,-4-1-5-16,1-1-11 0,0 4-2 0,0 2-4 15,-3-4 17-15,-4 3-16 0,3 1-10 0,-5 2-5 16,-1 0 2-16,-2-1-1 0,0 2-1 0,-1-2 0 16,0-1-6-16,-1-1 0 0,1-3-5 0,1 2-5 15,-2-2 5-15,4 1 0 0,-1-3-4 0,-2 4 0 16,3-2-6-16,-2-2-1 0,2-3-8 0,0 9 5 15,0-9 2-15,2 7-5 0,-2-7 2 0,4 3 4 16,0-1-1-16,-4-2 0 0,0 0-1 0,9 3-1 16,-9-3 4-16,10 2 6 0,-10-2-11 0,12 0-1 15,-12 0 1-15,10-2-3 0,-10 2 2 16,10-1 5-16,-10 1-2 0,9-2 1 0,-9 2-10 16,0 0 2-16,9-1-3 0,-9 1 10 0,0 0-3 0,6 6 8 15,-6-6-3-15,4 10 0 0,0-5-2 0,-4 2-4 16,0 1 0-16,4 6 3 0,-2-4 0 15,2 6-1-15,-4-3 1 0,4-1 1 0,-1 5-5 16,2-1 3-16,-1-1 14 0,3 2-9 0,-6-2 8 0,5 1-13 16,0 0 5-16,-5 0-2 0,1-5 0 0,-2 2 12 15,1-1 13-15,-1 0 4 0,-3 0 14 0,2 0-3 16,-2-1 10-16,-2-1-9 0,0 2 5 16,-2 0-5-16,2-3 1 0,-4 5-6 0,1-6 1 15,-2 1-6-15,-1 1-7 0,2-3-6 0,-2-2-12 16,-1 2-18-16,1 1-22 0,0-2-41 0,0-3-41 15,2 1-42-15,-1 0-85 0,5-3-258 0,5-1 115 0</inkml:trace>
  <inkml:trace contextRef="#ctx0" brushRef="#br0" timeOffset="115830.449">20440 2181 26 0,'0'0'137'15,"0"0"4"-15,0 0-20 0,0 0-2 0,0 0-16 16,0 0-2-16,7 3-5 0,-7-3-3 0,0 0 6 15,0 0-4-15,3 1-4 0,-3-1 1 0,9 3 1 16,-8-2-7-16,-1-1-2 0,18 0-3 0,-8 0-5 0,3 0-7 16,0-1-10-16,4 1-5 0,0-4-2 15,2 4-3-15,0-4 17 0,-1 1-7 0,-1 0-8 16,2-1 2-16,-5 1-13 0,-1 0-26 0,-2 3-31 16,1 0-31-16,-7-2-42 0,0-1-36 0,-5 3-27 15,9 0-22-15,-9 0-108 0,0 0-304 0,0 0 135 16</inkml:trace>
  <inkml:trace contextRef="#ctx0" brushRef="#br0" timeOffset="116044.481">20498 2365 147 0,'4'3'148'15,"0"-1"2"-15,0 0-9 0,4-1-8 0,2-1-15 16,1 0-7-16,3-1-14 0,3 1-6 0,1-4-13 15,2 1-3-15,-1-2-9 0,3 0-6 16,-3 1-11-16,3-1-2 0,-3-3-8 0,-2 4 1 0,1-3-10 16,-8 2-16-16,1 0-15 0,-2-3-25 0,0 2-23 15,-2-2-22-15,-1 1-20 0,-2-5-19 0,-2 6-9 16,1-5-76-16,-3 1-210 0,-1-3 92 0</inkml:trace>
  <inkml:trace contextRef="#ctx0" brushRef="#br0" timeOffset="116296.115">20649 2042 28 0,'-7'-3'122'0,"0"2"-2"16,7 1 5-16,-9-3-11 0,9 3-4 0,0 0-12 15,-14 3-6-15,14-3-10 0,-6 8-6 0,4-6-4 16,1 3-11-16,1-5-4 0,1 12-6 16,1-2-1-16,2-1-8 0,3-1 1 0,1 3-4 15,-2-2-10-15,3 0 0 0,1 1 0 0,3 4 5 0,1-2-5 16,0 0 8-16,3 0 7 0,-4 0 4 0,3 0 10 15,0 0 4-15,-1 1 8 0,-2-4 2 16,-3-1-4-16,0 1-1 0,-2 3-4 0,-2-6-4 0,-2 5-7 16,-2-1-1-16,-2 0-2 0,-3 6-8 15,-2-6-14-15,-7 7-15 0,-10 3-29 0,-7-1-48 16,-3 0-74-16,-9 7-227 0,-11-3-395 0,-3 2 175 16</inkml:trace>
  <inkml:trace contextRef="#ctx0" brushRef="#br0" timeOffset="118894.901">16003 2646 111 0,'-5'0'170'0,"0"-2"-19"15,-3 1-11-15,-2 4-14 0,-3-1-16 0,-2 4-17 16,-2 3 5-16,-1 0-14 0,0 1-2 0,-5 5-5 15,4 2-9-15,-3-1-7 0,6-3-5 0,3 2-8 16,1 2-4-16,0-4-7 0,3 2 2 0,1 2-14 16,2-7 4-16,2 2-7 0,3-2-5 0,-2 1-2 0,6-3 2 15,-2-1-10-15,2-1 1 0,1 0 3 16,-1 1-6-16,4-2-4 0,-4-2 12 0,3-1-15 16,-1 0 5-16,2 1-3 0,-3-1 0 0,-4-2 2 15,13 5 2-15,-8-3-1 0,0-1-8 0,1 2 3 16,-6-3-1-16,11 1 1 0,-11-1 3 0,9 4 3 15,-8-2-8-15,-1-2 4 0,10 2-1 0,-10-2 0 16,0 0-3-16,9 3 5 0,-9-3 1 0,0 0-4 16,0 0 2-16,9 2 0 0,-9-2-7 0,5 3-4 15,-5-3 7-15,0 0 9 0,5 2-11 0,-5-2 3 16,0 0 3-16,0 0-11 0,9 0 6 0,-9 0 5 16,0 0-8-16,8 4 5 0,-8-4 2 0,5 3 2 15,-5-3 2-15,0 0-3 0,6 3-1 0,-6-3 2 16,3 6-1-16,-3-2 6 0,0-4-7 0,0 13 6 15,0-6-7-15,-3 3 3 0,-3-1 6 0,4 2 3 16,-4-2-5-16,1 3-1 0,-1 1-3 0,3-3 3 16,-5 3-1-16,6 0-3 0,-4-4 9 0,3 3-4 15,-1 0-3-15,0 1 3 0,2-1-1 0,0 0-1 16,1-2 2-16,2 3 9 0,1-2-7 0,-1 1-1 16,2-1-2-16,-1 3 10 0,2-2-7 0,1-1-3 15,-3 1 1-15,1 0 1 0,4-2-1 0,-2 2 3 16,1-2-3-16,-3-1-1 0,3-1-2 0,-2 2 3 15,5-3-4-15,-3 0 3 0,1-2-7 0,-1 2 0 16,3-2-24-16,-5 0-26 0,5-5-27 0,-3 3-41 16,-6-3-31-16,18-3-90 0,-8 3-261 15,-1-4 116-15</inkml:trace>
  <inkml:trace contextRef="#ctx0" brushRef="#br0" timeOffset="119162.623">16250 2988 211 0,'0'0'216'0,"0"0"-13"0,0 0-17 0,0 0-12 16,0 0-13-16,-11 14-9 0,9-3-11 0,-2-3-6 16,3 5-10-16,-1 0-6 0,0-3-11 0,1 3-9 0,1 1-6 15,0-2-8-15,-3 1-7 0,3 0-10 16,0-1-8-16,0 0-5 0,-1 1-2 0,-1-3-8 15,1-1-6-15,0 1-4 0,1-3-6 0,-1 0-4 16,1-2-10-16,0 0-24 0,0-5-17 0,-4 8-26 16,4-8-15-16,-4 5-25 0,4-5-19 0,0 0-16 15,-8 1-26-15,8-1-9 0,-8-9-9 0,5 4-119 16,-1 0-315-16,0-4 140 0</inkml:trace>
  <inkml:trace contextRef="#ctx0" brushRef="#br0" timeOffset="119352.669">16151 2880 48 0,'1'-7'127'16,"-1"7"-8"-16,4-7-5 0,-1 5-1 0,-3 2-10 15,9-8-3-15,-4 7-8 0,4-2-14 0,-2 0-1 16,4 2-9-16,-1-1-5 0,4-2-9 0,-1 4-6 16,1 0-6-16,1-3-3 0,-2 6 3 0,0-1-31 15,-2-2-32-15,-1 5-35 0,-1 0-32 0,-1 3-108 16,-7 0-212-16,3 2 94 0</inkml:trace>
  <inkml:trace contextRef="#ctx0" brushRef="#br0" timeOffset="119519.663">16094 3305 31 0,'0'0'152'0,"7"4"-23"0,1-4-5 16,-8 0-9-16,19-3-6 0,-6 2-16 0,5-3-10 15,0 0-10-15,2-1-5 0,7-3-10 0,0 1-5 16,1-3-22-16,-3 2-30 0,1-3-27 16,2 1-44-16,-2 1-101 0,-6 1-185 0,4-5 82 0</inkml:trace>
  <inkml:trace contextRef="#ctx0" brushRef="#br0" timeOffset="120553.55">16547 2926 118 0,'0'0'109'0,"0"0"-4"0,0 0-11 0,0 0 5 15,0 0-31-15,0 0-2 0,0 0 1 0,0 0-2 16,0 0-2-16,0 0-5 0,0 0 2 0,0 0 1 16,0 0-9-16,0 0 5 0,0 0-14 0,0 0 7 15,0 0 1-15,0 0 3 0,0 0-4 0,0 0 3 16,0 0-4-16,0 0-1 0,0 0-4 0,0 0-7 15,0 0-3-15,0 0-6 0,0 0-5 0,0 0 6 16,0 0-10-16,0 0 3 0,0 0-2 0,0 0-4 16,0 0-7-16,0 0 3 0,0 0-4 0,0 0 2 15,0 0-2-15,0 0 1 0,0 0-4 0,0 0 2 16,0 0-3-16,0 0 3 0,0 0-1 0,0 0-8 16,-5-9 7-16,5 9-7 0,0 0 5 0,5-7-1 15,-5 7-6-15,4-3 8 0,-3-1 1 0,5-1-16 16,1-1 11-16,-3 2 3 0,6-1 3 0,-1-1-11 15,0 0-4-15,-1 5 3 0,-2-3 2 0,1 1-3 16,-1 3 4-16,2-1-2 0,-8 1 4 0,12 4 5 16,-6 1-5-16,-1 2-10 0,-1 3 12 0,-1 4 3 15,-3-4 2-15,2 8 0 0,-4 0-3 0,0 1 5 16,-1-1-7-16,1 1 7 0,-1-2-1 0,-1 2-3 16,0-2 5-16,0 0-1 0,2-4-3 0,-3-4 4 15,5 3-1-15,0-4-1 0,-1 1 1 0,1-2-3 16,-2 0 0-16,4-2-1 0,-1 0 1 0,-1 0 2 15,5 0-4-15,-1-2 4 0,1-1 2 0,0-1 4 16,3 2-4-16,-8-3 2 0,18 0-5 0,-8-3-1 16,3-2 0-16,-1 1-2 0,7-3-2 0,-2-3-4 15,5 2-5-15,-3-2-12 0,4-2-28 0,3-4-35 16,-6-1-26-16,-3-2-40 0,3 0-124 0,-1-1-296 16,-5-2 131-16</inkml:trace>
  <inkml:trace contextRef="#ctx0" brushRef="#br0" timeOffset="121128.209">16876 2626 23 0,'0'0'156'0,"-4"-1"-12"15,4 1-23-15,0 0-14 0,0 0 9 0,0 0-16 0,0 0-11 16,16-4-5-16,-8 3 0 0,0 0-16 15,5-1-6-15,1 2 2 0,0 0-13 0,1 0 0 16,0 2 0-16,-3-1-1 0,4 1-5 0,-3 1-1 16,-1-2-3-16,-1 4-9 0,1-2-3 0,-3 1-2 15,1 0 0-15,-4 0 2 0,-2 1-7 0,0 3-2 16,-3-3-3-16,-1 6 1 0,-1-4 3 0,1 3 1 16,-3 1-3-16,1-1 2 0,-2-2-10 0,-1 3 0 0,2-3 0 15,1 0 0-15,-1-1-1 0,0-3-5 0,1 4 4 16,0-3-10-16,-1-1 5 0,3-4-5 15,-1 8 3-15,1-3-3 0,0-5 0 0,0 7 1 16,0-7 3-16,0 0-2 0,4 5-1 0,-4-5-1 16,5 3 4-16,0-2-3 0,-5-1 0 0,7 0-4 15,-7 0 3-15,0 0-5 0,12 0 0 0,-12 0-1 16,8-2 3-16,-8 2-5 0,5 0 0 0,-5 0 1 16,0 0 8-16,9 2-7 0,-9-2 4 0,5 1-4 15,-5-1 4-15,0 0 10 0,5 3-15 0,-5-3 6 16,1 6-4-16,3-1 7 0,-2 0-5 0,1 0-3 15,1 4 7-15,0-2-1 0,-2 0 0 0,2 4 1 16,-2-2 0-16,5 6 3 0,-5-3-4 0,4 5 7 16,0 0-4-16,-2-1-2 0,5 1 7 0,-4 0-4 15,5 1-1-15,-6 0 4 0,5 0-5 0,-4-1 4 16,4 0-1-16,-4 0 3 0,0 0-5 0,-1-1 9 16,-1-1-8-16,-6-3 0 0,3 5 6 0,-5-1 4 15,0 1-4-15,-5-2 2 0,-2 0-3 0,2 2 1 16,-8 0-2-16,0 4 2 0,0-8-8 0,1 0-6 15,-5 3-10-15,5-5-4 0,0 0-24 0,0 0-27 16,0-3-33-16,2-1-43 0,-3-1-117 0,9-2-284 16,1-1 126-16</inkml:trace>
  <inkml:trace contextRef="#ctx0" brushRef="#br0" timeOffset="122057.309">18119 2668 62 0,'0'-3'123'0,"0"3"-20"15,0 0-2-15,0 0-6 0,0 0-2 0,-18 4-15 16,7 2-10-16,-5 1-3 0,-5 0-2 0,5 3-2 15,-5 0-2-15,-2 2 5 0,6-2-10 0,-1-1-4 16,4 1-1-16,0-3-12 0,4 2 7 16,0-3-9-16,-1 2-2 0,2-4-7 0,7 1-3 15,-2 2-13-15,0-2 2 0,4 2 4 0,0-5 4 0,0 2-20 16,5 2 12-16,-1-3-7 0,1 1 2 16,-1-1-1-16,4-2 2 0,-1-1-9 0,2 3 12 15,-2-2-8-15,4 3 2 0,-3-4 2 0,1 3-4 0,-2 1 1 16,-1-2-3-16,2 1 1 0,-1 0-5 0,-3 2 8 15,2-1-8-15,-1 1 3 0,-1-2 3 0,-2 3 0 16,0 0-4-16,-1-1 8 0,0 1-5 0,-2 0 1 16,0 1 1-16,-2 0 1 0,-2 3-9 15,0-4-3-15,-1 3 11 0,-2 0-2 0,4-2 1 16,-3 2-7-16,0-1-1 0,1 0 0 0,-3 0 4 0,4 1 5 16,-4 0-7-16,1-2 5 0,4 0-9 0,-1 0 12 15,1 0-9-15,-1-1-4 0,0 2 9 0,1-1-7 16,4-5 6-16,-1 3 5 0,0-1-8 15,1 0 4-15,-3 0-4 0,3-4 3 0,0 3-1 16,0-3-3-16,3 7 4 0,-3-7-3 0,1 5 2 16,-1-2-4-16,1-1 5 0,-1-2-2 0,0 7 3 15,0-2 0-15,0-1 0 0,3 0-2 0,-3 3 6 0,1-3-1 16,-1 3-5-16,3 0 2 0,-2 0 5 0,-1 1-2 16,3-3 2-16,-3 5 0 0,0-4-7 15,3 4 12-15,1 0 9 0,0-2 0 0,0 3-3 16,-3-1 13-16,3-2-6 0,1 2 7 0,-1-1-6 15,0 0 1-15,1 1 0 0,0-3-3 0,-1 3-5 0,2-3 0 16,-1 3 0-16,2-2-6 0,-1-1 3 0,2-1-5 16,-2 0-1-16,4 0-12 0,-1-2-20 15,2-2-26-15,1-1-27 0,-2-1-41 0,3 0-30 16,0-2-98-16,-3-3-263 0,4 0 117 0</inkml:trace>
  <inkml:trace contextRef="#ctx0" brushRef="#br0" timeOffset="122270.727">18331 2939 83 0,'0'0'201'16,"0"0"-12"-16,0 0-14 0,0 0-15 0,0 19-8 15,0-9-16-15,3 2-11 0,-2-3-12 0,3 3-14 16,-2 0-8-16,-1-2-7 0,2 7-12 0,1-4-7 15,-1 0-8-15,0-3-7 0,0 1-16 0,1-4-37 16,-4 2-34-16,3-3-41 0,-1-2-52 0,-4 0-22 16,2 1-96-16,-3-2-269 0,-1-1 120 0</inkml:trace>
  <inkml:trace contextRef="#ctx0" brushRef="#br0" timeOffset="122445.7">18309 2784 14 0,'8'-3'113'0,"4"-2"-10"0,1 3-10 0,-3-2-1 16,6 4-18-16,-4 0-9 0,2 0-7 16,0 2-26-16,-3 2-28 0,1 1-23 0,-3 1-36 0,-2 1-41 15,-3 3-104-15,0 0 46 0</inkml:trace>
  <inkml:trace contextRef="#ctx0" brushRef="#br0" timeOffset="122596.715">18286 3255 106 0,'8'8'139'0,"2"-4"-16"0,3 1-12 0,4 0-13 0,3-5-9 0,2 3-7 15,8-6-10-15,1 1-6 0,1-3-46 0,-4-2-43 16,0-1-63-16,-1-4-48 0,-2 0-143 15,-9 5 64-15</inkml:trace>
  <inkml:trace contextRef="#ctx0" brushRef="#br0" timeOffset="122979.711">18601 2832 161 0,'0'0'176'0,"0"0"-9"0,0 0-9 16,0 0-18-16,0 0 1 0,25-2-12 0,-13-1-10 16,3 1-7-16,1-2-5 0,0-2-9 0,7 4-8 15,-5-5-8-15,1 4-8 0,0-2-7 0,-2 3-8 16,-4 0-5-16,0 0-4 0,-7 1-5 0,2-2-7 15,-1 2-2-15,-3 0-1 0,1-1-5 0,-5 2-3 16,7 0-1-16,-7 0-4 0,5 4-2 0,-5 0-2 16,-1 0-3-16,1 4 4 0,-4 1 0 0,4 3-5 15,0-2 0-15,-2 7-3 0,1-1 3 0,0 0-4 16,1 9 0-16,1-5-2 0,-1 0 0 0,1 6-2 16,-2 0-1-16,2-2 2 0,-1-4-1 0,-1-1-3 15,2 6 2-15,-2-4-12 0,2-4-20 0,-2 2-17 16,-2-3-39-16,2-5-35 0,-2 1-34 0,1 0-37 15,-2-2-118-15,2-5-330 0,0 0 146 0</inkml:trace>
  <inkml:trace contextRef="#ctx0" brushRef="#br0" timeOffset="123177.775">18722 3064 41 0,'10'-3'138'0,"-1"-1"-36"0,3 0 2 0,7-5-3 0,-2 3-14 15,2 1-13-15,7-7-5 0,1 6-11 0,0-3-25 16,-1-3-40-16,0 6-44 0,-6-2-75 16,0 0-135-16,-2 0 61 0</inkml:trace>
  <inkml:trace contextRef="#ctx0" brushRef="#br0" timeOffset="124058.439">19075 2673 137 0,'0'0'155'0,"0"-4"-8"16,0 4-5-16,6-5-10 0,-2 4-12 15,3-2-5-15,1 1-12 0,-3-2-3 0,3 1-7 16,-1 0-1-16,3-1-3 0,-5 2-5 0,5-3-2 16,-2 2-7-16,2-1-4 0,0-1-3 0,-1 0-9 15,4 1 2-15,-4-3-11 0,2 3 1 0,2-1-8 16,-3-2-2-16,4 2-9 0,-3 2 0 0,-1-4-4 16,-1 5-7-16,-5-1 2 0,2 0 3 0,-1 2-4 15,-1-3 2-15,0 3-5 0,-4 1-1 0,0 0-7 16,0 0 6-16,0 0-1 0,0 0-3 0,0 0-4 15,-19 6 2-15,13-5-2 0,0 2-3 0,0-1 3 16,1 2-2-16,5-4-3 0,-7 3-2 0,3-1-4 16,4-2 6-16,-7 3-3 0,7-3 1 0,0 0-3 15,-1 10 0-15,2-5 2 0,-1 0-4 0,0 3 0 16,5-2 2-16,-1 3-2 0,0 1 8 0,-1 0-6 16,3-1 3-16,-1-1-1 0,2 4 0 0,0-5-4 15,0 3 3-15,1-2 1 0,1 2 1 0,-1-2 0 16,-1 1-1-16,0-3 0 0,4 1-1 0,-4-2 0 15,2 2 2-15,-2-4-2 0,2 4 1 16,0-4-2-16,0 1 3 0,1-2-1 0,-1-1-1 16,-1 3 0-16,0-3-1 0,3 1 2 0,-5 1-1 0,1-3-1 15,-3 1 1-15,2 0-2 0,-6-1 0 0,8 3-6 16,-8-3-5-16,6 2-3 0,-6-2-2 0,0 0-6 16,0 0-2-16,0 0 3 0,0 0 0 0,-13 11 1 15,6-8 6-15,0-1 2 0,2 1 3 0,-1 1 2 16,-1 1 4-16,1 0 4 0,0-1 1 0,-1 4-1 15,1 0 0-15,-1 1 2 0,1-1 0 0,2 2 1 16,0 0-1-16,3 0-1 0,1 1 0 0,-4-4 1 16,7 5-4-16,-3-6 5 0,0 3 1 0,1 0-3 15,-1-3 3-15,4 0-2 0,-3-1-2 0,-1 2-2 16,0-7 2-16,4 5 2 0,-4-1-1 0,0-4 8 16,3 6-8-16,-3-6 1 0,0 0-4 0,3 5 9 15,-3-5-8-15,4 5 2 0,-4-5-4 0,3 5 1 16,-3-5 4-16,0 0 2 0,0 0-5 15,2 4 1-15,-2-4-5 0,0 0 2 0,0 0-4 0,0 0 2 16,4 3-4-16,-4-3 3 0,0 0 2 0,0 0-1 16,0 0 0-16,0 6 3 0,0-6-4 15,0 6 6-15,3-1-4 0,-2 1 3 0,-1 0 0 16,4 3-1-16,-4-1 2 0,4 1 1 0,-3 2-3 16,5 5 0-16,-2-4 0 0,3 2 2 0,-1 1 1 15,-1 1 9-15,0-4-9 0,0 1 2 0,-1 1-7 16,1-2 3-16,-2-1 4 0,1 0-4 0,1-2-1 0,-3 2 5 15,3-2-6-15,-3-4 0 0,-1 0 4 0,-1 2-9 16,0-1-4-16,0-2-2 0,-3 3-4 16,-3-2-6-16,0 3-3 0,-3-1-5 0,-3-1 4 15,-3 1 2-15,-3-1-2 0,-1 2 1 0,-7 3-15 16,2-8-20-16,-3 2-28 0,-6 2-23 0,2-1-27 16,-3 1-101-16,-5 0-263 0,6-4 117 0</inkml:trace>
  <inkml:trace contextRef="#ctx0" brushRef="#br0" timeOffset="129904.163">20506 2269 79 0,'0'0'170'0,"0"0"-13"16,0 0-17-16,-4-5-23 0,4 5-6 0,0 0-7 15,0 0-13-15,0 0-10 0,0 0-6 0,0 0-7 16,0-5-8-16,0 5 1 0,0 0-2 0,0 0 1 16,0 0-5-16,0 0-6 0,0 0 2 0,0 0-1 15,0 0-7-15,0 0 7 0,0 0 9 0,0 0 3 16,8 14 7-16,-8-5 4 0,6 0-3 0,-4 3 32 15,3 5-10-15,0 2-2 0,-2-2-4 0,0 2-7 16,3-2-17-16,-2 2 4 0,-1-2-8 16,4 2-7-16,0-2-8 0,-1-1 1 0,-2 0-6 15,1-4-1-15,2-3-4 0,-2 0-5 0,-2-1-5 16,4 0 5-16,-4-3-9 0,4 1 1 0,-3-3-10 0,2 1 5 16,0-3-1-16,1 1 0 0,-2-2 2 0,8-4 0 15,-3-2-5-15,2 0-3 0,4-2 3 0,0-1-5 16,-1-3 5-16,4-1-2 0,-3 2 0 0,5-7-2 15,-5 6 1-15,7-9-1 0,-2 2-2 0,-1 1 1 16,0-1-2-16,0-1 3 0,1 1-2 0,-2 0-2 16,0-3-5-16,0 3 8 0,-2-1 0 15,0-1 1-15,-2 6 2 0,-2 0 2 0,-1-1 2 0,1 3 3 16,3 1-9-16,-5 3 9 0,-2 0-2 0,1 1 0 16,-2 0-4-16,-3 4 0 0,0 1 0 0,3-3-3 15,-6 1 7-15,2 2-9 0,0 2 0 0,-4 1-2 16,5-5-2-16,-1 3 4 0,-4 2-1 15,0 0-7-15,0 0 4 0,10 3-4 0,-10-3 1 16,5 3-1-16,-5-3 1 0,4 2-17 0,-4-2-26 16,7 8-23-16,-5-4-31 0,-2-4-30 0,1 9-50 15,1-4-54-15,-2 1-213 0,-2 0-482 0,2-6 213 16</inkml:trace>
  <inkml:trace contextRef="#ctx0" brushRef="#br0" timeOffset="130463.571">21349 2334 199 0,'0'-5'218'0,"0"5"-10"16,0 0-23-16,-5-5-21 0,5 5-17 0,0 0-17 15,0 0-10-15,0 0-15 0,0 0-10 0,0 0-8 16,0 0-5-16,5 15-4 0,-5-3 2 0,0-3-6 16,3 4 2-16,-2 3-4 0,-1 1-4 0,4-2-4 15,-3 2-4-15,-1 2-5 0,4-2-5 0,-1-2-6 16,-2-3-3-16,2 4-1 0,-2-3-6 0,-1-1-4 15,2-3-1-15,-2 0-1 0,0-1-4 16,0-5-3-16,0 2-4 0,0 4 0 0,0-6 3 16,0-1-3-16,0-2-3 0,0 0 5 0,0 5 4 15,0-5 2-15,0 0 1 0,0 0-6 0,0 0-2 0,0 0-3 16,-10-10 0-16,5-1-5 0,1 5 1 0,0-6 0 16,-1 3-3-16,4-4-1 0,-4-3 2 15,0-1-4-15,5-3-3 0,-7-4 1 0,5 5 1 16,2-10-6-16,5 4 1 0,-4 0-1 0,2 0 1 15,7 0 1-15,-4 1 0 0,1 4 0 0,-1 2-1 16,-2 7 1-16,2-6-3 0,-2 7 3 0,3-1-1 16,-1 1 0-16,-1-1 3 0,4 3-6 0,-1 1 4 15,-1 0-1-15,1 0 0 0,2-1-3 0,-2 5 3 16,4-5-1-16,0 3 2 0,-2 1-3 0,3 2-2 16,-3-3-2-16,3 4-14 0,1 1-21 0,-1-5-29 15,-4 5-28-15,5 2-37 0,-1-2-51 0,-3 3-37 16,-5 3-144-16,0-4-399 0,-1 2 177 0</inkml:trace>
  <inkml:trace contextRef="#ctx0" brushRef="#br0" timeOffset="130669.734">21424 2467 87 0,'0'0'190'0,"6"2"-11"16,0-2-12-16,2-2-19 0,4-1-12 0,1 1-18 16,7-3-12-16,0 1-10 0,-1-2-9 0,3 0-5 15,-4 3-29-15,2 0-44 0,-2-4-52 0,0 0-65 16,-8 6-111-16,0-3-235 0,1-3 104 0</inkml:trace>
  <inkml:trace contextRef="#ctx0" brushRef="#br0" timeOffset="131029.595">21641 2322 104 0,'0'0'169'0,"0"0"-7"0,0 0-14 16,0 0-3-16,3 12-7 0,0-3-3 0,-2-4-7 15,3 7-2-15,-1 0 0 0,2 3-3 16,-1-1-6-16,0-4-3 0,1 5-11 0,2 0-4 15,-3 1-6-15,0-4-9 0,0-1-5 0,-2 0 0 16,2-4-14-16,-4-3-4 0,3 4-11 0,-2-4 1 16,0 0-8-16,2 0-3 0,-3 1-2 0,0-2-3 15,0-3-4-15,2 2 0 0,-2-2-1 0,0 4 3 0,0-4 6 16,0 0-3-16,0 0-3 0,0 0-3 16,7-10-5-16,-3 3-1 0,-2-2-4 0,2 0-2 15,-1-1-3-15,3-2-1 0,-1-5-2 0,-2 5-3 16,4-6 5-16,-3 0-6 0,0 1 1 0,1-7-7 15,-2 7 1-15,4 2-6 0,-3 1-5 0,4 0-13 16,-4 4-9-16,-2-2-19 0,2 6-13 0,0 0-24 16,1 1-21-16,-2 2-21 0,2 0-29 0,-1 1-30 15,-4 2-31-15,0 0-122 0,10 5-367 0,-10-5 163 16</inkml:trace>
  <inkml:trace contextRef="#ctx0" brushRef="#br0" timeOffset="131882.378">21848 2486 12 0,'5'-5'138'16,"1"4"-4"-16,-1-3-18 0,3-1-8 0,1-2-8 0,1 0-13 15,0 1-5-15,-1-3-8 0,1 2 4 0,-2-4-17 16,0 5 8-16,-2-6-23 0,3 2-3 0,-4 0-2 15,-1 0-4-15,1 1 9 0,-1-2-4 0,0 3 7 16,-4-1 2-16,1 1 2 0,-1 2 0 0,-1 1-2 16,-3-1-4-16,4 6-1 0,-5-4 1 15,1 1-2-15,4 3-2 0,0 0 1 0,-24 5-4 16,19-3-4-16,-2 4-2 0,-3 0-1 0,2 4-1 16,1 0 2-16,-2 3-4 0,0-2-4 0,4 0-3 0,0 2-1 15,0 0-2-15,1 3 0 0,1-1-3 16,2-2-2-16,2-1-4 0,-1 0 3 0,4-3-5 15,-1 3-2-15,2-3 2 0,0-1 3 0,1 1-7 16,3-1 0-16,1-2 1 0,3-1-6 0,-1-2 3 16,4 0-2-16,2-2 2 0,3-3-3 0,-2 0-2 15,1-3-3-15,2 2 4 0,-3-3-4 0,0-1-6 16,-1-2-7-16,1 1-4 0,-1-2-11 0,-2 1 1 16,-2-3-6-16,-2 1-4 0,1-2-5 0,-6 3 4 15,0 0 5-15,-2 0 2 0,-1 0 6 0,0 1 6 16,-4 3 2-16,0-1 3 0,0 0 3 0,0 7 8 15,-5-7 6-15,0 5 7 0,5 2 2 0,-13 0 5 16,13 0 3-16,-18 4-2 0,9 0 5 0,0 0 14 16,0 2-15-16,2 1-3 0,-1 1 0 0,-2-1 1 15,2 1-2-15,2 2-3 0,0-1 1 0,3 1 3 16,-2-2-7-16,2-2-5 0,3 5-1 0,-1-5 1 16,1 2 0-16,0-1-2 0,1-2 1 0,2 0-2 15,2-1-1-15,0-1 5 0,1 1 7 0,2-3-12 16,3-2-1-16,0 2-4 0,-11-1-6 0,16-3-15 15,-7 1-8-15,5-2-5 0,-10-2-3 0,5 4 6 16,-3-6-8-16,1 3 2 0,3-3 6 0,-4 3 5 16,-2-3 6-16,1-2 3 0,-1 3 0 0,0-3 9 15,-3 2-1-15,2-1 6 0,-2 4 2 0,-1-4 13 16,0 4 14-16,2-1 3 0,-2 6 8 16,2-9 11-16,-2 9-4 0,-2-7-4 0,2 7 0 0,-2-5-4 15,2 5-2-15,0 0-4 0,0 0-1 0,0 0 3 16,0 0 3-16,0 0 5 0,0 0-1 0,4 15 9 15,-4-6 1-15,4-1 4 0,-4 4 6 0,0 4 2 16,2-1 5-16,0 3 3 0,-2 1 9 16,1 0 0-16,-1 7 4 0,1-9 2 0,2 2-1 15,-2-1-2-15,2 1-1 0,-3-2-7 0,1 0-8 16,1-2 3-16,-4 1-4 0,4-4-16 0,-2 0 5 16,2-1-5-16,0 0 3 0,0-1-12 0,-1 0 0 0,0-3-4 15,-1 0-5-15,0-1 0 0,3 0-4 0,0-1-6 16,-3 0-3-16,0-5-8 0,2 7-15 15,-2-7-16-15,0 5-16 0,0-5-23 0,0 0-30 16,0 0-40-16,0 0-54 0,0 0-49 0,0 0-199 16,0 0-477-16,-2-20 212 0</inkml:trace>
  <inkml:trace contextRef="#ctx0" brushRef="#br0" timeOffset="133265.228">22416 2341 169 0,'0'0'170'0,"0"0"-3"0,0 0-9 15,4 18-4-15,-4-13-12 0,4 6-11 0,-4-4-9 16,0 5-10-16,0-3-11 0,0 1-12 16,1-3-7-16,-1 5-7 0,3-4-8 0,-3 2-5 15,0-2-5-15,4 1-8 0,-3-5-7 0,-1 5-3 16,2-3 3-16,1-1-9 0,-3-3-3 0,0 1-4 15,0 2-5-15,5-3-2 0,-2 1 5 0,-1 0-8 16,2-2-7-16,-4-1 3 0,9 3 0 0,-9-3 0 16,13-3-1-16,-7-1 0 0,1 1-4 0,-1 1 0 15,3-5-1-15,0 0 0 0,-3-1 2 0,1 0 0 16,0 1-2-16,0-2 1 0,-2-3-1 0,-1 6-1 16,1-5-2-16,0 6 5 0,-3-2 0 0,2 0 7 15,-2 2 11-15,0 1 6 0,-1 0 4 0,3 1-1 16,-4 3 3-16,2-4-8 0,-2 4 2 15,1-5-9-15,-1 5 2 0,3-1-5 0,-3 1-3 0,0 0-1 16,0 0 1-16,0 0-3 0,7 11 1 0,-7-5-2 16,0 0 2-16,2 1-6 0,2 3 3 0,-2-3-4 15,0 3 4-15,2 2-2 0,-1-5-4 0,1 3 0 16,2-1-3-16,0 1 2 0,-1-4-5 0,3 3 1 16,-3-5 3-16,4 1-4 0,1-2-8 0,-1-2-3 15,5-1-14-15,-3 0-1 0,-1-1-7 0,6-2-2 16,-5-2-1-16,-1 1-4 0,3-3 1 0,-4 2 2 15,0-3 9-15,-1 2 1 0,1-2 1 0,-1-2 1 16,-3 2 10-16,3-3-4 0,-4 1 6 0,-2 2 0 16,2-3 4-16,-4 3 1 0,0-2 9 0,0 3-2 15,0 0 6-15,-3 3 4 0,2-1 7 0,1 0 6 16,0 5-3-16,-4-3-1 0,4 3-1 16,0 0-4-16,0 0 3 0,-14 12 7 0,9-7-7 0,1 0 1 15,-1 4-2-15,0 1-1 0,1-2-3 0,-3 3 0 16,3 2 1-16,1-4-1 0,1 4-3 15,0-6-1-15,1 2 0 0,1-1-4 0,3 0 3 0,-3-2 0 16,1 2-4-16,2-6 0 0,-2 5 1 0,5-4-5 16,1 1 3-16,-2-3-4 0,1-1 5 15,2 0-11-15,3-1-13 0,-2-3 1 0,-2 1-7 0,5 1-1 16,-3-5-1-16,0 0 3 0,0 1 3 16,0-2 3-16,0-2 4 0,-4 0 2 0,2 1 4 15,-1-4 0-15,-1 1 5 0,0 4 4 0,-2-4 8 16,-2 7 13-16,-1 0 9 0,3 0 3 0,-3 5 1 15,2-9-5-15,1 7-6 0,-3 2 0 0,0 0 4 0,0 0 1 16,4 11-1-16,-7-4-2 0,2 4 2 16,1-1-5-16,0-3-1 0,0 5 0 0,0 0-4 15,1 0 0-15,-1-3-1 0,0 1-3 0,0-3-3 16,3 3-1-16,-3-5-2 0,5 2 3 0,-3-2-3 16,2 0 2-16,-1-2-4 0,-3-3 2 0,7 3 0 15,-7-3-2-15,12 0 2 0,-12 0-1 0,11-7 0 16,-4 1-2-16,0 3 1 0,1-6 0 0,-3 4-1 15,4-4 1-15,-4 3-1 0,0 1 0 0,0-1-2 16,-3 0 1-16,1 4 0 0,-3 2 0 0,4-7-3 16,0 4-1-16,-3 2 0 0,-1 1 4 0,0 0-4 15,0 0 1-15,8 6 3 0,-6-3-1 0,0 1 0 16,2-1-2-16,-2 4 2 0,0-2 0 0,0 0 1 16,2 0-3-16,-3 2 3 0,3-2-1 0,0-1-1 15,1 0 0-15,0 0-3 0,-1 0 4 0,0-1-3 16,1 0-2-16,-1-1 5 0,2-2-3 0,-2 1-2 15,-4-1-7-15,14-3-10 0,-9 0-3 0,2 0-4 16,0-1 3-16,0 0-4 0,-1-2-4 0,2-1-1 16,-2-1 6-16,2-1-2 0,-5 0-6 0,5-1 2 15,-1 0 0-15,1-5 2 0,-2 3-1 0,-3-4 1 16,1-2 4-16,0 2 3 0,-1-4 2 16,-1 2 6-16,2 0-2 0,-4-9 6 0,2 7 3 15,-2 3 11-15,-2-1 8 0,2 2 12 0,-2 3 10 0,0 3 11 16,1 0 3-16,0 5 6 0,0-1-7 0,1 1-8 15,-2 2-3-15,2 3-6 0,0 0 2 0,0 0-8 16,0 0 7-16,0 0-5 0,-2 14-3 0,0-1 1 16,2 6-1-16,0-5 3 0,-2 5 3 15,2 1-3-15,2-1 1 0,-2 5-3 0,6 1 0 0,-3-7-3 16,1 2 3-16,4-3-3 0,-3 1-1 16,1 1 0-16,3-3-2 0,-2-1-2 0,-1-3-3 15,3-2 0-15,-3-1 0 0,4-1-1 0,1-3-2 0,-1 2 0 16,3-5-5-16,-3 1-14 0,-1-3-24 0,4 0-12 15,-4-3-23-15,0 1-24 0,1-5-29 0,-4 4-28 16,2-4-25-16,-3-3-33 0,-1 1-140 0,0 1-379 16,-4-4 167-16</inkml:trace>
  <inkml:trace contextRef="#ctx0" brushRef="#br0" timeOffset="133442.725">23293 2188 166 0,'0'0'177'0,"10"-4"-5"0,-2 1-12 16,3-1-16-16,1 2-14 0,2-2-12 0,1 0-18 15,0 4-3-15,2-5-13 0,0 2-5 0,1-1-14 16,-4 2-3-16,-1-1-23 0,-1-1-25 0,-3 1-40 16,2-2-38-16,0 2-53 0,-6 3-117 0,0-4-253 15,-5 4 112-15</inkml:trace>
  <inkml:trace contextRef="#ctx0" brushRef="#br0" timeOffset="134620.566">20540 2447 152 0,'0'0'152'15,"0"0"-9"-15,0 0-9 0,0 0-12 0,0 0-15 16,0 0-11-16,0 0-8 0,0 0-7 0,0 0-10 15,0 0-2-15,0 0-9 0,0 0-5 0,0 0-3 16,0 0-4-16,0 0-6 0,0 0 3 0,0 0-2 16,0 0 4-16,0 0 0 0,7 11-3 0,-7-5 0 15,1 1 1-15,1-2 3 0,-2 5-3 0,3 2 0 16,-2-1 3-16,2 5-3 0,1 1-4 0,1 2-2 16,2 5-3-16,-1 0 6 0,1 1-10 0,1 1 5 15,1 0-10-15,0 1 1 0,3-2-4 0,-1 4-1 16,-1-3-2-16,-1 3 1 0,4-3 1 0,-3 3-3 15,4-1-4-15,0 1 0 0,-2-3-3 0,-2 2 3 16,4-3-4-16,-2 0-1 0,2-4 0 16,-3 1-1-16,-2-4 0 0,1 0 1 0,-1-1-5 15,2-3 2-15,0 2-4 0,-1 0 3 0,3-2-3 0,-3-1 4 16,-1 1-8-16,4-3 5 0,-5-1-1 0,-1-4-2 16,2 4 3-16,1-5 0 0,-2 0-4 0,-1 2 7 15,0-5-7-15,0 2 1 0,-1-1-1 0,0 0 1 16,0-1 2-16,-1 1 0 0,0-3-2 0,2 2 0 15,-2-2-2-15,1 2 4 0,-6-2 0 0,10 0-2 16,-1 1-1-16,-2-1-1 0,1 0 0 0,-8 0 2 16,15 0-4-16,-8-1 2 0,3-1 0 15,1 2 0-15,2 0 5 0,-4 0-7 0,3 0-2 0,-2 0 1 16,3 0 5-16,1 0-4 0,-4-2 3 0,5-1-5 16,-2 3 3-16,-1-2 0 0,-2-1 1 0,0 1-3 15,3 0 1-15,-3-1-6 0,-1 1-12 16,0 0-13-16,-3 1-13 0,-2-1-21 0,-4 2-14 15,11-7-19-15,-8 4-19 0,1-1-33 0,-4 4-20 16,3-10-136-16,-3 7-333 0,0 3 148 0</inkml:trace>
  <inkml:trace contextRef="#ctx0" brushRef="#br0" timeOffset="134887.525">21163 3104 72 0,'0'0'155'0,"0"0"-11"16,0 0-6-16,18 10-8 0,-8-2-13 0,0-3-11 15,6 5-1-15,-2-3-4 0,1 5-1 0,2-2-4 16,-1 4-1-16,-1-3 3 0,3 0-4 0,-6 3-5 16,3-2-2-16,-1 1-6 0,2 0-4 0,-4-4-4 15,0 8-7-15,-4-8-3 0,-1 1-4 0,1 0-5 16,-3 0 0-16,-2-3 3 0,-1 1-3 15,-2 0-4-15,-2 0-5 0,-2 3-10 0,-5-2-16 0,-5 2-26 16,0 3-33-16,-11-1-50 0,0-1-54 0,-1-2-53 16,-2 2-143-16,2-2-367 0,1-2 162 0</inkml:trace>
  <inkml:trace contextRef="#ctx0" brushRef="#br0" timeOffset="135646.137">21929 3225 68 0,'2'-8'188'15,"-2"5"-9"-15,0-1-18 0,-2-1-15 0,2-1-11 16,-1 1-3-16,1-1-20 0,-4-1-6 0,-1 1-5 0,-2-3-1 16,0 2 0-16,-2-3-9 0,-3-1-4 15,1 3-6-15,-3-2-2 0,0-1-3 0,0-2-2 16,-4 4-8-16,4-4-5 0,-4 0-6 0,2 2-1 16,4-1-7-16,-2-1-2 0,0 2 2 0,3-4-14 15,-2 3-2-15,4 2-3 0,1 0-6 0,0 1-3 16,1-3-7-16,3 3 0 0,0-1-5 0,2 7-3 15,0-7-7-15,5 3 3 0,-2-1 0 0,3 3-6 16,1-2 2-16,3 1 0 0,-1-4-2 0,3 7 0 16,1-2 0-16,-2 2 0 0,4-2-5 0,-2 4 4 15,-1 1 22-15,-1 0 3 0,-2 1-6 0,5-1 0 16,0 4-2-16,-7-1 1 0,5 3-4 0,-1 2-1 16,-2-1-2-16,-2 2 2 0,2 4-2 0,-3 2 8 15,0 3-6-15,-3 2 0 0,1-1 2 0,-2 5-1 16,-3-4-3-16,-1 7 2 0,4-3-2 0,-4 3 3 15,2-8 2-15,-3 7-6 0,2-6 0 0,-2 4 3 16,3-4 0-16,0-2-2 0,1 0-1 0,-3 1-3 16,2-2 1-16,0-5-3 0,0 1 5 0,-1-3-3 15,-2 1 1-15,1-2 0 0,-1 0 4 0,1-3-3 16,-1-1 3-16,-6 2-2 0,7-3 4 0,-6 2-2 16,-1-1 4-16,1-4-5 0,-3 0 2 0,2 1 1 15,-4-2-3-15,2 1 4 0,-5 1-2 0,-1-2 2 16,2 0-2-16,-2-2 1 0,1 2-1 0,0-2 3 15,-1 0-4-15,2-2-6 0,0 0 3 16,5 0-9-16,-1 2-15 0,4 0-22 0,0 1-26 16,3 0-42-16,-2-2-47 0,8 3-49 0,-7 0-158 0,7 0-396 15,0 0 175-15</inkml:trace>
  <inkml:trace contextRef="#ctx0" brushRef="#br0" timeOffset="136098.93">21931 3200 96 0,'0'0'175'0,"0"0"-16"0,5 7-8 16,-2-2-9-16,-1 0-12 0,-1 4-10 0,1 2-18 15,0-4-9-15,3 5-6 0,-5-2-6 0,0 1-10 16,1 0-6-16,1-1-6 0,-2-2-5 0,0-2-1 0,2 1-13 15,-2-1 2-15,0-1-8 0,0-2-2 16,0 2-2-16,0-5-5 0,0 5 0 0,0-5 1 16,2 5-2-16,-2-5-4 0,0 0-1 0,0 0-3 15,0 0-2-15,0 0-1 0,7-11-1 0,-6 5-6 16,2-2 5-16,1-1-3 0,-3 1 1 0,3-4-1 16,1 0-1-16,-2 0 0 0,2-4 3 0,0-1 0 15,-1 5 7-15,1-3 2 0,-4 5 10 0,7-2 2 16,-6 7 8-16,1-2-8 0,-2 4 4 0,3-4-10 15,-2 5-4-15,-2 2 2 0,6-1 8 0,-6 1 9 16,4 6-2-16,2-2 5 0,-1 5-1 0,0 1-1 16,-1 0-1-16,5 5 2 0,0-1-4 0,1 1-1 15,-1 2-1-15,0 0-6 0,0-3-4 0,1 1-2 16,0-1-1-16,-1 0-2 0,-5-3-7 0,3-2 1 16,-2 0-3-16,2 0-2 0,-3-5-7 0,1 4-17 15,0-4-29-15,1 0-27 0,-3-3-31 0,5 1-37 16,-8-2-46-16,0 0-51 0,13-3-129 0,-7 0-392 15,-2-1 174-15</inkml:trace>
  <inkml:trace contextRef="#ctx0" brushRef="#br0" timeOffset="136427.718">22310 2960 194 0,'-1'-2'254'0,"-1"-2"-8"0,2 4-23 16,-2-5-20-16,2 5-22 0,0 0-21 15,-1-5-17-15,1 5-16 0,0 0-11 0,0 0-7 16,0 0-3-16,0 0-6 0,-1 19-1 0,-1-7-8 16,2-2-4-16,-2 7-5 0,0 2 7 0,2 8-8 0,-1 1-2 15,4 1-1-15,-3-2-2 0,1 6 1 0,-1 1-2 16,-1-3 2-16,1 2-14 0,2 0-2 0,-2 1-1 15,0-3-11-15,0 0 0 0,2-1-21 16,-4-1 9-16,0-2-1 0,2 1-3 0,-3-3-4 16,2-6-6-16,0 2-3 0,-1-4-14 0,1-1-19 15,0-2-23-15,-2-1-24 0,2-3-25 0,0-2-35 16,-1-2-46-16,0-1-59 0,1-2-57 0,1-3-162 16,-7 4-480-16,7-4 213 0</inkml:trace>
  <inkml:trace contextRef="#ctx0" brushRef="#br0" timeOffset="136881.873">22236 3221 174 0,'0'-4'260'0,"-1"1"-16"15,1 3-13-15,-3-3-25 0,3 3-21 0,-1-4-23 16,1 4-16-16,1-5-13 0,3 3-16 0,4 0-10 16,1-1-12-16,0 1-12 0,1 0-5 0,3-1-6 15,-2 2-11-15,2-2-7 0,5 1-2 16,-5 1-4-16,5 1-4 0,-4 0-5 0,2 1 1 0,3 0-4 16,-6 3-2-16,0 0-2 0,2 0-5 0,3 4 1 15,-4 2 1-15,-1 2 5 0,1 0-4 0,-5 1 4 16,1 0-2-16,-3 4 0 0,-2-3-7 0,1-2-3 15,1 2 0-15,-2-2 1 0,-3-1-5 0,3-1 0 16,-2-1-3-16,-1-1-2 0,2-1 0 0,-4-2-3 16,2 1-1-16,-1-2 2 0,0 0 1 15,-1-1-1-15,1 2 0 0,-1-5-2 0,0 0-1 16,0 0-1-16,0 0 1 0,0 0-3 0,0 0 0 0,1-15-3 16,-1 8 3-16,0-1-6 0,0-3 7 0,0-2-8 15,3 2 4-15,1-5-4 0,-4 2 1 16,6-3 2-16,-2 0-4 0,0 1-4 0,1-1-11 15,-1 0-23-15,3 0-20 0,-3 6-20 0,4 1-32 16,-3-1-38-16,1 3-41 0,1 0-42 0,-3 4-161 16,2 3-425-16,-6 1 188 0</inkml:trace>
  <inkml:trace contextRef="#ctx0" brushRef="#br0" timeOffset="137938.365">22719 3296 147 0,'4'-4'137'0,"0"-1"-22"16,-2 0-5-16,1 0-13 0,-3 5-5 0,3-5-10 15,-3 5-11-15,5-4-7 0,-5 4-1 0,1-5-7 16,-1 5-11-16,2-4 0 0,-2 4-5 0,2-6 0 16,-2 6-8-16,0 0-3 0,4-9-3 15,-4 9 0-15,2-3-3 0,-1-1-1 0,-1 4-2 16,4-9-1-16,-4 9 1 0,2-4 0 0,-2 4 1 0,1-7-5 16,-1 7-1-16,0 0 3 0,4-4 12 0,-4 4-13 15,0 0 5-15,1-5 0 0,-1 5 3 0,0 0-2 16,0 0-6-16,1-5 2 0,-1 5-5 0,0 0-7 15,4-3 7-15,-4 3-1 0,0 0-5 0,0 0-2 16,0 0 0-16,0 0 2 0,5-3-5 0,-5 3 0 16,5-3 2-16,-5 3-2 0,4-6-2 15,-4 6 1-15,5-3 2 0,-5 3 6 0,4-4-10 0,-4 4 5 16,5-5-4-16,-5 5 2 0,0-6 3 0,0 6 10 16,0 0 10-16,5-6 13 0,-5 5 4 0,0 1 0 15,0-4-2-15,0 4-2 0,0 0 1 0,0-5-6 16,0 5-4-16,0 0-3 0,0 0 5 15,0 0-6-15,-13 10-2 0,10-5 2 0,-2 2 0 16,-2 0-4-16,0 3 3 0,3 0-2 0,-1 1 2 16,-2 1 1-16,2 3-4 0,0 0 1 0,2-3-1 15,-2 0-2-15,3 0-3 0,0 1 3 0,2-4-5 16,-1 0 0-16,4 2-2 0,-2-1 0 0,0-2-2 16,1 0 0-16,3-2-2 0,1 2-3 0,0-4-2 15,1 0 0-15,6 1 2 0,-2-3-1 0,-1 1-2 16,6-3-3-16,-1 0-4 0,1-3-8 0,1-2-9 15,-4 2-7-15,9-1-7 0,-4-3-11 0,-1-2 2 16,-1-2 3-16,1 3 2 0,-2-4-2 0,0-1-1 16,-3 2-5-16,0-3 1 0,-7 2 0 0,-1-1 6 15,1-3-5-15,-1 3 12 0,0-1 1 0,-4 2 5 16,0 0 7-16,0 5 6 0,-2 1 2 0,0-1 6 16,-2 0 5-16,-1 4 5 0,-2 1 4 0,-3-1 6 15,-1 3 6-15,0 4 5 0,-3 2 1 0,0 1 2 16,1-1 1-16,-1 4 1 0,0-1-4 0,2 4 3 15,1-3-6-15,2 1-2 0,-4 2-3 0,9-4 3 16,-2 1-4-16,2 1-3 0,0-3-3 0,0 2-2 16,3-3-1-16,2 1 1 0,-1 0 1 0,0-2-6 15,4-3 2-15,0 2 1 0,2-1-4 0,2-2-4 16,-8-2 5-16,14 0 1 0,-4-2-4 0,2 0-1 16,-2-2 4-16,1 0-3 0,1-3 3 0,-3 1-4 15,3 0 4-15,-2 1-1 0,-3-2-3 0,3-1 1 16,-3 2 0-16,-1-2-1 0,0 1 5 0,-2 2-2 15,4 0 0-15,-7 2 1 0,3-1-3 0,-4 4 3 16,4-6 5-16,-4 6 8 0,3-6-6 0,-3 6-1 16,0 0 3-16,0 0 8 0,0 0 3 0,6 19 10 15,-6-9 0-15,2 6 0 0,-2 1-1 0,0 0 0 16,-2 8-4-16,2-6 0 0,2 7 2 0,0-6-2 16,4 6-2-16,-1 2-2 0,1-3-4 0,1 3 3 15,-3-3-2-15,2 1-1 0,-2-8-1 0,5 6 0 16,-6-4-2-16,3 4-2 0,-2-4-1 0,1-2 0 15,-1 0-6-15,0-1 5 0,-3 0-3 0,2-4 0 16,-2-2-2-16,0 0-1 0,-1-1-2 0,4-2 2 16,-4-2-3-16,0 0 1 0,0-6-2 15,1 8 1-15,-1-8-2 0,0 5-3 0,0-5 3 16,0 0-20-16,0 0-24 0,0 0-34 0,0 0-54 0,0 0-54 16,0 0-66-16,0 0-163 0,-2-25-445 0,2 16 196 15</inkml:trace>
  <inkml:trace contextRef="#ctx0" brushRef="#br0" timeOffset="139357.58">23133 3171 179 0,'0'0'227'0,"0"0"-22"16,0-3-17-16,0 3-22 0,0 0-14 0,3-4-15 15,-3 4-12-15,0 0-15 0,0 0-6 0,0 0-6 16,0 0-1-16,0 0-5 0,0 0-4 0,10 11-3 16,-9-5 0-16,1 0-6 0,0 4-2 0,-2-2-2 15,0 3 0-15,3-1-11 0,-2 5-3 0,-1-5-8 16,0-1-2-16,-1 4-6 0,2-2-1 0,-1-3-8 15,0 1-2-15,0-1-3 0,1-2-2 0,-2-1-4 16,2 1-5-16,1 0-2 0,-1-1-1 0,0-1-2 16,-1-1-4-16,0-3 2 0,4 5-3 0,-2-4-3 15,-2-1 3-15,0 0-2 0,7 2 1 0,-7-2-4 16,11-3 1-16,-5-1-5 0,1 0 1 0,-1-4 0 16,1 2 1-16,-1-2-1 0,3 1-2 0,-4-3-2 15,2 0-1-15,-1 0 3 0,-1 0-2 0,4 1 2 16,-6 0-1-16,1 1 0 0,-1 4 3 0,1-1-2 15,-2 0-3-15,0 1 0 0,2 2 1 0,-4 2 0 16,0 0 0-16,6 0 2 0,-6 0-2 16,5 11 0-16,-1-6 2 0,-1-1 0 0,-1 5-1 15,2-1 4-15,0 4-4 0,0-3 2 0,1 1-4 0,-1 0 3 16,1-2-4-16,3 0 2 0,-3-2 0 0,4 0 3 16,-2 0-3-16,2-1 0 0,-2-3 2 0,4 0-3 15,-1-2-2-15,2 0-8 0,2-4-6 0,-3 0-1 16,2-1 1-16,1 1-4 0,-5-3 3 15,5-1-7-15,-5 2-3 0,5-6 0 0,-6 3 2 16,1-2-6-16,1-3 2 0,-5 4 1 0,3-5 1 16,-4 3 2-16,0-4 6 0,-3 5-3 0,0-1 5 15,-1 1 5-15,0 3 10 0,0-1 2 0,0 1 9 0,0 3 3 16,-2 3 2-16,-1 0 6 0,3 2-1 16,-8 0 1-16,2 2 5 0,-2 3-4 0,-1 2 0 15,3 3 1-15,-3 4 1 0,-2-1-2 0,4-1-2 16,1 3-1-16,0-4-1 0,3 2-2 0,0 2 1 15,-1-3-7-15,3-3 0 0,1 3 3 0,1-2-7 16,3 1-1-16,-1-4 0 0,2 0 3 0,-1-2-3 16,2 0-6-16,4 0-11 0,0-5-9 0,2 0-12 15,-2 0 0-15,3-3-3 0,-3-1-3 0,2 1 0 16,-2-3 6-16,0-1 5 0,0 0 4 0,1 0 1 16,-1-2-1-16,0-5 3 0,-2 5 3 0,-1-1 5 15,-1 1 2-15,2-1 4 0,-4 3 8 0,-1 1 9 16,-1 1 5-16,0 1-1 0,0-1 0 0,-2 5-2 15,5-1 0-15,-5 1 2 0,0 0 10 0,6 6 8 16,-6-6-1-16,0 9 1 0,2-2-1 0,-2 1-3 16,0 1-5-16,0-1-1 0,-2 1-4 0,4 0 2 15,-2-1 0-15,0-1-3 0,1 2-4 0,4-1 0 16,-3-2-2-16,0-2 0 0,-1 1-4 0,3 0 4 16,-1-3-2-16,3 1-2 0,-2-2 0 0,-4-1 3 15,12-1-3-15,-6 0 2 0,0-3 0 0,2 1-2 16,-2 0-3-16,2-4-1 0,0 1 1 0,0-2-4 15,0 0-3-15,0-1-2 0,-1 2 3 0,-5 2 2 16,5-1 3-16,-3 1-4 0,-1 2-1 0,-3 3-1 16,3-8-1-16,-1 6 3 0,-2 2 0 0,0 0 5 15,0 0-5-15,0 0 5 0,12 7 1 0,-10-4-1 16,1 2-1-16,0 0-1 0,1 2 4 0,-1-3-2 16,1 1 1-16,-2 0 0 0,2 0 0 0,1 1-3 15,-1-2 0-15,4-1 2 0,-4-1-1 0,3-1-1 16,-1 0 4-16,1-1-2 0,0-2 2 0,3 1 0 15,0-3-1-15,0-3 0 0,-3 3 2 0,3-5-3 16,-4 1-1-16,4-1 2 0,-3 0 1 0,3-4-2 16,0 0 0-16,-2-2 0 0,0 0 1 0,-2-4 2 15,2-5-3-15,-3-1-1 0,0 2 1 16,0-4 0-16,-2 0 0 0,-1 3 0 0,1 7 2 0,-1-1-1 16,-2 0 7-16,2 6 16 0,-2-1 10 0,0 8 6 15,0-2-8-15,-2 1 4 0,2 1-6 0,0 5-4 16,0 0 8-16,0 0 6 0,0 0 7 0,-9 18 5 15,5-6 1-15,1 5-3 0,-3 0-1 0,0 8-8 16,4-7 8-16,0 2-6 0,2 7 1 0,-3-2-5 16,3-6-2-16,3 6-5 0,-1-7-2 0,0 3-2 15,2-4-3-15,1 1-2 0,-1-4-4 0,1 4-3 16,-1-9-1-16,1 3 0 0,1-5-6 0,-1 1-2 16,0-4-2-16,1 0-1 0,-2-1-5 0,6-1-10 15,-3-2-22-15,0 0-21 0,1-1-24 0,4-4-18 16,-3 1-36-16,0-3-34 0,-2-3-52 15,1-1-47-15,-4-3-181 0,0-1-482 0,0-2 214 16</inkml:trace>
  <inkml:trace contextRef="#ctx0" brushRef="#br0" timeOffset="139514.253">24067 2977 208 0,'4'4'280'0,"4"-3"3"0,-1-1-15 15,8 2-26-15,4-4-25 0,2 2-22 0,11-1-22 16,-1 0-19-16,0-4-37 0,2 2-58 0,0-2-76 16,-1-3-118-16,-4 2-206 0,-5 1-370 0,-5 0 165 0</inkml:trace>
  <inkml:trace contextRef="#ctx0" brushRef="#br1" timeOffset="120373.268">16560 12596 85 0,'0'0'130'0,"9"-5"-14"0,-4 2 2 0,5-1 0 0,-2 0-13 16,4 0 3-16,-1-1-14 0,2-1-11 0,5 1-7 15,-7-1-11-15,7 0-3 0,-5 3-6 16,1 0-10-16,-1-2-2 0,-3 3-2 0,5 0-8 0,-6-1-23 15,-4 1-36-15,4 1-45 0,-4 0-147 0,0 0-234 16,-5 1 104-16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09:17.765"/>
    </inkml:context>
    <inkml:brush xml:id="br0">
      <inkml:brushProperty name="width" value="0.05292" units="cm"/>
      <inkml:brushProperty name="height" value="0.05292" units="cm"/>
    </inkml:brush>
  </inkml:definitions>
  <inkml:trace contextRef="#ctx0" brushRef="#br0">1932 7942 24 0,'0'0'64'0,"0"0"-7"0,0 0-1 0,0 0-7 15,0 0-9-15,0 0 2 0,0 0 5 0,0 0-10 16,0 0-5-16,0 0-2 0,0 0-2 0,0 0 0 16,0 0 0-16,0 0-2 0,0 0-1 0,0 0-5 15,0 0 3-15,0 0 1 0,0 0-6 0,0 0 3 16,0 0-7-16,0 0-4 0,0 0 7 0,0 0-4 15,0 0-3-15,0 0 1 0,0 0 1 0,0 0 5 16,0 0-6-16,0 0-6 0,0 0 0 0,0 0 5 16,0 0-1-16,0 0-4 0,0 0 2 0,0 0 2 15,0 0 5-15,0 0-6 0,0 0 5 0,0 0-10 16,16-6 9-16,-11 4-4 0,-2 0 5 0,-3 2-3 16,6-7 4-16,-1 5-7 0,1-4 11 0,1 3-6 15,1-3 5-15,2 1 0 0,-3-1-2 0,1 0 3 16,4-3-3-16,-3 2 2 0,2 0 12 0,2-1-4 15,0 1-4-15,0-5 1 0,-3 4-3 0,4-1-1 16,0 0 2-16,0 0 0 0,-3 2 2 0,1 0-10 16,-2-1 0-16,2 2 1 0,0-1-1 0,0 2-3 15,-3 0 5-15,1 0-2 0,-1-1-5 0,-1 1 4 0,-3 2-3 16,4 1 1-16,-5-2 5 0,1 1-2 16,0 2-5-16,-5-3-1 0,5 3 3 0,-5 1-6 15,5-3 10-15,-5 3-8 0,0 0-1 0,5-2-3 16,-5 2-17-16,0 0-10 0,0 0-34 0,0 0-22 15,0 0-28-15,0 0-92 0,0 0-218 0,-10 7 96 16</inkml:trace>
  <inkml:trace contextRef="#ctx0" brushRef="#br0" timeOffset="710.629">1948 8636 61 0,'0'0'79'15,"0"0"-11"-15,0 0-3 0,5-1-7 0,-5 1-1 0,5-3 9 16,-5 3-4-16,8-2 2 0,-6 0-1 16,3 1 8-16,-1-3-13 0,2 1-5 0,-1 1 18 15,1-2-5-15,-2-1-10 0,3 2 2 0,0 0 8 0,-2-1-8 16,0 1-3-16,1-1 7 0,0 1-2 0,4-2-7 16,-6 0-5-16,6 0 5 0,0-4-4 0,-2 2-2 15,1 2 2-15,0-3-5 0,1 3-5 16,0-2-2-16,1 0-1 0,0 1-4 0,-1 0 1 0,2-1-2 15,-1-3-3-15,-2 5-4 0,1-1 4 16,-1 0-11-16,0 3 2 0,4-4-1 0,-8 5-1 0,3-1 0 16,-3-1-2-16,-1 2-3 0,-2 2 3 0,1-3-5 15,-3 3 4-15,6-3 1 0,-6 3 1 0,0 0-5 16,0 0-3-16,0 0-5 0,0 0-17 0,0 0-36 16,-11 15-35-16,3-9-54 0,-4 1-183 0,0-1-347 15,4 4 154-15</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4-10T04:52:57.753"/>
    </inkml:context>
    <inkml:brush xml:id="br0">
      <inkml:brushProperty name="width" value="0.05292" units="cm"/>
      <inkml:brushProperty name="height" value="0.05292" units="cm"/>
      <inkml:brushProperty name="color" value="#FF0000"/>
    </inkml:brush>
  </inkml:definitions>
  <inkml:trace contextRef="#ctx0" brushRef="#br0">8037 8781,'50'0,"-1"0,-24 0,25-25,-25 25,-1 0,1 0,0 0,0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16:27.643"/>
    </inkml:context>
    <inkml:brush xml:id="br0">
      <inkml:brushProperty name="width" value="0.05292" units="cm"/>
      <inkml:brushProperty name="height" value="0.05292" units="cm"/>
    </inkml:brush>
  </inkml:definitions>
  <inkml:trace contextRef="#ctx0" brushRef="#br0">4215 2209 11 0,'0'0'33'0,"0"0"0"0,0-6-1 0,0 6-2 16,0 0 4-16,0 0-8 0,0 0 2 0,0-5-2 16,0 5 7-16,0 0-1 0,0 0-5 0,-1-4 17 15,1 4-26-15,0 0 5 0,0 0-2 16,0-6-8-16,0 6 11 0,1-4-3 0,-1 4 7 16,0 0-9-16,0 0 7 0,0 0-3 0,0-3 6 0,0 3 1 15,3-4 10-15,-3 4-4 0,0 0 3 16,0 0-5-16,1-3 3 0,-1 3-10 0,0 0-6 0,0 0 8 15,0 0 17-15,0 0-10 0,0-4-18 16,0 4 10-16,0 0 8 0,0 0-8 0,0 0-5 16,0 0 9-16,0 0-4 0,0 0-3 0,0 0 10 0,0 0-7 15,0 0-7-15,0-6 4 0,0 6 9 0,0 0-17 16,0 0 5-16,0 0 4 0,0 0-2 0,0 0 2 16,2 13 7-16,1-10-3 0,-2 1 2 0,-1 0 12 15,0 4-5-15,0-2-5 0,2 5 9 16,-2-2-7-16,2 1 4 0,-2 2-2 0,0 0-3 0,3 3-1 15,-2 1-2-15,0-2 3 0,-1 2 22 0,3 1-3 16,-3 0-4-16,0-3-4 0,0 5-1 0,0-2-1 16,0 1-2-16,4-2-5 0,-3 1-7 0,0-2-2 15,-1 2-2-15,3-3-1 0,-3-2-2 16,1 1 2-16,-1-1-7 0,0-1-2 0,0-1-1 16,3 3-2-16,-1-6 4 0,-1 2-6 0,0-4-2 15,1 3-1-15,-1-1 1 0,-1-4-1 0,0 3 0 0,3-3-3 16,-3 1 2-16,0-4-4 0,2 8 5 0,-2-8-5 15,0 2 0-15,0-2 0 0,0 0 1 0,0 5 0 16,0-5-1-16,0 0-1 0,0 0-4 16,0 0 6-16,0 5-2 0,0-5 0 0,0 0 2 15,0 0-3-15,0 0 2 0,0 0-3 0,0 0-1 16,0 0 8-16,0 0-6 0,0 0-2 0,3-17-1 0,-3 10 0 16,0-3 1-16,0 2-2 0,-1-3 2 0,2-1 0 15,-2 1 2-15,-1-1-2 0,2-5 0 0,-1 0-2 16,0 1 3-16,-2-3 1 0,3-1-2 15,-1 5-1-15,-1-6 0 0,2 2 1 0,-1 2-3 16,-2 1-1-16,3-4 3 0,0 5-1 0,-3 3 3 16,3-4-2-16,0 0-2 0,0 6 1 0,0-4 4 15,0 5-2-15,0-3-4 0,0 2 3 0,0 0-2 0,0 5 6 16,0-3-4-16,0 2 2 0,0 2 3 16,0 4-2-16,0-8-2 0,0 3 1 0,0 5 3 15,0 0-5-15,0-7 4 0,0 7-4 0,0 0 0 16,0 0 1-16,0 0-1 0,0-5 1 0,0 5 0 15,0 0 4-15,0 0-4 0,0 0 2 0,0 0 2 16,0 0 6-16,-1 17 4 0,-1-9-1 0,1 1 0 16,0 3 4-16,0 0-2 0,1 3 1 0,0-1 2 15,-4 3 2-15,4 2 2 0,0-1-2 0,0 0 0 16,0-1 2-16,-3 3 4 0,6 1-4 0,-3-2 3 16,0-1-2-16,0-1-1 0,0 0-1 0,0-1-4 15,0 1 5-15,0-5-4 0,0 5-2 0,0-5-1 16,0-1 2-16,4 1-9 0,-3-3 5 0,-1 0 0 15,0-1-1-15,1-1-1 0,-1-2 0 0,1 1-3 16,-1-2 4-16,0-4-6 0,0 0 3 0,0 8-2 16,0-8-1-16,-1 5-1 0,1-5 3 0,0 0-7 15,0 0 8-15,1 4-3 0,-1-4-1 0,0 0 1 16,0 0-2-16,0 0-2 0,0 0 4 0,-7-13-4 16,7 8 1-16,-3-6-1 0,3 1 2 0,-5 0-1 15,5-2-2-15,-4-4-2 0,4 1 1 0,0-2-3 16,0 0 3-16,-1-3-2 0,1 2 6 0,-5-1-6 15,4 1 0-15,-2-9 1 0,2 10 1 0,-2 3 4 16,-1-1-7-16,3-2 4 0,0 5-2 0,-2 2 5 16,2 1-9-16,-3-1 4 0,4-1 2 0,0 7-3 15,0-7 3-15,-4 6-2 0,4-1 1 0,0 0-3 16,0 6 6-16,0-7-4 0,0 7 5 0,-1-8-2 16,1 8-1-16,-6-3 1 0,6 3 1 15,0 0 1-15,0 0-2 0,0 0 2 0,0-6 0 16,0 6-2-16,0 0 3 0,0 0-2 0,0 0 4 15,0 0 3-15,0 18 1 0,2-5 1 0,2-3 1 16,-3 2 2-16,2 2 0 0,-2 3-1 0,3-1-1 0,-3 1 2 16,3 1-3-16,-4 1-5 0,4-2 9 0,-3-2-5 15,3 2 0-15,-4 0-1 0,4-2 1 16,-2-4 1-16,2 2-1 0,-4-2-2 0,2-2-1 16,0 3 3-16,1-6-2 0,-2 1-1 0,-1 0-1 15,1-2-5-15,-1-1 4 0,3 1-2 0,-3-5 0 16,0 8 3-16,0-8-2 0,0 3 2 0,0-3 0 15,0 0 0-15,0 0 0 0,0 0-1 0,0 0 1 16,0 0 1-16,0 0-2 0,0 0-4 0,0 0-1 16,-3-16-5-16,3 7 8 0,-1 0-3 0,0-2 2 15,-2-2 0-15,1-4 3 0,0 1-7 0,2 0 9 16,-1-1-7-16,-4 5 0 0,5-5-1 0,-4 0 3 16,0-2-6-16,4 9 1 0,-1-2-7 0,-2 0 9 15,2 3 1-15,0 0-1 0,-2 1-4 0,2-1-6 16,-3 3-28-16,4 0-29 0,0 1-39 0,0 5-49 15,0-9-87-15,0 9-247 0,0 0-532 0,-1-8 236 16</inkml:trace>
  <inkml:trace contextRef="#ctx0" brushRef="#br0" timeOffset="144099.498">13681 3742 7 0,'0'0'42'0,"0"0"-4"0,0 0-1 15,0 0 0-15,0 0 1 0,0 0 2 0,0 0-12 16,0 0 3-16,0 0-2 0,0 0-2 0,0 0 1 16,0 0 0-16,0 0-5 0,0 0 0 15,0 0-2-15,0 0 1 0,0 0-1 0,11-4 4 16,-11 4-7-16,0 0-1 0,2-5-7 0,-2 5 6 0,0 0-6 16,2-3 9-16,-2 3-4 0,2-5-4 0,0 2-2 15,0-2 0-15,0 1 7 0,-2 3-5 0,5-5-3 16,-3 0-1-16,1 1 1 0,0 1 3 0,3-3-1 15,-6 1-2-15,5-1 1 0,-1 0-1 16,1-1 0-16,2-2 1 0,-2 3-6 0,1-1-4 0,2-2-1 16,-3 2 0-16,3 0 2 0,-2-1 0 0,4-2 7 15,-1 1-1-15,-1 1 0 0,5-6-7 16,-2 5 2-16,3-3-4 0,-4 1 9 0,3 1-5 16,1-1 8-16,-1 0-1 0,1-1-4 0,0 1-2 15,0 1 9-15,-1-1-8 0,-3 0 2 0,3 0-5 16,-3-1 9-16,4 4-6 0,-1-1 5 0,-4 0-4 0,1 2-2 15,-1-1 2-15,-1 1 1 0,-1 1-1 0,3-1-1 16,0 1-1-16,-3 0-5 0,2 0 3 0,0 0 9 16,-2 2-12-16,1-1 3 0,3-1 1 0,-2 3-1 15,1 0-5-15,1 1 2 0,1-4 8 0,-2 4-2 16,0 1 9-16,3-1-15 0,-1-1 4 16,-2 1 3-16,3-1-3 0,-3 4 1 0,4 0-4 15,0-2-1-15,0 1 8 0,0 1-3 0,4-3-4 0,-3 2 2 16,2 1 4-16,-2 0 0 0,3 0 0 0,5 0-3 15,-2 0-1-15,-4 0 6 0,3 0-3 0,0 0 6 16,1 0-4-16,-2 1-4 0,0 0 4 16,0 1 4-16,0-1-3 0,-1 1-6 0,1 0 10 15,-1 2-7-15,1-1-5 0,-1 0-4 0,-1 0 16 16,1 1-6-16,0 1-2 0,-6-1-2 0,6 1 9 0,-8 0-6 16,8 2-3-16,-6-2 11 0,7 2-9 15,-5 1 3-15,-1-3 1 0,1 1-3 0,0 1 1 16,3 1-11-16,-4-1 8 0,2 1-3 0,-1-1 8 15,-1-1 1-15,-2 1 1 0,6 0-1 0,-6-3-9 16,7 3 3-16,-6 0 1 0,4 1 0 0,-3-3-8 16,0 0 9-16,-2 2-1 0,2-2-1 0,0 2-7 15,-3-1 6-15,0-1-3 0,2 1 17 0,-3 1-10 16,1-1 4-16,0-1-5 0,-1 1-2 0,0-1 5 16,-2 0-5-16,1 3-1 0,1-1 2 0,-2-2 4 15,4 3-8-15,-6-2 3 0,3 3-3 0,-4-4 4 16,5 3-3-16,-3-1 4 0,2 2-6 0,-3-1 7 15,-1 0 5-15,1-2-11 0,1 2 2 0,-2-1-3 16,1 0 9-16,-1-1 2 0,4 1-8 0,-4-1 13 0,2 1-16 16,-1 0 2-16,1 0 4 0,-3-1 2 15,2-2-8-15,0 2 6 0,0-2-1 0,2 0-6 16,-3 0-2-16,1 2 11 0,-1-2-7 0,1 0 4 16,0-1 6-16,0 1-10 0,0 0 4 0,-1-1-4 15,-1-2 4-15,-3-1-4 0,8 4 6 0,-3-1-5 16,-1 2 1-16,-4-5 2 0,4 4-1 0,-4-4-3 15,3 4 9-15,-3-4-7 0,5 5 10 0,-5-5-13 16,4 2 1-16,-4-2 4 0,2 4-3 0,-2-4-2 16,0 0 6-16,5 3-3 0,-5-3-5 0,0 0 4 15,0 0-1-15,5 3 1 0,-5-3 7 0,0 0-9 16,0 0 8-16,0 0-1 0,0 0 7 0,0 0-17 16,0 0 0-16,0 0-4 0,0 0-7 0,0 0-16 15,0 0-27-15,0 0-38 0,0 0-60 0,0 0-169 16,0 0 76-16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21:51.293"/>
    </inkml:context>
    <inkml:brush xml:id="br0">
      <inkml:brushProperty name="width" value="0.05292" units="cm"/>
      <inkml:brushProperty name="height" value="0.05292" units="cm"/>
      <inkml:brushProperty name="color" value="#FF0000"/>
    </inkml:brush>
  </inkml:definitions>
  <inkml:trace contextRef="#ctx0" brushRef="#br0">14858 734 98 0,'0'0'99'0,"0"0"-1"0,0 0-8 16,0 0-5-16,0 0-9 0,0 0-11 0,0 0-4 15,0 0 6-15,0 0-7 0,0 0-6 0,0 0 6 16,0 0-5-16,0 0 4 0,0 0 4 0,0 0-5 16,0 0 6-16,0 0-4 15,0 0-9-15,0 0 19 0,0 0-11 16,0 0 3-16,0 0 3 0,0 0-13 0,0 0-3 15,0 0 0-15,0 0-10 0,0 0 6 0,0 0-16 16,0 0 7-16,0 0 0 0,0 0-6 0,0 0-2 0,0 0 3 16,0 0-11-16,0 0 0 0,0 0-1 0,0 0-2 15,0 0 1-15,0 0-9 0,0 0 7 0,0 0-4 16,0 0-2-16,0 0-3 0,0 0 7 0,0 0-4 0,0 0 1 16,0 0-1-16,0 0-2 0,0 0-3 0,0 0 1 15,0 0-1-15,0 0-1 0,0 0 3 0,0 0-2 16,0 0-5-16,0 0 5 0,28-19-1 0,-28 19 0 15,0 0-4-15,0 0 2 0,23-5 0 0,-23 5 2 16,0 0 2-16,0 0-5 0,37 3 3 0,-37-3 3 16,0 0-5-1,35 5 1-15,-35-5 3 0,25 7-2 0,-25-7 0 16,31 9 1-16,-21-3-2 0,4 3 5 0,-14-9-4 16,21 17-1-16,-7-6 2 0,-14-11 0 0,15 18 1 15,-7-7 1-15,-5 0 1 0,1 0-2 0,-2 0-4 16,-2-1 2-16,0 3 2 0,-4-1-3 0,0 3 7 15,-7-1-5-15,3 0 0 0,-4-1 1 0,-2 0 3 16,0-1-6-16,0 2 3 0,-4-2 0 0,-5 1-2 0,-2-2 0 0,4-3 1 16,-5 1 4-16,6-3-1 0,-8-1-5 0,9 0 2 15,-4-3 3-15,1-2-4 0,1-5 4 0,0 4 1 16,2-2 2-16,0-1 1 0,2-3-1 16,0-1 0-16,3-1 0 0,2-3-5 0,0-3 0 15,2 0 2-15,4-1-2 0,-1 0-1 0,1 0 7 16,3-3-3-16,3 2-4 0,0 0 7 0,0-2-2 0,0 2-2 0,4 0 0 15,-4 17 1-15,8-30-4 0,-4 15 2 0,1 5 3 16,-5 10-12-16,19-25 3 0,-10 11 6 0,5 2-1 16,-4-1-3-16,2 3 1 0,3-1 3 15,-1 0 0-15,5 4-5 0,-19 7 5 0,33-15 3 16,-14 7-2-16,1 3-2 0,4-4 2 0,-1 3 0 16,-1 3 2-16,5-1-1 15,-27 4 1-15,49-7-1 0,-26 5-1 0,-23 2-3 16,44-2 1-16,-24 1 1 0,14-1-3 0,-34 2-2 15,49-1 5-15,-27 1-2 0,-22 0-4 0,43-2 0 16,-21 0 2-16,-22 2-2 0,40-3 0 0,-21-1-1 16,-19 4 0-16,36-6 0 0,-36 6 2 0,25-2 0 15,-25 2 0-15,23-5-1 0,-23 5-1 0,0 0 0 16,27-7 2-16,-27 7-1 0,0 0-1 0,0 0 1 0,27-2-2 16,-27 2 4-16,0 0-5 0,0 0 0 0,0 0 2 15,0 0 1-15,0 0-1 0,0 0-3 0,23-3 1 16,-23 3 3-16,0 0-8 0,0 0-2 0,0 0-10 15,0 0-20 1,0 0-24-16,0 0-28 0,0 0-34 0,0 0-49 0,0 0-213 0,0 0-419 0,0 0 187 0</inkml:trace>
  <inkml:trace contextRef="#ctx0" brushRef="#br0" timeOffset="380.314">15409 792 97 0,'0'0'167'0,"0"0"-14"16,0 0-3-16,0 0-8 15,38-9-13-15,-38 9-12 0,21-7-15 0,-21 7-5 16,21-7-1-16,-21 7-9 0,0 0-19 0,36-5-13 15,-36 5-7-15,19-2-7 0,-19 2-16 0,0 0-7 16,0 0-27-16,27-3-23 0,-27 3-39 0,0 0-24 16,0 0-25-16,0 0-92 0,0 0-227 0,0 0 100 15</inkml:trace>
  <inkml:trace contextRef="#ctx0" brushRef="#br0" timeOffset="547.742">15447 906 34 0,'1'6'175'0,"1"-5"-10"0,4 2-4 16,-6-3-6-1,5 3-9-15,0-3-19 0,-5 0-7 0,12 2-12 16,-1-4-12-16,-2 1-19 0,4-1-29 0,1-2-58 16,-14 4-68-16,31-11-143 0,-31 11-240 0,33-14 107 15</inkml:trace>
  <inkml:trace contextRef="#ctx0" brushRef="#br0" timeOffset="1936.056">15953 660 39 0,'0'0'119'0,"0"0"-16"0,0 0-9 16,0 0-5-16,0 0 6 0,0 0-14 0,0 0-4 16,0 0 0-16,0 0 1 0,27-20-1 0,-27 20-5 15,0 0-1-15,0 0 8 0,17-9-4 0,-17 9 0 16,0 0 1-16,0 0 0 0,16-8-4 0,-16 8-3 15,0 0-2-15,0 0-1 0,0 0-4 0,24-4-1 0,-24 4 3 16,0 0 1-16,0 0 0 0,0 0-3 0,43 12 3 16,-31-5-5-16,1 7-6 15,0-1 1-15,1 0-5 0,-6 4 0 0,-2 1-4 0,-1-3-6 16,3 2-1-16,-3 1 0 0,-5-1-4 0,1 0 1 16,-2-2-8-16,-3 4-3 0,-4-4 0 0,-2 2-8 15,-3-2-3-15,2 1-4 0,-10 1-7 0,1 0-4 16,3-5-11-16,0 0-1 0,-3-3 21 0,-1 6-3 0,1-7-3 0,0-2-4 31,1-1-2-31,0-2-2 0,6 0 0 0,-6-3-7 16,7 2 1-16,-4-6-3 0,4 3-1 0,1-2-2 0,2-1-7 0,-1-3-9 0,2-1-3 0,2-1 6 15,-1-1-2-15,3 3 3 0,4 7 6 0,-5-19 1 16,5 19 3-16,0 0 1 0,5-25 1 0,-5 25 5 31,12-14-3-31,-12 14 4 0,0 0-12 0,21-11 10 0,-21 11 4 0,0 0 3 16,31-1 4-16,-21 2 9 0,2 2 3 0,2 1 0 15,1 2 7-15,-1 2-5 0,0-1 5 0,4 1 0 16,-1-2-2-16,0 4-1 0,-1-3 0 16,-1 1-4-16,2 1 4 0,-2-1-7 0,3 1 5 0,-4-2-2 0,0-4-4 15,-5 4-2-15,5-4-5 0,-2-1-14 16,-2 0-28-16,0-1-18 0,3 1-26 0,-4-2-36 0,4 0-21 16,-4-3-24-16,0 0-136 0,1 1-331 0,-1-7 146 15</inkml:trace>
  <inkml:trace contextRef="#ctx0" brushRef="#br0" timeOffset="2284.003">16395 745 88 0,'0'0'194'0,"0"0"-5"15,0 0-18-15,0 0-7 0,0 0-8 0,-5 49-15 16,3-36-14-16,-2 4 0 0,4-2-14 0,0 1-1 15,-3-5-13-15,3 1-11 0,0-1 0 0,0 0-17 16,0 0-3-16,3-3-12 0,-3 2-1 0,0-4-8 0,4 1-4 16,-2-1-2-16,2-2-7 0,-3 0-5 0,4 0-3 15,-1-3-3-15,0 0-2 0,2 1 2 0,-6-2-5 0,14-5-2 16,-7 1-3-16,2-1 1 0,0-3-3 0,0 0-2 16,-9 8-1-16,14-20 0 0,-8 6 1 0,-6 14-4 15,12-26 1-15,-5 9-3 0,-7-1 0 0,2 0-1 16,-2-2 1-1,-2 2 1-15,-4-9-2 0,5 10-2 0,-3 2 5 16,4 15-4-16,-9-21 6 0,9 21-1 0,-12-15-4 16,12 15 1-16,-9-10-2 0,9 10-6 0,0 0-15 15,0 0-18-15,-32-1-26 0,32 1-22 0,0 0-48 16,-28 17-48-16,28-17-156 0,-16 18-365 0,12-9 161 16</inkml:trace>
  <inkml:trace contextRef="#ctx0" brushRef="#br0" timeOffset="2665.32">16749 734 162 0,'0'0'211'0,"0"0"-16"15,0 0-19-15,0 0-17 0,0 0-15 0,0 0-15 16,0 0-7-16,0 0-14 0,0 0-12 0,0 0-10 16,14 35-17-16,-14-35 0 15,5 14-8-15,-5-14-3 0,0 0-7 16,8 11-5-16,-8-11-12 0,0 0 6 0,0 0-12 16,0 0 0-16,9 12 3 0,-9-12-13 0,0 0 3 15,0 0 1-15,0 0-4 0,0 0 0 0,0 0-3 16,0 0-2-16,0 0 4 0,0 0-3 0,0 0-1 0,0 0 2 15,0 0-5-15,9-38 3 0,-9 38-2 0,0 0-4 16,-14-21 1-16,14 21-8 0,0 0 6 0,-17-14 0 16,17 14-15-16,0 0-2 0,-19-9-20 0,19 9-8 15,0 0-29-15,0 0-27 0,0 0-27 0,-31 3-38 0,31-3-143 16,0 0-327-16,0 0 146 0</inkml:trace>
  <inkml:trace contextRef="#ctx0" brushRef="#br0" timeOffset="3035.127">17037 588 82 0,'0'0'189'16,"10"-18"-13"-16,-10 18-16 0,0 0-11 0,8-17-14 15,-8 17-13-15,0 0-6 0,0 0-7 0,10-10-13 16,-10 10-7-16,0 0-6 0,0 0-5 0,0 0 5 16,0 0 1-16,0 0 2 0,0 0 2 0,0 0 1 15,0 0 1-15,0 0-1 0,0 0 1 0,-10 60-5 16,2-36-2-16,0 5-2 0,-2 3 0 0,1-2-5 0,-4 4-9 0,-7 12-2 16,2 1-3-16,-4-3-9 0,8 1 4 15,-4-1-7-15,4-10-6 0,-2 10-13 0,2-10 9 16,3-3-5-16,1 1-2 0,-1-2-4 0,-2-2-14 15,4 0 12-15,-4-3-10 0,4-1 1 0,-1 1 2 16,6-8-12 0,-5 2-1-16,3-4-25 0,1-3-6 0,2 0-24 15,-2-3-21-15,1-4-24 0,4 2-22 0,0-7-25 0,0 0-31 16,0 0-40-16,0 0-202 0,0 0-448 0,0 0 198 16</inkml:trace>
  <inkml:trace contextRef="#ctx0" brushRef="#br0" timeOffset="3352.504">17071 979 138 0,'-2'10'178'0,"3"-6"-24"0,-1-4-8 16,-1 6-18-16,2 1-8 0,0-3-8 15,2 1-22-15,-3-5-5 0,3 8-19 0,1-4-4 16,-4-4 1-16,6 4-10 0,-6-4-3 0,10 0-6 16,-10 0-8-16,13-4-4 0,-6 2-1 0,2-1-6 15,0-4 9-15,-1 4-6 0,0-4-8 0,-1-2 5 16,1 4-8-16,0-2-5 0,-5 0 1 0,4 3 4 16,-4-4-6-16,0 3 3 0,-2-3 8 0,-1 3 4 15,0 5 19-15,0-9-6 0,-4 6-4 0,3-2-5 0,1 5-6 16,-14-2-1-16,5 2-8 0,-5 2-20 0,-2 2-29 15,-2 0-53-15,0 1-64 0,1 2-147 0,0-2-322 16,5 1 142-16</inkml:trace>
  <inkml:trace contextRef="#ctx0" brushRef="#br0" timeOffset="4822.617">18616 506 8 0,'0'0'132'0,"0"0"5"0,0 0 2 0,-3-30-2 16,3 30-2-16,0 0-7 0,-10-16 2 0,10 16 2 15,0 0 1-15,0 0-9 0,-11-11-7 0,11 11-2 16,0 0-4-16,0 0-6 0,0 0 1 0,-45 6-7 0,45-6-1 16,-36 21 1-16,14-5-9 0,2 2 0 15,-3 3-4-15,2 1-7 0,1 5-2 0,1-1-4 16,2-1-4-16,2 3-3 16,2-2-4-16,1 1-5 0,1-1-6 15,2-3-4-15,3-7-9 0,2 4-3 0,0-2-4 16,3-2-8-16,1 1-2 0,1 0-2 0,3-5-8 15,-2-2-12-15,0-1 6 0,4 0-4 0,-3-2-12 16,3 0 14-16,2-3-6 0,1 1 0 0,0-4-5 16,1 0 1-16,-10-1-2 0,18-4-7 0,-5-1-1 15,-3 1-2-15,3-2-2 0,-13 6-4 0,21-17 4 0,-21 17 0 16,23-19-5-16,-10 7 7 0,-4 5 3 0,-9 7-1 16,19-23-3-16,-13 16 6 0,-6 7 3 0,9-12 0 15,-9 12-1-15,0 0 2 0,0 0 2 0,17-13-1 16,-17 13 3-16,0 0 2 0,0 0-4 0,0 0 3 15,0 0-1-15,0 0 1 0,0 0 1 0,45 14 1 16,-45-14-2-16,13 11 5 0,-13-11-8 0,0 0-1 0,22 15-2 16,-22-15-3-16,18 8-2 0,-8-1-6 0,0-3-2 0,0-1 3 15,-1 0-3-15,1-1-2 0,-10-2-5 0,0 0-3 16,0 0 4-16,0 0-7 0,49 0 3 0,-49 0 3 16,0 0-5-16,23-8 10 0,-23 8 2 15,9-12-2-15,-9 12-2 0,0 0 6 0,18-17 7 16,-18 17 3-16,5-17-1 15,-5 17 1-15,1-19 1 0,-1 19-2 0,-4-22 0 16,4 22 1-16,-15-20-1 0,7 11 7 0,8 9-2 16,-20-16 11-16,3 6 6 0,-3 5 5 0,20 5 6 15,-37-3 4-15,37 3-6 0,-41 0 4 0,41 0-2 16,-41 8-4-16,23 1-2 0,-1-2-9 16,2 3-18-16,3-1-25 0,0 4-35 0,4-3-42 15,10-10-52-15,-13 21-153 0,11-11-346 0,2-10 154 0</inkml:trace>
  <inkml:trace contextRef="#ctx0" brushRef="#br0" timeOffset="5454.564">18878 694 178 0,'0'0'171'15,"23"23"-12"-15,-23-23-14 0,7 21-13 0,-4-9-19 16,-3-12-7-16,9 26-7 0,-8-14-12 0,-1-12-9 16,8 22-9-16,-7-10-13 0,2-3 6 0,1 0-11 15,-4-4-10-15,1 1 2 0,-1-6-6 0,4 9-1 0,-4-9-1 0,0 6-7 16,0-6-3-16,0 0-5 0,0 0-1 0,0 0 2 16,0 0-8-16,0 0-5 0,0 0 3 0,0 0 2 15,28-38-5-15,-20 27-6 0,-8 11 9 16,11-16-8-16,-11 16 1 0,11-17 1 0,-11 17-3 15,8-11-2-15,-8 11 0 0,0 0 1 0,0 0 4 16,0 0-5-16,18-7-1 0,-18 7 7 0,0 0-2 0,0 0-6 0,0 0 9 16,0 0-5-16,34 28 3 0,-34-28 0 0,15 16-4 15,-9-7 3-15,3 0-5 0,-5-1 0 0,7 0-1 16,-1-3 1-16,2 4 3 0,-4-4-16 16,2 0-19-16,-1-2-21 0,-3 0-21 0,-6-3-19 15,15 3-10-15,-15-3-5 0,0 0 12 0,0 0 4 16,0 0 3-16,33-19 7 15,-33 19 10-15,14-17 4 0,-9 4 9 0,1-1 10 16,-6 14 10-16,12-29-1 0,-6 11 10 0,-1-2 5 16,-1 1 17-16,1-8 0 0,-2-2 4 15,-1 0 8-15,-2 0 6 0,0 3 10 0,2-2 0 16,0 1 24-16,-2 0 6 0,0 11 15 0,0-1 15 0,0 17 7 16,-2-20 6-16,2 20 0 0,0 0-5 0,-2-18-9 15,2 18-7-15,0 0-8 0,0 0 8 0,0 0 6 0,0 0 0 16,0 0 1-16,0 0-3 0,4 70-2 0,-3-41 3 15,-2 2-10-15,2 3 5 0,2 16-3 0,-3-1-9 16,2 0 3-16,1 4-6 0,-3-2-6 0,1 3-6 16,1-4 0-16,0 1-7 0,-2-15-6 0,-2-2 1 15,2 13-8-15,0-17-13 0,-2-1-13 0,2 0-15 16,-2-5-16 0,2-4-13-16,-3-3-22 0,2-1-20 0,-3-3-22 15,3-7-31-15,0 1-36 0,-1-2-160 0,2-5-365 16,-5 8 162-16</inkml:trace>
  <inkml:trace contextRef="#ctx0" brushRef="#br0" timeOffset="5739.104">19309 753 33 0,'0'0'109'0,"0"0"-7"0,0 0 10 16,39-2-16-16,-39 2 2 0,0 0-1 0,32 8 10 0,-32-8-4 0,19 14-1 16,-10-6-2-16,-9-8 1 0,13 16 0 0,-1-3-3 15,-6-1-5-15,0-3 0 0,2 3-7 0,-5-2-8 16,5 0-2-16,-1 2-9 0,-2-3-11 0,-1 1-2 16,-1-1-6-16,0 0-6 0,1-2-3 15,-1 0-7-15,0-3-7 0,-3-4 1 0,4 8-15 16,-4-8-28-16,4 4-20 15,-4-4-35-15,0 0-41 0,0 0-36 0,0 0-151 16,26-11-324-16,-21 6 143 0</inkml:trace>
  <inkml:trace contextRef="#ctx0" brushRef="#br0" timeOffset="5854.837">19656 712 77 0,'0'0'38'0,"0"0"-47"0,0 0-9 0,0 0-19 16,0 0 8-16</inkml:trace>
  <inkml:trace contextRef="#ctx0" brushRef="#br0" timeOffset="6886.291">19876 756 28 0,'-24'-12'253'0,"24"12"0"0,-26-11-10 0,26 11-12 15,-23-5-22-15,23 5-19 0,0 0-20 0,-28-3-13 0,28 3-19 16,0 0-9-16,-28 12-14 0,28-12-15 0,-18 15-5 16,9-6-6-16,9-9-14 0,-12 20-8 0,5-9-11 15,7-11 3-15,-9 23-8 0,4-12-1 0,2 2-9 16,1-4-3-16,0 3-1 0,1-2-8 0,0 0-4 15,1-3 1-15,0 0-4 0,0-1-8 0,0-6 1 16,1 12-2-16,2-7 0 0,-1-1-3 0,-2-4-1 0,7 5 2 16,-7-5-6-16,9 0 1 0,-9 0-3 0,15-5-1 15,-6-2-6-15,-9 7-3 0,0 0-1 0,29-22-4 16,-15 11-4-16,-1-3 1 0,-4 0-3 0,0 0-5 16,1-3-4-16,-1-3-6 0,0 6 2 0,0-13 0 15,0 1-3-15,0 3 5 0,-4 4 7 0,0-1-1 16,-2 2 5-16,-2-2-4 15,3 6 3-15,-4 14 6 0,3-21 1 0,-3 21 6 16,1-15 12-16,-1 15 0 0,0 0 1 0,3-15-3 16,-3 15 2-16,0 0 2 0,0 0 4 0,0 0 1 15,0 0 7-15,0 0-4 0,0 0 1 0,-15 58 1 16,14-39-1-16,0 0-4 0,2 8 4 16,-1-3-5-16,0 3-2 0,1-9 1 0,3 8 2 15,1-8-5-15,-1 2 0 0,3-2 0 0,1 0-2 0,-1-3-2 0,3 0 1 16,0-1-4-16,-1-4-1 0,1 0 1 0,2-1-1 15,-1-4-22-15,7 0-16 0,-6 0-13 0,4-5-24 16,-5-2-13-16,5-1-14 0,-2 1-4 0,4-3-11 16,-1-5-12-16,-7 3-6 0,-10 7 7 0,27-21-1 15,-14 9 10-15,-3 1 13 0,-3-1 13 0,2-2 7 16,-9 14 12 0,9-27 29-16,-7 14 3 0,-2 13 16 0,2-21 35 15,-2 21 30-15,0 0 13 0,-2-17 21 0,2 17 8 16,0 0-5-16,0 0-4 0,0 0 0 0,0 0-8 15,0 0 2-15,0 0-3 0,0 0-8 0,0 0-2 16,-23 38-3-16,21-25-7 0,1-1-6 0,1 3 3 16,-1 1-12-16,2 1-3 0,3-6-1 0,-2 0-5 15,2-1 1-15,3 0-4 0,-4-1-6 0,3-1 2 0,0-3-24 16,-2-1-12-16,4 0-14 0,-1-1-15 0,-7-3-11 16,18 1-14-16,-18-1-22 0,18-4-4 0,-9 0-12 15,1-1-11-15,-1 0 5 0,0-3 2 0,-4 0 10 16,-5 8 15-16,18-20 0 0,-13 9 14 0,-5 11 12 15,18-25 15-15,-14 15 22 0,-4 10 34 0,5-19 10 16,-5 19 20-16,4-14 20 0,-4 14 21 0,0 0-5 0,0 0 4 16,6-17-3-16,-6 17 15 0,0 0 8 0,0 0 4 15,0 0 3-15,0 0-2 0,0 0-5 0,-7 38-9 16,7-26-6-16,0-2-8 0,-3 0-6 0,3 1-5 16,0-2-4-16,0 1-3 0,0 1-8 0,0-4-7 15,1-1 0-15,1 0-8 0,-1 1-6 0,-1-7-1 31,2 8-3-31,1-4-3 0,-3-4 3 0,0 0-7 0,0 0-2 16,11 1-4-16,-11-1-9 0,11-8-13 0,-2 1-1 16,-4 0-5-16,-5 7-9 0,13-17 4 0,-13 17-7 0,12-16 0 15,-12 16 9-15,14-16-3 0,-14 16 0 0,13-9 9 16,-13 9 0-16,0 0 4 0,0 0 1 16,21-5 4-16,-15 7 0 0,-6-2 1 0,6 8 10 15,2 1-1-15,-2 0 1 0,-2 0-6 0,1 0-3 0,2 3 10 0,-5-5-4 16,7 5 3-16,-5-3-1 0,1-1-4 0,0 0-2 15,-2-1-25-15,3-5-20 0,3 6-34 0,-1-7-36 16,2-1-29-16,-10 0-120 0,17-1-291 0,-10-2 129 16</inkml:trace>
  <inkml:trace contextRef="#ctx0" brushRef="#br0" timeOffset="7288.019">20718 781 212 0,'0'0'227'0,"0"0"-13"0,0 0-12 0,-32 31-12 0,27-17-14 16,-1-4-18-16,2 2-10 0,-2 5-13 0,4-5-15 15,-3 0-10-15,5 4-7 0,0-5-15 0,0-1-16 0,0 4 5 16,1-6-12-16,1 1-18 0,0-2 8 0,2 0-10 16,-3-2-5-16,2 0-1 0,4-1-5 0,0-3-7 15,-1 3-1-15,2-3-8 0,-8-1-6 0,18-2-11 16,-9-3-15-16,1-1-6 0,0 2-16 0,-1-3-2 15,3 0-6-15,-5-2-22 0,2-2-1 0,4-3-8 16,-7 0-5-16,2-1-10 16,-3-1 0-16,0 0-3 0,-5 16 10 0,7-24 4 15,-7 24 14-15,3-18 11 0,-3 18 11 0,2-13 4 16,-2 13 17-16,0 0 0 0,0 0 12 0,0 0 11 16,0 0 8-16,0 0 20 0,0 0-5 15,0 0 11-15,-17 34 7 0,13-22 2 0,1 3-2 16,0-3-2-16,2 0 7 0,-1 2-2 0,4-4-9 15,-4 6-4-15,5-4 3 0,-3-2-6 0,3 2-3 0,-1-4-4 0,2 0 0 16,0 0-6-16,-1-5-2 0,-3-3 7 0,15 7-11 16,-9-5 0-16,3-1-11 0,-9-1-41 0,28-7-25 15,-16 3-51-15,4-2-70 0,-6-2-100 0,5 1-312 16,-5-5 138-16</inkml:trace>
  <inkml:trace contextRef="#ctx0" brushRef="#br0" timeOffset="7488.369">21246 784 57 0,'0'0'247'0,"0"0"-22"0,0 0-22 15,0 0-9-15,0 0-22 0,0 0-17 0,0 0-17 16,29 6-13-16,-29-6-14 0,0 0-10 0,0 0-33 15,0 0-40-15,0 0-36 0,46-6-51 0,-46 6-41 16,0 0-59-16,0 0-91 0,0 0-270 0,14-8 119 16</inkml:trace>
  <inkml:trace contextRef="#ctx0" brushRef="#br0" timeOffset="7626.253">21259 911 55 0,'0'0'209'0,"9"3"-21"0,-9-3-21 0,21 0-12 16,-8 0-20 0,5-2-20-16,1 0-47 0,8-5-91 0,-4 4-156 15,-23 3-193-15,48-12 86 0</inkml:trace>
  <inkml:trace contextRef="#ctx0" brushRef="#br0" timeOffset="8490.382">21813 642 28 0,'0'0'185'0,"0"0"-10"15,0 0-26-15,0 0-12 0,0 0-11 0,0 0-16 0,0 0-10 16,0 0-10-16,0 0-4 0,0 0-3 0,28-16-9 16,-28 16-8-16,28-12-5 0,-12 7 0 0,-16 5-13 15,41-10 3-15,-21 6-9 0,-1-2-3 0,-19 6-4 16,41-7-21-16,-23 2 12 0,1 0-1 0,-19 5-6 16,23-5 2-16,-23 5-5 0,0 0 3 0,23-5-6 15,-23 5 5 1,0 0-7-16,0 0 3 0,0 0-3 0,21-7 4 15,-21 7 11-15,0 0 5 0,0 0 6 0,0 0 4 16,0 0-4-16,0 0 7 0,0 0-3 0,-14 37-1 0,14-37-2 16,-7 20 2-16,3-4 1 0,-4 0-2 0,5 2-1 15,-2 1-3-15,0-1-5 0,2 1 3 0,-2 0-6 16,1 0-2-16,2-2 2 0,-1 0-8 0,2 0 1 16,1 0-1-16,-3-7-4 0,7 4-1 0,-4-2-4 0,0 1-7 15,0-3 6-15,3-2-8 0,-2 0-18 0,1-1-11 16,-3-2-28-16,4 0-12 0,-2 0-17 0,-1-5-29 15,0 7-14-15,3-4-27 0,-3-3-20 0,0 0-146 16,5 4-347-16,-5-4 154 0</inkml:trace>
  <inkml:trace contextRef="#ctx0" brushRef="#br0" timeOffset="8744.728">21905 767 112 0,'0'0'190'15,"0"0"-24"-15,0 0-12 0,0 0-8 0,0 0-6 16,0 0-5-16,0 0-12 0,0 0-12 0,0 0-6 16,60-8-14-16,-60 8-6 0,35-3-10 0,-7-1-10 15,-28 4-4-15,47-5-4 0,-26 4-12 0,2-1 3 16,5-3-15-16,1 3-16 0,-29 2-23 0,41-7-24 15,-19 4-26-15,-22 3-36 0,36-6-22 0,-36 6-13 0,28-5 1 0,-13-1-7 16,-15 6 8-16,23-7-67 0,-23 7-208 0,20-9 92 16</inkml:trace>
  <inkml:trace contextRef="#ctx0" brushRef="#br0" timeOffset="9099.993">22370 691 675 0,'0'0'-56'15,"0"0"22"-15,22-10 18 0,-22 10 20 0,0 0 18 16,0 0 19-16,0 0-5 0,15-9 35 0,-15 9 4 16,0 0 14-16,0 0-9 0,0 0 4 0,0 0 13 15,0 0-13-15,0 0-7 16,0 0 0-16,0 0-2 0,0 0 1 0,0 0 0 15,0 0-2-15,0 0 5 0,0 0-6 0,0 0-7 16,-56 34 8-16,47-24 2 0,0 4-3 0,0 1 3 16,0-1-5-16,-2 0-5 0,4 1-3 0,2-1-7 15,0 1-3-15,1-4-4 0,1 2-7 0,3-3-3 0,0 1-3 16,0-2-4-16,-3 0-2 0,6-4-9 0,0 4-1 16,0-4 5-16,1-2-14 0,-2 1 7 0,3 0-3 15,-5-4-3-15,12 2-2 0,-12-2-4 0,18-2 2 16,-8-2-1-16,3 1 0 0,-13 3-1 0,0 0-4 15,33-16 1-15,-24 7-10 0,-9 9 10 0,23-15 1 16,-23 15-8-16,17-22 2 0,-11 12 6 0,-1-2-1 16,-5 12-5-16,5-25 1 0,-2 8 2 0,-6 1-1 15,6-1 4-15,-3 17 0 0,-4-32-4 0,0 21 0 0,4 11 5 32,-8-24-3-32,8 24 2 0,-7-16-1 0,7 16-7 15,-10-10-6-15,10 10-12 0,0 0-14 0,0 0-20 16,-22-4-30-16,22 4-23 0,0 0-42 0,0 0-47 15,-31 20-183-15,31-20-411 0,-11 18 182 0</inkml:trace>
  <inkml:trace contextRef="#ctx0" brushRef="#br0" timeOffset="9414.938">22738 695 60 0,'0'0'208'0,"0"0"-22"0,0 0-18 0,0 0-16 15,0 0-17-15,0 0-11 0,0 0-9 16,0 0-22-16,0 0-10 0,0 0-2 0,0 0-12 16,0 0-9-1,0 0-1-15,32 15-9 0,-32-15-1 0,0 0-5 0,0 0-6 16,0 0-4-16,0 0 2 0,0 0-2 0,0 0-9 15,0 0 5-15,22-16 0 0,-22 16 6 0,0 0 2 16,0 0 0-16,0 0-9 0,0 0 6 0,0 0-7 16,0 0-5-16,0 0-3 0,0 0 0 0,0 0-23 15,0 0-17-15,0 0-25 0,-49-18-26 0,49 18-27 16,0 0-43-16,0 0-168 0,0 0-335 16,0 0 148-16</inkml:trace>
  <inkml:trace contextRef="#ctx0" brushRef="#br0" timeOffset="9782.831">23087 445 56 0,'0'0'219'0,"0"0"-17"15,0 0-17-15,0 0-18 0,0 0-17 0,0 0-12 16,0 0-7-16,0 0 2 0,0 0-2 0,0 0-7 0,0 0-1 16,0 0-1-16,0 0-1 0,-27 48-7 0,21-30 4 0,-8 8 0 15,6 3 7-15,-1-1-3 0,-5 1-1 16,4 4 5-16,-7 12-8 0,7-11-5 0,-3 15-9 16,-2-2 0-16,0-1-11 0,5-11-3 0,-9 12 0 15,3 0-5-15,2-3-12 0,-3-10 6 0,3-3-8 16,-1 0-7-16,2 0-13 15,-1 0 0-15,1-4-11 0,4 0 8 0,-2-1-11 16,2-6-6-16,3-4-13 0,-1 2-1 0,3-6-6 16,-1 0-22-16,1 0-21 0,1-2-28 0,0-3-26 0,2 0-32 15,-3-2-33-15,4-5-27 0,-3 10-33 0,3-10-31 16,0 0-30-16,0 0-208 0,0 0-518 0,0 0 230 16</inkml:trace>
  <inkml:trace contextRef="#ctx0" brushRef="#br0" timeOffset="10062.404">23094 940 121 0,'0'0'208'0,"-7"15"-18"0,7-15-18 0,0 10-9 15,0-10-21-15,-4 9-15 0,4-9-14 0,0 7-18 16,0-7-2-16,4 9-11 0,-1-6-11 0,2-2-10 15,-5-1 0-15,11 0-8 0,-11 0-5 0,16-5-4 16,-8 1-2-16,0 0-11 0,-1 0 0 0,-1 1 0 16,1-4 0-16,-5 2-8 0,4-1 16 0,-3 2 17 15,-1-3 9 1,0 4 8-16,-2 3-3 0,-4-9-10 0,-1 5-13 16,5 4-24-16,-24-1-29 0,3 3-45 0,-4 6-69 15,-5-1-80-15,0 3-149 0,2 4-376 0,-1-2 166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16:27.643"/>
    </inkml:context>
    <inkml:brush xml:id="br0">
      <inkml:brushProperty name="width" value="0.05292" units="cm"/>
      <inkml:brushProperty name="height" value="0.05292" units="cm"/>
    </inkml:brush>
  </inkml:definitions>
  <inkml:trace contextRef="#ctx0" brushRef="#br0">4215 2209 11 0,'0'0'33'0,"0"0"0"0,0-6-1 0,0 6-2 16,0 0 4-16,0 0-8 0,0 0 2 0,0-5-2 16,0 5 7-16,0 0-1 0,0 0-5 0,-1-4 17 15,1 4-26-15,0 0 5 0,0 0-2 16,0-6-8-16,0 6 11 0,1-4-3 0,-1 4 7 16,0 0-9-16,0 0 7 0,0 0-3 0,0-3 6 0,0 3 1 15,3-4 10-15,-3 4-4 0,0 0 3 16,0 0-5-16,1-3 3 0,-1 3-10 0,0 0-6 0,0 0 8 15,0 0 17-15,0 0-10 0,0-4-18 16,0 4 10-16,0 0 8 0,0 0-8 0,0 0-5 16,0 0 9-16,0 0-4 0,0 0-3 0,0 0 10 0,0 0-7 15,0 0-7-15,0-6 4 0,0 6 9 0,0 0-17 16,0 0 5-16,0 0 4 0,0 0-2 0,0 0 2 16,2 13 7-16,1-10-3 0,-2 1 2 0,-1 0 12 15,0 4-5-15,0-2-5 0,2 5 9 16,-2-2-7-16,2 1 4 0,-2 2-2 0,0 0-3 0,3 3-1 15,-2 1-2-15,0-2 3 0,-1 2 22 0,3 1-3 16,-3 0-4-16,0-3-4 0,0 5-1 0,0-2-1 16,0 1-2-16,4-2-5 0,-3 1-7 0,0-2-2 15,-1 2-2-15,3-3-1 0,-3-2-2 16,1 1 2-16,-1-1-7 0,0-1-2 0,0-1-1 16,3 3-2-16,-1-6 4 0,-1 2-6 0,0-4-2 15,1 3-1-15,-1-1 1 0,-1-4-1 0,0 3 0 0,3-3-3 16,-3 1 2-16,0-4-4 0,2 8 5 0,-2-8-5 15,0 2 0-15,0-2 0 0,0 0 1 0,0 5 0 16,0-5-1-16,0 0-1 0,0 0-4 16,0 0 6-16,0 5-2 0,0-5 0 0,0 0 2 15,0 0-3-15,0 0 2 0,0 0-3 0,0 0-1 16,0 0 8-16,0 0-6 0,0 0-2 0,3-17-1 0,-3 10 0 16,0-3 1-16,0 2-2 0,-1-3 2 0,2-1 0 15,-2 1 2-15,-1-1-2 0,2-5 0 0,-1 0-2 16,0 1 3-16,-2-3 1 0,3-1-2 15,-1 5-1-15,-1-6 0 0,2 2 1 0,-1 2-3 16,-2 1-1-16,3-4 3 0,0 5-1 0,-3 3 3 16,3-4-2-16,0 0-2 0,0 6 1 0,0-4 4 15,0 5-2-15,0-3-4 0,0 2 3 0,0 0-2 0,0 5 6 16,0-3-4-16,0 2 2 0,0 2 3 16,0 4-2-16,0-8-2 0,0 3 1 0,0 5 3 15,0 0-5-15,0-7 4 0,0 7-4 0,0 0 0 16,0 0 1-16,0 0-1 0,0-5 1 0,0 5 0 15,0 0 4-15,0 0-4 0,0 0 2 0,0 0 2 16,0 0 6-16,-1 17 4 0,-1-9-1 0,1 1 0 16,0 3 4-16,0 0-2 0,1 3 1 0,0-1 2 15,-4 3 2-15,4 2 2 0,0-1-2 0,0 0 0 16,0-1 2-16,-3 3 4 0,6 1-4 0,-3-2 3 16,0-1-2-16,0-1-1 0,0 0-1 0,0-1-4 15,0 1 5-15,0-5-4 0,0 5-2 0,0-5-1 16,0-1 2-16,4 1-9 0,-3-3 5 0,-1 0 0 15,0-1-1-15,1-1-1 0,-1-2 0 0,1 1-3 16,-1-2 4-16,0-4-6 0,0 0 3 0,0 8-2 16,0-8-1-16,-1 5-1 0,1-5 3 0,0 0-7 15,0 0 8-15,1 4-3 0,-1-4-1 0,0 0 1 16,0 0-2-16,0 0-2 0,0 0 4 0,-7-13-4 16,7 8 1-16,-3-6-1 0,3 1 2 0,-5 0-1 15,5-2-2-15,-4-4-2 0,4 1 1 0,0-2-3 16,0 0 3-16,-1-3-2 0,1 2 6 0,-5-1-6 15,4 1 0-15,-2-9 1 0,2 10 1 0,-2 3 4 16,-1-1-7-16,3-2 4 0,0 5-2 0,-2 2 5 16,2 1-9-16,-3-1 4 0,4-1 2 0,0 7-3 15,0-7 3-15,-4 6-2 0,4-1 1 0,0 0-3 16,0 6 6-16,0-7-4 0,0 7 5 0,-1-8-2 16,1 8-1-16,-6-3 1 0,6 3 1 15,0 0 1-15,0 0-2 0,0 0 2 0,0-6 0 16,0 6-2-16,0 0 3 0,0 0-2 0,0 0 4 15,0 0 3-15,0 18 1 0,2-5 1 0,2-3 1 16,-3 2 2-16,2 2 0 0,-2 3-1 0,3-1-1 0,-3 1 2 16,3 1-3-16,-4 1-5 0,4-2 9 0,-3-2-5 15,3 2 0-15,-4 0-1 0,4-2 1 16,-2-4 1-16,2 2-1 0,-4-2-2 0,2-2-1 16,0 3 3-16,1-6-2 0,-2 1-1 0,-1 0-1 15,1-2-5-15,-1-1 4 0,3 1-2 0,-3-5 0 16,0 8 3-16,0-8-2 0,0 3 2 0,0-3 0 15,0 0 0-15,0 0 0 0,0 0-1 0,0 0 1 16,0 0 1-16,0 0-2 0,0 0-4 0,0 0-1 16,-3-16-5-16,3 7 8 0,-1 0-3 0,0-2 2 15,-2-2 0-15,1-4 3 0,0 1-7 0,2 0 9 16,-1-1-7-16,-4 5 0 0,5-5-1 0,-4 0 3 16,0-2-6-16,4 9 1 0,-1-2-7 0,-2 0 9 15,2 3 1-15,0 0-1 0,-2 1-4 0,2-1-6 16,-3 3-28-16,4 0-29 0,0 1-39 0,0 5-49 15,0-9-87-15,0 9-247 0,0 0-532 0,-1-8 236 16</inkml:trace>
  <inkml:trace contextRef="#ctx0" brushRef="#br0" timeOffset="144099.498">13681 3742 7 0,'0'0'42'0,"0"0"-4"0,0 0-1 15,0 0 0-15,0 0 1 0,0 0 2 0,0 0-12 16,0 0 3-16,0 0-2 0,0 0-2 0,0 0 1 16,0 0 0-16,0 0-5 0,0 0 0 15,0 0-2-15,0 0 1 0,0 0-1 0,11-4 4 16,-11 4-7-16,0 0-1 0,2-5-7 0,-2 5 6 0,0 0-6 16,2-3 9-16,-2 3-4 0,2-5-4 0,0 2-2 15,0-2 0-15,0 1 7 0,-2 3-5 0,5-5-3 16,-3 0-1-16,1 1 1 0,0 1 3 0,3-3-1 15,-6 1-2-15,5-1 1 0,-1 0-1 16,1-1 0-16,2-2 1 0,-2 3-6 0,1-1-4 0,2-2-1 16,-3 2 0-16,3 0 2 0,-2-1 0 0,4-2 7 15,-1 1-1-15,-1 1 0 0,5-6-7 16,-2 5 2-16,3-3-4 0,-4 1 9 0,3 1-5 16,1-1 8-16,-1 0-1 0,1-1-4 0,0 1-2 15,0 1 9-15,-1-1-8 0,-3 0 2 0,3 0-5 16,-3-1 9-16,4 4-6 0,-1-1 5 0,-4 0-4 0,1 2-2 15,-1-1 2-15,-1 1 1 0,-1 1-1 0,3-1-1 16,0 1-1-16,-3 0-5 0,2 0 3 0,0 0 9 16,-2 2-12-16,1-1 3 0,3-1 1 0,-2 3-1 15,1 0-5-15,1 1 2 0,1-4 8 0,-2 4-2 16,0 1 9-16,3-1-15 0,-1-1 4 16,-2 1 3-16,3-1-3 0,-3 4 1 0,4 0-4 15,0-2-1-15,0 1 8 0,0 1-3 0,4-3-4 0,-3 2 2 16,2 1 4-16,-2 0 0 0,3 0 0 0,5 0-3 15,-2 0-1-15,-4 0 6 0,3 0-3 0,0 0 6 16,1 0-4-16,-2 1-4 0,0 0 4 16,0 1 4-16,0-1-3 0,-1 1-6 0,1 0 10 15,-1 2-7-15,1-1-5 0,-1 0-4 0,-1 0 16 16,1 1-6-16,0 1-2 0,-6-1-2 0,6 1 9 0,-8 0-6 16,8 2-3-16,-6-2 11 0,7 2-9 15,-5 1 3-15,-1-3 1 0,1 1-3 0,0 1 1 16,3 1-11-16,-4-1 8 0,2 1-3 0,-1-1 8 15,-1-1 1-15,-2 1 1 0,6 0-1 0,-6-3-9 16,7 3 3-16,-6 0 1 0,4 1 0 0,-3-3-8 16,0 0 9-16,-2 2-1 0,2-2-1 0,0 2-7 15,-3-1 6-15,0-1-3 0,2 1 17 0,-3 1-10 16,1-1 4-16,0-1-5 0,-1 1-2 0,0-1 5 16,-2 0-5-16,1 3-1 0,1-1 2 0,-2-2 4 15,4 3-8-15,-6-2 3 0,3 3-3 0,-4-4 4 16,5 3-3-16,-3-1 4 0,2 2-6 0,-3-1 7 15,-1 0 5-15,1-2-11 0,1 2 2 0,-2-1-3 16,1 0 9-16,-1-1 2 0,4 1-8 0,-4-1 13 0,2 1-16 16,-1 0 2-16,1 0 4 0,-3-1 2 15,2-2-8-15,0 2 6 0,0-2-1 0,2 0-6 16,-3 0-2-16,1 2 11 0,-1-2-7 0,1 0 4 16,0-1 6-16,0 1-10 0,0 0 4 0,-1-1-4 15,-1-2 4-15,-3-1-4 0,8 4 6 0,-3-1-5 16,-1 2 1-16,-4-5 2 0,4 4-1 0,-4-4-3 15,3 4 9-15,-3-4-7 0,5 5 10 0,-5-5-13 16,4 2 1-16,-4-2 4 0,2 4-3 0,-2-4-2 16,0 0 6-16,5 3-3 0,-5-3-5 0,0 0 4 15,0 0-1-15,5 3 1 0,-5-3 7 0,0 0-9 16,0 0 8-16,0 0-1 0,0 0 7 0,0 0-17 16,0 0 0-16,0 0-4 0,0 0-7 0,0 0-16 15,0 0-27-15,0 0-38 0,0 0-60 0,0 0-169 16,0 0 76-16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6:21:51.293"/>
    </inkml:context>
    <inkml:brush xml:id="br0">
      <inkml:brushProperty name="width" value="0.05292" units="cm"/>
      <inkml:brushProperty name="height" value="0.05292" units="cm"/>
      <inkml:brushProperty name="color" value="#FF0000"/>
    </inkml:brush>
  </inkml:definitions>
  <inkml:trace contextRef="#ctx0" brushRef="#br0">14858 734 98 0,'0'0'99'0,"0"0"-1"0,0 0-8 16,0 0-5-16,0 0-9 0,0 0-11 0,0 0-4 15,0 0 6-15,0 0-7 0,0 0-6 0,0 0 6 16,0 0-5-16,0 0 4 0,0 0 4 0,0 0-5 16,0 0 6-16,0 0-4 15,0 0-9-15,0 0 19 0,0 0-11 16,0 0 3-16,0 0 3 0,0 0-13 0,0 0-3 15,0 0 0-15,0 0-10 0,0 0 6 0,0 0-16 16,0 0 7-16,0 0 0 0,0 0-6 0,0 0-2 0,0 0 3 16,0 0-11-16,0 0 0 0,0 0-1 0,0 0-2 15,0 0 1-15,0 0-9 0,0 0 7 0,0 0-4 16,0 0-2-16,0 0-3 0,0 0 7 0,0 0-4 0,0 0 1 16,0 0-1-16,0 0-2 0,0 0-3 0,0 0 1 15,0 0-1-15,0 0-1 0,0 0 3 0,0 0-2 16,0 0-5-16,0 0 5 0,28-19-1 0,-28 19 0 15,0 0-4-15,0 0 2 0,23-5 0 0,-23 5 2 16,0 0 2-16,0 0-5 0,37 3 3 0,-37-3 3 16,0 0-5-1,35 5 1-15,-35-5 3 0,25 7-2 0,-25-7 0 16,31 9 1-16,-21-3-2 0,4 3 5 0,-14-9-4 16,21 17-1-16,-7-6 2 0,-14-11 0 0,15 18 1 15,-7-7 1-15,-5 0 1 0,1 0-2 0,-2 0-4 16,-2-1 2-16,0 3 2 0,-4-1-3 0,0 3 7 15,-7-1-5-15,3 0 0 0,-4-1 1 0,-2 0 3 16,0-1-6-16,0 2 3 0,-4-2 0 0,-5 1-2 0,-2-2 0 0,4-3 1 16,-5 1 4-16,6-3-1 0,-8-1-5 0,9 0 2 15,-4-3 3-15,1-2-4 0,1-5 4 0,0 4 1 16,2-2 2-16,0-1 1 0,2-3-1 16,0-1 0-16,3-1 0 0,2-3-5 0,0-3 0 15,2 0 2-15,4-1-2 0,-1 0-1 0,1 0 7 16,3-3-3-16,3 2-4 0,0 0 7 0,0-2-2 0,0 2-2 0,4 0 0 15,-4 17 1-15,8-30-4 0,-4 15 2 0,1 5 3 16,-5 10-12-16,19-25 3 0,-10 11 6 0,5 2-1 16,-4-1-3-16,2 3 1 0,3-1 3 15,-1 0 0-15,5 4-5 0,-19 7 5 0,33-15 3 16,-14 7-2-16,1 3-2 0,4-4 2 0,-1 3 0 16,-1 3 2-16,5-1-1 15,-27 4 1-15,49-7-1 0,-26 5-1 0,-23 2-3 16,44-2 1-16,-24 1 1 0,14-1-3 0,-34 2-2 15,49-1 5-15,-27 1-2 0,-22 0-4 0,43-2 0 16,-21 0 2-16,-22 2-2 0,40-3 0 0,-21-1-1 16,-19 4 0-16,36-6 0 0,-36 6 2 0,25-2 0 15,-25 2 0-15,23-5-1 0,-23 5-1 0,0 0 0 16,27-7 2-16,-27 7-1 0,0 0-1 0,0 0 1 0,27-2-2 16,-27 2 4-16,0 0-5 0,0 0 0 0,0 0 2 15,0 0 1-15,0 0-1 0,0 0-3 0,23-3 1 16,-23 3 3-16,0 0-8 0,0 0-2 0,0 0-10 15,0 0-20 1,0 0-24-16,0 0-28 0,0 0-34 0,0 0-49 0,0 0-213 0,0 0-419 0,0 0 187 0</inkml:trace>
  <inkml:trace contextRef="#ctx0" brushRef="#br0" timeOffset="380.314">15409 792 97 0,'0'0'167'0,"0"0"-14"16,0 0-3-16,0 0-8 15,38-9-13-15,-38 9-12 0,21-7-15 0,-21 7-5 16,21-7-1-16,-21 7-9 0,0 0-19 0,36-5-13 15,-36 5-7-15,19-2-7 0,-19 2-16 0,0 0-7 16,0 0-27-16,27-3-23 0,-27 3-39 0,0 0-24 16,0 0-25-16,0 0-92 0,0 0-227 0,0 0 100 15</inkml:trace>
  <inkml:trace contextRef="#ctx0" brushRef="#br0" timeOffset="547.742">15447 906 34 0,'1'6'175'0,"1"-5"-10"0,4 2-4 16,-6-3-6-1,5 3-9-15,0-3-19 0,-5 0-7 0,12 2-12 16,-1-4-12-16,-2 1-19 0,4-1-29 0,1-2-58 16,-14 4-68-16,31-11-143 0,-31 11-240 0,33-14 107 15</inkml:trace>
  <inkml:trace contextRef="#ctx0" brushRef="#br0" timeOffset="1936.056">15953 660 39 0,'0'0'119'0,"0"0"-16"0,0 0-9 16,0 0-5-16,0 0 6 0,0 0-14 0,0 0-4 16,0 0 0-16,0 0 1 0,27-20-1 0,-27 20-5 15,0 0-1-15,0 0 8 0,17-9-4 0,-17 9 0 16,0 0 1-16,0 0 0 0,16-8-4 0,-16 8-3 15,0 0-2-15,0 0-1 0,0 0-4 0,24-4-1 0,-24 4 3 16,0 0 1-16,0 0 0 0,0 0-3 0,43 12 3 16,-31-5-5-16,1 7-6 15,0-1 1-15,1 0-5 0,-6 4 0 0,-2 1-4 0,-1-3-6 16,3 2-1-16,-3 1 0 0,-5-1-4 0,1 0 1 16,-2-2-8-16,-3 4-3 0,-4-4 0 0,-2 2-8 15,-3-2-3-15,2 1-4 0,-10 1-7 0,1 0-4 16,3-5-11-16,0 0-1 0,-3-3 21 0,-1 6-3 0,1-7-3 0,0-2-4 31,1-1-2-31,0-2-2 0,6 0 0 0,-6-3-7 16,7 2 1-16,-4-6-3 0,4 3-1 0,1-2-2 0,2-1-7 0,-1-3-9 0,2-1-3 0,2-1 6 15,-1-1-2-15,3 3 3 0,4 7 6 0,-5-19 1 16,5 19 3-16,0 0 1 0,5-25 1 0,-5 25 5 31,12-14-3-31,-12 14 4 0,0 0-12 0,21-11 10 0,-21 11 4 0,0 0 3 16,31-1 4-16,-21 2 9 0,2 2 3 0,2 1 0 15,1 2 7-15,-1 2-5 0,0-1 5 0,4 1 0 16,-1-2-2-16,0 4-1 0,-1-3 0 16,-1 1-4-16,2 1 4 0,-2-1-7 0,3 1 5 0,-4-2-2 0,0-4-4 15,-5 4-2-15,5-4-5 0,-2-1-14 16,-2 0-28-16,0-1-18 0,3 1-26 0,-4-2-36 0,4 0-21 16,-4-3-24-16,0 0-136 0,1 1-331 0,-1-7 146 15</inkml:trace>
  <inkml:trace contextRef="#ctx0" brushRef="#br0" timeOffset="2284.003">16395 745 88 0,'0'0'194'0,"0"0"-5"15,0 0-18-15,0 0-7 0,0 0-8 0,-5 49-15 16,3-36-14-16,-2 4 0 0,4-2-14 0,0 1-1 15,-3-5-13-15,3 1-11 0,0-1 0 0,0 0-17 16,0 0-3-16,3-3-12 0,-3 2-1 0,0-4-8 0,4 1-4 16,-2-1-2-16,2-2-7 0,-3 0-5 0,4 0-3 15,-1-3-3-15,0 0-2 0,2 1 2 0,-6-2-5 0,14-5-2 16,-7 1-3-16,2-1 1 0,0-3-3 0,0 0-2 16,-9 8-1-16,14-20 0 0,-8 6 1 0,-6 14-4 15,12-26 1-15,-5 9-3 0,-7-1 0 0,2 0-1 16,-2-2 1-1,-2 2 1-15,-4-9-2 0,5 10-2 0,-3 2 5 16,4 15-4-16,-9-21 6 0,9 21-1 0,-12-15-4 16,12 15 1-16,-9-10-2 0,9 10-6 0,0 0-15 15,0 0-18-15,-32-1-26 0,32 1-22 0,0 0-48 16,-28 17-48-16,28-17-156 0,-16 18-365 0,12-9 161 16</inkml:trace>
  <inkml:trace contextRef="#ctx0" brushRef="#br0" timeOffset="2665.32">16749 734 162 0,'0'0'211'0,"0"0"-16"15,0 0-19-15,0 0-17 0,0 0-15 0,0 0-15 16,0 0-7-16,0 0-14 0,0 0-12 0,0 0-10 16,14 35-17-16,-14-35 0 15,5 14-8-15,-5-14-3 0,0 0-7 16,8 11-5-16,-8-11-12 0,0 0 6 0,0 0-12 16,0 0 0-16,9 12 3 0,-9-12-13 0,0 0 3 15,0 0 1-15,0 0-4 0,0 0 0 0,0 0-3 16,0 0-2-16,0 0 4 0,0 0-3 0,0 0-1 0,0 0 2 15,0 0-5-15,9-38 3 0,-9 38-2 0,0 0-4 16,-14-21 1-16,14 21-8 0,0 0 6 0,-17-14 0 16,17 14-15-16,0 0-2 0,-19-9-20 0,19 9-8 15,0 0-29-15,0 0-27 0,0 0-27 0,-31 3-38 0,31-3-143 16,0 0-327-16,0 0 146 0</inkml:trace>
  <inkml:trace contextRef="#ctx0" brushRef="#br0" timeOffset="3035.127">17037 588 82 0,'0'0'189'16,"10"-18"-13"-16,-10 18-16 0,0 0-11 0,8-17-14 15,-8 17-13-15,0 0-6 0,0 0-7 0,10-10-13 16,-10 10-7-16,0 0-6 0,0 0-5 0,0 0 5 16,0 0 1-16,0 0 2 0,0 0 2 0,0 0 1 15,0 0 1-15,0 0-1 0,0 0 1 0,-10 60-5 16,2-36-2-16,0 5-2 0,-2 3 0 0,1-2-5 0,-4 4-9 0,-7 12-2 16,2 1-3-16,-4-3-9 0,8 1 4 15,-4-1-7-15,4-10-6 0,-2 10-13 0,2-10 9 16,3-3-5-16,1 1-2 0,-1-2-4 0,-2-2-14 15,4 0 12-15,-4-3-10 0,4-1 1 0,-1 1 2 16,6-8-12 0,-5 2-1-16,3-4-25 0,1-3-6 0,2 0-24 15,-2-3-21-15,1-4-24 0,4 2-22 0,0-7-25 0,0 0-31 16,0 0-40-16,0 0-202 0,0 0-448 0,0 0 198 16</inkml:trace>
  <inkml:trace contextRef="#ctx0" brushRef="#br0" timeOffset="3352.504">17071 979 138 0,'-2'10'178'0,"3"-6"-24"0,-1-4-8 16,-1 6-18-16,2 1-8 0,0-3-8 15,2 1-22-15,-3-5-5 0,3 8-19 0,1-4-4 16,-4-4 1-16,6 4-10 0,-6-4-3 0,10 0-6 16,-10 0-8-16,13-4-4 0,-6 2-1 0,2-1-6 15,0-4 9-15,-1 4-6 0,0-4-8 0,-1-2 5 16,1 4-8-16,0-2-5 0,-5 0 1 0,4 3 4 16,-4-4-6-16,0 3 3 0,-2-3 8 0,-1 3 4 15,0 5 19-15,0-9-6 0,-4 6-4 0,3-2-5 0,1 5-6 16,-14-2-1-16,5 2-8 0,-5 2-20 0,-2 2-29 15,-2 0-53-15,0 1-64 0,1 2-147 0,0-2-322 16,5 1 142-16</inkml:trace>
  <inkml:trace contextRef="#ctx0" brushRef="#br0" timeOffset="4822.617">18616 506 8 0,'0'0'132'0,"0"0"5"0,0 0 2 0,-3-30-2 16,3 30-2-16,0 0-7 0,-10-16 2 0,10 16 2 15,0 0 1-15,0 0-9 0,-11-11-7 0,11 11-2 16,0 0-4-16,0 0-6 0,0 0 1 0,-45 6-7 0,45-6-1 16,-36 21 1-16,14-5-9 0,2 2 0 15,-3 3-4-15,2 1-7 0,1 5-2 0,1-1-4 16,2-1-4-16,2 3-3 16,2-2-4-16,1 1-5 0,1-1-6 15,2-3-4-15,3-7-9 0,2 4-3 0,0-2-4 16,3-2-8-16,1 1-2 0,1 0-2 0,3-5-8 15,-2-2-12-15,0-1 6 0,4 0-4 0,-3-2-12 16,3 0 14-16,2-3-6 0,1 1 0 0,0-4-5 16,1 0 1-16,-10-1-2 0,18-4-7 0,-5-1-1 15,-3 1-2-15,3-2-2 0,-13 6-4 0,21-17 4 0,-21 17 0 16,23-19-5-16,-10 7 7 0,-4 5 3 0,-9 7-1 16,19-23-3-16,-13 16 6 0,-6 7 3 0,9-12 0 15,-9 12-1-15,0 0 2 0,0 0 2 0,17-13-1 16,-17 13 3-16,0 0 2 0,0 0-4 0,0 0 3 15,0 0-1-15,0 0 1 0,0 0 1 0,45 14 1 16,-45-14-2-16,13 11 5 0,-13-11-8 0,0 0-1 0,22 15-2 16,-22-15-3-16,18 8-2 0,-8-1-6 0,0-3-2 0,0-1 3 15,-1 0-3-15,1-1-2 0,-10-2-5 0,0 0-3 16,0 0 4-16,0 0-7 0,49 0 3 0,-49 0 3 16,0 0-5-16,23-8 10 0,-23 8 2 15,9-12-2-15,-9 12-2 0,0 0 6 0,18-17 7 16,-18 17 3-16,5-17-1 15,-5 17 1-15,1-19 1 0,-1 19-2 0,-4-22 0 16,4 22 1-16,-15-20-1 0,7 11 7 0,8 9-2 16,-20-16 11-16,3 6 6 0,-3 5 5 0,20 5 6 15,-37-3 4-15,37 3-6 0,-41 0 4 0,41 0-2 16,-41 8-4-16,23 1-2 0,-1-2-9 16,2 3-18-16,3-1-25 0,0 4-35 0,4-3-42 15,10-10-52-15,-13 21-153 0,11-11-346 0,2-10 154 0</inkml:trace>
  <inkml:trace contextRef="#ctx0" brushRef="#br0" timeOffset="5454.564">18878 694 178 0,'0'0'171'15,"23"23"-12"-15,-23-23-14 0,7 21-13 0,-4-9-19 16,-3-12-7-16,9 26-7 0,-8-14-12 0,-1-12-9 16,8 22-9-16,-7-10-13 0,2-3 6 0,1 0-11 15,-4-4-10-15,1 1 2 0,-1-6-6 0,4 9-1 0,-4-9-1 0,0 6-7 16,0-6-3-16,0 0-5 0,0 0-1 0,0 0 2 16,0 0-8-16,0 0-5 0,0 0 3 0,0 0 2 15,28-38-5-15,-20 27-6 0,-8 11 9 16,11-16-8-16,-11 16 1 0,11-17 1 0,-11 17-3 15,8-11-2-15,-8 11 0 0,0 0 1 0,0 0 4 16,0 0-5-16,18-7-1 0,-18 7 7 0,0 0-2 0,0 0-6 0,0 0 9 16,0 0-5-16,34 28 3 0,-34-28 0 0,15 16-4 15,-9-7 3-15,3 0-5 0,-5-1 0 0,7 0-1 16,-1-3 1-16,2 4 3 0,-4-4-16 16,2 0-19-16,-1-2-21 0,-3 0-21 0,-6-3-19 15,15 3-10-15,-15-3-5 0,0 0 12 0,0 0 4 16,0 0 3-16,33-19 7 15,-33 19 10-15,14-17 4 0,-9 4 9 0,1-1 10 16,-6 14 10-16,12-29-1 0,-6 11 10 0,-1-2 5 16,-1 1 17-16,1-8 0 0,-2-2 4 15,-1 0 8-15,-2 0 6 0,0 3 10 0,2-2 0 16,0 1 24-16,-2 0 6 0,0 11 15 0,0-1 15 0,0 17 7 16,-2-20 6-16,2 20 0 0,0 0-5 0,-2-18-9 15,2 18-7-15,0 0-8 0,0 0 8 0,0 0 6 0,0 0 0 16,0 0 1-16,0 0-3 0,4 70-2 0,-3-41 3 15,-2 2-10-15,2 3 5 0,2 16-3 0,-3-1-9 16,2 0 3-16,1 4-6 0,-3-2-6 0,1 3-6 16,1-4 0-16,0 1-7 0,-2-15-6 0,-2-2 1 15,2 13-8-15,0-17-13 0,-2-1-13 0,2 0-15 16,-2-5-16 0,2-4-13-16,-3-3-22 0,2-1-20 0,-3-3-22 15,3-7-31-15,0 1-36 0,-1-2-160 0,2-5-365 16,-5 8 162-16</inkml:trace>
  <inkml:trace contextRef="#ctx0" brushRef="#br0" timeOffset="5739.104">19309 753 33 0,'0'0'109'0,"0"0"-7"0,0 0 10 16,39-2-16-16,-39 2 2 0,0 0-1 0,32 8 10 0,-32-8-4 0,19 14-1 16,-10-6-2-16,-9-8 1 0,13 16 0 0,-1-3-3 15,-6-1-5-15,0-3 0 0,2 3-7 0,-5-2-8 16,5 0-2-16,-1 2-9 0,-2-3-11 0,-1 1-2 16,-1-1-6-16,0 0-6 0,1-2-3 15,-1 0-7-15,0-3-7 0,-3-4 1 0,4 8-15 16,-4-8-28-16,4 4-20 15,-4-4-35-15,0 0-41 0,0 0-36 0,0 0-151 16,26-11-324-16,-21 6 143 0</inkml:trace>
  <inkml:trace contextRef="#ctx0" brushRef="#br0" timeOffset="5854.837">19656 712 77 0,'0'0'38'0,"0"0"-47"0,0 0-9 0,0 0-19 16,0 0 8-16</inkml:trace>
  <inkml:trace contextRef="#ctx0" brushRef="#br0" timeOffset="6886.291">19876 756 28 0,'-24'-12'253'0,"24"12"0"0,-26-11-10 0,26 11-12 15,-23-5-22-15,23 5-19 0,0 0-20 0,-28-3-13 0,28 3-19 16,0 0-9-16,-28 12-14 0,28-12-15 0,-18 15-5 16,9-6-6-16,9-9-14 0,-12 20-8 0,5-9-11 15,7-11 3-15,-9 23-8 0,4-12-1 0,2 2-9 16,1-4-3-16,0 3-1 0,1-2-8 0,0 0-4 15,1-3 1-15,0 0-4 0,0-1-8 0,0-6 1 16,1 12-2-16,2-7 0 0,-1-1-3 0,-2-4-1 0,7 5 2 16,-7-5-6-16,9 0 1 0,-9 0-3 0,15-5-1 15,-6-2-6-15,-9 7-3 0,0 0-1 0,29-22-4 16,-15 11-4-16,-1-3 1 0,-4 0-3 0,0 0-5 16,1-3-4-16,-1-3-6 0,0 6 2 0,0-13 0 15,0 1-3-15,0 3 5 0,-4 4 7 0,0-1-1 16,-2 2 5-16,-2-2-4 15,3 6 3-15,-4 14 6 0,3-21 1 0,-3 21 6 16,1-15 12-16,-1 15 0 0,0 0 1 0,3-15-3 16,-3 15 2-16,0 0 2 0,0 0 4 0,0 0 1 15,0 0 7-15,0 0-4 0,0 0 1 0,-15 58 1 16,14-39-1-16,0 0-4 0,2 8 4 16,-1-3-5-16,0 3-2 0,1-9 1 0,3 8 2 15,1-8-5-15,-1 2 0 0,3-2 0 0,1 0-2 0,-1-3-2 0,3 0 1 16,0-1-4-16,-1-4-1 0,1 0 1 0,2-1-1 15,-1-4-22-15,7 0-16 0,-6 0-13 0,4-5-24 16,-5-2-13-16,5-1-14 0,-2 1-4 0,4-3-11 16,-1-5-12-16,-7 3-6 0,-10 7 7 0,27-21-1 15,-14 9 10-15,-3 1 13 0,-3-1 13 0,2-2 7 16,-9 14 12 0,9-27 29-16,-7 14 3 0,-2 13 16 0,2-21 35 15,-2 21 30-15,0 0 13 0,-2-17 21 0,2 17 8 16,0 0-5-16,0 0-4 0,0 0 0 0,0 0-8 15,0 0 2-15,0 0-3 0,0 0-8 0,0 0-2 16,-23 38-3-16,21-25-7 0,1-1-6 0,1 3 3 16,-1 1-12-16,2 1-3 0,3-6-1 0,-2 0-5 15,2-1 1-15,3 0-4 0,-4-1-6 0,3-1 2 0,0-3-24 16,-2-1-12-16,4 0-14 0,-1-1-15 0,-7-3-11 16,18 1-14-16,-18-1-22 0,18-4-4 0,-9 0-12 15,1-1-11-15,-1 0 5 0,0-3 2 0,-4 0 10 16,-5 8 15-16,18-20 0 0,-13 9 14 0,-5 11 12 15,18-25 15-15,-14 15 22 0,-4 10 34 0,5-19 10 16,-5 19 20-16,4-14 20 0,-4 14 21 0,0 0-5 0,0 0 4 16,6-17-3-16,-6 17 15 0,0 0 8 0,0 0 4 15,0 0 3-15,0 0-2 0,0 0-5 0,-7 38-9 16,7-26-6-16,0-2-8 0,-3 0-6 0,3 1-5 16,0-2-4-16,0 1-3 0,0 1-8 0,0-4-7 15,1-1 0-15,1 0-8 0,-1 1-6 0,-1-7-1 31,2 8-3-31,1-4-3 0,-3-4 3 0,0 0-7 0,0 0-2 16,11 1-4-16,-11-1-9 0,11-8-13 0,-2 1-1 16,-4 0-5-16,-5 7-9 0,13-17 4 0,-13 17-7 0,12-16 0 15,-12 16 9-15,14-16-3 0,-14 16 0 0,13-9 9 16,-13 9 0-16,0 0 4 0,0 0 1 16,21-5 4-16,-15 7 0 0,-6-2 1 0,6 8 10 15,2 1-1-15,-2 0 1 0,-2 0-6 0,1 0-3 0,2 3 10 0,-5-5-4 16,7 5 3-16,-5-3-1 0,1-1-4 0,0 0-2 15,-2-1-25-15,3-5-20 0,3 6-34 0,-1-7-36 16,2-1-29-16,-10 0-120 0,17-1-291 0,-10-2 129 16</inkml:trace>
  <inkml:trace contextRef="#ctx0" brushRef="#br0" timeOffset="7288.019">20718 781 212 0,'0'0'227'0,"0"0"-13"0,0 0-12 0,-32 31-12 0,27-17-14 16,-1-4-18-16,2 2-10 0,-2 5-13 0,4-5-15 15,-3 0-10-15,5 4-7 0,0-5-15 0,0-1-16 0,0 4 5 16,1-6-12-16,1 1-18 0,0-2 8 0,2 0-10 16,-3-2-5-16,2 0-1 0,4-1-5 0,0-3-7 15,-1 3-1-15,2-3-8 0,-8-1-6 0,18-2-11 16,-9-3-15-16,1-1-6 0,0 2-16 0,-1-3-2 15,3 0-6-15,-5-2-22 0,2-2-1 0,4-3-8 16,-7 0-5-16,2-1-10 16,-3-1 0-16,0 0-3 0,-5 16 10 0,7-24 4 15,-7 24 14-15,3-18 11 0,-3 18 11 0,2-13 4 16,-2 13 17-16,0 0 0 0,0 0 12 0,0 0 11 16,0 0 8-16,0 0 20 0,0 0-5 15,0 0 11-15,-17 34 7 0,13-22 2 0,1 3-2 16,0-3-2-16,2 0 7 0,-1 2-2 0,4-4-9 15,-4 6-4-15,5-4 3 0,-3-2-6 0,3 2-3 0,-1-4-4 0,2 0 0 16,0 0-6-16,-1-5-2 0,-3-3 7 0,15 7-11 16,-9-5 0-16,3-1-11 0,-9-1-41 0,28-7-25 15,-16 3-51-15,4-2-70 0,-6-2-100 0,5 1-312 16,-5-5 138-16</inkml:trace>
  <inkml:trace contextRef="#ctx0" brushRef="#br0" timeOffset="7488.369">21246 784 57 0,'0'0'247'0,"0"0"-22"0,0 0-22 15,0 0-9-15,0 0-22 0,0 0-17 0,0 0-17 16,29 6-13-16,-29-6-14 0,0 0-10 0,0 0-33 15,0 0-40-15,0 0-36 0,46-6-51 0,-46 6-41 16,0 0-59-16,0 0-91 0,0 0-270 0,14-8 119 16</inkml:trace>
  <inkml:trace contextRef="#ctx0" brushRef="#br0" timeOffset="7626.253">21259 911 55 0,'0'0'209'0,"9"3"-21"0,-9-3-21 0,21 0-12 16,-8 0-20 0,5-2-20-16,1 0-47 0,8-5-91 0,-4 4-156 15,-23 3-193-15,48-12 86 0</inkml:trace>
  <inkml:trace contextRef="#ctx0" brushRef="#br0" timeOffset="8490.382">21813 642 28 0,'0'0'185'0,"0"0"-10"15,0 0-26-15,0 0-12 0,0 0-11 0,0 0-16 0,0 0-10 16,0 0-10-16,0 0-4 0,0 0-3 0,28-16-9 16,-28 16-8-16,28-12-5 0,-12 7 0 0,-16 5-13 15,41-10 3-15,-21 6-9 0,-1-2-3 0,-19 6-4 16,41-7-21-16,-23 2 12 0,1 0-1 0,-19 5-6 16,23-5 2-16,-23 5-5 0,0 0 3 0,23-5-6 15,-23 5 5 1,0 0-7-16,0 0 3 0,0 0-3 0,21-7 4 15,-21 7 11-15,0 0 5 0,0 0 6 0,0 0 4 16,0 0-4-16,0 0 7 0,0 0-3 0,-14 37-1 0,14-37-2 16,-7 20 2-16,3-4 1 0,-4 0-2 0,5 2-1 15,-2 1-3-15,0-1-5 0,2 1 3 0,-2 0-6 16,1 0-2-16,2-2 2 0,-1 0-8 0,2 0 1 16,1 0-1-16,-3-7-4 0,7 4-1 0,-4-2-4 0,0 1-7 15,0-3 6-15,3-2-8 0,-2 0-18 0,1-1-11 16,-3-2-28-16,4 0-12 0,-2 0-17 0,-1-5-29 15,0 7-14-15,3-4-27 0,-3-3-20 0,0 0-146 16,5 4-347-16,-5-4 154 0</inkml:trace>
  <inkml:trace contextRef="#ctx0" brushRef="#br0" timeOffset="8744.728">21905 767 112 0,'0'0'190'15,"0"0"-24"-15,0 0-12 0,0 0-8 0,0 0-6 16,0 0-5-16,0 0-12 0,0 0-12 0,0 0-6 16,60-8-14-16,-60 8-6 0,35-3-10 0,-7-1-10 15,-28 4-4-15,47-5-4 0,-26 4-12 0,2-1 3 16,5-3-15-16,1 3-16 0,-29 2-23 0,41-7-24 15,-19 4-26-15,-22 3-36 0,36-6-22 0,-36 6-13 0,28-5 1 0,-13-1-7 16,-15 6 8-16,23-7-67 0,-23 7-208 0,20-9 92 16</inkml:trace>
  <inkml:trace contextRef="#ctx0" brushRef="#br0" timeOffset="9099.993">22370 691 675 0,'0'0'-56'15,"0"0"22"-15,22-10 18 0,-22 10 20 0,0 0 18 16,0 0 19-16,0 0-5 0,15-9 35 0,-15 9 4 16,0 0 14-16,0 0-9 0,0 0 4 0,0 0 13 15,0 0-13-15,0 0-7 16,0 0 0-16,0 0-2 0,0 0 1 0,0 0 0 15,0 0-2-15,0 0 5 0,0 0-6 0,0 0-7 16,-56 34 8-16,47-24 2 0,0 4-3 0,0 1 3 16,0-1-5-16,-2 0-5 0,4 1-3 0,2-1-7 15,0 1-3-15,1-4-4 0,1 2-7 0,3-3-3 0,0 1-3 16,0-2-4-16,-3 0-2 0,6-4-9 0,0 4-1 16,0-4 5-16,1-2-14 0,-2 1 7 0,3 0-3 15,-5-4-3-15,12 2-2 0,-12-2-4 0,18-2 2 16,-8-2-1-16,3 1 0 0,-13 3-1 0,0 0-4 15,33-16 1-15,-24 7-10 0,-9 9 10 0,23-15 1 16,-23 15-8-16,17-22 2 0,-11 12 6 0,-1-2-1 16,-5 12-5-16,5-25 1 0,-2 8 2 0,-6 1-1 15,6-1 4-15,-3 17 0 0,-4-32-4 0,0 21 0 0,4 11 5 32,-8-24-3-32,8 24 2 0,-7-16-1 0,7 16-7 15,-10-10-6-15,10 10-12 0,0 0-14 0,0 0-20 16,-22-4-30-16,22 4-23 0,0 0-42 0,0 0-47 15,-31 20-183-15,31-20-411 0,-11 18 182 0</inkml:trace>
  <inkml:trace contextRef="#ctx0" brushRef="#br0" timeOffset="9414.938">22738 695 60 0,'0'0'208'0,"0"0"-22"0,0 0-18 0,0 0-16 15,0 0-17-15,0 0-11 0,0 0-9 16,0 0-22-16,0 0-10 0,0 0-2 0,0 0-12 16,0 0-9-1,0 0-1-15,32 15-9 0,-32-15-1 0,0 0-5 0,0 0-6 16,0 0-4-16,0 0 2 0,0 0-2 0,0 0-9 15,0 0 5-15,22-16 0 0,-22 16 6 0,0 0 2 16,0 0 0-16,0 0-9 0,0 0 6 0,0 0-7 16,0 0-5-16,0 0-3 0,0 0 0 0,0 0-23 15,0 0-17-15,0 0-25 0,-49-18-26 0,49 18-27 16,0 0-43-16,0 0-168 0,0 0-335 16,0 0 148-16</inkml:trace>
  <inkml:trace contextRef="#ctx0" brushRef="#br0" timeOffset="9782.831">23087 445 56 0,'0'0'219'0,"0"0"-17"15,0 0-17-15,0 0-18 0,0 0-17 0,0 0-12 16,0 0-7-16,0 0 2 0,0 0-2 0,0 0-7 0,0 0-1 16,0 0-1-16,0 0-1 0,-27 48-7 0,21-30 4 0,-8 8 0 15,6 3 7-15,-1-1-3 0,-5 1-1 16,4 4 5-16,-7 12-8 0,7-11-5 0,-3 15-9 16,-2-2 0-16,0-1-11 0,5-11-3 0,-9 12 0 15,3 0-5-15,2-3-12 0,-3-10 6 0,3-3-8 16,-1 0-7-16,2 0-13 15,-1 0 0-15,1-4-11 0,4 0 8 0,-2-1-11 16,2-6-6-16,3-4-13 0,-1 2-1 0,3-6-6 16,-1 0-22-16,1 0-21 0,1-2-28 0,0-3-26 0,2 0-32 15,-3-2-33-15,4-5-27 0,-3 10-33 0,3-10-31 16,0 0-30-16,0 0-208 0,0 0-518 0,0 0 230 16</inkml:trace>
  <inkml:trace contextRef="#ctx0" brushRef="#br0" timeOffset="10062.404">23094 940 121 0,'0'0'208'0,"-7"15"-18"0,7-15-18 0,0 10-9 15,0-10-21-15,-4 9-15 0,4-9-14 0,0 7-18 16,0-7-2-16,4 9-11 0,-1-6-11 0,2-2-10 15,-5-1 0-15,11 0-8 0,-11 0-5 0,16-5-4 16,-8 1-2-16,0 0-11 0,-1 0 0 0,-1 1 0 16,1-4 0-16,-5 2-8 0,4-1 16 0,-3 2 17 15,-1-3 9 1,0 4 8-16,-2 3-3 0,-4-9-10 0,-1 5-13 16,5 4-24-16,-24-1-29 0,3 3-45 0,-4 6-69 15,-5-1-80-15,0 3-149 0,2 4-376 0,-1-2 166 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2-28T05:08:36.978"/>
    </inkml:context>
    <inkml:brush xml:id="br0">
      <inkml:brushProperty name="width" value="0.05292" units="cm"/>
      <inkml:brushProperty name="height" value="0.05292" units="cm"/>
    </inkml:brush>
    <inkml:context xml:id="ctx1">
      <inkml:inkSource xml:id="inkSrc6">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1" timeString="2021-12-28T05:18:58.468"/>
    </inkml:context>
  </inkml:definitions>
  <inkml:trace contextRef="#ctx0" brushRef="#br0">18554 10815 0,'25'0'78,"25"25"-78,-1-25 31,-49 24-15,25-24 0,0 25-1,0 0-15,-1-25 16,-24 25 0,25-25-1,0 0 1,-25 25-1,0-1-15,25-24 32,-25 25-17</inkml:trace>
  <inkml:trace contextRef="#ctx0" brushRef="#br0" timeOffset="866.164">18852 10864 0</inkml:trace>
  <inkml:trace contextRef="#ctx0" brushRef="#br0" timeOffset="2730.709">18852 10840 0,'0'-25'218,"0"0"-202,0 0 93,-25 25 219,0 50-312,0-25 15,1-1-15,-1 1 0,-25-25 312,25 25-313,1-25 1,-1 25 0,25 0 109,-25-25-32,25 24-61,-25 1-17,0 25-15,25-25 16,0-1-1,0 1 17</inkml:trace>
  <inkml:trace contextRef="#ctx0" brushRef="#br0" timeOffset="9676.42">16595 7714 0,'0'25'125,"0"0"-125,24 0 16,1 24 0,-25 26-1,50-75 1,-50 49 0,25-49-1,0 25 16,-1 0-15,1 0 0,0 0-1,-25 24-15,25 50 16,0-24 0,-1-1-1,-24-49 1,0 0-1,25 24-15,0-24 16,0 0 0,-25 25-1,49-26 1,-49 1 0,25 0-1,25 25-15,24 24 16,1-24-1,-51-1 1,1 26 0,0-26-16,0-24 15,0 25 1,-1-25 0,1-1-1,0 1 1,25 0-16,-26 0 15,1 24 1,25 1 0,-25-25-1,-25 24 1,24-24 0,-24 0-16,25 0 15,0 24 1,-25-24-1,25 25 1,-25 24 0,0-49-1,0 0-15,25 49 16,0-49 0,-25 0-1,24 0 1,1-1-1,0 1-15,0 25 16,24-25 0,-24 24-1,25 26 1,-1 74 0,-24-75-16,25-24 15,-50-1 1,0-24 15,0 0 47,49-25 157,1 25-204,-25-1-31,0 1 15,-1 0 1,1 25 0,25-1-1,-50-24 1,25 25-16,-1-26 16,-24 1-1,0 0 1,0 0-1,25 0 1,-25-1 0,25 1-16</inkml:trace>
  <inkml:trace contextRef="#ctx0" brushRef="#br0" timeOffset="10371.112">18133 10840 0,'24'0'47,"1"0"-31,50 0 0,-1 0-1,-49 0-15,0 0 16,24 24-1,-24-24 1,0 0 15</inkml:trace>
  <inkml:trace contextRef="#ctx0" brushRef="#br0" timeOffset="11591.139">18505 10616 0,'0'25'141,"0"0"-126,0 0 1,0 0-1,0-1 1,0 1-16,0 0 156,0 0-31,0 0-78</inkml:trace>
  <inkml:trace contextRef="#ctx1" brushRef="#br0">12727 4620 18 0,'0'0'43'0,"0"0"-2"15,0 0-4-15,0 0-2 0,0 0 1 0,0 0 0 0,0 0-3 16,0 0-3-16,0 0 13 0,0 0-7 0,0 0 3 15,0 0 0-15,0 0-4 0,0 0 0 16,0 0 9-16,0 0-10 0,0 0 5 0,0 0-5 16,0 0 1-16,-4082 0-5 0,4082 0-8 0,4082 0-2 15,-4082 0 8-15,0 0 3 0,0 0-12 0,0 0 2 0,0 0 9 16,0 0-8-16,0 0 2 0,0 0 5 0,0 0-8 16,0 0 1-16,0 0 1 0,0 0-1 15,0 0 4-15,0 0-3 0,0 0-9 0,0 0 9 16,0 0 6-16,0 0-8 0,0 0 1 0,0 0 1 0,0 0-3 15,0 0 1-15,0 0-5 0,0 0 3 0,0 0-1 16,0 0 0-16,0 0 0 0,0 0 5 0,0 0-7 16,0 0 0-16,0 0 8 0,0 0-7 15,0 0 2-15,0 0-8 0,0 0 8 0,0 0 7 0,0 0-6 16,0 0-2-16,0 0 5 0,0 0-5 0,0 0-1 16,0 0-1-16,0 0 4 0,0 0-3 0,0 0 0 15,0 0-6-15,0 0 5 0,0 0 2 16,0 0-7-16,0 0 1 0,0 0-3 0,0 0-1 15,0 0 3-15,0 0 1 0,0 0-1 0,0 0-5 0,0 0 8 16,0 0-5-16,0 0 0 0,0 0 0 0,0 0-3 16,0 0-1-16,0 0 3 0,0 0-2 0,0 0-1 15,0 0-6-15,0 0 12 0,0 0-5 16,0 0-3-16,0 0 1 0,0 0 2 0,0 0 6 0,0 0 1 16,1 10 2-16,1-5-1 0,2 1 1 0,0 0 1 15,-2-1-1-15,3 6 0 0,1-3-4 0,-1 2 0 16,3-3 1-16,-2 5 12 0,1-4-1 0,-1 1-4 15,1-1 0-15,0 1-1 0,1-1-2 0,-3 1 1 16,4-2-6-16,-2-2 0 0,-3 2-2 0,3-3 2 16,0 0-1-16,-1 0-5 0,-3 0 1 0,2-2-5 15,-1 1 0-15,0-2-2 0,-4-1-1 0,4 3-7 16,2-2 1-16,-6-1-1 0,0 0-7 0,9-4 1 16,-9 4-8-16,4-4-5 0,-3 2-5 0,-1-2-2 15,3 0-2-15,-3-1-4 0,1 1 5 0,-1-2-3 16,0 0 0-16,0 0-5 0,0 0 9 0,0 0-3 15,0 1 5-15,-1-4 2 0,1 4 2 0,-3-1 7 16,3-1-7-16,0 2 8 0,0 0 5 0,-4-3 1 16,3 4 2-16,1-1 0 0,-1 0 4 0,-2 1 9 15,-1 1-5-15,3-2 1 0,-2-1-7 0,0 3 0 16,0 0 2-16,3-1 2 0,-4-1-3 0,3 1 6 16,-1-1 2-16,0 2 3 0,2-2-1 0,0 5 3 15,-4-8 8-15,4 4-2 0,-1 0 1 0,1 1 5 16,-3-1-2-16,2 1 10 0,1 3 2 0,0-6 4 15,0 6 2-15,-2-4 2 0,2 4 6 0,0 0 0 16,2-4-3-16,-2 4 3 0,0 0-4 0,0 0 0 16,-4-5 6-16,4 5-6 0,0 0-1 0,0 0-1 15,0 0-4-15,0 0-1 0,0 0 0 0,0 0-6 16,-6-1-1-16,6 1 1 0,0 0 1 0,-4 12 1 16,3-7 0-16,-5 5-2 0,2-5 1 0,1 5-2 15,-5 2 0-15,2-3-2 0,-1 4 0 0,0 0-3 16,-2 3 1-16,2-3-1 0,0-3-2 0,-3 4-2 15,-2-1-1-15,7-2 1 0,-1-2 1 0,-2 0-2 16,3 1-1-16,-1-1 2 0,-2-1-3 0,7-3-3 16,-4 1 0-16,1-2-2 0,0 0-1 0,3-1 1 15,-2 1 4-15,3-4-6 0,-5 5-1 0,5-5 1 16,-1 3-1-16,1-3 0 0,-3 2 1 0,3-2 2 16,0 0-6-16,0 0 0 0,0 0 2 0,0 0 2 15,0 0-4-15,0 0 1 0,0 0 1 0,0 0-2 16,0 0 2-16,12-9-3 0,-10 3 2 0,-2 4-1 15,3-2-1-15,-1 0-1 0,-2 4 2 0,4-6-5 16,-4 2-4-16,4 0-1 0,-1-1 1 0,-1 1 2 16,1 0-3-16,-2-2 0 0,5 1 0 0,-2-1 1 15,1-1 3-15,0-2-4 0,2 2 2 0,0-2 2 16,0 2-3-16,-2-1 2 0,-1 3 3 0,0 0-3 16,1 1 0-16,0-1 3 0,-1 2-1 0,-2 0-1 15,1-1 6-15,-1 1-1 0,-2 3 0 0,4-5-2 0,-4 5 1 16,0 0 0-16,0 0-4 0,4-2 3 0,-4 2-3 15,0 0-2-15,0 0 0 0,0 0 1 16,1-3-2-16,-1 3 5 0,0 0 0 0,0 0-1 16,0 0 4-16,0 0-5 0,0 0 3 0,0 0-3 15,0 0 0-15,0 0 4 0,0 0-2 0,0 0 1 16,0 0-1-16,4-2 9 0,-4 2-8 0,0 0 2 16,0 0 0-16,0 0-3 0,0 0 2 0,0 0 0 15,0 0 5-15,0 0-2 0,0 0 0 0,0 0-1 16,0 0 3-16,0 0-5 0,0 0 4 0,0-7-1 15,0 7-1-15,0 0-2 0,0 0 2 0,0 0-2 0,0 0 0 16,0 0 4-16,0 0-2 0,0-4-1 16,0 4 0-16,0 0-2 0,-2-5 0 0,2 5 2 15,0 0-2-15,0 0 3 0,0 0-2 0,0 0 3 16,0 0-2-16,0 0 2 0,2-5 0 0,-2 5 0 0,0 0 3 16,0 0-1-16,0 0 1 0,0 0-1 0,0 0 1 15,0 0 0-15,0 0 0 0,0 0 0 0,0 0 1 16,0 0-1-16,0 0-3 0,0 0 4 0,0 0-4 15,0 0-4-15,0 0-2 0,0 0-2 16,0 0-7-16,0 0-2 0,-17 9-8 0,12-6-3 16,-1-1-6-16,0 2-5 0,-1-3-3 0,-1 3-3 0,1-1-3 15,-4-3 1-15,4 2 8 0,-2 0-2 16,0 1 7-16,3-2 0 0,-3-1 3 0,4 0-3 16,5 0 4-16,-17-1 10 0,12-2 1 0,-3-1 2 15,3 4-4-15,5 0 5 0,-5-7 2 0,1 2 5 0,0 3-2 16,3-1 1-16,1 3 2 0,0-4 7 0,0 4-1 15,-2-5-4-15,2 5 4 0,0 0 9 0,0 0-6 16,0-5 0-16,0 5 6 0,0 0 2 16,0 0-4-16,0 0 2 0,0 0 3 0,0 0 5 15,0 0 3-15,0 0-5 0,0 0 7 0,11 5-5 0,-11-5 8 16,9 6 1-16,-5-3-5 0,2 2 6 0,-2 0-10 16,1-1 3-16,5 2 1 0,-6 0-2 0,5 0 3 15,-1 1 2-15,2 0 0 0,0 0-2 16,-1 1-3-16,1-1-5 0,1-1 2 0,-1 1-4 0,0 0 2 15,0 0-2-15,1-3 5 0,1 2-7 0,-3-2 0 16,-1 2 0-16,2-2 0 0,-1-2-2 0,-4 1-2 16,3-3 1-16,-4 2 3 0,3 0-3 0,0-2-1 15,-5 2 2-15,2 0 5 0,-4-2 0 16,8 1-10-16,-8-1 2 0,0 0-1 0,6 0 0 0,-6 0-2 16,0 0 4-16,0 0 0 0,4-7-1 0,-4 7 2 15,0-6 1-15,0 2-2 0,0 0 0 0,0 4-4 16,-4-8 2-16,4 4-2 0,-5 0 1 0,4-1 5 15,-4-1-2-15,2 1 1 0,-2-1 1 0,1 1 7 16,0-1-2-16,-3 2 8 0,3-2 12 0,0 4 10 16,0-3 2-16,-1 2 0 0,1-1-6 0,2 2-4 15,2 2-3-15,-3-3-5 0,3 3-4 0,0 0-1 16,-9 9-12-16,9-1-30 0,-1 2-48 0,1 2-68 16,-4 4-210-16,4 4-376 0,0-1 167 0</inkml:trace>
  <inkml:trace contextRef="#ctx1" brushRef="#br0" timeOffset="24616.303">17323 8320 36 0,'0'0'49'0,"0"0"0"0,0 0-7 16,0 0-7-16,0 0 6 0,0 0-3 0,0 0 1 15,0 0 10-15,0 0-4 0,0 0 5 16,0 0 8-16,0 0 3 0,0 0 1 0,0 0-1 0,0 0 8 16,0 0-10-16,0 0 2 0,0 0-6 0,0 0 3 15,0 0-1-15,-1-5-8 0,1 5-1 0,0 0-10 16,0 0 2-16,-4-1-3 0,4 1-5 0,0 0 0 16,0 0 9-16,0 0-15 0,0 0-2 15,0 0-3-15,0 0 1 0,0 0-1 0,0 0-5 0,0 0 4 16,0 0-2-16,0 0 1 0,0 0 1 0,0 0 3 15,0 0 8-15,0 0-9 0,0 0-7 0,0 0 2 16,0 0 4-16,-3-6 0 0,3 6 0 0,0 0-3 16,0 0 3-16,0-2-4 0,0 2-1 0,0 0 6 15,0 0-7-15,0 0 7 0,0 0-7 0,-2-5-1 16,2 5-6-16,0 0 6 0,0 0 0 0,0 0-3 16,-3-2 3-16,3 2-1 0,0 0-3 0,0 0 9 15,0 0 1-15,-2-3-3 0,2 3 4 0,0 0-3 16,0 0-1-16,0 0 0 0,-2-4 0 0,2 4 1 15,0 0-4-15,0 0 3 0,0 0 1 0,-1-3-3 16,1 3-2-16,0 0 2 0,0 0-5 0,0 0-6 16,0 0 6-16,0 0 3 0,0 0-1 0,0 0 3 15,0 0-4-15,0 0-1 0,0 0 1 0,0 0 0 16,0 0-5-16,0 0 0 0,0 0 2 0,0 0-3 16,0 0-2-16,0 0 7 0,0 0-8 0,0 0 0 0,0 0 5 15,0 0-5-15,0 0 3 0,0 0-2 16,0 0 0-16,0 0 2 0,13 7-2 0,-8-2-4 15,0-3 2-15,0 5 2 0,4-2-2 0,-3 4 1 16,2-1 0-16,-3 2-2 0,3-3 1 0,0 2-4 0,-1 3 3 16,-3-4-4-16,6 2 8 0,-5-1-7 15,3 1 3-15,-3-2 2 0,-1-3-1 0,5 2-1 16,-4 1-1-16,0-2 1 0,-1 0 0 0,-3-2-1 16,3 1 0-16,0-2-1 0,-1 1 0 0,0-3 2 0,-3 3-1 15,4-2-2-15,-4-2 0 0,3 4 1 0,-3-4 0 16,0 0 1-16,0 0-9 0,4 1 1 0,-4-1-5 15,0 0-4-15,0 0-2 0,5-10 3 0,-4 8-2 16,-1 2-8-16,0-10 2 0,0 6-5 0,0-1 2 16,0 0-2-16,0-5 6 0,0 5 5 0,0-4-1 15,0 4 3-15,-1-3-2 0,1 2-6 0,0 0 11 16,-3-1 4-16,3 2-4 0,-2-3 6 0,2 1 1 16,0 1 1-16,-3-2 0 0,3 4 2 0,-1-4 1 15,1 2-2-15,-3 0 1 0,3 1-1 0,0 0 5 16,-1 0-2-16,1 1-1 0,-3-1 3 0,3 0 0 15,0 1 4-15,0 4 6 0,-1-6-5 0,-1 2 8 16,-1 1 5-16,3 3 0 0,0-5 6 0,-1 1 4 16,1 4-2-16,-3-5 5 0,3 2-1 0,0 3-1 15,-1-5 5-15,1 5-3 0,-4-3 4 0,4 3 3 16,0 0-2-16,0-4 0 0,0 4 0 0,0 0-2 16,-1-4-2-16,1 4-3 0,0 0-4 0,0 0-2 15,0 0-4-15,0 0 2 0,-3-1-1 0,3 1-4 16,0 0-5-16,0 0 1 0,-8 8 0 0,3-1-1 15,-1 2-1-15,-2 1-7 0,2 0 6 0,-4-1-4 16,0 4 5-16,2-2-3 0,0-1-2 0,-4 4-1 0,5-6 0 16,-1 1 0-16,2 2 1 0,-3-2-1 0,4 0 1 15,-1-1-4-15,0-1 3 0,0 0-1 16,1-1-2-16,1 0 1 0,0-1 2 0,2 0-2 16,-1-2-5-16,2 1 5 0,-2-1-1 0,3-3-3 0,-2 5-5 15,2-5 2-15,-3 2 3 0,3-2-1 16,-1 3-4-16,1-3 1 0,0 0 4 0,0 0-1 15,0 0 0-15,0 0 5 0,-1 4-3 0,1-4-3 16,0 0 5-16,0 0-3 0,0 0-3 0,0 0-5 16,0 0 1-16,0 0-3 0,0 0-1 0,0 0-5 15,1-16-4-15,-1 13-6 0,0 3 1 0,0-6-2 16,0 2-1-16,1-1-5 0,-1-2 2 0,0 3-2 16,0 1 4-16,3-2 2 0,-3 0-3 0,0 5 12 0,1-6-1 15,0 0 2-15,-1 3-3 0,2-2 11 0,-1 1-3 16,-1 0-6-16,2-1 7 0,0 0 3 0,0-1-1 15,0 2-2-15,0-1 5 0,1 1-4 0,-1-1 6 16,0 0 0-16,1 1 0 0,1 1-5 0,-1-2 8 16,-2 0 2-16,2 1 0 0,-2 0-1 0,1 2-2 15,0-3 4-15,-1 3-6 0,-1 2 7 0,3-8-11 16,-3 5 12-16,0 3 0 0,0-4 2 0,0 4-5 16,0 0 5-16,0-6-3 0,0 6 3 0,0-4 0 15,0 4-1-15,0 0 3 0,0 0-3 0,-3-4-1 16,3 4 4-16,0 0 1 0,0 0-2 0,0 0 0 15,0 0 2-15,0 0-3 0,0 0-1 0,0-4 3 16,0 4 3-16,0 0-4 0,0 0 5 0,0 0-1 16,0 0 3-16,0 0 0 0,0 0 0 0,0 0 0 15,0 0-1-15,0 0-6 0,0 0 11 0,0 0-5 16,0 0 3-16,0 0-2 0,0 0 1 0,0 0-1 16,0 0-1-16,0 0 0 0,0 0 0 0,1-4-3 15,-1 4 1-15,0 0 0 0,0 0-4 0,0 0 3 16,0 0 1-16,0 0-3 0,0 0-2 0,0 0 0 15,0 0 1-15,0 0-2 0,0 0 3 0,0 0 0 16,0 0-1-16,0 0-2 0,0 0 3 0,0 0 0 0,0 0 0 16,0 0-1-16,0 0 3 0,0 0 1 15,0 0-3-15,0 0 2 0,0 0 2 0,0 0-6 16,0 0 6-16,0 0-4 0,0 0 0 0,0 0-2 0,0 0-3 16,0 0 1-16,0 0 1 0,0 0 1 0,0 0-1 15,0 0-11-15,0 0-8 0,0 0-9 16,0 0-17-16,0 0-19 0,0 0-6 0,0 0-4 15,-11 1-8-15,11-1 1 0,0 0-6 0,0 0-1 0,-7-1 7 16,7 1 0-16,0 0 3 0,0 0 7 16,0 0 4-16,-6-1 7 0,6 1 5 0,0 0 8 15,0 0 8-15,0 0 5 0,-3-3-1 0,3 3 10 16,0 0-4-16,0 0 3 0,0 0 8 0,0 0 2 0,0 0 2 16,0 0-5-16,0 0 10 0,0 0-2 0,0 0 11 15,0 0-14-15,0 0 11 0,0 0-9 0,0 0 9 16,0 0 5-16,0 0-1 0,0 0 8 0,0 0 1 15,0 0-7-15,0 0-1 0,0 0 12 0,0 0 1 16,0 0 2-16,0 0-2 0,0 0 0 0,0 0 2 16,0 0 1-16,0 0 4 0,0 0-4 0,0 0-1 15,0 0 2-15,0 0-2 0,0 0-1 0,0 0 4 16,0 0-2-16,0 0-3 0,0 0 0 0,0 0 0 16,0 0-5-16,0 0-3 0,0 0 4 0,0 0-5 15,0 0 0-15,0 0-3 0,0 0 4 0,0 0 2 16,0 0-4-16,0 0 0 0,13 9 1 0,-8-4 2 15,0-2 1-15,2 5-3 0,2-1 4 0,-2 2 6 16,6 1-4-16,-3-1 2 0,-1 1-10 0,4 2 8 16,1 0-6-16,-4-1-2 0,2-2 1 0,2 0-6 15,-1 3 9-15,2-3-6 0,-3-2 4 0,2 2 0 16,-5-3-8-16,0 1 6 0,0-1-7 0,1-1 2 16,-3-2 4-16,0-1 1 0,-1 2-3 0,-1-4 1 15,0 3-2-15,0 0 0 0,-2-2-8 0,-3-1 9 16,5 3-4-16,-1-2 5 0,-4-1-3 0,0 0-1 15,0 0-3-15,8-8-16 0,-7 5 12 0,0 1-11 0,-1 2 5 16,0-8-8-16,0 1-7 0,-1 1-1 16,1 0-12-16,-1-1 6 0,-1 0 3 0,-1-1-2 15,3-1 3-15,-3 1 0 0,2 1 10 0,-2 0-1 16,0 1 3-16,3-1-4 0,-3 0 1 0,0 2 6 0,1-1 7 16,0-2-5-16,-2 4 1 0,1 0 13 0,0-2-2 15,2 2 2-15,-4 0 5 0,4 1-1 0,-2-3 4 16,2 3 7-16,1 3 6 0,-4-6 2 0,3 3 0 15,-3 0 8-15,4 3 2 0,-3-4 5 0,3 4 7 16,-3-3 0-16,3 3 0 0,-2-3 0 0,2 3-5 16,0 0-4-16,0 0-2 0,-10 14 3 0,5-3-4 15,-4 6-2-15,-4 6-8 0,-2 1-10 16,-2 6-47-16,-1-5-76 0,-1 6-86 0,-4-1-102 0,2-4-322 16,-2-5 142-16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27T11:02:38.181"/>
    </inkml:context>
    <inkml:brush xml:id="br0">
      <inkml:brushProperty name="width" value="0.05292" units="cm"/>
      <inkml:brushProperty name="height" value="0.05292" units="cm"/>
      <inkml:brushProperty name="color" value="#FF0000"/>
    </inkml:brush>
  </inkml:definitions>
  <inkml:trace contextRef="#ctx0" brushRef="#br0">1802 5801 10 0,'0'0'23'0,"0"0"8"0,0 0-7 0,0 0 4 0,0 0-1 15,0 0-2-15,0 0 1 0,0 0-3 16,0 0 0-16,0 0 6 0,0 0-8 0,0 0 3 16,0 0 5-16,0 0-6 0,0 0-3 0,0 0-3 15,0 0 0-15,8 0 4 0,-8 0-6 0,0 0-2 0,0 0-1 16,0 0 2-16,0 0-1 0,0 0-9 16,0 0 4-16,0 0 5 0,7-4-6 0,-7 4 12 15,0 0-20-15,0 0 14 0,10 0 1 0,-10 0-5 16,6 0-3-16,-6 0 5 0,9 0 4 0,-1-1 3 15,-2 1-6-15,3-2-1 0,0 0-5 0,2 1 1 16,-2-2 9-16,2 1-4 0,1-2 6 0,-1 1-4 0,0 1 6 16,3 0-4-16,-1-1-1 0,-2 1-7 0,2-1 1 15,-1-1 4-15,-1 1 4 0,2 3-19 16,0-2 6-16,0 2 3 0,-3-4-1 0,3 3 7 16,-2 1-6-16,0 0 1 0,0 0-13 0,-2-3 1 15,-1 3 2-15,0 0 3 0,3 0 3 0,-5 0-6 16,2 0-1-16,-1 0 5 0,-3-2 1 0,-4 2 0 15,12-1-2-15,-5 1-5 0,-7 0-1 0,7 0-3 16,-7 0-11-16,0 0 13 0,6 0-21 0,-6 0-9 16,0 0-6-16,5 1-6 0,-5-1-19 0,0 0-37 15,0 0-110-15,3-3 48 0</inkml:trace>
  <inkml:trace contextRef="#ctx0" brushRef="#br0" timeOffset="523.323">2116 5652 39 0,'0'0'30'0,"0"0"5"16,0 0-4-16,0 0-2 0,0 0-2 0,0 0 18 15,0 0-15-15,0 0-3 0,0 0 3 0,19 2 0 16,-19-2-4-16,0 0 3 0,0 0-12 0,0 0 9 16,7 2-2-16,-7-2 3 0,0 0-11 0,6 0 6 15,-6 0-6-15,6 3-2 0,-6-3 3 0,7 2-2 16,-3-2 10-16,-4 0-12 0,8 0 0 0,-8 0-1 15,8 2 6-15,-1-2-6 0,-7 0-1 0,11 0-8 16,-5 0 12-16,-2 0-4 0,-4 0 0 0,12 0-3 16,-4 1 4-16,-3-2-15 0,3 1 13 0,-8 0-1 15,14-2-5-15,-5 1 6 0,-5 0-8 0,6-1 6 16,-5 1 0-16,3 1-5 0,-8 0-1 0,11-2-3 16,-4 4 8-16,-7-2-7 0,9-2 0 0,-9 2 1 15,7 0 4-15,-7 0-5 0,6 2 5 0,-6-2-2 16,0 0 0-16,7 1 5 0,-7-1 2 0,0 6 1 15,0-1-1-15,-2 1 6 0,-2 5-6 0,-3 2 6 16,-3 3-9-16,-1-1-3 0,2 2 9 0,-3 0-6 16,1-1 4-16,-3 6 1 0,-3-2 2 0,7-3-14 15,-3-1-3-15,-1 0-17 0,-2 5-18 0,0 0-20 16,2-6-28-16,-4 4-45 0,4-4-143 0,-3-1 64 16</inkml:trace>
  <inkml:trace contextRef="#ctx0" brushRef="#br0" timeOffset="1317.325">706 5575 8 0,'4'5'41'0,"-3"3"-1"0,0-3 0 16,2 5-6-16,-2 0 0 0,3 3-3 0,-1 3 2 15,7-2-4-15,-6 1 1 0,1 2-4 16,0-1-3-16,3 1 1 0,-1 0-6 0,-3 3 2 16,5-3 7-16,-3 0-16 0,0 0-1 0,1-2 3 15,0 1 1-15,-1-2-2 0,0 1-6 0,-2-5 2 0,-1 2-3 16,1-3 6-16,2 1-9 0,-3 0-3 0,-2-3-1 16,3-2-8-16,-3 2-1 0,2-2-3 15,-2-3-5-15,-1 1-2 0,2 3-9 0,-2-6-10 16,0 0-27-16,0 0-74 0,0 0 33 0</inkml:trace>
  <inkml:trace contextRef="#ctx0" brushRef="#br0" timeOffset="2024.091">660 5510 64 0,'3'-4'57'0,"1"-1"-6"0,-1 0-3 0,2-2-2 15,0 2-2-15,3-4-3 0,1 2-1 16,4-1-4-16,-3 2-3 0,3-2 0 0,-3 3 0 15,6-5-2-15,-3 7-3 0,0-1-2 0,0 1-2 16,0 2-6-16,0 1 6 0,1-1 1 0,-3 2-7 16,2 0-4-16,-2 4 3 0,0 0-7 0,-2 2 7 15,-2-3-5-15,2 7 0 0,0-2 0 0,-5 1-5 16,1 2 0-16,-5 5 4 0,0-5-1 0,0 5-5 16,-1 0 0-16,-7-1 4 0,3 1-5 0,-3 0-1 15,2-1 11-15,-2 2-12 0,-3-3 4 0,3 0 0 16,2-7-1-16,-3 3-3 0,1-3-1 0,2 2 5 15,-4083-1 0-15,8165-2-6 0,-4082-1-3 0,1-1 3 16,1-1 0-16,-1 0 0 0,2-1-3 0,0-1-5 16,1 1 0-16,2-3-1 0,-5 4 5 0,5-4 0 15,-3 3-4-15,3-3 3 0,0 0-1 0,0 0-1 16,0 0 3-16,0 0-2 0,13 0 2 0,-13 0 2 16,9-1-1-16,-2 0-1 0,-7 1 2 0,11-3 5 15,-2 2-3-15,0 0-9 0,1-2-5 0,0 1 7 16,4 2 3-16,-4-3-3 0,2 2 12 0,2-1-9 15,-2 1-1-15,3 0 0 0,-2 1 3 0,-2 0-6 16,7 1 5-16,-4-1-4 0,-2 1 0 0,-1 1 3 16,-1-1 0-16,1 2 7 0,-2-1 3 0,-2 2-14 15,1-1 9-15,-2-1 0 0,-2 1 3 0,1 1-5 16,-1 0 2-16,-1 0 1 0,0 1-5 0,-3 2 1 16,0-4-6-16,-3 2 4 0,-1 4-3 0,-1-4 0 15,-2 5-2-15,-1-2 8 0,-4 3 0 0,-1 2-3 16,-1-3 0-16,1-1 6 0,-2 0-9 0,-2-1 12 15,1 1-3-15,-1-1-5 0,2 1 3 0,3-4 2 16,-6 3-5-16,3-1 3 0,1-1 5 0,2-3-6 16,1 2-2-16,-1 2 0 0,3-2 9 0,2-5-9 15,0 3 4-15,1 1-13 0,0-1-7 0,-1 0-19 16,3-2-13-16,4-1-48 0,0 0-107 0,0 0 49 16</inkml:trace>
  <inkml:trace contextRef="#ctx0" brushRef="#br0" timeOffset="2845.238">1198 5578 25 0,'0'-4'87'0,"-4"-1"-3"0,4-1-7 0,-2 2 3 16,-1 2 0-16,-2-1 2 0,0-2-6 0,4 1 3 16,1 4-3-16,-7-4 2 0,1 3-18 0,6 1 4 15,-8 0-2-15,8 0-7 0,-13 2-7 0,8 1-10 16,-3 6 3-16,2 0-8 0,-5 4 1 0,2 2 3 15,1 1-13-15,-1-3-1 0,3 1 5 0,3-2-10 16,-2-1 3-16,0 1 0 0,1-1-2 0,0 0-4 16,4 0 1-16,3-2-6 0,-3-3-4 0,1 1 3 15,2-2-8-15,-1 2 3 0,-2-5-1 16,3 2 3-16,-1 0-6 0,2-2 0 0,-4-2 1 0,8-1 1 16,-8 1-6-16,11-9 8 0,-6 4 3 0,4-3-1 15,-1 0-2-15,1 0-3 0,-4-1-2 0,3 1-1 16,-3 1 3-16,0 0 2 0,0 0-5 0,0 2 3 15,-2 2-1-15,2-1 3 0,-1 1-4 0,0 0-2 16,-3 1 1-16,4-1 6 0,-5 3-9 0,8-2 2 16,-8 2 2-16,6 0-1 0,-6 0-1 0,0 0 3 15,9 0 1-15,-9 0-4 0,10 0-3 0,-10 0 3 16,8 3 1-16,-4-3-8 0,-4 0 5 0,10-3 0 16,-5 3-4-16,0-4 2 0,0-1-5 0,3-3-7 15,1 4 2-15,-5-6-3 0,6 3 7 0,-5-1 5 16,0-1-4-16,2-1-3 0,-5 0 3 0,4 1 9 15,0-1 0-15,-4 0-6 0,1-1-1 0,-2 1 6 16,-1 3 5-16,0-3-9 0,0 2 8 16,-1-2-3-16,-2 3 0 0,-1 4 0 0,2-3 0 0,-1 1 3 15,-1 2-3-15,2-1 4 0,-1 3-9 0,3 1 13 16,-5-7-5-16,5 5-3 0,0 2 5 0,0 0-7 16,0 0 0-16,0 0 4 0,0 0 1 15,0 0-3-15,3 14-4 0,-1-9 6 0,2 2-5 16,1-4-3-16,2 5 11 0,-1 0-6 0,3-2 7 0,2 1-3 15,-3 0 5-15,1 0-3 0,2-2-4 0,0 1 0 16,-1 1-3-16,0 0 6 0,-1-2-4 0,-3-1-7 16,1-1 4-16,3 2-6 0,-7-1 6 0,3-1 5 15,-2-1-8-15,0 1-1 0,-4-3 5 0,5 2 4 16,-1 0-4-16,-4-2-4 0,1 5 11 16,-1-5-11-16,-4 5 7 0,4-5-4 0,-6 5 6 0,1-1-3 15,-1-1-14-15,0 0-6 0,-4-1 4 0,1 0-4 16,0-1-3-16,-2-1-4 0,-1 1-4 0,-1-1-12 15,-1-1-12-15,5 1 3 0,-5-1-28 0,1-2-43 16,2-3-135-16,-2 1 60 0</inkml:trace>
  <inkml:trace contextRef="#ctx0" brushRef="#br0" timeOffset="3783.587">1312 5142 39 0,'0'0'87'0,"10"8"5"16,-7 0-9-16,3 1-2 0,1 1 3 16,1 5-7-16,0 2-4 0,-2 2-2 0,3-2 2 15,0 7-6-15,0-2-9 0,-1-4-8 0,5 7-5 16,-5-8 3-16,-1 0-10 0,3 1-6 0,0 0 4 0,-1-2-5 15,1 2-4-15,-3-6-5 0,0 5 5 0,3-5-4 16,-4 1-3-16,-2-4-16 0,3 0-9 0,-1-3 2 16,-3 2-5-16,1-4 10 0,1-2-23 0,-4 0-2 15,3-1-3-15,-4-1 3 0,0 0-10 16,10-8 3-16,-3 3-4 0,-4-5-6 0,2-1-3 0,-2 1 10 16,0-2-3-16,1-1-5 0,-3-4-7 0,3 0 3 15,-4 0 8-15,0 6-7 0,0-6 11 0,0 5 3 16,0 2 9-16,0-1-1 0,0 5 6 15,-3-3 6-15,2 3 13 0,1 2 3 0,-5-1 8 16,2 0 6-16,0 1 2 0,3 4-2 0,0 0 2 16,0 0 2-16,0 0 3 0,-15 11 5 0,15-4 1 0,-4 2 9 15,1 2-8-15,2 1 9 0,1-1-18 0,0 1 3 16,0 0 0-16,0 2-5 0,1-2-3 16,2 0-3-16,-1-2 7 0,3 1-6 0,2-4-5 15,0 1 0-15,-3-1-3 0,2 0-1 0,1-1 4 16,3-2-5-16,-4-1 1 0,6-3 4 0,-4 0-3 15,3-3 0-15,1 0-8 0,-2-5 0 0,5-1 1 0,-4 0 0 16,1-3-12-16,0-1-6 0,-2 0-7 0,0 0 2 16,-2 0-7-16,-2 1 6 0,3-1 4 15,-4 1 1-15,-5-1 2 0,4 1 6 0,-1 2 0 16,-2-1-7-16,-2 1 4 0,-1 5 15 0,4 0-9 16,-2 0 5-16,0 1 6 0,0 1-4 0,0-2-12 15,0 5 15-15,0 0-2 0,0 0 8 0,0 0 1 0,0 0-10 16,0 0 0-16,0 15 8 0,1-6 4 0,0-3-11 15,3 3 11-15,-3 1-2 0,2-2 0 16,2 1-3-16,-4-4 1 0,6 4 1 0,-4-3-4 16,1 0-8-16,1 0 11 0,2-1 0 0,-6-1-9 15,8-4-8-15,-4 2 11 0,-1 1-5 0,1-3 8 0,-5 0-4 16,9 0-11-16,-4-3 3 0,-1-4-4 16,1 2 5-16,-1-5-9 0,1-1 4 0,-1 1 3 0,0-2-10 15,-3 0 11-15,4-5-7 0,-5 0 0 16,0-3-6-16,0 1 0 0,-5-1-5 0,4-5 3 15,-4 2-5-15,2 3-2 0,-2 1 2 0,0 0 7 16,-3 2 2-16,1 3 21 0,4 4-7 0,-2-1 8 16,1 3 6-16,0 1 14 0,0 1 5 0,0 3-2 15,2-1-5-15,2 4 0 0,-4-2 0 0,4 2-4 16,0 0 12-16,0 0 4 0,0 14 6 0,0-4-3 16,0 1 5-16,4 2 2 0,1 4-8 0,0-1 3 15,-1 2-4-15,4 1-1 0,-2 1 1 0,3-3-6 0,0 0-5 16,0 0 4-16,1-1-3 0,-1 2-9 15,1-4 2-15,0 3-2 0,-1-3-4 0,-1-4-5 16,1-1 2-16,0-3-7 0,-1 3 0 0,-2-6-8 16,2 2-1-16,-2-1-10 0,0-3 2 0,0-2-16 15,-6 1-5-15,11-4-18 0,-5-1-22 0,2-3 5 16,-5 1-14-16,1-2-5 0,-2-2-7 0,-1 0-16 0,-2-1-67 16,-1-1-191-16,-2-3 85 0</inkml:trace>
  <inkml:trace contextRef="#ctx0" brushRef="#br0" timeOffset="3980.231">1842 5061 2 0,'0'0'84'0,"-4"-5"-13"15,4 5-6-15,-1-5 0 0,1 5-2 0,5-6-2 16,-1 2-2-16,1-1 3 0,0 3 4 0,4-5-8 16,1 0-2-16,-1 4-5 0,1-5-10 0,-1 3 5 15,0 1-11-15,0-1-3 0,0 1-16 0,-2 1 19 16,1-1-6-16,-2 1-1 0,0 0-4 0,-1 3-7 0,0-3-5 15,-1 2-21-15,-4 1-5 0,7-3-27 16,-7 3-16-16,5-2-16 0,-5 2-75 0,0 0-159 16,0 0 70-16</inkml:trace>
  <inkml:trace contextRef="#ctx0" brushRef="#br0" timeOffset="175104.126">17129 16139 25 0,'0'0'55'0,"0"0"0"0,0 0-2 0,0 0-4 15,0 0 4-15,0 0 0 0,0 0 3 0,0 0 6 16,0 0-6-16,0 0 1 0,0 0-6 0,-3-3 1 16,3 3 6-16,0 0-1 0,0 0-4 0,0 0 2 15,0 0-11-15,-1-5 2 0,1 5-9 0,0 0 5 0,0 0-5 16,0 0-2-16,0 0-2 0,0 0-7 15,0 0 2-15,0 0-3 0,0 0 2 0,0 0-5 16,0 0-1-16,0 0-4 0,0 0 10 0,0 0-13 16,0 0 10-16,0 0 1 0,0 0 3 0,0 0-4 15,0 0 2-15,0 0-2 0,0 0 4 0,0 0-2 16,0 0-3-16,0 0-2 0,0 0-2 0,0 0 4 16,0 0-2-16,0 0-7 0,0 0 2 0,5-3 1 15,-5 3 5-15,6-4-8 0,0 2-5 0,-4 0-1 16,3 1 1-16,-5 1-1 0,0 0-6 0,12 0-1 15,-12 0 2-15,3-3-10 0,-3 3-20 0,0 0-21 16,3-1-39-16,-3 1-26 0,0 0-143 0,0 0-277 16,0 0 123-16</inkml:trace>
  <inkml:trace contextRef="#ctx0" brushRef="#br0" timeOffset="186632.716">18207 15827 42 0,'4'-3'104'0,"2"-1"-6"16,-2 3 9-16,0-3-14 0,1 0 6 15,0-2-6-15,-1 1 0 0,6-1-6 0,-5-1 5 16,1 1-6-16,0-2-3 0,-1-1 1 0,0 1-12 16,0-1 4-16,-1 0-4 0,-3 0-6 0,3-1 0 0,-4 0-4 15,4 1 4-15,-4 1-7 0,0-1-5 0,-2 5-3 16,0-6-4-16,-2 3-4 0,-1 4 3 0,0-4-8 15,-4 2-13-15,0 2 8 0,-5 2-6 16,2 1-2-16,-1 0-2 0,-5 2 3 0,-2 3 4 16,0 1-6-16,0 1 4 0,4 1-2 0,0 0 0 15,-2 0-9-15,5 3-1 0,4-4 1 0,-3 3-2 0,2-4-2 16,4 4-2-16,2 0-2 0,0-1 1 0,1 2-8 16,1 0 0-16,2-2-2 0,7 3 4 0,-4-3-8 15,5 1 4-15,1-2-3 0,5 3-3 0,0 2 5 16,4-7-3-16,0 6 7 0,2-5-6 0,0 0 2 15,-1 1-7-15,0-1 4 0,1 1-2 0,-2-2-3 16,-1 1 4-16,-2 1-3 0,-2-3 0 0,-4-2 1 16,1 3-3-16,0 0 6 0,-7-3-1 0,2 2 2 15,0 1 0-15,-5-3 0 0,3 3 3 16,-6 0-4-16,3 1 6 0,-5-2-1 0,0 1-2 16,-4 2 3-16,-2-1-3 0,0 2 3 0,-3-1 0 15,-1 0-1-15,-2-1 5 0,-1 0 3 0,-1 1-2 16,0 1-2-16,0-5 0 0,0 4 0 0,-3-5-4 0,4 1 4 15,-2 0-1-15,4-1 1 0,1-2-4 0,2 1-2 16,-1-2-7-16,1 0-19 0,3 0-15 16,-1 0-28-16,2 0-31 0,-1-2-32 0,6 0-18 15,-2-1-27-15,1 0-94 0,0 1-295 0,4-3 130 16</inkml:trace>
  <inkml:trace contextRef="#ctx0" brushRef="#br0" timeOffset="187335.742">18266 15823 34 0,'0'0'149'16,"0"0"-9"-16,0 0 0 0,0 0-6 0,5 8-4 15,0-6-9-15,-1 6-5 0,1 1-2 0,-4 0-16 16,5 1-6-16,-3 0-6 0,3-1-4 0,-3 3-10 15,5-1-7-15,-3 0-9 0,-1-2-4 0,0 2-4 16,1-1-4-16,0 0-5 0,1-3-10 0,1 3 10 16,-3-6-10-16,1 0-1 0,0 2-5 0,2-4-9 15,-1 1 5-15,0-3-2 0,0 0 3 0,2-3-4 16,3 1-1-16,-1-8-3 0,-1 6 4 0,1-6-7 16,-1 2 7-16,2-6-9 0,-6 4 0 0,4-5-1 15,-4 1 2-15,3-3-4 0,-5 5 2 0,1 0 1 16,-1 0-1-16,-2 2 1 0,2-2 5 0,-3 7 11 15,1-3 6-15,-1 4-8 0,2 0-7 0,0 1 1 16,-2-1-1-16,0 4 2 0,0 0-4 0,0 0 1 16,7 7-6-16,-4-3 7 0,1 6-4 0,1-5 4 15,-2 8-10-15,2-4 2 0,0 0 1 0,0 3-1 16,2-2-3-16,0 0-4 0,0 1 0 0,-3-3-4 16,4 2-10-16,1-3-6 0,-1 1-5 0,1-2-7 15,1-1-6-15,0 0-8 0,-1-3-13 0,-2-1 10 16,5-2-17-16,-4 0 5 0,4-2-2 0,-5 0 7 15,2-3 3-15,0-3 20 0,-1 0-10 0,-2 0 12 16,-1-3 4-16,0-5-3 0,-1 0 7 0,0-3 2 16,0-4 6-16,-4-4-8 0,-3 0 6 0,3 1 2 15,-1-1 6-15,-4-4 12 0,1 5 9 0,0 0 5 16,-1 1 7-16,3 6 8 0,-5 3 7 0,4 1 8 16,-1 4 7-16,1 3 6 0,1-1-3 0,0 4-7 15,0 1-2-15,2 1-9 0,-3 0 0 0,3 4-12 16,0 0 9-16,0 0 1 0,0 0 2 0,5 21-3 15,-1-6 2-15,-1 4 3 0,1 8 3 0,3 2 2 16,-2 3-2-16,0 4 5 0,-1 11-5 0,1 0 1 16,-1-1-4-16,0 2-5 0,-3-11-3 0,4 11 0 15,-5 0-6-15,0 2 0 0,4-2-2 0,-4-13-1 16,0 15-5-16,0-13-1 0,0-2-4 0,0 0-6 16,-4 2-4-16,6-6-6 0,-4-1 17 0,2 1-15 15,-5-6-23-15,4-4-16 0,-3 2-23 0,0-5-22 16,0-2-29-16,1-4-26 0,-4-4-30 0,5 2-20 15,-2-5-146-15,-1 2-363 0,0-5 162 0</inkml:trace>
  <inkml:trace contextRef="#ctx0" brushRef="#br0" timeOffset="187639.19">18740 15800 163 0,'17'-6'143'0,"0"0"-10"0,3 5-5 0,-1-2-15 15,0 6-10-15,0-3-13 0,0 4-1 0,0 0-10 16,-2 3-6-16,1 2-9 0,-2-1-7 0,-4-1-4 16,0 0-4-16,-2 3-4 0,-4-3-8 0,-2 0 16 15,1 1 3-15,-5-2 0 0,0 2-5 0,-5 0-6 16,1 0-2-16,-6 1 0 0,0-2-6 0,-6 2-2 15,1 2-4-15,-3-5-6 0,-1 4-2 0,1-3-1 16,-7 2 6-16,4-3-10 0,0-3-4 0,0 1-9 16,3-2-10-16,-1-1-21 0,6-2-10 0,-6-4-26 15,10 1-31-15,-1-3-26 0,2-3-25 0,1 0-110 16,3-2-274-16,4-4 122 0</inkml:trace>
  <inkml:trace contextRef="#ctx0" brushRef="#br0" timeOffset="187931.734">18978 15441 147 0,'1'-5'155'0,"-1"5"-3"0,0 0 12 0,0 0-5 16,10 8-2-16,-6 2 1 0,1 4-8 0,-1 4-5 16,2 7-6-16,1 2-2 0,-2 2-3 0,-1 7-5 15,0-1-6-15,1 10-7 0,4 3-10 0,-2-2-6 16,-3 4-8-16,4-6-7 0,1 3-8 0,-4-2-7 15,-1 4-10-15,0-2 0 0,-2-1-11 0,1-15-5 16,-1 5-5-16,0-3-2 0,-1 0-5 16,0-1-4-16,-2 1-2 0,0-2-4 0,-1 0-5 15,-5-6-16-15,3 0-11 0,0-7-14 0,0-2-11 0,0 0-11 16,-1-7-15-16,0 0-13 0,1-4-21 0,0 1-10 16,-1-6-25-16,5 0-20 0,-14 0-12 0,5-6-9 15,3 0-7-15,-2-5-134 0,-2-3-337 0,1-4 149 16</inkml:trace>
  <inkml:trace contextRef="#ctx0" brushRef="#br0" timeOffset="188184.745">19021 15725 91 0,'17'-22'145'0,"1"2"-6"0,-2 8-4 16,6-1-6-16,-3 2-4 0,0 4-8 0,2-1-6 15,-1 5-9-15,-1 0-5 0,4 4-7 0,-3 2-5 16,-1 1 1-16,-3 5-3 0,2 0-3 0,-6 1-3 15,0 4-4-15,1 0-4 0,-5-1-4 0,0 3-3 16,-3 1 2-16,-5 0-6 0,0 0-2 0,-3 0-6 16,-1-2 0-16,-5 2-4 0,2 2-3 0,-5-3-6 15,0 0-3-15,-5 5-6 0,-2-4-1 0,5-5-4 16,-2 0-6-16,1-3-11 0,-3-1-10 0,3 0-15 16,3-2-17-16,-2 0-18 0,0-3-19 0,3 1-28 15,-1-4-33-15,5 0-35 0,7 0-150 0,-17-7-345 16,11 1 153-16</inkml:trace>
  <inkml:trace contextRef="#ctx0" brushRef="#br0" timeOffset="189076.614">19371 15738 102 0,'-1'11'216'0,"-3"-2"-11"15,3 3-19-15,-2 0-17 0,2 0-17 0,2 6-12 16,-2-6-16-16,1 0-13 0,1 2-8 0,3-3-12 16,0-1-9-16,-2 1-6 0,2-2-11 15,0 0-8-15,0-3-8 0,0 0-4 0,1-1-4 16,1-2-5-16,-2 0-6 0,-4-3-7 0,-4068 0-6 16,8149 0-4-16,-4063-6-3 0,-10 0-8 0,1-1-5 15,-2 1-1-15,2-5-3 0,-2 3 0 0,-2-5 0 0,0 4 2 16,-1-7-4-16,2 2 6 0,-5-3-1 0,1 0-1 15,-3 0 3-15,0 2 0 0,-3-1 1 16,3 7 2-16,-5-2 4 0,2 2 9 0,-2 2 1 16,-1 3 5-16,7 4 3 0,-9-5-1 0,3 5 5 15,6 0 4-15,-14 4-3 0,7 1 3 0,-3 2 1 16,5 3 1-16,-3 0-9 0,3 0-1 0,1 2 0 16,-2 0-2-16,2-1-4 0,3 1 1 0,-2-1-4 15,3-2-2-15,-1 4-3 0,1-8 0 0,1 4-2 16,3-1-1-16,0-2-4 0,-3-2 4 0,7 0 0 15,-4-1-4-15,2-2 0 0,-6-1 3 0,13-1-3 16,0-2 4-16,-6-2 3 0,0 1-5 0,3-4-5 16,-1 1 5-16,-1 0-2 0,-1 0 2 0,-2-4-1 15,-1 3 1-15,0-2-1 0,0 2 2 0,-2-1-4 16,-2 3 2-16,4-4-1 0,-4 2 0 0,-1 1 2 16,1 7-2-16,1-11-6 0,2 7 8 0,-3 4-3 15,0 0-2-15,1-10-2 0,-1 10 0 0,0 0-3 16,0 0 1-16,5-5 2 0,-5 5 1 0,0 0-5 15,0 0 5-15,0 0-6 0,0 0-1 0,27 9-4 16,-17-4-1-16,-3-2 2 0,-2 1 0 0,10 2 0 16,-5 0-1-16,-2 2 6 0,2-1-1 0,3 1 0 15,-4 1 2-15,1 2 3 0,-3-4-5 16,1 4 5-16,0-3 1 0,0 4 3 0,-1-3 3 16,-1-1-1-16,-1-2 2 0,0 5 2 0,-2-6-1 0,1 4-1 15,0-4-2-15,0 4-1 0,0-4 0 0,-2-2 2 16,2 0-4-16,0 1 4 0,-4-4-7 0,6 1-4 15,-6-1-6-15,0 0-10 0,15-4-11 0,-11-2-6 16,-1 0-10-16,3-4-4 0,2-1-2 0,-4 0-6 16,0-6-6-16,1-4-1 0,-1-8 6 15,1 2-6-15,0 1-3 0,-5-7 7 0,1 3 1 16,2-4 4-16,-3 3 11 0,0 0 4 0,0 1 5 16,-3 5 7-16,6 0 6 0,-6 5 13 0,2 8 11 0,1 0 17 15,0 2 14-15,0 3 10 0,0-1-5 16,-3 4 0-16,3 4 7 0,0 0 12 0,0 0 16 15,0 0 9-15,-2 19-5 0,2-2 6 0,0 2 2 16,0 12 1-16,2-1 3 0,-2 2 3 0,3 0 0 16,1 2-5-16,1-3-2 0,-4 0-8 0,6 1-5 15,-2-5-6-15,0 2-9 0,5-6-5 0,-3-3-4 16,-1-1-7-16,3-3 0 0,0 0-8 0,1-2-3 16,-4-6-7-16,3 3-16 0,-1-5-15 0,1-1-25 15,-2 1-20-15,1-6-32 0,-8 0-18 0,0 0-26 16,22-12-34-16,-14 5-21 0,0-2-28 0,-3-1-119 15,-3-2-363-15,-2-4 160 0</inkml:trace>
  <inkml:trace contextRef="#ctx0" brushRef="#br0" timeOffset="189220.379">19853 15559 3 0,'10'-1'96'0,"2"-2"-32"0,1 2-40 0,1-3-56 16,-3 2-34-16,3-3 16 0</inkml:trace>
  <inkml:trace contextRef="#ctx0" brushRef="#br0" timeOffset="189723.67">20092 15759 1 0,'-1'-3'209'0,"1"0"-13"0,0 3-20 16,0 0-17-16,0 0-12 0,0 0-2 16,0 0-6-16,0 0-5 0,0 0-7 0,0 0-9 15,0 14-12-15,1-8-9 0,-1-2-10 0,3 2-9 0,-2 2-9 16,2-4-7-16,0 3-8 0,0 0-2 0,-1-3-6 15,2-1-10-15,0 4 1 0,0-3-6 16,0-3-3-16,1 2-5 0,-5-3-2 0,10-3 1 0,-10 3-9 16,9-4-6-16,-4-1-5 0,-1 2-2 0,1-1-1 15,-4-3 1-15,0 2-3 0,-1-2-2 16,0 1 3-16,2-5-2 0,-5 5 1 0,-1-3 0 0,-2 2-1 16,2 0 3-16,-1-2 1 0,-1 7-3 0,-3-5-1 15,0 5 2-15,2 0-8 0,-2-1 5 0,-2 5-10 16,2-1-1-16,1 3-6 0,-2-2-13 15,5 4-19-15,-1-2-28 0,-1 4-32 0,3-2-20 16,2 1-22-16,-1-1-135 0,3 1-315 0,-1-2 139 16</inkml:trace>
  <inkml:trace contextRef="#ctx0" brushRef="#br0" timeOffset="190052.72">20558 15291 14 0,'0'-3'221'16,"0"3"-9"-16,0 0 0 0,0 0-6 0,0 0-10 16,-11 14-8-16,7-3-6 0,-1 6-7 0,-4 10-4 15,-2 2-7-15,2 2-6 0,-2 5-5 0,-4 10-6 0,-2 3-7 16,1 0-8-16,-1 3-5 0,-3-3-9 0,1 3-9 15,-1-4-5-15,-1 2-7 0,-4-3-7 16,-1-4-11-16,4 0-1 0,1-12-21 0,-3 12 2 16,-2-1-4-16,9-10-3 0,0 0-15 0,0-5-9 15,1-2-15-15,-2-4-9 0,8-5-30 0,-1-4-20 16,0 2 8-16,2-4-25 0,5-1-28 0,0-2-27 16,-2-2-23-16,2 3-14 0,3-7-32 0,-3 2-19 15,4-3-24-15,0 0-184 0,0 0-447 0,4-13 199 16</inkml:trace>
  <inkml:trace contextRef="#ctx0" brushRef="#br0" timeOffset="190340.017">20456 15812 76 0,'3'0'226'0,"-3"0"-2"15,0 0-12-15,7 8-15 0,-7-2-19 0,3-1-16 16,-2 0-18-16,0 4-12 0,2 0-15 0,-2-1-9 15,3 0-16-15,0 1-9 0,0-2-5 0,-1-2-11 16,3 2-9-16,-4-4-7 0,6 1-2 0,-4-1-7 16,5-2-7-16,2-1-2 0,-1-1-7 0,0-2-4 15,1-2 1-15,3 0 2 0,-3-2-6 0,0 0-2 16,-2 0 1-16,-3-2-1 0,3-1-3 0,-3 0-1 16,0 1 0-16,-4 2 15 0,-1-2 6 0,-1 2 1 15,0 3-3-15,-1-3-2 0,-5 2-4 0,1 1-5 16,-4 4-7-16,-5 1-17 0,-4 3-24 0,-2 3-38 15,0 1-50-15,-5 5-80 0,-5 1-203 0,8 1-431 16,-2 1 190-16</inkml:trace>
  <inkml:trace contextRef="#ctx0" brushRef="#br0" timeOffset="191337.636">21176 15629 73 0,'0'0'177'0,"0"0"-20"0,0 0-13 0,0 0-25 16,0 0-7-16,20-11-17 0,-5 6-6 0,5 1-11 15,-2 0-3-15,3 0-15 0,0 0-5 0,-3 1-17 16,3 0-25-16,-7 0-18 0,-2-1-29 0,1 0-25 15,-2 3-26-15,-3-2-21 0,-2 2-60 0,-6 1-181 0,0 0 80 16</inkml:trace>
  <inkml:trace contextRef="#ctx0" brushRef="#br0" timeOffset="191529.219">21118 15787 2 0,'0'0'215'0,"4"4"-4"16,1-2-7-16,4-2-9 0,-3 1-17 0,7 0-16 16,4 1-12-16,3-2-20 0,1-2-11 0,-1 1-9 15,4 0-15-15,-4-1-11 0,1 1-33 0,-3-1-47 16,-1 1-41-16,3-4-76 0,-7 3-49 0,-3-1-105 16,-2 1-289-16,2 0 129 0</inkml:trace>
  <inkml:trace contextRef="#ctx0" brushRef="#br0" timeOffset="194102.125">20271 15262 80 0,'5'-7'93'0,"1"-1"1"16,-2 2-7-16,0 1 0 0,0-1 4 0,0 0 0 16,0 1 1-16,-3-2 5 0,2 2 6 0,-2 0 4 15,0 2-8-15,-1-1 2 0,4 2 0 0,-4 2-3 16,-4-6-1-16,4 6-7 0,-1-6-3 0,-2 4-4 15,-2-1-8-15,5 3-7 0,-9 0-1 0,9 0-6 16,-14 5-5-16,5 1 4 0,-1 2-21 0,-8 4 3 16,1 10-2-16,-2 2 2 0,0 6 6 0,-4 12 0 15,1 2 0-15,2 6-2 0,4-1-5 16,0 4 7-16,-2 2-17 0,5 0-2 0,0-3-2 0,7-1-1 16,-3-3-4-16,0-11-1 0,5 9-5 0,0-15-1 15,4-1-2-15,-4078-2-3 0,8165 1-6 0,-4079-4-7 16,2-8-7-16,1-4-11 0,4 4-17 0,0-6-21 15,5-5-22-15,6 0-29 0,5-4-36 0,0-4-32 16,4-1-38-16,-3-4-111 0,4-3-353 0,1 0 156 16</inkml:trace>
  <inkml:trace contextRef="#ctx0" brushRef="#br0" timeOffset="194584.922">20677 15151 11 0,'0'0'139'0,"0"0"3"0,0 0 2 16,0 0 7-16,9 11-6 0,0-4 4 0,5 5-11 15,2 2 0-15,5 7 0 0,1 5-2 16,0 1 3-16,7 12-5 0,3 3 0 0,-6 3-13 16,-1 1-9-16,1 4-10 0,-6 1-9 0,-4 1-6 15,-6 2-8-15,1 2-10 0,-13-1-13 0,-9-1-15 16,0 3-26-16,-18 20-32 0,4-24-44 0,-16 22-51 0,5-27-54 15,-18 23-211-15,13-24-407 0,-3-2 181 0</inkml:trace>
  <inkml:trace contextRef="#ctx0" brushRef="#br0" timeOffset="208137.069">18201 14907 48 0,'0'0'70'0,"0"0"-5"0,0 0-2 16,-1-5-4-16,1 5-2 0,0 0 2 0,0 0-9 16,0 0 2-16,0 0 15 0,0 0-21 0,0 0 5 15,0 0 2-15,0 0 12 0,-3 13 5 0,2-7-2 16,-1 6 5-16,0 5 0 0,-2 3 0 0,1 5-1 15,-2 3-3-15,3-1-1 0,-1 2-8 0,1 1-5 16,0-2 6-16,0-1-8 0,1 2-6 0,2-2-4 16,-2 0 4-16,1 0-8 0,-3-3-2 0,4-6-4 15,-1 2 0-15,2-2-6 0,-1-3-4 0,-1-1-10 16,1-2 5-16,0-2-1 0,-1 1-1 0,-1-2-5 16,0-1 0-16,1-4 2 0,0 0-2 0,1 1 0 15,0-3-1-15,-1-2 2 0,0 7 0 0,0-7 7 16,0 4-3-16,0-4-5 0,0 0 0 0,0 0-1 15,-1-13-2-15,2 4 1 0,-1 2-4 0,0-3 4 16,0-1-1-16,0-3-1 0,0-2-2 0,0-3-1 16,0 0 0-16,-1-2-1 0,4-5-1 0,-5 1 1 15,4-3-4-15,-4-1 0 0,2 0 0 0,2 4 1 16,-2-4 1-16,1 4-3 0,0 7 1 0,1-2 2 16,-2 5-7-16,1 1 8 0,-1 2-1 0,1 2 1 15,-1 3 1-15,0-1-2 0,1 3-1 0,-1 1 3 16,0-2-2-16,1 3 0 0,-1 3-2 0,0 0 0 15,4-3 1-15,-4 3 0 0,0 0-2 0,6 9 8 16,-5-2-3-16,4 2 1 0,-1 2 1 0,0 4 2 16,1 1-1-16,2 3-2 0,-2-2 3 0,-2 1-4 15,2 1 0-15,-1-1 3 0,1 0-6 0,0 2 3 16,0-5 1-16,0-4-3 0,-1 4 2 0,0-2-3 16,0-2 0-16,-1-1 3 0,-1-5-2 0,3 2 1 15,-4 2 0-15,2-4-4 0,2 2-2 0,-5-3 4 16,1 0 2-16,3-1-2 0,-4-1-7 0,0-2 9 15,0 0 0-15,0 0 2 0,13-5-2 0,-12 0-3 16,7-2 1-16,-2-3 2 0,1 0 1 0,-2-1-10 16,4-4 10-16,-3-2-1 0,-1-1-5 0,0 0 0 15,5-7 0-15,-4-1-3 0,-1 2 5 0,0 1-9 16,-1 3 10-16,0 0-3 0,-1 1 2 0,1 1 0 16,1 1 0-16,-1 5-4 0,-3 2 4 0,2 1 0 15,-2-1 3-15,1 5-7 0,-2 0 6 0,2 1 2 16,-2 4 0-16,4 0 5 0,-4 0 2 0,4 7 3 15,0 0 5-15,-1 4-5 0,-1 1 0 0,0 3 1 16,1 3 0-16,-1-1 1 0,2 3-3 0,-2-3-3 16,1 0 2-16,-3 1-3 0,3-2-3 0,-1 1 4 15,4-1-3-15,-5-5-2 0,1 2 1 0,-2-2-3 16,4 3 7-16,-2-6-6 0,0 1 1 0,-1-4-3 16,3 2-2-16,-4-1 2 0,4-1 0 0,-3 1 3 15,2-4-4-15,-3 2-2 0,0-1 0 0,0-3 3 16,7 2-2-16,-7-2 0 0,0 0 1 0,12-6-4 15,-7 2-2-15,-1-1-2 0,0-2-3 0,1-2-4 16,-1 0-3-16,1-4-3 0,-1 2 3 0,-3 3 1 16,3-6 0-16,0 4 3 0,1 0-2 0,-4 2 3 15,3 1-8-15,-3 0 12 0,2 0-1 0,-2 3 0 16,2 1 5-16,-3 3 2 0,4 0 0 0,-4 0-6 16,7 7 5-16,-4 0 0 0,5 3 0 0,-6 2 2 15,4-3 0-15,-2 4 4 0,1-1-4 0,2 5 0 16,0-2 0-16,-2-6-1 0,1 8-3 0,1-7 2 15,-2 2 0-15,2-2-3 0,0-3-3 0,0 0-12 16,-2-3-11-16,1 0-10 0,6-3-19 0,-1-1-19 16,-11 0-12-16,19-5-16 0,-10-2-6 0,0 1-10 15,5-2-5-15,-2-2 0 0,-1-4-73 0,-3 1-221 16,-3 1 98-16</inkml:trace>
  <inkml:trace contextRef="#ctx0" brushRef="#br0" timeOffset="208351.308">18823 15057 10 0,'0'0'85'0,"1"13"-7"0,-2-8-3 0,2-1 3 16,-2 3 1-16,-1-1-11 0,0-1 6 0,2 3-5 15,-1-1 10-15,0 1-8 0,1 1 7 0,-1 0-10 16,-1 0-1-16,2 2-2 0,-1-3-3 0,1 5 4 16,-1-6-13-16,1 1-4 0,0 2-9 0,0-2 3 15,-3-1-9-15,4-1-9 0,-1 1 1 0,3-2-3 16,-2 3-5-16,1-5-11 0,-1 1-11 0,0-1-17 15,2 0-25-15,-1 1-19 0,2-4-25 0,-4 0-23 16,0 0-80-16,0 0-207 0,0 0 92 0</inkml:trace>
  <inkml:trace contextRef="#ctx0" brushRef="#br0" timeOffset="209558.625">18807 15044 78 0,'0'7'129'0,"-3"0"-10"0,6 4-18 0,-3-1-12 0,1 2-1 16,-1-1-8-16,0-1-7 0,1 2-7 0,-1-2-9 16,0 1 4-16,1-1-9 0,1 0-1 0,-1 0-10 15,0-3-4-15,1 1-2 0,-1-4-6 0,0 3-6 16,0-1 8-16,-1-4-9 0,2 1 5 0,-2-3-9 16,0 7-3-16,0-7-2 0,0 2 5 0,0-2 3 15,0 0 2-15,0 0-1 0,0 0-7 0,0 0-3 16,0 0 7-16,0 0-6 0,0 0-4 0,6-14 0 15,-5 6-6-15,2 2 7 0,-1-4-2 0,1 2 1 16,1-6-7-16,-2 1 6 0,0-3-1 0,4 0-2 16,-2 4-2-16,-2 1 1 0,3 1-2 0,-2 1 1 15,1 0-1-15,-2 2 10 0,0 3 4 0,0-3-2 16,1 2 2-16,-2 4 5 0,5 0 8 16,-6 1 2-16,5 0 3 0,-5 0 1 0,8 4-3 15,-3 2 2-15,1 1-4 0,0 2 1 0,0-1-7 0,-2 4 0 16,2-5-4-16,1 4-3 0,-2 0 0 0,1-1-1 15,-1-1-7-15,-1 2 5 0,3-3-11 0,-5-2 6 16,2 3-1-16,4-2 0 0,-6-2-1 0,2 1 0 16,1-2 0-16,-2-1-4 0,-2 1 0 15,3-2-6-15,-1 1 8 0,-3-3-1 0,5 2-3 0,-5-2 3 16,8-5-2-16,-2 0 3 0,-1 3 0 0,1-4 0 16,2-3 4-16,-2 1-13 0,2-2-1 0,0-1-2 15,-1 1-3-15,-2-2 3 0,6 1-1 0,-6 1 1 16,0 2 0-16,2-1 7 0,-3 4-6 0,-1 1 5 15,1 0-4-15,0 3 1 0,-1 0 4 16,-3 1-3-16,9 3 11 0,-4 3-3 0,-2-1-3 0,2 3 7 16,-2 0 5-16,4 1-5 0,-3 3 2 0,1-3 0 15,3 1-1-15,-3 2-2 0,0-2-3 0,0 0 0 16,4-3-2-16,-4 1-2 0,3-3 2 16,1 1-12-16,-3-3-11 0,3 0-12 0,-2-3-33 15,3 0-20-15,0-5-36 0,2 0-21 0,-1-2-139 16,-3-1-305-16,-1 1 134 0</inkml:trace>
  <inkml:trace contextRef="#ctx0" brushRef="#br0" timeOffset="209974.245">19320 14986 2 0,'0'0'84'0,"1"-3"-13"0,-1 3-5 16,0 0-4-16,0 0-4 0,0 0-13 0,0 0 0 15,0 0-1-15,0 0-10 0,0 0-3 0,0 0-6 16,0 0-4-16,0 0-1 0,0 0 2 0,8 0-7 15,-8 0-6-15,0 0-20 0,0 0-21 0,0 0-25 16,0 0-36-16,0 0-100 0,-18 3 45 0</inkml:trace>
  <inkml:trace contextRef="#ctx0" brushRef="#br0" timeOffset="210979.362">19323 14968 121 0,'0'-5'112'0,"0"5"-15"0,0 0-8 0,0 0 0 16,0 0-18-16,0 0 18 0,3 13-6 0,-3-6-3 15,0 1-10-15,0 1-8 0,3 0-3 0,-3 2 0 0,0-1 0 16,0 1-14-16,0 0-6 0,0-1-3 0,0 1 0 15,0-1-6-15,0-3-6 0,0 0 2 0,0 0-4 16,0-2 3-16,0 3-4 0,0-3-4 16,0-1-2-16,0 0-1 0,0-4 0 0,0 7 2 15,0-6-8-15,0-1-1 0,0 5 2 0,0-5 3 16,0 0-7-16,0 0-2 0,0 0 0 0,0 0 7 0,5-11-5 16,-4 5-4-16,3 1 2 0,1-3-1 0,-1-1 0 15,0 0 7-15,0 0-18 0,-1-2 9 0,0 2 4 16,1-3 1-16,1 4-5 0,-1-1-4 15,1 2 6-15,-1 2 3 0,-3 0-8 0,3 0 2 16,-4 2-1-16,4 0 8 0,-4 3-4 0,0 0 15 16,9 0 7-16,-9 0-1 0,6 5 3 0,-2-3 6 0,0 4-9 15,0-1 4-15,-3 2-1 0,3-1-4 0,2 3-4 16,-2-1-2-16,-4 0 1 0,7 1-3 16,-3 0 3-16,-2-2-6 0,1-2-2 0,-1 2-5 15,1-1 3-15,-1-1-3 0,2 2 3 0,-2-3-2 16,1-2 1-16,0 2-7 0,-3-4 2 0,5 4 2 15,-5-4-1-15,0 0 3 0,0 0-4 0,8-2-6 0,-8 2 2 16,7-8-5-16,-4 1-9 0,1-1-2 0,-1 2-5 16,0-4-2-16,2 0-4 0,-2-2 8 0,1 0 0 15,-3 0 1-15,8-3 2 0,-7 3 5 16,3 1-4-16,-2 3 2 0,1-2 6 0,-2 4-8 16,-2 0 15-16,4 3 6 0,-4-2-1 0,4 4 13 0,-4 1 0 15,0 0 14-15,0 0-3 0,15 6 6 0,-12-2-4 16,2 2 3-16,-2 1 4 0,-2 3-6 15,9-2 1-15,-9 1-2 0,7 1 3 0,-6 0-6 0,5-1-2 16,-2-1-6-16,-4 1-1 0,6-2-9 16,-5-1-1-16,3-2 1 0,-2 1 6 0,-3-1-8 15,6-1 3-15,-6 2 1 0,4-2-1 0,1-2 1 0,-5-1-3 16,9-1 2-16,-9 1-5 0,9-6-3 16,-5 1-3-16,1-1-2 0,1-1-4 0,-1-2-5 15,1 0 0-15,-1-3-7 0,0 0 11 0,0-3-8 16,1 4 5-16,-1 0-1 0,-2 2 5 0,1 0-2 15,-2 3 3-15,-2 0-1 0,2 2 4 0,0 0-4 16,-2 1-5-16,0 3 15 0,2-2 9 0,-2 2 4 0,0 0 7 16,8 9 4-16,-5-4-6 0,-3 3-2 15,4-3 3-15,0 4-1 0,-3 1-3 0,4 0-1 16,-2-1-2-16,1 0 2 0,-2 0-7 0,4 0 2 16,-2-1-1-16,0-3-3 0,-1 2 0 0,1-2-1 15,-2 0-4-15,3-1-3 0,0-1-5 0,-1-1-12 0,1 0-6 16,-5-2-9-16,10 0-17 0,-10 0-7 0,13-4-25 15,-4 0-12-15,0-3-12 0,0 1-11 16,1-2-17-16,-2-1-12 0,-3-1-80 0,4 0-247 16,-3 1 110-16</inkml:trace>
  <inkml:trace contextRef="#ctx0" brushRef="#br0" timeOffset="211457.4">19921 14911 11 0,'0'0'81'0,"0"0"0"0,0 0-10 0,-4 1-1 15,4-1 2-15,0 0-10 0,0 0 5 0,0 0-14 16,0 0 6-16,0 0-10 0,0 0 1 0,0 0-6 15,0 0 8-15,0 0-7 0,0 0 1 0,0 0-2 16,-4-8-3-16,4 8 2 0,0 0 3 0,0 0 1 16,0 0-5-16,0 0 0 0,0 0-5 0,0 0-2 15,0 0-1-15,0 0-6 0,0 0 3 0,0 0 5 16,0 0-16-16,0 0 3 0,0 0-6 0,0 0 2 16,0 0 1-16,0 0-4 0,0 0-2 0,0 0 6 15,0 0 2-15,0 0-6 0,0 0 7 0,0 0-2 16,0 0 0-16,0 0-5 0,0 0 5 0,0 0-4 15,0 0 1-15,0 0-4 0,0 0 5 0,0 0 7 16,0 0 13-16,5 14 4 0,-5-9 8 0,1 0-4 16,3 3 1-16,-4-2-6 0,2-1-3 0,0 5 1 15,1-1-4-15,-1 0-5 0,0-2-3 0,0-1 1 16,0 3-7-16,3-3-2 0,-2 0-1 0,0 0-7 16,2 1-4-16,-1-4-7 0,2 1-13 0,-2-1-8 15,6-1-16-15,-3 0-23 0,4-4-20 0,-1 0-19 16,-1 0-20-16,4-2-15 0,-3 0-24 0,1-3-4 15,-2 1-87-15,-2 0-267 0,3-2 118 0</inkml:trace>
  <inkml:trace contextRef="#ctx0" brushRef="#br0" timeOffset="211969.357">20090 14855 18 0,'-2'8'170'0,"1"-1"-8"0,-3 2-9 0,4 2-13 16,0-2-10-16,-4 0-6 0,4 1-16 0,-1 0 0 16,0-2-10-16,1 1-8 0,-2-1-14 0,1-2-5 15,1 1-1-15,0-1-9 0,0-2-7 0,-1 2-7 16,1-2-4-16,0 1-4 0,0-5-4 0,0 4-5 16,0-4 1-16,-4 5 0 0,4-5-12 0,4 5 1 15,-4-5-5-15,0 0 4 0,0 0-7 0,0 0 5 16,0 0-7-16,0 0-6 0,5-14 7 0,-4 7-2 15,3-1 1-15,-4-2-5 0,4-2 2 0,0 0 2 16,-3 0-4-16,3 0 0 0,-2 1-2 0,1-4 0 16,-1 7-2-16,2-3 4 0,-4 6-1 0,2-2-5 15,0 1 3-15,-2 3-3 0,1-2 0 0,-1 5 1 16,6-1 10-16,-6 1 1 0,0 0 9 16,7 9 3-16,-3-3 2 0,0 1-2 0,1-2 1 15,-2 5 0-15,0-1 0 0,1 0-7 0,-3-2 1 0,5 1-7 16,-3-3 7-16,1 3-4 0,-1-1-2 0,-1-3-2 15,0-1 1-15,3 1-2 0,-3 1 2 0,1-3-9 16,1 1 4-16,-4-3 2 0,9 0-1 0,-9 0-2 16,11-5 0-16,-5 0 2 0,2 0-3 15,-1 0-1-15,0-3-1 0,1 0-1 0,2 2 1 0,-5-2 0 16,3 1 1-16,1-1-4 0,-4 6 2 0,4-2-2 16,-4 1 4-16,3 0-5 0,-2 0 0 0,3 1 3 15,-3 2-2-15,1 2 3 0,-1 1 0 0,-1-1-2 16,3 2-9-16,0 0-6 0,-2-3-21 0,1 2-22 15,1 2-28-15,3-3-45 0,-4-1-47 16,-1 1-146-16,-6-2-351 0,12-2 155 0</inkml:trace>
  <inkml:trace contextRef="#ctx0" brushRef="#br0" timeOffset="-153889.75">21824 15395 79 0,'0'0'84'0,"0"0"-5"0,0 0-4 0,-7-2-4 0,7 2-3 15,0 0 0-15,0 0-6 0,0 0-3 0,-6-2 0 16,6 2-2-16,0 0-5 0,0 0-3 0,0 0 1 16,0 0-4-16,0 0 8 0,-7-1-8 15,7 1-1-15,0-4 2 0,0 4 0 0,0 0 1 16,-2-3-1-16,2 3-1 0,-3-4 4 0,3 4 0 0,-5-3 1 16,5 3 2-16,0 0-11 0,0 0-2 0,-1-6-3 15,1 6 1-15,0 0-4 0,0-5-9 16,0 1 3-16,0 4-1 0,1-7-1 0,3 3 1 15,-2-1 1-15,1 2 0 0,0 1-1 0,2-5-4 0,-3 3 6 16,6 0-2-16,-4-1 3 0,5 1-5 0,-2-1 2 16,0 2 0-16,-1-1-2 0,6 0 4 0,-2 1-2 15,-1 2 1-15,6-1-2 0,-3 1 2 0,5 2 0 16,-5 1-2-16,1 0-1 0,-2 2 0 16,0-1 0-16,4 4-1 0,-6 0 0 0,1 1 5 0,0 6-1 15,-1-3-1-15,0 6-1 0,-4-3-1 0,3 3 1 16,-4 0-1-16,-3 2-2 0,-2 0-2 0,1 5-1 15,-3-4-1-15,-3 5-22 0,-2 1 3 16,-1-7-1-16,0 6-2 0,-5 1 3 0,0-1-4 0,0-1 3 16,-3-2-1-16,2-1-2 0,-3-2-3 0,2-4-5 15,0-3 4-15,0 2-4 0,-1-3 3 0,2 3-2 16,-1-5 0-16,1 0 2 0,-2-1-1 0,5-3 0 16,0-2 8-16,-2-3-10 0,5 0 0 0,0-2-2 15,-1 0 5-15,1-6-5 0,5 2 4 0,-3-1-1 16,1-1 3-16,1 0 0 0,4 0-4 0,0 1 7 15,2-1-4-15,-1 2-1 0,6-1 6 0,-2 0 0 16,-1 1 2-16,3 1 2 0,-2 1 0 0,5-2 0 16,1 1 4-16,0 4 4 0,4-3 1 0,-1 3 0 15,6 2 3-15,-6 0 1 0,-1 2-4 0,11-1 8 16,-5 2-2-16,1 1-3 0,0 0 3 0,-1 0-4 16,1 3-4-16,-2-2 1 0,-1 1 3 0,2 1-8 15,-6-3 4-15,4 3 3 0,-3-1-4 0,6 0 2 16,-2-2-11-16,-4 2-1 0,-1-4-17 0,1 1-13 15,0 0-22-15,1 0-20 0,-1-1-17 0,0-4-24 16,-1-2-28-16,1-4-27 0,5 2-154 16,-8-4-354-16,4-2 157 0</inkml:trace>
  <inkml:trace contextRef="#ctx0" brushRef="#br0" timeOffset="-153280.011">22277 15530 8 0,'-5'-1'124'15,"5"1"-4"-15,-5-3-12 0,5 3-14 0,0-10-5 0,-1 6-16 16,1 1 3-16,1-4-8 0,-1 7-3 0,0-11-7 16,2 3-1-16,1 1 3 0,-2-4-17 15,3 4-1-15,-4 3 10 0,6-3-1 0,-3 1 5 16,2 2-6-16,-1 0 7 0,0-3-8 0,1 3 3 16,0 1-3-16,1-4 3 0,1 4-8 0,1 2 6 15,-2-2-5-15,0 2-2 0,2 1 4 0,0 1 1 16,1 3-3-16,1 3-3 0,-1 1 3 0,-2 0-6 0,2 7 4 15,-1-4-11-15,-3 6 3 0,0 1-7 16,-1-2-2-16,-4 3-2 0,0-2-1 0,0 3-6 16,-4-2-2-16,2 3 1 0,-4-2 0 0,1 1-6 15,-3 2-1-15,1-4-7 0,-7 6-1 0,3-7-7 16,-2 4-3-16,1-4-9 0,1-3-6 0,0 0-2 16,0-5-1-16,2 1 1 0,0-4 1 0,-1-1-2 15,5 1 6-15,-4-5-23 0,4 1 6 0,0-2-3 16,-3 0 0-16,8 0 5 0,-8-5 3 0,6 0 12 15,-1-2 7-15,2 5 8 0,-2-4-7 0,3 0 7 16,0 1 4-16,0-1-1 0,4 2 10 0,0-1 2 16,1 2 9-16,3 0 0 0,-3 1 3 0,1-3 1 15,5 3 6-15,0 2 3 0,0 1 0 0,1 0 2 16,1-1-4-16,0 3-1 0,2-3 0 0,2 2-4 16,0 1-8-16,0-1 5 0,2-1-3 0,-6-1-3 15,5 2 2-15,-3 0-4 0,-3-1-2 0,-2-1-2 16,4 0-9-16,-2 0-21 0,-3-1-31 0,3 1-17 15,-2-2-20-15,2 1-38 0,-1-1-42 0,-1 0-117 16,3-1-308-16,-5-3 136 0</inkml:trace>
  <inkml:trace contextRef="#ctx0" brushRef="#br0" timeOffset="-152786.418">22774 15510 55 0,'0'0'161'0,"-5"2"-6"0,5-2-17 15,-5 7-6-15,2-3-14 0,1 1-9 0,2-1-8 16,-1 0-13-16,-1 1-10 0,2-1-3 0,-1-1-9 15,1 1-13-15,0-4 3 0,0 5-6 0,0-5-8 16,0 0-4-16,0 5-5 0,0-5-4 0,0 0 1 16,1 5-10-16,-1-5 0 0,0 0-2 0,0 0-3 15,0 0 1-15,0 0 5 0,0 0-12 0,0 0 5 16,7-10 0-16,-7 10 2 0,0-7-4 0,0 7-1 16,-2-5 0-16,2 5 1 0,0 0-4 0,-3-4-4 15,3 4-2-15,-6-1-6 0,6 1-9 0,0 0-10 16,-10 0-13-16,10 0-18 0,-7 2-22 0,7-2-22 15,-7 3-24-15,5 0-112 0,-2 1-254 0,-1-1 112 16</inkml:trace>
  <inkml:trace contextRef="#ctx0" brushRef="#br0" timeOffset="-152363.459">23175 15020 145 0,'0'0'190'0,"-2"-5"-13"16,2 5-14-16,-3-3-12 0,3 3-9 0,0 0-18 15,0 0-7-15,0 0-12 0,-6 11-5 0,2-3-4 16,4 3-8-16,-2 6 0 0,-2-2-6 0,0 6-6 16,-1 4-4-16,1 1-6 0,0 3-1 0,-3 4-1 15,1 2-3-15,-3 10 0 0,-6 1-5 0,5 0-6 16,1 3 1-16,-5-1-2 0,1 2 0 0,-5 2 1 16,5-1-6-16,-2 2-5 0,4-4-2 0,-2-3-2 15,-1 0-3-15,3-11-4 0,-2 14 0 0,2-5-5 16,1-10-2-16,-1-1-4 0,0-3-2 0,2 1-2 15,7-5-8-15,-6 1 4 0,2 5-9 0,-2-6-12 16,3-1-13-16,-3-7-10 0,4 0-19 0,-1-4-25 16,1-1-22-16,3-2-29 0,-3-1-21 0,3-3-32 15,1 1-25-15,-3-4-110 0,2-3-344 0,1-1 152 16</inkml:trace>
  <inkml:trace contextRef="#ctx0" brushRef="#br0" timeOffset="-152026.679">23201 15611 59 0,'0'0'194'0,"0"0"-18"0,0 0-14 16,4 12-13-16,-4-6-17 0,2 1-6 0,1 1-14 15,1 2-15-15,0-1-9 0,0 2-12 0,2-4-2 16,-3 4-8-16,5-3-14 0,-4 0-5 0,1-1-3 16,2-2-12-16,-2 0-4 0,1-1-1 0,-2-2-7 15,1-2-2-15,0 1-6 0,-5-1 5 0,10-3 1 16,-3-1-6-16,-3-1 0 0,2-3-1 0,-2 0 3 16,1 2 3-16,-4-1 0 0,3-4 2 0,-4 5 8 15,1-5 13-15,-2 2-1 0,-3 3-3 0,3 0 0 16,-4 0-5-16,0 1-5 0,-2 1-7 0,2 3-20 15,-4 0-34-15,0 2-50 0,4 3-56 0,-6 2-179 16,-1 1-347-16,3-1 153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54:40.425"/>
    </inkml:context>
    <inkml:brush xml:id="br0">
      <inkml:brushProperty name="width" value="0.05292" units="cm"/>
      <inkml:brushProperty name="height" value="0.05292" units="cm"/>
      <inkml:brushProperty name="color" value="#C00000"/>
    </inkml:brush>
  </inkml:definitions>
  <inkml:trace contextRef="#ctx0" brushRef="#br0">10152 17006 10 0,'0'0'38'0,"0"0"-2"16,0 0 3-16,0 0-5 0,0 0 4 0,0 0 0 15,0 0-4-15,0 0 0 0,0 0 0 0,0 0 5 16,0 0-6-16,0 0 6 0,0 0-1 0,0 0 2 0,0 0-3 16,0 0 5-16,0 0-7 0,0 0 5 15,0 0-2-15,0 0-10 0,0 0 2 0,0 0 1 16,0 0-7-16,0 0-8 0,0 0-4 0,0 0 12 16,0 0-10-16,0 0 2 0,0 0-4 0,0 0 1 15,0 0-1-15,0 0 0 0,0 0-1 0,6 10-6 16,-6-10 7-16,0 0-12 0,0 0 17 0,7 3-13 15,-7-3 4-15,7 3 2 0,-7-3-6 0,8 1 0 16,-8-1 0-16,8 1 1 0,-8-1-1 0,7 3-1 16,1-1 4-16,-8-2-2 0,11 2 1 0,-5 0 5 15,1-2-11-15,-1 1-5 0,-6-1 10 0,16 2-4 16,-11 0-4-16,5-1 3 0,-1 0 3 0,3 0-3 16,-7 2-4-16,6-2 11 0,0-1-7 0,-5 3 4 15,7-1-7-15,-3-2 1 0,3 1 0 0,-1-1 6 16,-1 2 3-16,1 0-10 0,0-1 7 0,2-1-12 15,-1 2 12-15,5-3-7 0,-3 2 4 16,4-1 6-16,-6 2-7 0,2-1 2 0,-2-1-2 0,6 0-3 16,-6 1-3-16,5-1 10 0,-1 0-8 0,-3 0 13 15,5 0-9-15,1 3 7 0,-3-3-3 0,3 0-2 16,-1 2 0-16,3 0 0 0,-4-2-6 0,4-4 1 16,6 8 5-16,-8-4-3 0,1 0 5 0,-3 0-5 15,2 0-1-15,1-2 2 0,-1 4 2 16,-2-2-3-16,0-4 7 0,5 1-9 0,-6 3 3 15,3-1-2-15,-1 2-2 0,-2-1 5 0,2 0 2 16,-4 0-7-16,4-1 5 0,-5 1-5 0,0 0 7 0,3-1-2 16,2 2-2-16,-1-5 7 0,-5 4-8 15,5-1 2-15,-6 0 2 0,1 3 4 0,6-3-5 16,-3 2 0-16,-3-1-4 0,6 1 10 0,-3-2-8 16,3 1 0-16,-1 0 4 0,3 0 8 0,-2 0-12 15,-2 1 7-15,3-2-12 0,2 1 8 0,-3-1-6 16,1 1 7-16,1-1-2 0,-2 1 5 0,4 0-3 15,-4 0-1-15,3 0-2 0,-3 1 4 0,5-1-10 0,-4-1 3 16,0 2 0-16,-1-1 5 0,0-1-4 16,0 1 5-16,3 2-4 0,-3-3 10 0,3 2-3 15,-3 0-9-15,3 1 3 0,0-1-3 0,-1 0 3 16,7 2-1-16,-8-3 2 0,0 2 2 0,4 0-3 16,-1-2 1-16,-2 0-7 0,-1 0 7 0,7 0 3 15,-4 1-5-15,-2 1-1 0,-1-2 5 0,4 2 3 16,-6-3-4-16,5 2-2 0,0-1-8 0,-1 0 15 15,-4 0-14-15,3 0 9 0,0-1 4 0,-3 0 10 16,1 2-21-16,0-1-1 0,4 0 6 0,-5-1-2 16,1 3 2-16,0-4-3 0,3 3 1 0,-1-1-3 15,-1-1 7-15,-1 1 1 0,0 1-6 0,2 0 0 16,-1-1 5-16,1 0-1 0,-1 0-5 0,-1 3 10 16,2-1-7-16,2-2 0 0,-3 2 2 0,-1 2 1 15,10-6-4-15,-8 2 5 0,2 0-2 0,-2 0-3 16,-1 0 3-16,12 2 1 0,-9-2 1 0,5 1-3 15,0 0-1-15,2-2 0 0,-7 2-2 0,-3-2-2 16,3 2 5-16,5-5-3 0,-1 6 2 0,-3-2 2 16,3 1 0-16,-5-1-5 0,0 0 2 0,1-1 5 15,-3-1-3-15,8 0 0 0,-10 2-4 0,5-2 4 16,-4 4-1-16,3-2-2 0,6-4-2 0,0 4 1 16,-9 0 7-16,3 0-6 0,-2-3-2 15,1 3 3-15,-2 0 9 0,0 3-10 0,2-3 3 0,-2 0 0 16,-1 0-5-16,1 0 11 0,-5 2-7 0,2-4-4 15,0 4 2-15,-3-2-2 0,3 0 2 0,0 0 2 16,-4 0 0-16,1 2 1 0,5-2-1 0,-4 0 5 16,0 0-8-16,-1 0 3 0,0-2-5 0,0 6 10 15,-3-2-1-15,4-1 3 0,-1-1-4 16,4 1 1-16,-1-2-8 0,2 2 7 0,-3 1 1 16,-1-2-7-16,4 2 3 0,1-4 6 0,0 2-9 15,-1 0 2-15,4 0-4 0,-2 0 0 0,-2 0 16 0,2 1-10 16,0-1 2-16,0-1-3 0,-1 2 3 0,0-2-4 15,1 2-2-15,-1-2 2 0,-2 2 1 0,-2 0 0 16,-3-2 2-16,7 2 9 0,-8-1-10 16,4 0 1-16,3 0-6 0,-4 0 6 0,-3 0 0 15,1 0-5-15,1-1 9 0,0 2-6 0,1-1-2 16,-1 0 6-16,2 0-8 0,-5 0 5 0,2 0 0 16,6 0 2-16,-6 0-6 0,4 3 6 0,-3-3 0 0,6 0-1 15,0 0-2-15,-2 0 0 0,4 0-5 0,-5-3 4 16,4 3 3-16,-1 0-9 0,-1 0 8 15,-4 0-2-15,-1 0-3 0,1 0 8 0,-1 0-1 16,0 0-8-16,-1 0-5 0,1 0 2 0,1 0 0 16,-4-1-2-16,2 2 6 0,-1-1-6 0,0-1 4 15,0 1 5-15,-2 1-7 0,-2-1 9 0,0 0-3 16,-2 0 6-16,4 0-4 0,-1 0-6 0,-2 0 12 16,2-1-4-16,1 1-7 0,-1-1 4 0,-2-1 1 15,4 2 0-15,-3 0-6 0,2 0 11 0,0-1-2 16,2 0-8-16,-2 2 10 0,3-2-1 0,0 1-5 15,0 1 6-15,2-2-9 0,1 2 2 0,-4-1-2 16,8 1 6-16,-7-1-9 0,6 0 7 0,0 0-5 16,-5 0 10-16,1 2-7 0,3-2-1 0,2 1 2 15,0-1 2-15,3 1-1 0,-3-1 7 0,1 3-11 16,2-3-9-16,-3 1-5 0,-1-1 7 0,0 0-1 16,-4 0 2-16,0 1 3 0,3-1-7 0,-2 0-1 15,-4 0 4-15,3 0-1 0,1 0-12 0,-2 0 8 16,6-2-5-16,-2 4 8 0,-1-2-2 0,2 3 6 15,-6-3 0-15,2 0-10 0,2-3 8 0,-2 2-1 16,4 0 4-16,-4 2 0 0,-1-1 2 0,6-1 0 16,-6 1 0-16,6 0 1 0,-3 0-8 0,-2 0 12 15,0 0-3-15,0 0 2 0,5 0-1 16,2 0 5-16,-2-3-5 0,-1 6 0 0,1-2 1 16,-1-2-8-16,-4 1-2 0,0 0 6 0,-2 2-4 15,1-2 0-15,-1 4 2 0,-1-4 3 0,1 1 1 16,-3 1 4-16,2-2-4 0,0 0 5 0,-1 0-2 0,1 1 2 15,0-2-8-15,-5-1 4 0,5 2 3 0,-4-1 2 16,5 0-4-16,-5 1 4 0,2-3-4 0,-1 1-2 16,0 3-5-16,3-1 9 0,-1-1-6 15,1 1 3-15,-4 0-4 0,5-3 8 0,-1 3-9 16,-2-1 1-16,5 0 2 0,-7-1 2 0,3 2-3 16,1-2 8-16,2 0-1 0,-4 2 7 0,5-2-9 15,-1 0 2-15,0 0-2 0,-1 2 3 0,-2-3-2 16,2 3-2-16,-4 0-5 0,2 0 4 0,0 0-4 15,1 0 7-15,-1 0 4 0,1 0-5 0,1 0-3 16,2 3-1-16,-3-3 9 0,2 0-6 0,1 0 4 16,0 2 5-16,0-2-7 0,2 2-2 0,-2 0-1 15,-4 0 4-15,2-2-2 0,-1 0-2 0,2 0-3 16,-2 0 8-16,-3 0-2 0,0 0-5 0,-2 0 3 16,1 0 0-16,0 0 5 0,-1 0-4 0,-6 0 4 15,13-2-7-15,-5 4 4 0,-2-2 5 0,1-2-5 16,-7 2 6-16,12-2-8 0,-8 4 5 0,-4-2-7 15,9-2 8-15,-4 0 5 0,-5 2-4 0,9 0-1 16,-1 0-1-16,-8 0 3 0,9-2-4 0,-9 2 1 16,9 0 1-16,-9 0 3 0,10 0 1 0,-10 0-5 15,5 0 2-15,-5 0-1 0,12 0-8 0,-7 0 5 16,1 2-3-16,-1-2 7 0,2 0-6 0,-2 2 3 16,1 0-2-16,-2 0 2 0,3-1-4 15,0-1 1-15,-1 1 0 0,1-1-4 0,0 0 5 16,0 2-3-16,-2-1 0 0,1 0 4 0,-2 2 2 15,-4-3-5-15,10 0-1 0,-6 0 10 0,-4 0-4 16,7 0-1-16,-7 0-1 0,0 0 9 0,7 0-10 16,-7 0 2-16,0 0 5 0,5-3 5 0,-5 3 3 0,0 0 1 15,0 0-4-15,0 0 3 0,9 0 0 16,-9 0-6-16,0 0-5 0,0 0 6 0,3-2-5 16,-3 2 7-16,0 0-4 0,0 0 10 0,0 0-9 15,0 0 1-15,0 0 9 0,0 0 3 0,0 0 3 16,6-2 0-16,-6 2-4 0,0 0-1 0,0 0 4 15,0 0 0-15,0 0-13 0,0 0-1 0,0 0 2 16,-6-6 2-16,6 6-17 0,0 0-15 0,5-4-22 16,-5 4-22-16,1-5-48 0,-1 5-120 0,0 0 55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7:05.779"/>
    </inkml:context>
    <inkml:brush xml:id="br0">
      <inkml:brushProperty name="width" value="0.05292" units="cm"/>
      <inkml:brushProperty name="height" value="0.05292" units="cm"/>
      <inkml:brushProperty name="color" value="#C00000"/>
    </inkml:brush>
  </inkml:definitions>
  <inkml:trace contextRef="#ctx0" brushRef="#br0">15742 16273 23 0,'0'0'98'0,"0"0"-8"0,0 0 13 0,0 0-20 0,0 0 5 16,0 0-7-16,0 0-3 0,0 0-11 15,0 0 1-15,0 0 4 0,0 0-7 0,0 0 7 16,0 0-9-16,0 0 1 0,0 0 1 0,0 0 1 15,0 0-6-15,-7 4-3 0,7-4-1 0,0 0-7 0,-3 4-5 16,3-4-2-16,-1 2 0 0,-2 1-4 0,3-3 0 16,0 9-7-16,-1-4 0 0,-3 0-6 0,4 2-7 15,-2 0 6-15,2 3-4 0,-3 2 3 16,2 0-12-16,-2 1 5 0,3 5 0 0,0 2 21 16,0 5-3-16,3 3-4 0,-2 1-1 0,2-2-7 15,3 3 1-15,-2 1-5 0,1 2 3 0,1-2-6 16,2 4 0-16,1-2-4 0,-1 0 2 0,-3 1-5 15,2-1 0-15,-1 1-3 0,1-2 5 0,1 1-1 16,-6-4-6-16,2 2 4 0,0-4-3 0,0 0 2 16,1-2-5-16,-3-7 3 0,1 9 2 0,0-10-7 15,-1 2 6-15,-1-3-31 0,3 2 7 0,-4-1-3 16,3-2 6-16,-3-1-2 0,0 0 3 0,1-4-2 16,-1 2-1-16,0 0 5 0,-1-4 2 0,2 1 1 15,-1-4-5-15,0 3-1 0,0-4 0 0,0 1-9 16,0-3 0-16,0 3-8 0,0-2-4 0,0-3-8 15,0 0-14-15,-1 7-15 0,1-7-30 0,0 0-25 16,0 0-116-16,0 0-265 0,-3-15 118 0</inkml:trace>
  <inkml:trace contextRef="#ctx0" brushRef="#br0" timeOffset="1456.78">15654 16307 28 0,'0'0'76'0,"0"0"-12"0,0 0 6 16,0 0-10-16,0 0-6 0,0 0 2 0,0 0-9 16,0 0 7-16,0 0 0 0,0 0-17 0,0 0 23 15,0 0-15-15,0 0 6 0,0 0 9 0,0 0-4 16,0 0 1-16,0 0 0 0,30 4-10 0,-24-3 2 16,-6-1-8-16,14 0 5 0,-9 3-4 0,7-3-2 15,-2 0 1-15,0 1 1 0,-1 0-9 0,3-1 7 16,2 2-1-16,-1-1-2 0,3 0-2 0,1 0-3 15,2 4 3-15,1-3-1 0,-1 2-3 0,3 0 3 16,-3 0-3-16,12 1-3 0,-2 3-4 0,-7-3 4 16,7 3-4-16,4 0 0 0,-1-1-1 0,0-1 0 15,3-1-6-15,-2 2-3 0,2-3-1 0,-1-1 3 16,0 1-2-16,5-1-1 0,-2-1-1 0,-1 1 2 16,0-2-3-16,-2 0-2 0,1 1 1 15,-4-2 3-15,3 1-6 0,-5 1 1 0,3-1-1 16,-5 3 1-16,-6-2-3 0,0 1-1 0,-1-1 1 15,1-1-2-15,-2 1 5 0,4-2-5 0,-5 2 5 16,1-1-8-16,-1-2 4 0,1 1-2 0,-1-2-1 16,0 1 1-16,-1-3-3 0,-3 4 5 0,1-3-4 15,-3 1 0-15,2-1 3 0,-4-1-4 0,4 2 2 0,-8 2 2 16,3-3-4-16,-2 2 1 0,-7 1 2 16,11-3-4-16,-11 3 6 0,8-3-1 0,-3 2 1 15,-5 1-1-15,5-1 1 0,-5 1-6 0,0 0 4 16,0 0 2-16,0 0 0 0,8 0-1 0,-8 0 2 15,0 0 6-15,0 0-7 0,0 0 4 0,6-1-1 16,-6 1 0-16,0 0-1 0,0 0-1 0,0 0 2 16,0 0-2-16,0 0-2 0,0 0-1 0,0 0 2 15,5-5 1-15,-5 5 0 0,0 0-9 0,0 0 8 16,0 0 4-16,0 0 2 0,0 0-1 0,0 0-2 16,0 0 3-16,0 0 1 0,0 0 1 0,0 0 0 15,0 0-2-15,0 0-2 0,0 0 2 0,0 0-3 16,0 0 2-16,0 0-1 0,0 0 1 0,0 0 0 15,0 0 1-15,0 0-3 0,0 0 4 0,0 0-4 16,0 0 2-16,0 0-1 0,0 0-4 0,0 0-1 16,0 0 6-16,-2 11-7 0,3-5 4 0,-2 0-3 15,1 3 3-15,1 3-6 0,-1-4 4 0,4 3-4 16,-3 3 5-16,0-4-7 0,3 7 3 0,-1-2-1 16,-1-1-2-16,2 3 5 0,2-2-4 0,-2 2 1 15,1-1-1-15,1 2 1 0,0-1-2 0,-1 1 4 16,3 1-2-16,-3 0 0 0,-2 1 1 0,2 0-3 15,2 4 2-15,-2 1-3 0,-1-1 0 0,1 3 0 16,-1-8 2-16,1-2-3 0,-1 3 1 16,-1-2-1-16,-1-1 2 0,3 3-4 0,0 1 0 0,-1-3-1 15,-3-2 2-15,6 3-2 0,-6-7 1 16,2 3 3-16,-1-4-7 0,3 2 3 0,-2-3-3 0,-2 1 3 16,-1-5-4-16,4 2 5 0,-3-4-8 0,-1 5 4 15,4-3 0-15,-4-2 6 0,0 1-8 0,0 0 5 16,0-5-1-16,1 5 6 0,2-2-4 15,-3-3-5-15,0 4 6 0,0-4 5 0,0 3-1 16,0-3 0-16,0 0 0 0,0 0-5 0,0 0 9 16,0 6-1-16,0-6 5 0,0 0-9 0,-3 4 0 0,3-4-3 15,0 0 2-15,0 0 3 0,-6 1-1 0,6-1 2 16,-8 1-1-16,3 1 2 0,0 0-5 0,1-1 2 16,4-1 0-16,-10 4-1 0,6-1 1 0,-6 1 0 15,4-3-1-15,-3 2 3 0,-3-1-1 16,3 2 0-16,-5-3-1 0,-5 3 0 0,-1-1 0 15,3-3-2-15,-11 3 0 0,6-2-5 0,-6 2 8 0,-1-2-2 16,1 1 5-16,-3-3-7 0,-1 4 7 16,0-5-1-16,0 2 1 0,-3-2-5 0,2 2 3 15,-3-5-1-15,1 2 0 0,-5-4-2 0,2 4-2 16,-1-1 3-16,1 1-1 0,1 0-1 0,1-1 3 16,2 4 1-16,-1-1-6 0,2 4 5 0,0-1-1 15,3 3 2-15,0-4-1 0,0 5 0 0,0-1-1 16,4 6 6-16,-5-2-2 0,12 0-4 0,-5 4-10 15,3-5 12-15,4 3 3 0,5-5-5 0,-1 2 2 16,6-3 4-16,-1 3-8 0,2-4 0 0,1 0 5 16,-2-1-5-16,3 2 5 0,1-3-5 0,3 1-2 15,-2 1 4-15,1 1 0 0,1-5-7 0,1 6 9 16,-1-3 0-16,0 1 1 0,1 0-2 0,-1-4-2 16,1 3 1-16,2 0-14 0,-1 0-27 0,0 1-58 15,1-2-66-15,-3-2-150 0,0 0-341 0,7 3 150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54:40.425"/>
    </inkml:context>
    <inkml:brush xml:id="br0">
      <inkml:brushProperty name="width" value="0.05292" units="cm"/>
      <inkml:brushProperty name="height" value="0.05292" units="cm"/>
      <inkml:brushProperty name="color" value="#C00000"/>
    </inkml:brush>
  </inkml:definitions>
  <inkml:trace contextRef="#ctx0" brushRef="#br0">10152 17006 10 0,'0'0'38'0,"0"0"-2"16,0 0 3-16,0 0-5 0,0 0 4 0,0 0 0 15,0 0-4-15,0 0 0 0,0 0 0 0,0 0 5 16,0 0-6-16,0 0 6 0,0 0-1 0,0 0 2 0,0 0-3 16,0 0 5-16,0 0-7 0,0 0 5 15,0 0-2-15,0 0-10 0,0 0 2 0,0 0 1 16,0 0-7-16,0 0-8 0,0 0-4 0,0 0 12 16,0 0-10-16,0 0 2 0,0 0-4 0,0 0 1 15,0 0-1-15,0 0 0 0,0 0-1 0,6 10-6 16,-6-10 7-16,0 0-12 0,0 0 17 0,7 3-13 15,-7-3 4-15,7 3 2 0,-7-3-6 0,8 1 0 16,-8-1 0-16,8 1 1 0,-8-1-1 0,7 3-1 16,1-1 4-16,-8-2-2 0,11 2 1 0,-5 0 5 15,1-2-11-15,-1 1-5 0,-6-1 10 0,16 2-4 16,-11 0-4-16,5-1 3 0,-1 0 3 0,3 0-3 16,-7 2-4-16,6-2 11 0,0-1-7 0,-5 3 4 15,7-1-7-15,-3-2 1 0,3 1 0 0,-1-1 6 16,-1 2 3-16,1 0-10 0,0-1 7 0,2-1-12 15,-1 2 12-15,5-3-7 0,-3 2 4 16,4-1 6-16,-6 2-7 0,2-1 2 0,-2-1-2 0,6 0-3 16,-6 1-3-16,5-1 10 0,-1 0-8 0,-3 0 13 15,5 0-9-15,1 3 7 0,-3-3-3 0,3 0-2 16,-1 2 0-16,3 0 0 0,-4-2-6 0,4-4 1 16,6 8 5-16,-8-4-3 0,1 0 5 0,-3 0-5 15,2 0-1-15,1-2 2 0,-1 4 2 16,-2-2-3-16,0-4 7 0,5 1-9 0,-6 3 3 15,3-1-2-15,-1 2-2 0,-2-1 5 0,2 0 2 16,-4 0-7-16,4-1 5 0,-5 1-5 0,0 0 7 0,3-1-2 16,2 2-2-16,-1-5 7 0,-5 4-8 15,5-1 2-15,-6 0 2 0,1 3 4 0,6-3-5 16,-3 2 0-16,-3-1-4 0,6 1 10 0,-3-2-8 16,3 1 0-16,-1 0 4 0,3 0 8 0,-2 0-12 15,-2 1 7-15,3-2-12 0,2 1 8 0,-3-1-6 16,1 1 7-16,1-1-2 0,-2 1 5 0,4 0-3 15,-4 0-1-15,3 0-2 0,-3 1 4 0,5-1-10 0,-4-1 3 16,0 2 0-16,-1-1 5 0,0-1-4 16,0 1 5-16,3 2-4 0,-3-3 10 0,3 2-3 15,-3 0-9-15,3 1 3 0,0-1-3 0,-1 0 3 16,7 2-1-16,-8-3 2 0,0 2 2 0,4 0-3 16,-1-2 1-16,-2 0-7 0,-1 0 7 0,7 0 3 15,-4 1-5-15,-2 1-1 0,-1-2 5 0,4 2 3 16,-6-3-4-16,5 2-2 0,0-1-8 0,-1 0 15 15,-4 0-14-15,3 0 9 0,0-1 4 0,-3 0 10 16,1 2-21-16,0-1-1 0,4 0 6 0,-5-1-2 16,1 3 2-16,0-4-3 0,3 3 1 0,-1-1-3 15,-1-1 7-15,-1 1 1 0,0 1-6 0,2 0 0 16,-1-1 5-16,1 0-1 0,-1 0-5 0,-1 3 10 16,2-1-7-16,2-2 0 0,-3 2 2 0,-1 2 1 15,10-6-4-15,-8 2 5 0,2 0-2 0,-2 0-3 16,-1 0 3-16,12 2 1 0,-9-2 1 0,5 1-3 15,0 0-1-15,2-2 0 0,-7 2-2 0,-3-2-2 16,3 2 5-16,5-5-3 0,-1 6 2 0,-3-2 2 16,3 1 0-16,-5-1-5 0,0 0 2 0,1-1 5 15,-3-1-3-15,8 0 0 0,-10 2-4 0,5-2 4 16,-4 4-1-16,3-2-2 0,6-4-2 0,0 4 1 16,-9 0 7-16,3 0-6 0,-2-3-2 15,1 3 3-15,-2 0 9 0,0 3-10 0,2-3 3 0,-2 0 0 16,-1 0-5-16,1 0 11 0,-5 2-7 0,2-4-4 15,0 4 2-15,-3-2-2 0,3 0 2 0,0 0 2 16,-4 0 0-16,1 2 1 0,5-2-1 0,-4 0 5 16,0 0-8-16,-1 0 3 0,0-2-5 0,0 6 10 15,-3-2-1-15,4-1 3 0,-1-1-4 16,4 1 1-16,-1-2-8 0,2 2 7 0,-3 1 1 16,-1-2-7-16,4 2 3 0,1-4 6 0,0 2-9 15,-1 0 2-15,4 0-4 0,-2 0 0 0,-2 0 16 0,2 1-10 16,0-1 2-16,0-1-3 0,-1 2 3 0,0-2-4 15,1 2-2-15,-1-2 2 0,-2 2 1 0,-2 0 0 16,-3-2 2-16,7 2 9 0,-8-1-10 16,4 0 1-16,3 0-6 0,-4 0 6 0,-3 0 0 15,1 0-5-15,1-1 9 0,0 2-6 0,1-1-2 16,-1 0 6-16,2 0-8 0,-5 0 5 0,2 0 0 16,6 0 2-16,-6 0-6 0,4 3 6 0,-3-3 0 0,6 0-1 15,0 0-2-15,-2 0 0 0,4 0-5 0,-5-3 4 16,4 3 3-16,-1 0-9 0,-1 0 8 15,-4 0-2-15,-1 0-3 0,1 0 8 0,-1 0-1 16,0 0-8-16,-1 0-5 0,1 0 2 0,1 0 0 16,-4-1-2-16,2 2 6 0,-1-1-6 0,0-1 4 15,0 1 5-15,-2 1-7 0,-2-1 9 0,0 0-3 16,-2 0 6-16,4 0-4 0,-1 0-6 0,-2 0 12 16,2-1-4-16,1 1-7 0,-1-1 4 0,-2-1 1 15,4 2 0-15,-3 0-6 0,2 0 11 0,0-1-2 16,2 0-8-16,-2 2 10 0,3-2-1 0,0 1-5 15,0 1 6-15,2-2-9 0,1 2 2 0,-4-1-2 16,8 1 6-16,-7-1-9 0,6 0 7 0,0 0-5 16,-5 0 10-16,1 2-7 0,3-2-1 0,2 1 2 15,0-1 2-15,3 1-1 0,-3-1 7 0,1 3-11 16,2-3-9-16,-3 1-5 0,-1-1 7 0,0 0-1 16,-4 0 2-16,0 1 3 0,3-1-7 0,-2 0-1 15,-4 0 4-15,3 0-1 0,1 0-12 0,-2 0 8 16,6-2-5-16,-2 4 8 0,-1-2-2 0,2 3 6 15,-6-3 0-15,2 0-10 0,2-3 8 0,-2 2-1 16,4 0 4-16,-4 2 0 0,-1-1 2 0,6-1 0 16,-6 1 0-16,6 0 1 0,-3 0-8 0,-2 0 12 15,0 0-3-15,0 0 2 0,5 0-1 16,2 0 5-16,-2-3-5 0,-1 6 0 0,1-2 1 16,-1-2-8-16,-4 1-2 0,0 0 6 0,-2 2-4 15,1-2 0-15,-1 4 2 0,-1-4 3 0,1 1 1 16,-3 1 4-16,2-2-4 0,0 0 5 0,-1 0-2 0,1 1 2 15,0-2-8-15,-5-1 4 0,5 2 3 0,-4-1 2 16,5 0-4-16,-5 1 4 0,2-3-4 0,-1 1-2 16,0 3-5-16,3-1 9 0,-1-1-6 15,1 1 3-15,-4 0-4 0,5-3 8 0,-1 3-9 16,-2-1 1-16,5 0 2 0,-7-1 2 0,3 2-3 16,1-2 8-16,2 0-1 0,-4 2 7 0,5-2-9 15,-1 0 2-15,0 0-2 0,-1 2 3 0,-2-3-2 16,2 3-2-16,-4 0-5 0,2 0 4 0,0 0-4 15,1 0 7-15,-1 0 4 0,1 0-5 0,1 0-3 16,2 3-1-16,-3-3 9 0,2 0-6 0,1 0 4 16,0 2 5-16,0-2-7 0,2 2-2 0,-2 0-1 15,-4 0 4-15,2-2-2 0,-1 0-2 0,2 0-3 16,-2 0 8-16,-3 0-2 0,0 0-5 0,-2 0 3 16,1 0 0-16,0 0 5 0,-1 0-4 0,-6 0 4 15,13-2-7-15,-5 4 4 0,-2-2 5 0,1-2-5 16,-7 2 6-16,12-2-8 0,-8 4 5 0,-4-2-7 15,9-2 8-15,-4 0 5 0,-5 2-4 0,9 0-1 16,-1 0-1-16,-8 0 3 0,9-2-4 0,-9 2 1 16,9 0 1-16,-9 0 3 0,10 0 1 0,-10 0-5 15,5 0 2-15,-5 0-1 0,12 0-8 0,-7 0 5 16,1 2-3-16,-1-2 7 0,2 0-6 0,-2 2 3 16,1 0-2-16,-2 0 2 0,3-1-4 15,0-1 1-15,-1 1 0 0,1-1-4 0,0 0 5 16,0 2-3-16,-2-1 0 0,1 0 4 0,-2 2 2 15,-4-3-5-15,10 0-1 0,-6 0 10 0,-4 0-4 16,7 0-1-16,-7 0-1 0,0 0 9 0,7 0-10 16,-7 0 2-16,0 0 5 0,5-3 5 0,-5 3 3 0,0 0 1 15,0 0-4-15,0 0 3 0,9 0 0 16,-9 0-6-16,0 0-5 0,0 0 6 0,3-2-5 16,-3 2 7-16,0 0-4 0,0 0 10 0,0 0-9 15,0 0 1-15,0 0 9 0,0 0 3 0,0 0 3 16,6-2 0-16,-6 2-4 0,0 0-1 0,0 0 4 15,0 0 0-15,0 0-13 0,0 0-1 0,0 0 2 16,-6-6 2-16,6 6-17 0,0 0-15 0,5-4-22 16,-5 4-22-16,1-5-48 0,-1 5-120 0,0 0 55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1:17:05.779"/>
    </inkml:context>
    <inkml:brush xml:id="br0">
      <inkml:brushProperty name="width" value="0.05292" units="cm"/>
      <inkml:brushProperty name="height" value="0.05292" units="cm"/>
      <inkml:brushProperty name="color" value="#C00000"/>
    </inkml:brush>
  </inkml:definitions>
  <inkml:trace contextRef="#ctx0" brushRef="#br0">15742 16273 23 0,'0'0'98'0,"0"0"-8"0,0 0 13 0,0 0-20 0,0 0 5 16,0 0-7-16,0 0-3 0,0 0-11 15,0 0 1-15,0 0 4 0,0 0-7 0,0 0 7 16,0 0-9-16,0 0 1 0,0 0 1 0,0 0 1 15,0 0-6-15,-7 4-3 0,7-4-1 0,0 0-7 0,-3 4-5 16,3-4-2-16,-1 2 0 0,-2 1-4 0,3-3 0 16,0 9-7-16,-1-4 0 0,-3 0-6 0,4 2-7 15,-2 0 6-15,2 3-4 0,-3 2 3 16,2 0-12-16,-2 1 5 0,3 5 0 0,0 2 21 16,0 5-3-16,3 3-4 0,-2 1-1 0,2-2-7 15,3 3 1-15,-2 1-5 0,1 2 3 0,1-2-6 16,2 4 0-16,1-2-4 0,-1 0 2 0,-3 1-5 15,2-1 0-15,-1 1-3 0,1-2 5 0,1 1-1 16,-6-4-6-16,2 2 4 0,0-4-3 0,0 0 2 16,1-2-5-16,-3-7 3 0,1 9 2 0,0-10-7 15,-1 2 6-15,-1-3-31 0,3 2 7 0,-4-1-3 16,3-2 6-16,-3-1-2 0,0 0 3 0,1-4-2 16,-1 2-1-16,0 0 5 0,-1-4 2 0,2 1 1 15,-1-4-5-15,0 3-1 0,0-4 0 0,0 1-9 16,0-3 0-16,0 3-8 0,0-2-4 0,0-3-8 15,0 0-14-15,-1 7-15 0,1-7-30 0,0 0-25 16,0 0-116-16,0 0-265 0,-3-15 118 0</inkml:trace>
  <inkml:trace contextRef="#ctx0" brushRef="#br0" timeOffset="1456.78">15654 16307 28 0,'0'0'76'0,"0"0"-12"0,0 0 6 16,0 0-10-16,0 0-6 0,0 0 2 0,0 0-9 16,0 0 7-16,0 0 0 0,0 0-17 0,0 0 23 15,0 0-15-15,0 0 6 0,0 0 9 0,0 0-4 16,0 0 1-16,0 0 0 0,30 4-10 0,-24-3 2 16,-6-1-8-16,14 0 5 0,-9 3-4 0,7-3-2 15,-2 0 1-15,0 1 1 0,-1 0-9 0,3-1 7 16,2 2-1-16,-1-1-2 0,3 0-2 0,1 0-3 15,2 4 3-15,1-3-1 0,-1 2-3 0,3 0 3 16,-3 0-3-16,12 1-3 0,-2 3-4 0,-7-3 4 16,7 3-4-16,4 0 0 0,-1-1-1 0,0-1 0 15,3-1-6-15,-2 2-3 0,2-3-1 0,-1-1 3 16,0 1-2-16,5-1-1 0,-2-1-1 0,-1 1 2 16,0-2-3-16,-2 0-2 0,1 1 1 15,-4-2 3-15,3 1-6 0,-5 1 1 0,3-1-1 16,-5 3 1-16,-6-2-3 0,0 1-1 0,-1-1 1 15,1-1-2-15,-2 1 5 0,4-2-5 0,-5 2 5 16,1-1-8-16,-1-2 4 0,1 1-2 0,-1-2-1 16,0 1 1-16,-1-3-3 0,-3 4 5 0,1-3-4 15,-3 1 0-15,2-1 3 0,-4-1-4 0,4 2 2 0,-8 2 2 16,3-3-4-16,-2 2 1 0,-7 1 2 16,11-3-4-16,-11 3 6 0,8-3-1 0,-3 2 1 15,-5 1-1-15,5-1 1 0,-5 1-6 0,0 0 4 16,0 0 2-16,0 0 0 0,8 0-1 0,-8 0 2 15,0 0 6-15,0 0-7 0,0 0 4 0,6-1-1 16,-6 1 0-16,0 0-1 0,0 0-1 0,0 0 2 16,0 0-2-16,0 0-2 0,0 0-1 0,0 0 2 15,5-5 1-15,-5 5 0 0,0 0-9 0,0 0 8 16,0 0 4-16,0 0 2 0,0 0-1 0,0 0-2 16,0 0 3-16,0 0 1 0,0 0 1 0,0 0 0 15,0 0-2-15,0 0-2 0,0 0 2 0,0 0-3 16,0 0 2-16,0 0-1 0,0 0 1 0,0 0 0 15,0 0 1-15,0 0-3 0,0 0 4 0,0 0-4 16,0 0 2-16,0 0-1 0,0 0-4 0,0 0-1 16,0 0 6-16,-2 11-7 0,3-5 4 0,-2 0-3 15,1 3 3-15,1 3-6 0,-1-4 4 0,4 3-4 16,-3 3 5-16,0-4-7 0,3 7 3 0,-1-2-1 16,-1-1-2-16,2 3 5 0,2-2-4 0,-2 2 1 15,1-1-1-15,1 2 1 0,0-1-2 0,-1 1 4 16,3 1-2-16,-3 0 0 0,-2 1 1 0,2 0-3 15,2 4 2-15,-2 1-3 0,-1-1 0 0,1 3 0 16,-1-8 2-16,1-2-3 0,-1 3 1 16,-1-2-1-16,-1-1 2 0,3 3-4 0,0 1 0 0,-1-3-1 15,-3-2 2-15,6 3-2 0,-6-7 1 16,2 3 3-16,-1-4-7 0,3 2 3 0,-2-3-3 0,-2 1 3 16,-1-5-4-16,4 2 5 0,-3-4-8 0,-1 5 4 15,4-3 0-15,-4-2 6 0,0 1-8 0,0 0 5 16,0-5-1-16,1 5 6 0,2-2-4 15,-3-3-5-15,0 4 6 0,0-4 5 0,0 3-1 16,0-3 0-16,0 0 0 0,0 0-5 0,0 0 9 16,0 6-1-16,0-6 5 0,0 0-9 0,-3 4 0 0,3-4-3 15,0 0 2-15,0 0 3 0,-6 1-1 0,6-1 2 16,-8 1-1-16,3 1 2 0,0 0-5 0,1-1 2 16,4-1 0-16,-10 4-1 0,6-1 1 0,-6 1 0 15,4-3-1-15,-3 2 3 0,-3-1-1 16,3 2 0-16,-5-3-1 0,-5 3 0 0,-1-1 0 15,3-3-2-15,-11 3 0 0,6-2-5 0,-6 2 8 0,-1-2-2 16,1 1 5-16,-3-3-7 0,-1 4 7 16,0-5-1-16,0 2 1 0,-3-2-5 0,2 2 3 15,-3-5-1-15,1 2 0 0,-5-4-2 0,2 4-2 16,-1-1 3-16,1 1-1 0,1 0-1 0,1-1 3 16,2 4 1-16,-1-1-6 0,2 4 5 0,0-1-1 15,3 3 2-15,0-4-1 0,0 5 0 0,0-1-1 16,4 6 6-16,-5-2-2 0,12 0-4 0,-5 4-10 15,3-5 12-15,4 3 3 0,5-5-5 0,-1 2 2 16,6-3 4-16,-1 3-8 0,2-4 0 0,1 0 5 16,-2-1-5-16,3 2 5 0,1-3-5 0,3 1-2 15,-2 1 4-15,1 1 0 0,1-5-7 0,1 6 9 16,-1-3 0-16,0 1 1 0,1 0-2 0,-1-4-2 16,1 3 1-16,2 0-14 0,-1 0-27 0,0 1-58 15,1-2-66-15,-3-2-150 0,0 0-341 0,7 3 150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03:45.985"/>
    </inkml:context>
    <inkml:brush xml:id="br0">
      <inkml:brushProperty name="width" value="0.05292" units="cm"/>
      <inkml:brushProperty name="height" value="0.05292" units="cm"/>
      <inkml:brushProperty name="color" value="#FF0000"/>
    </inkml:brush>
  </inkml:definitions>
  <inkml:trace contextRef="#ctx0" brushRef="#br0">20275 3184 137 0,'-3'-3'142'0,"3"3"-2"0,-1-4-8 0,1 4-3 16,-3-4-9-16,3 4 3 0,0 0 1 0,3-5 0 16,-3 5-6-16,0 0 3 0,1-4-6 0,-1 4-3 15,0 0-1-15,0 0-5 0,-1-5-6 0,1 5 1 16,0 0-5-16,-4-3-2 0,4 3-4 0,0 0-5 16,0 0-8-16,0 0-5 0,0 0-9 0,0 0-6 15,0 0-2-15,-9 10 2 0,9-6-5 0,-1 2-4 16,-2 1-5-16,2 2 0 0,-2-1-5 0,2 3 7 15,-4-1-17-15,5 1-1 0,-1 1 0 0,1 2-5 16,1-1-1-16,-2 3-1 0,2-5-4 0,-1 3-1 16,-1-3-2-16,1 0 1 0,0 0-7 0,0 1-8 15,0-2-12-15,0 1-10 0,0-5-13 0,-4 2-15 16,8-4-14-16,-8 4-18 0,8-4-17 0,-4-4-18 16,-4 5-10-16,4-5-24 0,-3 0-34 0,3 0-18 15,0 0-8-15,-5-13-106 0,0 5-345 0,1-4 152 16</inkml:trace>
  <inkml:trace contextRef="#ctx0" brushRef="#br0" timeOffset="473.93">20033 3059 67 0,'-5'-2'161'0,"5"2"-11"0,0 0-22 0,0 0-9 16,4-7-3-16,-4 7-13 0,1-3-8 0,4-1-2 15,-5 4-4-15,9-3-5 0,-2 3 0 0,-1 0-3 16,3-2 4-16,5 2 0 0,-5 0-6 0,8 0-5 16,-3 0-2-16,4 2-4 0,1 1-6 0,-3-1-3 15,7 3-1-15,-5 2-5 0,4-2-5 0,6 4-7 16,-1-4 0-16,-5 3-3 0,-6-1-3 0,10 5-1 16,-7-5-4-16,5 6-3 0,-8-1-4 0,0 2 0 15,1 3-1-15,3 1-3 0,-3 5 1 0,-6-8-4 16,1 7-4-16,3 1 0 0,-6-8-7 0,0 2 1 15,1 0 0-15,-2 1 1 0,-2-2-7 0,-3 1-2 16,1-2 2-16,-2-1-3 0,1 0 2 0,-3-1-4 16,-3 3-2-16,-2-1 2 0,-1-1-8 0,-5 2-1 15,-9 0-3-15,1 4 3 0,-8-3 0 0,4-4 1 16,-9 3-4-16,0-2 3 0,-2-1 6 0,-1-2-2 16,-2-6 5-16,0 1 5 0,-1 0 5 15,-3-6 5-15,4-5 9 0,0-1 10 0,-14-4 2 0,16-2 4 16,3-1 7-16,-1-7 3 0,6 2-5 0,2-7 3 15,4 0 1-15,7-3-7 0,0 1-6 0,5-5 8 16,5 4-14-16,4-3-5 0,8 0 0 0,2 1-6 16,2-2-3-16,3 6 3 0,2-1-4 0,2 5-8 15,1 1-14-15,3 3-22 0,-2 4-32 0,0 4-50 16,5-4-51-16,2 6-62 0,0-1-156 0,-1 2-418 16,0 2 185-16</inkml:trace>
  <inkml:trace contextRef="#ctx0" brushRef="#br0" timeOffset="53340.632">20946 3045 69 0,'0'0'125'0,"0"0"0"15,0 0-23-15,0 0 8 0,0 0 7 0,-4-7-3 16,4 7-6-16,0 0 0 0,0-4-5 0,0 4-4 15,0 0-4-15,0-6-5 0,0 6-3 0,0 0-4 16,0 0-6-16,0 0-2 0,0 0-4 0,0 0-9 16,-3-3-7-16,3 3 2 0,0 0-10 0,0 0-4 15,0 0-7-15,0 0-2 0,0 0 2 0,0 13-2 16,0-7 0-16,-2 5 1 0,-1 0 1 0,3 2-3 16,-2 4-3-16,2 0 1 0,2 4-5 0,-2 5 0 15,4-1-4-15,-3 1 0 0,2 0-6 0,6 0 3 16,-7-4-3-16,5 3-4 0,-1 0 1 0,-3-5 2 15,3 0-4-15,0-2 0 0,-1-1-2 0,-1 0 3 16,-2-5-5-16,3-2-7 0,-3 1-16 0,0 0-12 16,-1-5-20-16,-1 0-13 0,2-1-15 0,-2 0-18 15,0-2-16-15,0-3-17 0,0 0-15 0,0 0-22 16,0 0-125-16,0 0-313 0,-7-9 139 0</inkml:trace>
  <inkml:trace contextRef="#ctx0" brushRef="#br0" timeOffset="53705.436">20799 3057 74 0,'5'-9'120'0,"4"-1"-5"0,-1 3 0 15,3 1-13-15,4-5-1 0,-5 3 6 16,3-2-9-16,5 1-1 0,-8 2-9 0,6-2-7 0,-5 3 0 15,2 1-10-15,2-1-1 0,-2 2-7 0,0 0-7 16,0 0-1-16,-1 0-6 0,2 3-2 16,-5 1-7-16,3 0-1 0,-1 0-5 0,-3 2 0 15,3 2-7-15,-2 1 1 0,0 1-3 0,4 3-2 16,-4 5 0-16,0-2 0 0,0 3-6 0,0 1-3 0,-4 2 6 16,0-1-9-16,-5-1 2 0,3 1 5 15,-2 0-7-15,-1-1 0 0,-1 1 1 0,-6 0 0 16,1-1-2-16,-3 1-1 0,-8 5-1 0,4-6-2 15,-4 2 0-15,-1-4-5 0,2-2-1 0,-3-1-3 16,1-3 2-16,-1 1-8 0,-1-3-7 0,2-1-9 16,-2-4-27-16,3 1-11 0,3-2-19 0,2-3-22 0,-2-1-18 15,4 1-28-15,-1-3-90 0,-1-1-260 16,8 2 115-16</inkml:trace>
  <inkml:trace contextRef="#ctx0" brushRef="#br0" timeOffset="54561.522">21203 3270 81 0,'-1'-4'183'0,"0"1"-12"16,1 3-10-16,0 0-9 0,-1-5-10 0,1 5-16 15,0 0-12-15,-3-3-14 0,3 3-6 0,0 0-15 16,0 0-6-16,0 0-1 0,-2 13-2 0,0-6-5 15,4 2-2-15,-5 3-6 0,2-2-5 0,0 3-4 16,1 0-6-16,1-1-6 0,-2 1-4 0,1 0-4 16,2-2-1-16,-3 3-1 0,1-5-6 0,2 0-3 15,0 1 0-15,0-3-17 0,-2-2 9 0,3-1-7 16,-1 0-6-16,-1-1-6 0,1-1 1 0,3-1-2 16,-5-1 1-16,0 0 4 0,13-7-12 0,-7 0-4 15,2-3-3-15,0 1-6 0,0-4-3 0,1-1-1 16,-1 0-1-16,-5 3 6 0,3 0 1 0,-1 1-2 15,0 1 10-15,-3 3 7 0,1-1-6 0,1 3 11 16,-2 1-7-16,0-1-1 0,-2 4 7 0,5-4-1 16,-5 4 3-16,0 0 1 0,9 8 7 0,-4-3-2 15,-2 1 6-15,2 0-1 0,-1 2 0 0,1 3 4 16,1 0-3-16,2 0 2 0,-3 1-4 0,0-1 13 16,2-2-12-16,0 0-7 0,1-1-7 0,1-4 5 15,-1 3-7-15,-1-5 0 0,2 2 10 0,-2-3-8 16,3-1 3-16,-1-1 5 0,1-2-6 0,3-2 0 15,-3-2 5-15,-2 0-3 0,3-3 2 0,-2-3 2 16,1-1 1-16,-6-1 2 0,2 0 2 0,-5-1-4 16,2-1 2-16,-6 6 3 0,2-5-5 0,1 4 10 15,-6 1 7-15,2 1 6 0,-1 2 1 0,0 3 1 16,1-1 1-16,-1 1-6 0,-1 2 2 0,-1 0-7 16,3 1 0-16,-1-1-3 0,0 2 0 0,5 1-2 15,-11 0-5-15,11 0 3 0,-9 4-6 0,5-2-3 16,1 0-3-16,2 2 6 0,1 2-6 0,0 0 0 15,3 0 0-15,-2 0-6 0,7 1 2 0,-2 1-2 16,3 1 0-16,0-2 8 0,6 2 1 0,-3 1-2 16,3-1 1-16,0-1-1 0,-2 0-2 0,0-2-3 15,0 0 7-15,2 1-6 0,-3 0 1 0,-3-1-4 16,2 1 7-16,-3 0-3 0,-1 0-1 0,1 0 0 16,1-2 3-16,-5 3 4 0,1-2 0 0,-1 0 1 15,-3 0 3-15,2-1 3 0,-1 1 1 0,-2 0 0 16,2-2 2-16,-1 2-4 0,-2 0-6 0,1-2 4 15,0 0-1-15,0-1-4 0,0-3-23 0,-2 7-18 16,2-7-29-16,2 3-29 0,-2-3-28 0,0 0-88 16,0 0-235-16,0 0 105 0</inkml:trace>
  <inkml:trace contextRef="#ctx0" brushRef="#br0" timeOffset="54837.905">21928 3263 169 0,'0'-3'199'16,"-2"-2"-12"-16,2 5-10 0,-6-7-14 0,2 5-8 15,0 0-18-15,4 2-9 0,-8-1-16 0,8 1-9 16,0 0-14-16,-13 1-4 0,6 3-4 0,-1 3-11 16,0-2 0-16,0 6-6 0,1-2-6 0,1 0-5 15,-1 4-3-15,1 0-4 0,-3-1-7 0,6 3-5 16,-2 0 0-16,1-2-6 0,4-2-1 0,0 4-3 15,0-2-10-15,4-1 0 0,0-1 0 16,0-1-8-16,7 0-6 0,1 1-7 0,-1-3-17 16,1-4-7-16,2 2-24 0,1-4-16 0,5-2-29 0,-4-2-5 15,4-2-26-15,-2 0-9 0,1-5-7 0,-1 0-124 16,-1-4-291-16,-3-2 129 0</inkml:trace>
  <inkml:trace contextRef="#ctx0" brushRef="#br0" timeOffset="55999.577">22107 3045 122 0,'0'0'148'0,"-6"0"0"0,6 0 5 16,-9 10-10-16,5-3-2 0,0 5-4 0,-3 3-9 15,4 1-1-15,-2 2-4 0,1-2-7 0,4 4-9 16,-3 1-8-16,5 2-9 0,-4 2-5 16,2-7-10-16,2 8-7 0,-1-6-5 0,2-2-8 15,0-1-4-15,-1-1-3 0,0 0-7 0,0-5-7 0,0 1-5 16,2 1 0-16,-2-4-3 0,0-3-7 0,-1 1-9 15,2-1-2-15,-2-2-1 0,0-1-2 0,0 0-2 16,1-1 3-16,-2-2-4 0,0 0-2 0,0 0-2 16,0 0-11-16,10-10 0 0,-10 5-1 15,1-2-3-15,3-2 2 0,1 0 3 0,-2 3-2 16,-2-2 0-16,2 4 6 0,-2 1 1 0,1-4-2 0,3 4-2 16,-3 1 8-16,-2 2-2 0,0 0 13 15,7 0 5-15,-7 0 1 0,4 5 3 0,1 0-1 0,-1 2 3 16,-2 1-2-16,1 0-1 0,4 2-4 0,-2-2 0 15,1 4-1-15,1-4-3 0,-1-2-11 16,4 3 3-16,-2-1-8 0,-2-4-6 0,4 1 0 16,3-2-6-16,-4 2-11 0,3-5 3 0,-2 0-15 0,3-2-5 15,-1-4-1-15,0 1-3 0,1 0-3 0,-3-3 3 16,-1 0-4-16,3-4-1 0,-4 3 5 16,1-5 3-16,-5 3 17 0,2-2 2 0,-3 3 13 15,0 1 13-15,-1-2 12 0,-2 5 14 0,0 1 7 16,-2-1 7-16,2 3 3 0,-3-1 4 0,3 4 0 0,-3-3-3 15,3 3-1-15,0 0 3 0,-12 8 2 0,5-1-2 16,-2 2-6-16,1-1-1 0,0 1-1 0,0 2-7 16,2-2-3-16,-1 2-3 0,1-2 2 0,2 0-5 15,-2-2-4-15,4 0-4 0,1-1-4 16,0-1-2-16,-1-1-3 0,2-1-6 0,0-3-4 16,0 4 2-16,0-4-2 0,6 3-1 0,-6-3-2 0,6 0 2 15,-6 0 1-15,7 0-2 0,-7 0 3 16,11-4-1-16,-3 4-4 0,-3-1 4 0,-5 1-4 15,11 2-2-15,-5 0 3 0,2 1-1 0,-1-1 7 16,-1 1-1-16,0 0 3 0,2 1 0 0,-1 1-4 16,0-1-3-16,-2 1 2 0,4-3-3 0,-5 0-3 0,1 2-1 15,0-1 0-15,2-1 4 0,-1-1-4 0,-1-1-6 16,3-2-2-16,-2-2-9 0,6-2-9 0,-3-1 8 16,5-4-2-16,-2-1 1 0,2-1 5 15,-3-1 4-15,3-1 5 0,-4 0-4 0,-1-3 4 16,-1-2-1-16,-2 1-1 0,-1 2 6 0,-3 1 8 15,0 3 5-15,0 2 12 0,-2 3 4 0,0 2 6 0,0 2-5 16,0-3-6-16,0 4 7 0,0 3-2 0,0 0-4 16,0 0 1-16,0 0 6 0,0 0 0 15,4 18-6-15,-2-12 2 0,0 5-4 0,2-2-1 16,1 3-2-16,-1-4-4 0,6 3-8 0,-5-1-15 16,4 1-2-16,-3 0-14 0,1-1-16 0,7 0-9 15,-6-1-2-15,-3-2-6 0,1 3 1 0,-1-6 4 16,-2 3 7-16,-2-1 2 0,-1-2 5 0,0 1 11 15,-1 0-1-15,-2-3 10 0,-2 4-2 0,0-2 5 16,0 1 3-16,-4 0 1 0,-1-1 7 0,2 0 11 16,-5 0-8-16,4 0 5 0,-2-2-9 0,2 2 14 15,1-2 3-15,2-1-2 0,-2 2 1 0,3-1-1 16,5-2 14-16,-4 2-12 0,4-2-8 0,-3 2 8 16,3-2 12-16,0 0 18 0,0 0 7 0,0 0 10 15,20-4-1-15,-6 0 5 0,-1 1 5 0,6-4-7 16,-1-1-4-16,1 0 3 0,9-2 6 0,0-1 5 15,-3 0-1-15,3-3-1 0,-10 7-2 0,2 0-7 16,-3-1 0-16,-1-3 2 0,1 1 2 0,-7 4-2 16,-1 1 5-16,0-2 9 0,-8 4 12 0,5 1 3 15,-3-1 2-15,1 1 2 0,-1-2-6 0,-3 4-4 16,0 0-3-16,0 0-9 0,0 0 0 0,0 0 1 16,-16 9-11-16,6-3-2 0,0 1-1 0,1 0-1 15,-4 5-7-15,4-2-2 0,1 1 1 0,-2 2-9 16,4-1-2-16,3-2-2 0,-2 2 8 0,1 0-6 15,6 0-8-15,0-1-3 0,-1-1-4 0,5-2-1 16,0 2 2-16,0-3-2 0,2 2-2 0,1-4 0 16,1 1-1-16,3-1 0 0,1-2-1 0,0-3 0 15,-2 0-1-15,8-2 1 0,-3 1-2 0,-4 0-2 16,-1-1 1-16,0 0-8 0,-1-1-10 0,-2 1-15 16,-5 1-23-16,2 0-20 0,-2 0-59 0,-4 1-71 15,2-2-226-15,-2 2-464 0,0 0 206 0</inkml:trace>
  <inkml:trace contextRef="#ctx0" brushRef="#br0" timeOffset="56671.632">23462 3021 5 0,'2'-5'163'0,"-4"-1"-13"0,4 5-2 0,-2-5-8 15,0 6-9-15,0-5-9 0,0 5-10 0,0 0-10 16,0 0 5-16,0 0 2 0,0 0-2 0,-2 12 4 0,2-1 1 16,-2 2-4-16,1 6-8 0,-3 5-7 0,1 4-2 15,1-2-9-15,1 3-6 0,0 3-4 16,-1-3-9-16,2 0-6 0,0 2-4 0,0-2-6 16,0 0-4-16,0-4-9 0,2-5-7 0,-1-4-5 15,1 2-13-15,-1-2-18 0,2-4-16 0,-3-2-26 16,0-2-17-16,2-1-33 0,-4-2-5 0,2-5-14 0,0 5-25 15,0-5-19-15,0 0-10 0,0 0-99 16,-7-10-294-16,3 2 130 0</inkml:trace>
  <inkml:trace contextRef="#ctx0" brushRef="#br0" timeOffset="57008.534">23380 3292 60 0,'4'-3'79'0,"-4"3"10"15,13-1-9-15,-2 0-10 0,-1-1-6 0,2 2-10 16,2-3-4-16,2 2 13 0,4 0-18 0,-3-2-7 15,1 1-7-15,0-2 4 0,-2 0-5 0,1-3-3 16,-4 5-6-16,0-3-2 0,-2-2 7 0,0 3-10 16,-2-6 4-16,0 4-8 0,-3-3 12 0,0 2-14 15,1-3 4-15,-2 3-9 0,-1-4 4 0,-2 0 15 16,-1 0-9-16,-1 2 17 0,0 0 4 0,-1-2-10 16,1 2 15-16,-2 1 13 0,0 3 3 15,0 0 13-15,-1 0-8 0,2 0-3 0,-2 4-12 16,3 1 1-16,0 0-6 0,0 0 6 0,-11 10 0 0,8-3 3 15,1 5 2-15,-1 0 2 0,1 5 0 0,-3 1-1 16,2 7 0-16,2-7-1 0,-3 8-5 0,5-5-5 16,-1-3-2-16,3 9-4 0,-2-3-3 15,2 0-1-15,-1-6-6 0,1 0-2 0,2-3-4 0,-3-2-2 16,2-2-4-16,-1 1 0 0,4-2-10 0,-3 0-10 16,-1-2-15-16,1-2-27 0,-2 2-16 15,2-5-27-15,-1 2-23 0,-3-5-24 0,7 0-23 0,-7 0-141 16,0 0-326-16,13-12 145 0</inkml:trace>
  <inkml:trace contextRef="#ctx0" brushRef="#br0" timeOffset="57181.548">23777 3297 48 0,'5'9'194'0,"-4"-3"-6"0,1 1-2 15,-1 0-18-15,1 1-9 0,-2 2-16 0,0 1-7 16,0-3-20-16,2 4-13 0,-2-5-7 0,0 4-16 15,3-4-17-15,-3 1-39 0,0-3-50 0,2 2-65 16,-2-7-55-16,3 5-95 0,-3-5-259 0,0 0 115 16</inkml:trace>
  <inkml:trace contextRef="#ctx0" brushRef="#br0" timeOffset="57308.584">23874 3181 149 0,'-2'-5'154'16,"2"5"-27"-16,0 0-40 0,0 0-52 0,0 0-50 16,0 0-75-16,0 18-97 0,2-12 44 0</inkml:trace>
  <inkml:trace contextRef="#ctx0" brushRef="#br0" timeOffset="57677.481">23993 3292 5 0,'0'-4'201'0,"3"0"0"0,-2 0-10 16,0 1-4-16,-1 3-13 0,-1-9-7 0,1 9-12 16,-4-5-15-16,3 2-10 0,-4 2-9 0,5 1-10 15,-14 0-11-15,5 1-9 0,-1-1-7 0,-1 3-8 16,2 1-6-16,3-1-5 0,-5 0-9 0,4 1-6 16,-1 0-10-16,3 2-3 0,0 1-8 0,0-2 3 15,0 2-5-15,4-1-2 0,0-1-6 0,4 1-2 16,-1 2-5-16,5-2 2 0,0 1-2 0,0 2-2 15,2-1-9-15,7 1 0 0,-6-2-3 0,5 0-3 16,-3 2 0-16,4-2 0 0,-7 1 4 0,2-3-3 16,2 4 1-16,-4-1 2 0,-1-1-1 15,0-2 2-15,-1-1-1 0,0 4-2 0,-3-3 0 0,-2-1-2 16,0 0-6-16,1 0 1 0,-4 1 1 0,-1 0 1 16,-1-2 0-16,-4 2-3 0,-2 0 5 15,-3-1-4-15,0 0 4 0,-2 0 0 0,-4-3 4 16,-1 1-5-16,-4-1 6 0,5-1-2 0,-3-3-2 15,0 1-13-15,3-4-20 0,-2 1-17 0,5-2-37 16,-2-3-24-16,4-3-35 0,4-2-20 0,3-1-141 0,3-1-337 16,2-8 150-16</inkml:trace>
  <inkml:trace contextRef="#ctx0" brushRef="#br0" timeOffset="57871.592">24052 3113 59 0,'5'-3'135'0,"2"2"-11"0,-4-2 0 0,4 1 7 15,-7 2-2-15,10 2 7 0,-4 2-6 0,-2 2 2 16,1 3-8-16,0 1 3 0,-1 2-10 0,3 4-7 0,-5 3-14 16,1-2-9-16,-1 4-5 0,0-3-7 0,0 7-10 15,-2-6-7-15,0 3-1 0,-4-5-6 16,4 3-16-16,-5-2-10 0,3-2-26 0,0 1-30 16,-3-6-26-16,5-1-41 0,-4 0-30 0,4 0-31 15,-5-4-131-15,0-2-313 0,3-1 139 0</inkml:trace>
  <inkml:trace contextRef="#ctx0" brushRef="#br0" timeOffset="58879.27">24038 3339 16 0,'3'-5'144'0,"0"2"-6"0,0 0-18 16,2 1-6-16,3-1-12 0,2 0-18 0,1-1-5 15,2 2 6-15,6-2-19 0,-2 0 0 0,0 3-7 16,3-2-9-16,-5 2-4 0,-3 1-6 0,3 0 2 15,-2 1-7-15,0 2 4 0,-6 1-11 0,2 0 1 16,-2 2 15-16,-4 0 8 0,1 3 4 0,-4 1-4 16,2 3 7-16,-5 0 1 0,0 4-5 0,2-5-5 15,-1 2-2-15,-3 0-9 0,2-2 0 0,1 1-2 16,-1-1-4-16,3-1-5 0,0-2-5 0,-1-1 0 16,1 0-4-16,0-2-2 0,1 0 1 15,2-1-5-15,-1-1 2 0,2 1-3 0,1-4 1 0,-5-1-3 16,13-1-5-16,-5-5-3 0,0 2 0 0,1-2-7 15,-2-1 4-15,2 0-10 0,-2-2-4 0,-3-2-8 16,1 1-5-16,-5-1-3 0,0 1 4 0,0 0 8 16,0 0-4-16,-5 2 2 0,1 0 4 0,-6-1 0 15,2 4-2-15,-1-1 5 0,-2-1 4 0,0 3 1 16,0-2 4-16,0 1 2 0,4 4 1 0,0-2 0 16,2 1 1-16,-2 0-4 0,3 0-3 0,4 2 2 15,-5-2 0-15,5 2 3 0,0 0 0 0,0 0-2 16,8-5 2-16,1 3-5 0,0-1 10 0,1 1 0 15,3 1 3-15,-1 0-2 0,4-1 4 0,1 4 3 16,-3-2-1-16,4 1 4 0,-2 0-3 0,2 3 2 16,1-1 2-16,-1 4-1 0,-1-2-1 15,-1 0 1-15,-5 3-1 0,-1-2-1 0,0 1-1 16,0 1 2-16,-3 0-5 0,0 1 2 0,0 0-2 0,-4 1 2 16,-1-5-2-16,0 0 2 0,0 1-2 0,-2 0 2 15,0-4-2-15,0 2 5 0,0-4-4 16,-2 7 0-16,2-7-4 0,-5 4 3 0,5-4-7 15,0 0 3-15,0 0-1 0,0 0-2 0,0 0 0 16,-6-12 0-16,6 8-9 0,0-3 10 0,1 1-5 16,2-6 3-16,-1 3 0 0,-1-2 0 0,3-1-2 15,-1 5 4-15,-1-4 0 0,2 3 0 0,-4 2-4 0,2 0 0 16,0 3 5-16,2-4-5 0,-2 5 0 16,0-1 0-16,-2 3 1 0,5-3-4 0,-3 2 3 15,-2 1 5-15,0 0-6 0,11 4-3 0,-9-1 6 16,2 1 2-16,2 3 0 0,-2-3 2 0,0 3-3 15,0 1 4-15,2 1-6 0,-2-3 4 0,2 0 2 16,-2 1-7-16,0 0 7 0,1-2-2 0,-1 0-1 16,1-1-1-16,3 1 3 0,-4-3-6 0,2 2 8 0,2-3-6 15,-2-1-4-15,-6 0 7 0,17-1-5 16,-9-2 6-16,-3 1-12 0,5-4 1 0,-1 1 4 16,-2-1-5-16,1-1 9 0,-2-2-4 0,1 4 8 15,-3-6-12-15,1 1 5 0,-1-2 3 0,-2 0 2 16,0 5-2-16,0-1 7 0,-1 3 10 0,0-2 14 15,-1 4 8-15,0-2 6 0,2 2-4 0,-2 3-1 16,0-6-8-16,0 6 1 0,0 0-5 0,0 0-2 16,0 0-3-16,0 0-1 0,-4 13-1 0,0-2 0 15,4 2-3-15,-2 4-2 0,0 2 0 0,2 6-1 16,2 3-1-16,0-1-3 0,-2 2 0 0,5-3-2 16,-2 5 0-16,-2-1-3 0,-1 1 3 0,0 1 6 15,3-3-9-15,-3 4 1 0,2 0 0 0,1 0 1 16,-4-4-1-16,2 1-1 0,-1-2-2 0,0-1 2 15,-1-1-3-15,-3-7-2 0,0-2 6 0,0 0-1 16,0-5-1-16,-2-1 1 0,-2-1 0 0,0-1 3 16,-2-2-4-16,1-2 2 0,-1 0 1 0,-1 2 1 15,-1-4-1-15,-1-1-1 0,-1-2-1 0,-5-2 2 16,2-1-3-16,-2-5 2 0,0 4-5 0,-8-10 1 16,7 6-3-16,-6-4-3 0,3-3-18 0,0-3-35 15,0 0-59-15,0-1-76 0,0-1-215 0,4-2-438 16,3 1 194-16</inkml:trace>
  <inkml:trace contextRef="#ctx0" brushRef="#br0" timeOffset="62576.82">20214 4105 53 0,'0'0'74'0,"0"0"-6"0,0 0 0 16,0 0 0-16,0 0 4 0,0 0-10 0,0 0-4 16,0 0 4-16,0 0 4 0,0 0-2 0,0 0-2 15,0 0-8-15,-6-6 0 0,6 6 2 0,0 0-4 16,0 0-2-16,0 0 2 0,0 0-17 0,0 0 0 0,0 0 5 15,0 0-8-15,0 0 8 0,0 0-14 16,0 0 6-16,0 0-2 0,0 0-2 0,-2-5-7 16,2 5-2-16,0 0 3 0,0-6-8 0,0 6 9 15,-2-3 3-15,2 3-4 0,0 0-7 0,-1-6-6 0,1 6 6 16,0 0-4-16,0-5 0 0,0 5 2 16,0 0-3-16,0-6-2 0,0 6-2 0,0 0-3 15,1-5-2-15,-1 1 4 0,0 4-2 0,4-5-6 16,-4 2 4-16,4 1 5 0,-2-2-2 0,1 1-1 15,2-2-6-15,-1 1 0 0,0 1 7 0,-1 1-12 16,-1-1 7-16,2 0-2 0,-4 3 1 0,5-4 2 0,1 3-1 16,-2 0 2-16,-4 1 3 0,0 0 1 15,9 4 2-15,-4 1 2 0,2 0 1 0,-6 0 5 16,8 6-6-16,-8-3 5 0,6 2 2 0,-5 4-1 16,1-1-1-16,-3-1 3 0,0 1-1 0,0-1 0 15,-3 1 0-15,1-3-5 0,-1 5 3 0,-5-1 1 16,-2 1 0-16,1-3-1 0,-1-1-2 0,1-1-2 15,-4-3 8-15,-1 3-13 0,3 0-1 0,-1-7-8 16,-3 3 11-16,5 0-5 0,-3-4 3 0,1 0-1 16,1 2-3-16,-1-3 1 0,2-1 2 0,2 0-3 15,-3-1 2-15,2 0-3 0,3-2 1 0,-2 1-7 0,3 0 5 16,-3-2 0-16,3 2-4 0,5 2 2 0,-5-4-2 16,1 1 2-16,4 3-11 0,0-2 2 15,0 2 0-15,0 0 8 0,7-5 2 0,-7 5-2 16,11 0-1-16,-2 2 10 0,1-4-6 0,2 4-1 15,2-4 0-15,-1 5-2 0,1-3-2 0,3 3 11 16,1-1-6-16,2 0-1 0,-1 0-1 0,1-1-10 0,-7 0-14 16,2 1-18-16,2-2-30 0,-6 0-28 0,0 0-28 15,-5 0-118-15,1 0-269 0,-7 0 119 16</inkml:trace>
  <inkml:trace contextRef="#ctx0" brushRef="#br0" timeOffset="63087.369">20086 3807 45 0,'0'0'130'15,"-3"-7"-14"-15,3 7-11 0,0-2-6 0,0 2-20 16,5-4-11-16,-1 2 2 0,2-1 0 0,-1 2-5 15,-5 1-11-15,16 1 0 0,-2 1 4 0,-1 1-5 16,1-2 5-16,2 6-12 0,3 0 3 0,8 1 3 16,0 5-1-16,-1 0 4 0,1-2-8 0,1 5-8 15,0-2 2-15,-3 6 2 0,2-3-4 0,-1 4-1 16,3-1-15-16,-6 0 13 0,-1 3-6 0,2 2-2 16,-8 1-3-16,1 1-1 0,-1-3-5 0,-4 3 0 15,-1 1 3-15,0-3-6 0,-3 1 6 0,-7-5-7 16,2 2 0-16,-6 4 2 0,1-3 2 0,-2-4-2 15,-8 3-1-15,-1 0-1 0,-3-2-3 0,-5 1 3 16,-3-2-3-16,-1 0 2 0,-9-2-1 0,1-1-3 16,-1-3 0-16,-5-3-1 0,2-2 0 0,-13 3-4 15,11-4-1-15,-1-4 4 0,2-1-4 0,-3-1 3 16,3-5-2-16,-1-2 1 0,6-4 0 0,0 0 2 16,1-3-3-16,4-4-4 0,2-3-1 0,2-6 3 0,4-2-7 15,4-3 2-15,2-3 2 0,0-16 4 16,10 1-5-16,-1-4 0 0,5-3 0 0,5-1 0 15,0 0-4-15,8 4 4 0,1 5-7 0,0 13 1 16,0 0-3-16,1 5 7 0,3 3-2 0,-2 6-8 16,-5 6 5-16,-2 7-7 0,0 0-4 0,-1 6-30 15,1 4-26-15,1 5-45 0,5 6-46 0,-8 3-111 16,4 7-299-16,3 5 133 0</inkml:trace>
  <inkml:trace contextRef="#ctx0" brushRef="#br0" timeOffset="66609.451">22985 3212 17 0,'0'0'31'0,"4"2"-7"16,-4-2-5-16,0 0-1 0,0 0 0 0,0 0-10 16,6 0-12-16,-6 0-19 0,0 0-22 0,0 0 9 0</inkml:trace>
  <inkml:trace contextRef="#ctx0" brushRef="#br0" timeOffset="67141.784">23130 3413 64 0,'0'0'94'0,"0"0"-13"0,0 0 4 15,0 0-3-15,0 0-15 0,0 0 3 0,0 0-8 16,0 0-12-16,0 0-2 0,0 0-3 0,0 0-8 16,0 0-5-16,19 0 5 0,-19 0 3 0,9 0 3 15,-3 0-2-15,3-4-7 0,-1 3-2 0,3-2 0 16,2 1-10-16,-2-2 1 0,3 1-4 0,-3 2-6 15,-1-1 3-15,5 0 1 0,-6-1-6 0,5-1 2 16,-5 4-3-16,-1-3 3 0,-3 2 2 0,4-1-10 16,-4 2 5-16,0-1-13 0,-5 1 12 0,8 0-8 15,-8 0 9-15,0 0-6 0,9 0 1 0,-9 0 4 16,2-2-3-16,-2 2 2 0,5-5 1 0,-5 5-4 16,0 0 0-16,0 0 0 0,0 0 0 0,0 0 5 15,4 0-4-15,-4 0-6 0,0 0-20 0,0 0-37 16,0 0-49-16,0 0-90 0,0 0-212 0,-9-6 94 15</inkml:trace>
  <inkml:trace contextRef="#ctx0" brushRef="#br0" timeOffset="70847.182">20953 4039 77 0,'0'0'108'0,"0"0"-8"16,0 0-14-16,0 0 1 0,0 0-10 0,0 0 2 16,0 0-6-16,0 0-6 0,0 0 6 0,3-6-11 15,-3 6 0-15,0 0 8 0,0 0 0 0,0 0-3 16,0 0-6-16,0 0-4 0,0 0-4 0,0 0-3 15,0 0-6-15,0 0-5 0,0 0-3 0,0 0-3 16,0 0-3-16,0 0-6 0,0 0-2 0,4 18 10 16,-7-9 2-16,6 4-1 0,-6 3 1 0,3 4 0 15,0 5-3-15,-4 4-1 0,4-3 2 0,-1 3 2 16,-2-3-12-16,2-7-3 0,-5 10 1 0,6-3-3 16,-3 1 2-16,3-4-5 0,0-6 1 0,-1 0-1 15,1-5 2-15,0-2-5 0,-1 1 0 0,2-1-4 16,-2-3 2-16,1-2-4 0,0 4 1 0,0-7 0 15,-3 3-3-15,3 0 5 0,0-5-3 0,0 4 3 16,0-4-10-16,0 0 3 0,0 0-3 0,0 0-8 16,-9-11 5-16,9 6-8 0,-1-2 2 0,-3-6 6 15,1 3-8-15,0-6 3 0,0-2 0 0,2 0 1 16,2-9 2-16,-2 2-2 0,1-7 2 0,1 0-3 16,3-1 2-16,1-1-1 0,0-4-1 0,0 4 5 15,3 1-1-15,-4 3-1 0,10-2 9 0,-9 3-8 16,6 3 5-16,3 2-4 0,2-1 8 0,-2 9-3 15,-1 1 2-15,1-1 2 0,-1 3 1 0,0 3 4 16,1 1-4-16,-2 4-5 0,0 0 3 0,-1 1 0 16,-2 4 4-16,4 0-4 0,-4 1 1 0,2 6 4 15,-3-1 0-15,-3 6 1 0,1 0 0 0,-3 5 2 16,0 1 4-16,-5 10-3 0,-3 0 1 0,-4 1-2 16,0-2 0-16,-5 2-5 0,-1-2-2 0,-6 0-5 15,3-3 2-15,-1 0 0 0,2-2-6 0,-4 0 1 16,7-6-3-16,1-4 3 0,-1 1-12 0,5-6 8 15,-1 0-3-15,1-1-10 0,4-1-10 0,1 0 10 16,0-2-3-16,0-1-4 0,1 2-8 0,3-4 6 16,-4 3 5-16,4-3 2 0,4 5 7 0,-4-5-4 15,5 3 2-15,-3-1 9 0,5 0-3 0,-1-1 10 16,0 2-1-16,7 0-1 0,-4 2 3 0,1 0 3 16,6 4 2-16,-4 3 0 0,1-8-3 0,0 7 7 15,2-5-8-15,-5 4 3 0,7-3-4 0,0 3-7 16,-2 0 11-16,-1 0 2 0,5-3-6 0,-7-2 0 15,2 2-4-15,1-4-2 0,4 1 2 0,-8-1-6 16,2-1-2-16,-1-2-8 0,0-1-4 0,-1 1-9 16,-1-3-3-16,2 2-8 0,-2-2-5 0,-2-1 3 15,-2-1-1-15,2-2-9 0,-2 0 5 0,2-3-1 16,-4 2-6-16,1-4-3 0,-1-1 9 0,0-3-1 16,-1 2 2-16,-1-3-2 0,-2 4 8 0,0 0 4 15,0 2 12-15,-2 0 15 0,2 3 11 0,-3 0 5 16,-1 2 29-16,1 3-6 0,-2-1 2 0,0 1 1 15,-3 3 14-15,-3 2-6 0,2 2 5 0,2 0-1 16,-3 1 6-16,5 5-3 0,-4-2-8 0,3 2 2 16,1-1 1-16,-2 2 0 0,5 1-10 0,-3-2 0 15,5 1-8-15,0 0 4 0,2 5 4 0,1-3-4 16,6 1-7-16,-2 0 2 0,-2-3-7 0,7 3 1 16,-2-10 0-16,0 2 2 0,8-1-5 0,-4 0-3 15,7-1 6-15,-1-4-1 0,2-1-13 0,6-4-3 16,0-1 12-16,-1-3-10 0,1 0-3 0,-5-2-4 15,3 0-10-15,-8 0-10 0,-2 0-3 0,1-5-8 16,-5 3-4-16,-1 0 7 0,-1 4-17 0,-3-1 18 16,-1-1 6-16,-4 0-5 0,-2 2 7 0,0 0 7 15,-4 3 4-15,-2 1 25 0,-2 0 1 0,-1-2 12 16,-3 5 22-16,0 0 6 0,-7 1 10 0,4 4 2 16,-6 1 9-16,7 1-2 0,-5 0-3 0,6 0-5 15,-1 1-5-15,4-1-7 0,1 1-3 0,-2-1-6 16,4 2-2-16,3-4-4 0,0 1-8 0,4 0 2 15,0 0-7-15,4 0 4 0,-1-1-4 0,3-3-1 16,6 0-9-16,-2-2 6 0,4 1 1 0,0-1-4 16,2-1-3-16,-4 1 0 0,1 0 0 0,-4 2 0 15,4 0-3-15,-3-3-3 0,-2 3 5 0,0 3 0 16,0-2-4-16,0 5 0 0,-2 1-3 0,2 1 7 16,-2 1-5-16,-1 2 5 0,1 5-4 0,2 2 2 15,-4 1 1-15,0 0 3 0,1 8-6 0,-1 0 2 16,-2 2-1-16,1 3-10 0,0-5 5 0,-2 0-9 15,-1 0-12-15,-2-2-10 0,0 0-7 0,-1-4-4 16,1-3-12-16,-3-1 4 0,0 2 1 0,-2-4-1 16,3-3 0-16,-3-3 1 0,3 1 7 15,-2-4 1-15,1 0 4 0,-3-2 2 0,1 1-15 16,1-2 18-16,0-2-1 0,-2 1 12 0,1-4 1 0,-1-2 7 16,0-2 0-16,-2-1-1 0,6-6 5 0,-5-1 12 15,5-2 1-15,-1-2 3 0,0-6 13 0,0-1-1 16,5-3 6-16,0-2 1 0,1 2 5 0,7 1 5 15,1 0 4-15,0 2 0 0,5 0 2 0,0 0 1 16,8 1-1-16,-5 2-6 0,4-1-2 0,2 3-3 16,1 1-5-16,-2 1-3 0,1 1-1 0,-3 3 0 15,-3 4-8-15,1 4 3 0,-5-4-2 0,2 4-1 16,-3 0-13-16,-2 2 6 0,-4 1 1 0,1 2 5 16,-1-1-4-16,2 2 1 0,-8 0-1 0,6 4 3 15,-3 2 11-15,-2 0 5 0,-1 2 6 0,1 0 3 16,-1 2 2-16,0 1-5 0,-2-1-3 0,0 2-3 15,0 0 0-15,0-1-5 0,2 1-1 0,-1-1-2 16,-1-4-3-16,2 1-1 0,0 0-3 0,0-3-2 16,0 1-2-16,0 1-4 0,1-4 0 0,1 1-2 15,1-2-3-15,-3-2 2 0,0 0 0 16,14-4-6-16,-6-1-2 0,1-3 2 0,0-1-3 0,5-3-1 16,-3-1 5-16,3-2-7 0,-5 3 0 0,1-4-1 15,-2-2 1-15,1 2 3 0,-3 0-2 0,-2 4 7 16,0-4-5-16,-2 5 3 0,-2 0 3 0,2 1 7 15,-4 3 5-15,2 2-2 0,-2 1 4 0,4-1 2 16,-2 1-2-16,2 0-4 0,-2 4-2 0,0-7-3 16,0 7-6-16,0 0 3 0,0 0 3 0,0 0-1 15,5 12 4-15,3-8-3 0,-6 2-6 0,8 1 3 16,-3 1-8-16,4 1-5 0,0 0-7 0,1 2-12 16,1-2-9-16,4 1-9 0,-4-2-5 0,-1 1-10 15,-1-4-7-15,1 3-7 0,-3-1-3 0,0-1 11 16,-2 2 5-16,-4-1 5 0,1-4-4 0,-1 3 7 15,-3-1 12-15,-3 0 7 0,-1 0 2 0,1 0 12 16,-4 0 5-16,2 0 7 0,-6-5-1 0,0 5-1 16,-3-2 4-16,1 1 11 0,-2-3-6 0,1 0-10 15,-1 0-4-15,2-1 4 0,0 0-29 0,2-2-15 16,-1-2-20-16,2 0-29 0,0-1-77 0,1 1-198 16,1-4 88-16</inkml:trace>
  <inkml:trace contextRef="#ctx0" brushRef="#br0" timeOffset="71449.552">22249 3987 13 0,'5'-3'196'16,"-4"-1"-17"-16,1 1-16 0,-2 3-13 0,2-3-18 16,-2 3-9-16,0 0-11 0,3 8-4 0,-3 0-11 15,-3 2-4-15,3 3-12 0,0 6-2 0,0-2-11 16,0 2-1-16,0 8-4 0,0-2-8 0,0-5-3 15,-1-1-3-15,1 5-6 0,1-6-1 0,-1 4-3 16,0-3-5-16,3-1-3 0,-2-3-3 0,2 1-7 16,-2-4 0-16,1 1 2 0,4-4-8 0,-4-1-1 15,6 0-3-15,-3 0 3 0,4-3-9 0,1-3-1 16,-1 1-3-16,3-6-19 0,-2 1-8 0,2-1-11 16,-1-3-13-16,-2-2-10 0,2 1-7 0,2-7 5 15,-2 1-6-15,-3-1 9 0,-3-1-1 0,-1-1 6 16,0 1 10-16,-4 5 0 0,0-2 1 0,0 0 15 15,0 2 6-15,0 0 17 0,0 4 10 0,0-2 15 16,-3 3 2-16,2 1 0 0,1 4 4 0,0 0-1 16,0 0-1-16,-9 8 3 0,5-2-2 0,0 3-5 15,-2 3-3-15,2 0 2 0,3 0 1 0,-2 4-9 16,3-2 6-16,0-3-5 0,4 1 1 0,-4 1-1 16,4-1-1-16,2-2-3 0,-2-2-2 0,5 3 1 15,-1-5-2-15,2 1 1 0,-1-3-1 0,2-2-4 16,1-1 2-16,0-1-9 0,-1-1-5 0,2-1-8 15,-2-2-10-15,1-4 10 0,-1 1-7 16,1 1-16-16,-1-2 8 0,1-5-10 0,2 2 15 0,-6 3 5 16,-1-1-1-16,2 2 8 0,0 1-6 0,-4 1 5 15,0 3 4-15,1-1 3 0,0 1 0 0,-6 2 3 16,11 5 11-16,-3-3 18 0,-3 2 0 0,0 3 2 16,3 0 5-16,-2 0 4 0,1 1-2 0,-2 1 0 15,4-2-5-15,-4-2 2 0,0 0-4 0,1-3-1 16,-1 4 1-16,1-5-2 0,2 4-5 0,0-2 1 15,4-4-1-15,-1-1-2 0,1-3-5 0,2 3-7 16,2-5-7-16,0-1-10 0,-4 1-13 0,1-2-16 16,0-1-18-16,1-2-21 0,1-1-29 0,-4 1-18 15,-6 2-101-15,-4 0-250 0,-1 1 112 0</inkml:trace>
  <inkml:trace contextRef="#ctx0" brushRef="#br0" timeOffset="71731.392">22222 4121 140 0,'0'0'195'0,"-9"0"-18"0,9 0-11 16,0 0-11-16,0 0-3 0,0 0-17 0,19-7-8 15,-6 6-12-15,6-3-13 0,3 0-10 0,6-2-6 0,0-1-8 16,2 0-7-16,5 0-8 0,-4 0-3 0,0-2-7 16,-3 3-6-16,-2-3-7 0,-5 4-5 0,-3-3-7 15,-3 6-17-15,-1-2-16 0,-6-2-18 0,1 2-18 16,-4 2-28-16,0-1-30 0,-1 0-26 16,-4 3-26-16,0-5-119 0,0 5-291 0,-9-4 129 0</inkml:trace>
  <inkml:trace contextRef="#ctx0" brushRef="#br0" timeOffset="71920.879">21689 4102 89 0,'0'0'69'0,"0"0"-53"16,0 0-45-16,0 0-32 0,0 0 14 0</inkml:trace>
  <inkml:trace contextRef="#ctx0" brushRef="#br0" timeOffset="72822.63">22912 4263 76 0,'3'-3'118'0,"-2"-2"-9"0,2 0-6 0,4-3-6 16,0 0-12-16,-2-1-5 0,1 1-8 0,2-2 4 16,-2 2-3-16,-1-2-2 0,-1 1-6 15,-3 1 2-15,1 2 2 0,2-1 6 0,-3 1 3 16,-1 2 3-16,-1 0-4 0,-1 0-7 0,2 4-3 0,-5-2-6 15,5 2-8-15,0 0 1 0,-18 3-3 0,12 1 0 16,-2 3-3-16,0 2-3 0,0-3-5 0,3 6-5 16,-3-3 1-16,0 4 1 0,3 3-12 0,-1-6 1 15,2 3-3-15,4-2-2 0,0-1 0 0,1 2-7 16,2-1 6-16,2-1-10 0,2 1-4 0,1-4 3 16,7 3-3-16,1-3-3 0,3 0-6 0,1-3-14 15,7-4-21-15,1 4-22 0,-1-4-26 16,-5-3-13-16,7-4-15 0,-9 4-13 0,8-5-7 15,-8 1 2-15,0 1 0 0,-3-4 6 0,1 2 15 0,-3 0 10 16,-5 1 9-16,2 0 14 0,-3-1 10 0,-3 1 15 16,2 1 18-16,-4 0 21 0,-2 0 14 0,0-1 2 15,0 1 17-15,-2 2-4 0,0-1 16 0,-4 0 0 16,3-1 1-16,-3 3 6 0,0 2 8 0,4 1-2 16,-10-2 3-16,3 0 3 0,7 2-5 0,-16 3 8 15,3-2 5-15,3 3 0 0,-2 2-8 0,1-1 4 16,1 2-10-16,-1 1-1 0,2-1-3 0,3 1-8 15,-3 2-3-15,2-2-5 0,2 1 2 0,0-2-6 16,1 1-3-16,0-3 1 0,3 2-7 0,1 0-1 16,1-3-1-16,-1 1-7 0,4-3-16 15,0 0-4-15,1-1-1 0,-5-1-10 0,15-5-4 0,-5 0-1 16,1-2-5-16,0-1 10 0,2-2-18 0,3 1 17 16,-3-6 0-16,2 3 1 0,-3-4 4 0,-2 0 0 15,4-7-1-15,-2-2-2 0,-2 1 6 16,-4-2-4-16,2-1 10 0,-3 2 9 0,0 2-15 15,-2 3 8-15,-2 0 11 0,3 4 12 0,-3 0 11 0,-1 6 18 16,0 2 12-16,0 1 10 0,3 1 1 0,-3 2-2 16,0 0-16-16,0 4 0 0,0 0 1 15,0 0-6-15,0 0 11 0,0 0 3 0,-4 21-2 0,0-6-3 16,1 4 2-16,2 5 3 0,-1 5-7 16,2-4-2-16,-3 4 4 0,3-1-5 0,0-1-3 15,3 2-2-15,-1-5-5 0,5 0-2 0,-2-4-5 0,2-1-1 16,2 4 1-16,1-5-4 0,1-3-4 0,0-3 3 15,3 3-3-15,0-4-6 0,4-1 3 0,-4-1-5 16,4-4-1-16,1-2 1 0,-2 0-18 0,-3-1-36 16,-4-3-42-16,6-3-42 0,-7 0-48 15,0-2-149-15,-2-1-351 0,0-2 156 0</inkml:trace>
  <inkml:trace contextRef="#ctx0" brushRef="#br0" timeOffset="73341.603">21393 4935 146 0,'0'0'149'0,"11"0"-9"0,-3-2-9 0,4-1-15 16,0 1-14-16,6-1-11 0,2-1-1 0,1 1-12 16,-2-2-9-16,0 3-11 0,3-1-4 0,-4-2-9 15,-4 4-27-15,-2-1-33 0,-1-2-37 0,-1 2-35 16,-2-1-103-16,-3 2-204 0,-1-2 91 0</inkml:trace>
  <inkml:trace contextRef="#ctx0" brushRef="#br0" timeOffset="73602.347">21444 4740 145 0,'-4'-1'222'16,"1"-2"-18"-16,2 1-19 0,1 2-18 0,0 0-17 16,-5-5-13-16,5 5-16 0,0 0-11 0,0 0-7 15,23 5-10-15,-10-4-9 0,4 1-6 0,3 2-7 16,0 1-10-16,-2 0-5 0,5 0-5 0,-3 0-6 15,1 3-2-15,-2 1-7 0,-1-1-2 0,-1 1-3 16,-1 0 0-16,-3 3-2 0,-2-2-4 0,-3 2-2 16,-2 3-2-16,-5-3-1 0,-1 4 0 0,-3-1-6 15,-3 2-13-15,-6 0-24 0,-3 4-28 16,-5-1-34-16,1 0-37 0,-2-4-43 0,-3 4-30 0,-3-3-100 16,1 0-321-16,2 0 142 0</inkml:trace>
  <inkml:trace contextRef="#ctx0" brushRef="#br0" timeOffset="74197.434">22077 4707 140 0,'0'0'145'0,"-1"-4"-1"16,1 4-6-16,0 0-6 0,0 0-10 0,0 0-12 0,1-3-2 15,-1 3-4-15,0 0-15 0,0 0-6 0,0 0-3 16,0 0-11-16,0 0-2 0,0 0-5 16,0 0-6-16,-2 13 6 0,2-6-4 0,0 5-1 15,0 2-6-15,0 3-11 0,1 0 5 0,-1 4 6 16,1-1-5-16,4 6-2 0,-5-6-7 0,2 3-1 15,1-4-8-15,-2 0-2 0,0-2-1 0,2-1-19 16,-2-3-23-16,2 1-19 0,-3-4-30 0,0-3-21 16,5-2-27-16,-4 2-26 0,-1-4-26 0,0-3-107 15,-6 4-295-15,6-4 130 0</inkml:trace>
  <inkml:trace contextRef="#ctx0" brushRef="#br0" timeOffset="74509.306">21941 4602 105 0,'0'-6'168'0,"0"1"-12"0,1 1-13 0,3-1-9 0,1 1-10 16,4-3-11-16,0 4-10 0,5 0-5 16,4 0-10-16,1 3-10 0,2 2-6 0,-1 1-11 0,7 4-3 15,-1 3 0-15,0 2-13 0,-3 3-2 0,3-1-7 16,-3 6 1-16,-3-1-3 0,2 2-1 15,-5-1-5-15,-2 0-5 0,0 1 0 0,-2 1-1 16,-4-6-2-16,-1 4 0 0,-2 0-1 0,-2-2 2 16,0 2-6-16,-4 3 0 0,-3-5-2 0,1 0 0 0,-2 1 3 15,-1-2-9-15,-4 0 0 0,-3 1-7 0,-6 4-11 16,-5-2-14-16,1-5-17 0,2 2-12 16,-3-1-8-16,0-2-6 0,-2-1-12 0,2-1-11 0,4-5-6 15,-2 1-13-15,-6 1-9 0,8-2-8 0,1-1-68 16,0 0-209-16,3-5 93 0</inkml:trace>
  <inkml:trace contextRef="#ctx0" brushRef="#br0" timeOffset="75617.199">22460 4954 108 0,'15'-12'116'0,"-2"0"-5"0,1-2-10 0,-4 4-14 0,-2 0-11 16,1 0-9-16,-3-1 3 0,1 3-13 0,-4-2-7 15,0 3 6-15,-3-1-8 0,0 4-2 0,-1-3 4 16,-3 1-3-16,-1 5-1 0,0-2 1 0,-4 3 10 16,0-2 6-16,-2 4 8 0,-2 1 2 15,0 3 0-15,1 2 1 0,-2 1-4 0,0 1-2 0,4 0-4 16,-2 3-4-16,3 1-2 0,-1 0-7 0,3 1-4 15,0-3-4-15,2-2-6 0,4 6-1 16,1-3-7-16,1 1-3 0,4-2-3 0,0-3-3 16,0 2-4-16,3-2-1 0,2-3-1 0,3 0-1 0,1-2-6 15,4-1-9-15,1-2-14 0,3-1-22 0,-3-3-20 16,1-1-13-16,2-1-19 0,-3 0-13 0,1-4-12 16,1 1-6-16,-7-2-6 0,3 0 3 0,-2 1 4 15,-3-3 3-15,-1-3 6 0,0 2 5 16,-1 0 11-16,-5 1 13 0,-1 0 23 0,-2 2 24 15,-2-2 19-15,4 3 29 0,-5-2 23 0,1 6 17 0,0-2 15 16,0 2 19-16,0 0 7 0,0 5 6 16,-3-7 4-16,3 7-14 0,-4 0-4 0,4 0-5 0,-4 10-3 15,2-3-1-15,1 2-6 0,-2 0-4 0,3 3-9 16,-1 2-2-16,0-2-7 0,1 5-6 16,0-5-3-16,0 2-3 0,1 3-5 0,0-4-6 0,2-4 1 15,-2 3-3-15,1-3-6 0,0-3 3 0,-1 3-7 16,0-4-2-16,1-3-1 0,0 1-4 15,1-1 2-15,1-1 1 0,-4-1 0 0,9 0 3 0,-9 0-9 16,8-6-12-16,-2 2-6 0,-3-3-10 0,3-1-9 16,-1-2-10-16,2 1-4 0,-3-1-1 0,1-3 6 15,2 2-1-15,-4 1 5 0,0 1 3 0,0 1 5 16,2 1 6-16,-3 2 7 0,-2 0 6 0,3 1 4 16,-1-1-5-16,-2 5 9 0,4 0 8 0,-4 0 11 15,0 0 1-15,7 8 7 0,-6-4 3 0,4 1-4 16,-4 2 0-16,4 0-1 0,-3 0-1 0,1 1-1 15,1 2-1-15,0-6-4 0,-3 4 1 0,2-1-2 16,-2-1 1-16,2 0-3 0,-2-1-5 0,0-1-1 16,3 2-1-16,-1-2-2 0,-3-3-3 0,0-1 5 15,2 4-3-15,-2-4-11 0,0 0-14 0,8 0-10 16,-8 0-20-16,5-7-10 0,-1 1-8 0,0 1-4 16,-3-1 7-16,3-1 0 0,0-1 6 0,-3 0 11 15,0 4 7-15,-1-3 3 0,5 2 14 0,-2 0 4 16,-2 2 6-16,2-2 5 0,-2 4 7 0,2-2 1 15,-3 3 12-15,0 0 14 0,0 0 9 0,0 0 11 16,14 4 9-16,-12-1 2 0,-1 2 5 0,2 0-6 16,2 0-8-16,-4 2-6 0,3-3-3 0,-2 0-4 15,3 2-2-15,0 0-3 0,-3-2-3 0,2 1-3 16,0-1-4-16,0-1 1 0,0-3-6 0,1 2-2 16,-5-2-24-16,12-2-18 0,-5-1-26 0,-1-1-12 15,2-4-18-15,2 1-9 0,-1-3-2 0,-4 3 1 16,3-4 3-16,-2 1 10 0,-2 1 8 0,1 3 17 15,-3-1 16-15,0 3 23 0,2 1 25 0,-3-2 5 16,-1 3 3-16,0 2 8 0,0 0 5 0,0 0 18 16,9 9 16-16,-8-1 5 0,-1-1 1 0,3 0-1 15,-2 4-7-15,2-1-5 0,-1 1-4 0,2 0-7 16,-1-1-2-16,6 0 8 0,-3 0-14 0,2-2-4 16,-2 0-2-16,1-3-7 0,3 1-4 15,-5-2 2-15,4-2-4 0,-1-1-2 0,3-2-14 0,-1-2-14 16,-1 0 0-16,3 0-19 0,-2-4-9 0,0 0 2 15,0 2-2-15,-5-5 8 0,3 2-6 0,-5-3 0 16,-1 1 2-16,0 0 3 0,-2-2 5 0,-2 2 6 16,-3-1 12-16,1 1 21 0,-2 1 13 0,-2 1 4 15,-2 0 8-15,2 3 1 0,-3-1 3 0,-2 3-4 16,1 0-4-16,-1 1-8 0,-4 2-7 0,3 0-15 16,2 0-36-16,-3 1-38 0,2 0-54 0,0 3-96 15,-1 0-246-15,4 1 110 0</inkml:trace>
  <inkml:trace contextRef="#ctx0" brushRef="#br0" timeOffset="76337.265">23510 4877 32 0,'1'-6'155'0,"-1"0"-1"16,0-2-3-16,-1 4-4 0,0-2 1 15,-3 0-1-15,-1 1-2 0,-4 3-11 0,0-2-8 16,-1 2-7-16,-2 0-6 0,0 2-7 0,-1 4-7 16,0 0-7-16,-2 1-8 0,-1 4-6 0,2 0-7 15,0 5-8-15,3-3-3 0,-1 2-8 0,5 1-4 0,-1-4-6 16,0 1-3-16,2 1-7 0,3-3-4 0,1 2-3 16,2 1-4-16,1-3-3 0,-1-1-3 15,4-4-1-15,1 3-5 0,1-3 3 0,1-1-2 16,2 1-5-16,2-3-9 0,1 0-11 0,-2-2-7 15,4-3 0-15,-2 1-3 0,-1 0 2 0,-1-3-1 0,-1 0 6 16,1 0 1-16,-1-2 0 0,0 1 4 0,-5-3-2 16,1 2 6-16,0 0-2 0,0-2 7 0,-3 3-5 15,2 2 5-15,-2 0 4 0,-2 0 1 16,0 1-2-16,4-1-2 0,-3 3 7 0,-1 2-5 16,0 0 6-16,0 0-4 0,0 0 2 0,0 14-1 0,0-2 4 15,0 5 1-15,-1 9-1 0,2-2 0 16,1 6-3-16,0-1 3 0,-1 7-2 0,4-5-1 15,-2-2-1-15,-1 5-7 0,1 0-5 0,-2 1-31 16,-5-2-19-16,3 1-12 0,-3-2-16 0,2-4 2 16,-2-1-8-16,0-10-5 0,-1 0-1 0,-3 0 0 0,-2-1-3 15,5-6 7-15,-5 0 3 0,2-2-4 0,-3-3 10 16,0 1 13-16,1-5 12 0,-1 1 18 16,-1-2 15-16,2 0 13 0,-1-3 20 0,0-4-4 15,0-1 8-15,-2-5 4 0,3-2 12 0,-2 2 12 16,3-3 6-16,0-14 1 0,2 4 13 0,-1 0 5 0,4 1 2 15,6-4 5-15,0-2-1 0,3 2-6 0,4-2-6 16,1 2-7-16,2-2-4 0,7 1-5 16,0 1-7-16,0-2-14 0,4 4-17 0,0 0-26 0,-2 5-23 15,3-4-36-15,-3 6-30 0,0 3-27 16,-7 5-78-16,0 1-237 0,-5 4 106 0</inkml:trace>
  <inkml:trace contextRef="#ctx0" brushRef="#br0" timeOffset="76637.559">23612 4862 9 0,'0'0'151'0,"2"5"-2"0,-1-1-8 0,3 2-10 15,-3 1-8-15,2-1-8 0,-1 3-9 0,1 0-6 16,-2 1-2-16,3 2-14 0,-4-2-5 0,0-1-9 16,4 1-7-16,-2 0-4 0,0-1-6 15,-2-2-7-15,1-1-4 0,-1 0-4 0,0-1-3 16,2-1-4-16,-2-1-5 0,2 2 1 0,1-2-1 0,-3-3-5 15,0 0-1-15,0 0-2 0,3 3 2 0,-3-3 5 16,6-10-6-16,-2 5-1 0,1-2-5 16,-1 0-1-16,1-5 4 0,2 4-9 0,0-6 0 15,-1-1 0-15,1 1-2 0,-3-1 0 0,2 4-4 16,2 0 1-16,-3 1-7 0,-1 0-15 0,-1 2-8 0,4 2-15 16,-4 1-8-16,3 1-12 0,-4085 2-10 0,8166-2-17 15,-4083 3-7-15,-4 1-24 0,10 5-19 16,-6-1-75-16,-2-1-232 0,2 0 103 0</inkml:trace>
  <inkml:trace contextRef="#ctx0" brushRef="#br0" timeOffset="76912.196">23897 4884 67 0,'0'0'157'0,"0"-6"1"0,0 2 3 0,0 4-2 16,-4-6-3-16,4 6-5 0,-6-4-7 0,6 4-5 0,-6 0-4 15,6 0-8-15,-12 3-6 0,6-2-3 16,-6 4-8-16,6 2-3 0,-3-2-14 0,-2 4-11 0,4-1-5 15,2 1-7-15,0 0-7 0,-2-1-9 0,3 2 0 16,2-1-9-16,0-2-8 0,-1 0-6 16,3 1-5-16,0-3-4 0,0-1-7 0,3 1-12 15,1-2-10-15,2-1-15 0,-6-2-13 0,10 0-10 16,-1-2-10-16,0 1-7 0,1-1 2 0,-3 0-5 0,0 0 10 16,2 1 6-16,-1-2 4 0,0 2 0 0,4-2 0 15,-7 3 7-15,4 0 4 0,-4 0-10 0,3 0-7 16,1 0-15-16,-3 0-14 0,2 0-20 15,4-3-15-15,-2-1-9 0,-4 2-17 0,2-1-76 16,1 1-235-16,-3-4 105 0</inkml:trace>
  <inkml:trace contextRef="#ctx0" brushRef="#br0" timeOffset="77169.618">24053 4769 129 0,'-4'-12'163'0,"-1"-3"8"15,-2 1 15-15,2 3 1 0,1-1-1 16,-1 3-2-16,1 1-5 0,1 1-6 0,-2 0-9 0,4 4-11 15,-2 0-14-15,0 1-16 0,3 2-10 0,-3-3-6 16,3 3-7-16,-5 8-1 0,2 1-8 0,-1 7-6 16,-1 1-2-16,4 2-2 0,-3 7-7 15,2 2 2-15,-1 3-12 0,-1-1-3 0,4 4-8 16,0-2-6-16,0 2 1 0,0 12-7 0,0-8-5 16,3-5 0-16,-2 2-9 0,-1 2-2 0,0-5-5 0,0 14-5 15,-1-15-16-15,-2 0-13 0,1-5-22 16,0-1-17-16,0-6-17 0,-1-2-20 0,3-2-18 15,-4-2-26-15,3-4-16 0,1-2-33 0,-5-2-20 16,5 0-30-16,0-5-141 0,-5 3-406 0,5-3 180 0</inkml:trace>
  <inkml:trace contextRef="#ctx0" brushRef="#br0" timeOffset="77443.575">23874 4830 116 0,'6'-9'158'16,"1"4"-14"-16,3-4-10 0,-1 3-5 0,9 0-9 16,-1 1-19-16,2-1-7 0,0 4-6 0,3 0-11 15,0 2-3-15,-1 0-6 0,1 2-3 16,0 2-10-16,5 1-6 0,-7 0-2 0,-2 4-8 0,-3-2-4 16,-2 2-2-16,-4-4-2 0,0 5 1 15,-4 0-7-15,-2-1 3 0,-3 0-5 0,0 0-5 0,-7 0-12 16,0-1-2-16,-4 1-10 0,1-1-3 15,-5 1-8-15,-2 0 2 0,-1-2-8 0,4-1-5 16,-4 1 0-16,-1-1-12 0,6-4-17 0,-1-1-7 0,2 2-20 16,-1-3-18-16,0 0-22 0,3-4-76 0,2 0-215 15,-2-3 95-15</inkml:trace>
  <inkml:trace contextRef="#ctx0" brushRef="#br0" timeOffset="77935.632">24175 4586 169 0,'5'9'182'0,"-4"-3"-10"0,0 9-4 0,-1 2-10 15,0 1-8-15,3 10-4 0,-3-2-8 16,0 1-8-16,0-1-6 0,4 2-9 0,-8-2-7 16,8 0-8-16,-3-7-11 0,-1 1-7 0,0 5-9 0,3-9-7 15,-3-1-6-15,-3-3-7 0,3 0-3 16,0 2-7-16,0-9-8 0,0 3 0 0,3-1-6 15,-3-5-4-15,0 7-3 0,0-7-3 0,0-2-2 16,0 0-8-16,0 0-12 0,0 0-10 0,7-11-3 0,-2 4-6 16,-1-5-2-16,2 1 0 0,0-6-17 0,1 1-3 15,-2-3 1-15,2 4 6 0,-2 3 3 0,0 0 0 16,-2 4 6-16,2 1 7 0,-3 2-1 16,2 0 3-16,-1 3 6 0,-3 2 14 0,0 0 13 15,7 7 6-15,-4-2 5 0,1 5-1 0,-2 0-1 0,0 0 2 16,4 2-5-16,-4 0 1 0,2-2-2 0,0 2-2 15,-1 0-2-15,1-3-1 0,0-1-3 0,4 1-2 16,-6-2-2-16,1-1-2 0,3-2 2 0,-2-1-6 16,3-3-2-16,1 0-18 0,-8 0-17 0,15-6-7 15,-7 0-20-15,-1-2-1 0,2 1-9 0,-1 0-17 16,0-4-11-16,2 2-1 0,-2-3 9 0,-2 5 12 16,-1-2 9-16,0 3 9 0,-1 2 7 0,-1 0 1 15,2 1 20-15,-5 3 14 0,0 0 20 16,0 0 14-16,10 9 11 0,-7-6 1 0,-2 4 0 15,4 0-2-15,0-1-3 0,-4 0 1 0,3 0-6 0,0 0 2 16,0-2 1-16,-2 1-19 0,2-3-45 0,1-2-46 16,-5 0-142-16,0 0-253 0,9-4 112 0</inkml:trace>
  <inkml:trace contextRef="#ctx0" brushRef="#br0" timeOffset="78087.589">24586 4675 152 0,'0'0'154'15,"0"0"-41"-15,-1 18-55 0,1-11-47 0,1-2-51 0,-2 1-35 16,-2 1-81-16,7 3 36 0</inkml:trace>
  <inkml:trace contextRef="#ctx0" brushRef="#br0" timeOffset="78325.544">24659 4788 1 0,'-2'-6'148'0,"1"2"-9"16,-1 1-1-16,2 3-4 0,-6-5-10 0,6 5-10 15,-7-1 0-15,7 1-7 0,0 0-5 0,0 0 2 16,0 0 0-16,-14 6 3 0,10 1 5 16,-5 1 1-16,4-1 2 0,0 3 3 0,-3 1-2 15,4 1-3-15,-2 3-4 0,2-5-10 0,3 0-10 0,-4 2-8 16,5 2-8-16,0-2-6 0,0-2-8 0,3 0-9 15,0-5-7-15,1 2-4 0,2 0-16 0,2-3-27 16,1 1-34-16,4-5-43 0,0 0-37 0,3-5-34 16,5 0-31-16,-2-1-24 0,-2-1-139 15,-5 0-374-15,4-3 166 0</inkml:trace>
  <inkml:trace contextRef="#ctx0" brushRef="#br0" timeOffset="78593.491">24838 4702 4 0,'0'0'272'0,"0"0"-3"0,0 0-6 0,0 0-11 0,0 0-20 15,0 0-21-15,0 0-19 0,0 0-23 0,0 0-16 16,0 0-15-16,0 0-15 0,0 0-11 16,0 0-11-16,-8 11-5 0,5-7-17 0,1 0-3 15,-3 3-8-15,1-1-7 0,0 1-8 0,-1 1-6 0,1 0-9 16,-2 1-6-16,3-2-10 0,2 0-10 0,-1-1-13 15,0 0-13-15,2 2-11 0,0-1-14 0,2 0-14 16,1 0-18-16,0 0-14 0,3 0-21 0,3-3-7 16,-1 4-15-16,2-2-16 0,3-2-6 15,1 3 0-15,0-3 1 0,-1 1 0 0,0 0-3 16,3 1 3-16,-3-3-85 0,-4 2-252 0,-3-1 113 16</inkml:trace>
  <inkml:trace contextRef="#ctx0" brushRef="#br0" timeOffset="78699.584">24958 4908 734 0,'0'3'-58'0,"0"-3"16"15,-6 7 18-15,-1-4 8 0,0 0 12 0,-3 1 10 16,-3-2 11-16,1 3 6 0,-2-2 2 15,1 0-1-15,-6 1 6 0,2 0-11 0,1 0 3 16,-1-3 5-16,1 2-17 0,5-3-24 0,-3 2-36 0,2 1-72 16,-2-1-132-16,1 2 59 0</inkml:trace>
  <inkml:trace contextRef="#ctx0" brushRef="#br0" timeOffset="83996.672">20741 6428 132 0,'-1'-6'136'0,"-2"4"-8"0,3 2-8 16,0 0-10-16,0 0-8 0,0 0-9 0,0-6-8 16,0 6-11-16,0 0-5 0,0 0-12 0,0 0-1 15,5-1-6-15,-5 1-10 0,4-2 0 0,-4 2-1 16,4-3 4-16,-1 0-15 0,-3 3 10 0,7-2-6 15,1 0-1-15,-8 2-5 0,11 0 4 0,-5 0-11 16,0 3 3-16,3-2-3 0,-3 0 1 0,1 4-3 16,-1-2-3-16,-1-1 1 0,3 7-5 0,-2-6 0 15,-4 2-1-15,-1 4 1 0,0-3 0 0,-1 2-3 16,0 1 6-16,-2-3-8 0,-2 4 1 0,-2-3-6 16,0 3 6-16,1-4-6 0,0 2-6 0,0 0-5 15,-2-2-3-15,1 0 2 0,-1-2-4 0,1 1 3 16,2-2-6-16,-1-1 8 0,0 2-2 0,1-1 2 15,-1-1-2-15,5-2-2 0,-3 3 15 0,1 0-12 0,2-3 3 16,0 0-5-16,0 0 5 0,-5 2-4 0,5-2 7 16,0 0 0-16,0 0 2 0,0 0 0 0,22-5-2 15,-16 5 1-15,5 0 2 0,0-2-4 16,-1 2 1-16,-1 0 6 0,4 0-8 0,-3 3 2 16,5-1 7-16,-6 1-4 0,0-2-12 0,0 5 12 0,-1 0 10 15,1-2-9-15,-4 2 4 0,0 0 4 16,-2-1-9-16,0 0 18 0,-3 3 12 0,-3-2 1 15,-4 3 4-15,2-1-1 0,0-1 13 0,-4 1-1 16,-2 1 0-16,2-2 2 0,-2 0 2 0,-1-1-4 0,-1-2-2 16,1 1 0-16,0 0-5 0,0-3-6 0,-1 3-1 15,2-2-4-15,-1-2-3 0,2 0 1 0,-3-1-9 16,3 0-9-16,-3-1-18 0,4-3-28 0,-5-1-28 16,4-2-36-16,0-1-11 0,2-4-16 0,3 2-14 15,-4-7-110-15,0-1-276 0,0-6 122 0</inkml:trace>
  <inkml:trace contextRef="#ctx0" brushRef="#br0" timeOffset="84431.011">20624 6246 14 0,'3'-7'114'16,"1"2"-5"-16,0 0-9 0,3 3-1 0,1-4-9 15,0 2 1-15,5 2-2 0,-3-3-1 0,9 2 0 16,-1 3 6-16,1 0-8 0,12 1-8 0,-5 3-1 15,1 0-12-15,3 4 1 0,-2 0-4 0,0 6-8 16,2-1-5-16,-1 1 3 0,-3 4-9 0,0 0-4 16,1 2-6-16,-1 1 1 0,-6 0-3 0,2 3 1 15,-2 1-3-15,0 0-4 0,-4 0 1 0,-2-1 1 16,-4 2 9-16,-1-1 12 0,-2 0-2 0,-3 0-1 16,0 0 4-16,-6-7-1 0,0 2 1 0,-1-2-1 15,-8 5-1-15,2-7 0 0,-4 1-7 0,3 0 3 16,-7-2-8-16,-2 3-3 0,-3 0-2 0,-1-1-9 15,-5 0 3-15,1-5 0 0,-2 1-2 0,1-1-1 16,-4-3-3-16,1 0-1 0,-1-6-1 0,0 2-3 16,-1-5 1-16,0-2-2 0,1-1-2 0,0-1 0 0,0-7-6 15,1 0 2-15,4-1-6 0,1-6 5 16,0-3-5-16,1 1 3 0,6-5-2 0,-2 0 1 16,9-4-5-16,-3-3 1 0,2 2 0 0,3 2 4 15,5-3-2-15,2 0 2 0,3 4-2 0,3 1 1 0,1 6 0 16,-3 3 0-16,9-1-2 0,-1 3-3 15,0 1-13-15,5 1-16 0,-1 2-15 0,1 0-18 16,3 3-23-16,3 3-17 0,2-2-28 0,5 2-47 16,-7 3-168-16,3 2-378 0,5-2 168 0</inkml:trace>
  <inkml:trace contextRef="#ctx0" brushRef="#br0" timeOffset="85322.803">21725 6546 76 0,'0'0'112'0,"0"0"4"0,0 0 2 0,0 0-15 0,0 0 10 16,0 5-9-16,0-5-3 0,-8 5-1 0,5-2-11 15,-3-1-9-15,-4 0-10 0,0-1 0 0,0 2 1 16,-3-2-8-16,0 1-2 0,-1-2-7 0,-3-2 0 16,0-1 1-16,4 1-9 0,-1-2-6 0,-3-1-4 15,-1-4 0-15,4-2-8 0,0 2-1 0,1-4-1 16,3-1-6-16,3-5-3 0,0-4-6 0,3-2 2 15,2-2 0-15,5 2-2 0,-1 5-2 0,4 2-1 16,-1 1-2-16,2 0-1 0,0 2-2 0,1 5 3 16,1-6-1-16,1 10-2 0,-2-5 3 0,-2 6-3 15,2-1 2-15,1 4-5 0,-4 0 5 0,0 2-2 16,4 0-3-16,-2 2 0 0,0 0 1 0,1 4-2 16,0-1 6-16,-1 5-4 0,-1-1-1 0,1 4 1 15,-1 1-4-15,1 1 8 0,-1 4-6 0,-1 1 5 16,2-2-1-16,-1 7-3 0,-2-4-2 0,0-2 9 15,-1 8-7-15,1 0 5 0,-1-4-10 0,1 4 7 16,-3-8-3-16,0 0 3 0,1 7-8 0,-2-9 3 16,1 0 0-16,-2-1-2 0,-1 1 5 0,2-2 5 15,-1-2-11-15,0-3 4 0,1 1-2 0,0-2 1 16,-2 0-5-16,1-4 1 0,-1 1 1 0,-1-1 1 16,0-1-2-16,-3 1 5 0,1-3 2 0,0 1 0 15,-2-2 0-15,-2 0-2 0,0-2 10 0,-1 1 0 16,0-1-3-16,-4-2 1 0,4 2 11 0,-3-5-5 15,0 4-1-15,-1-1 2 0,2-1 2 0,1-2-4 16,-3 2-1-16,1 1 0 0,1-1-4 0,1-1-7 0,1 3-20 16,0-3-22-16,4 4-46 0,0-4-37 15,3 3-176-15,0-2-328 0,2-1 146 0</inkml:trace>
  <inkml:trace contextRef="#ctx0" brushRef="#br0" timeOffset="90130.991">21866 6397 14 0,'0'0'84'16,"0"-3"-19"-16,0 3 0 0,2-7-3 0,-2 7-6 15,3-5 1-15,-2 2-6 0,0 0-2 0,1-1 2 0,-1-1-6 16,-1 4 3-16,0 1 16 0,0-8-9 15,0 3-8-15,0 5 7 0,0-7-12 0,0 2 15 16,0 5-3-16,0-5-5 0,0 2 0 0,0 3-7 16,0-9 0-16,0 6-2 0,0 3-9 0,0-4 10 0,0 4-1 15,-1-5-14-15,1 5 10 0,-2-3-11 0,2 3 3 16,0 0-5-16,0-5 7 0,0 5-7 16,0 0 7-16,0 0-1 0,0 0-5 0,0 0 0 15,0 0 2-15,0 0-4 0,0 0 1 0,-7 15 0 0,7-10-1 16,-4 5 0-16,1 0 5 0,2 5-5 0,-2 1 3 15,2 1 6-15,1 2-12 0,1 0 2 0,-2 1 0 16,2 1-4-16,3 4-2 0,-1 3-3 0,-1-3 4 16,2-2-6-16,0 2-1 0,0 0 0 0,0-6-1 15,-2 0 2-15,1 0-3 0,2 1 0 0,-3-4 3 16,2 3-2-16,0-8-4 0,1 5 1 0,-2-6-2 16,1 1 2-16,-2 1-2 0,4-2-2 0,-2 1 0 15,0-6 0-15,1 0-2 0,-2 2 1 0,2-5 2 16,0 1 4-16,3-3-2 0,-2 1-4 0,-6-1 0 15,14-4-2-15,-4 2 1 0,2-2-4 0,-2-3-1 16,0 1-5-16,3-5-6 0,-1 3-4 0,-2-4-5 16,-2 2-12-16,1-4 6 0,-2-1-6 0,-3 4-1 15,0-6 1-15,-3 5 7 0,2 0 7 0,-1-2-3 16,-3 2 9-16,-2 2 1 0,1-1-1 0,1 1 5 16,-5 1 15-16,1 1-5 0,-1 3 15 0,1-2 4 15,0 3 1-15,-3 1 2 0,2 0 8 0,-2 1 7 16,1 2-2-16,1 0-4 0,0 3 3 0,-2 1-4 15,2-2-4-15,-2 6-1 0,4 0-1 0,-1 0-5 16,0 2 3-16,1 2-2 0,4-1-3 0,0-1-1 16,0 1 1-16,0 0-7 0,7 1 3 0,-4-2-2 15,5 0-2-15,-4 0-2 0,5 0-1 0,1-3-9 16,-2 0-2-16,1 0-10 0,1-2-11 0,1 1-10 16,1-4-7-16,0-2-28 0,5 2 1 0,-1-4-26 15,-3 1-9-15,0-3-11 0,0 1-18 0,-2-2-95 16,1-1-251-16,-3 3 111 0</inkml:trace>
  <inkml:trace contextRef="#ctx0" brushRef="#br0" timeOffset="90640.601">22272 6627 43 0,'-1'-3'164'0,"1"3"-8"0,1-8 4 0,-1 8 4 16,-1-5-9-16,1 5-11 0,0 0-7 16,0 0-17-16,0 0-3 0,0 0-8 0,0 0-6 0,-9 15-3 15,6-9-10-15,-1 2-6 0,2 2-6 16,-2 0-5-16,0 0-10 0,3-1-3 0,-2 0-12 0,2 2 2 15,0 0-5-15,-2-4-5 0,3 0-4 0,0 0-6 16,-1 0-2-16,-2-2-5 0,3 1-4 0,0-1-3 16,0-5-2-16,0 6-3 0,3-4 0 0,-3-2-5 15,0 5-3-15,0-5 1 0,0 0-8 16,0 0-5-16,0 0-7 0,0 0-1 0,12-10-3 0,-5 5-2 16,-2-4-6-16,0 0-11 0,-2 0 15 0,5 1-1 15,-6-1-5-15,7 0 4 0,-5 2 7 0,0 2 1 16,-2 0 4-16,-1 1-6 0,2 1 15 0,0 0 5 15,-3 3 4-15,0 0 6 0,0 0 6 0,14 7 1 16,-11-2-1-16,0-2 0 0,0 2-1 0,1 2 0 16,-2-2-1-16,1 2-2 0,-1-1-2 15,1-1 0-15,-1 1-2 0,3-2-2 0,-4 1 2 0,3-2 0 16,0 5-4-16,-2-4-5 0,0-2 1 0,-2-2 2 16,5 3 2-16,-1-1-2 0,-4-2 2 0,9-2-4 15,-3-1 1-15,2 1-6 0,-3-3 0 0,5-2-11 16,-5 1-5-16,3-4 2 0,-3 3-8 0,2 1 5 15,-4 1 2-15,0 3 10 0,5-2-4 0,-6 3 2 16,2-3-3-16,-4 4 11 0,9 1-2 0,-4 5 8 16,-1-2 2-16,0 3 1 0,0 0 10 0,1 3 3 15,-1 0-5-15,0-1-1 0,-1 2 1 0,4-1 1 16,-2 1-3-16,0-1-1 0,0 2-1 0,-1-2-4 16,3-3 0-16,-3 0 0 0,0-2-5 0,1-3-5 15,-1 0-27-15,3-2-35 0,-7 0-38 0,14-8-30 16,-9 0-49-16,-1 0-114 0,-2-4-322 0,-1 1 142 15</inkml:trace>
  <inkml:trace contextRef="#ctx0" brushRef="#br0" timeOffset="90865.541">21754 6435 166 0,'-14'-2'198'0,"2"4"-4"0,-1-2 0 0,6 1-23 16,-1-1-18-16,1 2-20 0,7-2-8 0,-5 3-18 0,5-3-10 16,0 0-10-16,10 4-5 0,2-4-10 0,6 0-8 15,3 0-10-15,1-2-3 0,11 1-12 0,2-3-25 16,1-1-32-16,3 2-21 0,-1-2-40 16,16-6-27-16,0 2-29 0,-16 4-136 0,13 0-293 15,-14 5 129-15</inkml:trace>
  <inkml:trace contextRef="#ctx0" brushRef="#br0" timeOffset="91119.545">22654 6728 178 0,'0'0'166'0,"0"0"-16"0,-5 3-9 0,5-3-15 0,0 0-15 16,0 0-3-16,0 0-17 0,0 0-8 0,5 6-3 15,-5-6-3-15,10-2-4 0,-3 2-6 16,-7 0-9-16,18-1-8 0,-8-2-8 0,6 0-9 0,-3-3-28 16,1 2-37-16,2-5-46 0,0 0-47 0,-2 1-109 15,0-2-254-15,0 0 112 0</inkml:trace>
  <inkml:trace contextRef="#ctx0" brushRef="#br0" timeOffset="91408.128">22907 6341 35 0,'-1'-5'221'0,"-3"1"1"0,2 0-4 0,1 2-15 15,1 2-21-15,-1-5-17 0,1 5-20 0,0 0-10 16,0 0-14-16,0 0-7 0,0 0-9 0,4 15-6 16,0-6-9-16,0 3-8 0,0 7-6 15,-2 0-9-15,6 0-5 0,-2 7-8 0,-2-2-4 16,0 0-6-16,-2-5-1 0,4 0-7 0,0 6 0 0,-1-6-6 16,-6-1-2-16,3 1-3 0,-2-2-2 0,1-3-9 15,-1 2-19-15,1-3-18 0,-1-4-18 0,0 1-19 16,0-3-27-16,-1-1-19 0,0-1-25 15,0 0-21-15,1-5-26 0,-3 6-146 0,3-6-351 0,-6 3 155 16</inkml:trace>
  <inkml:trace contextRef="#ctx0" brushRef="#br0" timeOffset="91796.461">22899 6537 36 0,'4'-3'132'0,"0"-2"-4"0,5 1-5 15,-3 0-12-15,1 0-3 0,0 2-17 0,5-2-4 16,2 1-6-16,3 0-8 0,1 3-6 0,3-1-2 16,-5 1-10-16,4 1-7 0,-7 1-3 0,1 2-3 15,-5-2-6-15,6 5 4 0,-5-1-5 16,-2 2-6-16,2 1-7 0,-5 3 11 0,0 3-2 16,-5-2-2-16,0 3 13 0,-2 1 0 0,-1-1 2 0,-2 0 4 15,2 1-6-15,-1-6-5 0,1 0-6 0,-2-2 0 16,4 1-3-16,-3 0-5 0,1-4-5 0,3 0-5 15,0 0-3-15,0-3 0 0,0 0 0 0,3 2-2 16,1-5-9-16,-4 0-8 0,13 0-7 0,-6-2-14 16,-1-3-7-16,2 1 1 0,1-2-1 0,4-2 1 15,-5-1 8-15,5-3 3 0,-6 4 7 0,1-4-4 16,1-2-1-16,-2-1 11 0,-2-1-2 0,-1-1-1 16,-3 2 9-16,1-2-3 0,-2 5 14 0,-2 2 4 15,0-2 15-15,-1 3 7 0,-1 3-7 0,-2-3 1 16,0 4-10-16,-1 3 1 0,1-1-11 0,-1 1 4 15,-4 4-12-15,2 1-29 0,0-1-18 0,0 1-31 16,4 1-40-16,-5 1-127 0,5 0-269 0,-3 2 120 16</inkml:trace>
  <inkml:trace contextRef="#ctx0" brushRef="#br0" timeOffset="91991.607">23442 6638 142 0,'10'0'150'0,"5"0"-15"0,-2-2-13 0,-1 2-11 16,7 0-23-16,-6-2-40 0,9 1-59 0,-8 0-121 15,-2 1-141-15,2-1 64 0</inkml:trace>
  <inkml:trace contextRef="#ctx0" brushRef="#br0" timeOffset="92969.348">23678 6298 15 0,'0'0'120'16,"3"-5"-6"-16,-1 3-12 0,-2 2-14 0,3-6-2 16,1 4-5-16,-4 2 0 0,3-5-11 0,3 2-2 15,-2 1-11-15,-4 2-5 0,4-5 5 0,-4 5 1 16,8 0 7-16,-5 5 17 0,1 0 5 0,0 8 5 16,1 0 2-16,-1 7-9 0,2 9 5 0,-2 2-8 15,-4 1-8-15,3 0-3 0,-2-1-9 0,2-2-5 16,-3 1-6-16,1 0-3 0,-1-1-7 0,0-5-7 15,0-5-5-15,0-1-6 0,0-6-13 0,4 0-18 16,-4-1-17-16,1-4-9 0,-1-1-17 0,3-1-8 16,-6 0-14-16,3-1-9 0,0-4-4 0,-5 2-8 15,5-2-5-15,0 0 2 0,0 0-3 0,0 0-4 16,-12-7-14-16,6 2-82 0,2 0-215 0,-2-1 95 16</inkml:trace>
  <inkml:trace contextRef="#ctx0" brushRef="#br0" timeOffset="93366.559">23717 6438 142 0,'0'0'145'0,"0"0"-8"0,0 0-8 15,0 0-12-15,0 0-8 0,0 0-3 16,-18 7 8-16,15-7-7 0,-3 3-3 0,2-2 0 16,4-1-5-16,-10 1-8 0,7 1-2 0,3-2-7 15,-10 0-7-15,10 0-7 0,-8 0-4 0,2-3-7 16,6 3-5-16,-11-4-4 0,6 2-6 0,0-1-9 16,-3-5-2-16,0 4-8 0,1-3-9 0,-5 0-6 15,7-1 0-15,-5-2-7 0,0 2-1 0,1-1 1 16,-4-4-2-16,4 2-2 0,-4 1 4 0,8-1-4 0,-4 1 1 15,4 1 0-15,0-2 1 0,-3 0-4 0,5 1 0 16,1 2-1-16,1-4-1 0,-3 0-3 16,8 4-2-16,-1-3 2 0,3 3-4 0,1-3 2 0,2 1-7 15,2 2-12-15,4-1-9 0,-1-2 9 0,7 5-18 16,-2-1-4-16,-1-1-16 0,2 7-25 0,0-5 1 16,-3 2-13-16,2 2-12 0,-5 2-117 0,-5 1-253 15,4 0 112-15</inkml:trace>
  <inkml:trace contextRef="#ctx0" brushRef="#br0" timeOffset="93841.088">23951 6067 73 0,'0'0'208'0,"0"0"-6"0,3-3-8 0,-3 3-9 15,0 0-16-15,0 0-9 0,2-4-16 0,-2 4-13 16,0 0-13-16,0 0-11 0,0 0-11 0,0 0-5 16,0 15-7-16,-2-11-5 0,-1 9-1 0,6-4-5 15,-3 12-4-15,2 4 4 0,-1 2-3 0,2 2-2 16,-2 5-4-16,2 4-3 0,-1 7 0 0,0 1-8 15,0-12-3-15,1 1-4 0,1 1-7 0,-2-4-4 16,3-1-4-16,-2 0-4 0,-2-3 2 16,2-2-7-16,-1-1-5 0,2-9-16 0,-4-4-36 15,0 4-27-15,0-5-35 0,0-5-43 0,0-2-27 0,1 2-32 16,-1-3-186-16,0-3-417 0,0 0 185 0</inkml:trace>
  <inkml:trace contextRef="#ctx0" brushRef="#br0" timeOffset="94226.323">24150 6275 78 0,'-1'-4'127'0,"1"4"-4"0,0 0-22 16,0 0-9-16,0 0-11 0,-5 12-6 0,2-6-3 15,2 0-13-15,-4 2-14 0,5-1-11 0,-4-1-8 16,3 4-16-16,-3 0 10 0,2-4 4 0,0 1-15 16,0-2-13-16,0 0 12 0,2 2-14 0,-1-3 25 15,1 0-15-15,0-1-4 0,0-3 0 0,-2 7 5 16,2-7-19-16,0 0-16 0,0 0-29 0,0 0-92 16,0 0-161-16,0 0 72 0</inkml:trace>
  <inkml:trace contextRef="#ctx0" brushRef="#br0" timeOffset="94642.541">24168 6602 30 0,'5'-9'91'15,"3"-1"2"-15,-4-2-9 0,1 0-2 0,-1-3-8 0,1-2-8 16,-4 5-1-16,2 0 1 0,-2-1-1 0,-1 1 16 16,0 3 10-16,-4-1-1 0,3 3-1 15,-4 2 5-15,4 0-2 0,-3 1-7 0,0 2-2 16,-4 2-3-16,8 0-2 0,-18 7-4 0,12-2 0 15,-3 3-3-15,0 1-1 0,0 2-4 0,3-1-4 16,-3 3-11-16,2 1-1 0,-1 2-10 0,2-1 2 0,2-3-6 16,3 0-2-16,0 5-6 0,2-4 0 0,-1-2-10 15,3 0 4-15,1 0-3 0,0-4-7 16,4 3 0-16,1-5-6 0,0 2-1 0,0-4-11 0,5-1-22 16,-1-2-22-16,2 0-23 0,6-4-19 0,-2-2-6 15,3 1-16-15,-3-4-12 0,1 1-7 16,-1-1-8-16,-2-3 5 0,2 2-98 0,-6-2-253 0,1-1 112 15</inkml:trace>
  <inkml:trace contextRef="#ctx0" brushRef="#br0" timeOffset="95061.647">24396 6529 534 0,'6'-9'6'0,"0"4"35"0,-2-1 25 0,-1 1 5 16,1 1 7-16,-3 3 2 0,-1 1-9 0,0 0 10 15,0 0 7-15,1 10 1 0,-2-4 1 0,0 3-1 16,1 1-12-16,-3 0-6 0,3 4-6 16,0-4-7-16,-1 2-7 0,1 0-4 0,1-2-7 0,-1 0-1 15,0 2-4-15,3-5-2 0,-3-2-8 0,1 2 2 16,2-2-8-16,-2 0-4 0,0-4 2 0,6 0-4 15,-7-1 2-15,8 2-4 0,-8-2 2 0,11-4-3 16,-6 0-2-16,4-2-1 0,1-1 1 0,-5-1 1 16,3 0-7-16,0-2-1 0,0 0 1 0,-1 2 1 15,0-1 0-15,0 0-3 0,0 3 0 0,-3 2-2 16,-2 4 2-16,1-3 1 0,1 1 1 0,-4 2 3 16,0 0-2-16,5 8 0 0,-1-3 0 0,-4 4 2 15,2-1-4-15,0 3 4 0,-2 1 2 0,2-2-1 16,-4 1-3-16,7-1 4 0,-4 0-3 0,-1-2-3 15,0-2-2-15,2-1 3 0,0 2 1 0,-2-2-6 16,1-3 1-16,-1-2 0 0,4 3-1 0,-4-3 3 16,0 0 2-16,18-7-6 0,-10-1-1 0,-2 1-10 15,3-2-13-15,1-1-12 0,-2-2-10 0,1 0-1 16,1 3 6-16,-2 1 8 0,0-1-5 0,-1 1 6 16,3 3 4-16,-3 3 4 0,-1 2-3 0,2 0 6 15,3 5 16-15,-4 2 0 0,1-2 2 0,-1 2 5 16,2 3-3-16,1-1 5 0,-4-2-1 0,1 1 0 15,3 1-4-15,-3-4 2 0,0 3 0 0,2-4 0 16,-4-1-3-16,3 1-7 0,-3-3-19 0,1 0-30 16,-6-1-37-16,11-4-140 0,-9 2-258 0,2-3 115 15</inkml:trace>
  <inkml:trace contextRef="#ctx0" brushRef="#br0" timeOffset="95279.577">23809 6319 84 0,'-1'-4'205'0,"1"4"-21"0,2-5-20 0,10-1-6 0,7 2-10 16,8-1-17-16,4-1-10 0,3-3-13 0,20 2-12 15,3-3-14-15,0 2-5 0,4-1-8 16,-2 5-7-16,-7-4-25 0,-15-1-52 0,1 4-54 15,-6 0-56-15,-11 2-129 0,-3-2-273 0,-8 2 122 0</inkml:trace>
  <inkml:trace contextRef="#ctx0" brushRef="#br0" timeOffset="102118.59">22572 2903 4 0,'0'0'43'0,"0"0"0"0,0 0-2 0,0 0-5 16,0 0 0-16,0 0 4 0,0 0-6 0,0 0-2 16,0 0-4-16,0 0-3 0,9 0 0 0,-9 0-2 15,0 0 0-15,0 0 0 0,0 0-4 0,0 0 0 16,0 0-1-16,0 0-2 0,0 0 2 0,0 0-1 16,4 4-5-16,-4-4 7 0,0 0-6 0,0 0-7 15,4 2 6-15,-2-1-6 0,-2-1 6 0,4 4-2 16,0-1-6-16,-4-3 2 0,5 3-1 0,-5-3 3 15,4 4-1-15,1-3 0 0,-5-1 1 0,5 1-7 16,0 3-7-16,-5-4 11 0,4 4 3 0,0-1-9 16,-3-1 4-16,-1-2-2 0,4 4 2 0,0-3-3 15,-4-1 0-15,5 2 6 0,-5-2-8 0,9 0 5 16,-9 0-5-16,8 0 6 0,-8 0-5 0,9-3 0 16,-2 1 0-16,0-1-3 0,-1-1-2 0,1 0 12 15,-1 0-8-15,4-1 10 0,-2 1-8 0,1-4 6 16,0 2-6-16,0-2 6 0,0 1-4 0,3-8-2 15,0 4-1-15,1-5 2 0,7-3 7 0,-1-2-5 16,-1-3 0-16,0-1-7 0,5-1 1 0,0-1 7 16,10-10-3-16,2-1-2 0,-3-1 16 0,2 4 2 15,2 0-1-15,0 1 3 0,-2-1 0 0,2 2-1 16,2-1-3-16,-10 10-1 0,0 0-3 16,-3 5 0-16,4-2 2 0,-3 1 2 0,-2 3-6 15,-2 2-1-15,-8 5-3 0,-1 3 9 0,-3 0-2 16,0 1-5-16,0-2 9 0,-5 3-5 0,3 2 12 0,-4 1-3 15,-1-1 7-15,0-1 10 0,-3 4 0 16,5-1 7-16,-1-2-4 0,-4 3 0 0,0 0-6 0,5-1-1 16,-2-2-8-16,-3 3-2 0,0 0-3 15,0 0 5-15,0 0-13 0,0 0 11 0,5-1-12 16,-5 1 5-16,0 0-1 0,0 0-5 0,0 0-1 16,0 0-15-16,0 0-32 0,0 0-28 0,0 0-47 0,-12-5-106 15,12 5-236-15,0 0 104 0</inkml:trace>
  <inkml:trace contextRef="#ctx0" brushRef="#br0" timeOffset="175888.599">22581 6920 10 0,'0'0'66'0,"0"0"-9"0,0 0-16 0,0 0 12 16,0 0-10-16,0 0-6 0,0 0-1 0,0 0-6 15,0 0-1-15,0 0-3 0,0 0-4 0,0 0 6 16,0 0-11-16,0 0 0 0,0 0 5 0,0 0-10 16,0 0 5-16,0 0-5 0,0 0 6 0,10 1-3 15,-10-1 1-15,0 0-4 0,0 6-1 0,0-6 3 16,4 2-6-16,-4 1 4 0,4-1 5 0,-4-2-5 16,0 6-1-16,3-3 0 0,-1 3-2 0,2-2-2 15,-4 0 5-15,5 2-1 0,0-2-4 0,0 3 7 16,0-2-6-16,3 3 0 0,-3 0-7 0,3-4-6 15,-2 3 7-15,3 0 0 0,-1 0 4 0,1 0 0 16,-1 0-1-16,1-1 0 0,-2 1-2 0,5-2 3 16,-3 0-1-16,-2 0-2 0,3 1-2 0,1-3 1 15,-1 3-2-15,0-2-3 0,0-1 3 0,1-1-9 16,1 2 4-16,0-1 2 0,1-2 1 0,-2 3 7 16,3-2-12-16,-1-2-3 0,5 3 4 0,-4 0-5 15,-1-3 8-15,5 0-4 0,1 0-1 0,-3 0-5 16,1 0 5-16,0 0 9 0,-3-3-11 0,2 3 6 15,0-3-5-15,-4 3 3 0,9 0-2 0,-6-2 5 16,4 2-1-16,-1-3-4 0,-5 3 2 0,5-2 0 16,-5 0 6-16,-2 1-5 0,8-3 2 0,-6 2 2 15,1 0 5-15,0-2-4 0,4 0 0 0,-4 1 1 16,0 0 1-16,0-3-3 0,0 1 5 0,-1 0-7 16,1 0 3-16,-2-2-5 0,-2 1 2 0,5 0 4 15,-3 0-5-15,-1-1 4 0,-1 1 2 0,-1-3-6 16,2 3 11-16,-2-2-1 0,0 0 0 0,-2 1 7 15,-1 1-5-15,0 2 2 0,0-3-5 0,-1 1 5 16,-1-1 3-16,0 2 0 0,1 2 7 0,-4-2-4 16,3 1-2-16,-3 1 5 0,2-2 6 0,-2 3-4 15,-1 2 0-15,4-7 8 0,-3 4-8 0,-1 3-11 16,0-2 9-16,0 2-10 0,0 0 5 0,3-4-1 16,-3 4 3-16,0 0-8 0,0 0 5 0,1-3-10 15,-1 3 8-15,0 0-4 0,0 0-3 0,0 0 3 16,0 0 3-16,0 0-14 0,0 0 4 0,0 0 6 0,0 0-1 15,0 0 2-15,-5 12-7 0,5-8 16 0,-3 0-6 16,2 1-10-16,1-1 11 0,-1 1-8 16,-2 0-2-16,3 1 1 0,-1-2 3 0,1 1-12 0,0 0 3 15,-3 3 10-15,2 0 3 0,0-3-2 0,-2 2-2 16,3 0-6-16,-5 3 5 0,4-1-6 0,-3-1 13 16,3 1-13-16,-3 0 7 0,0 2-6 0,0-3 0 15,-1 1-5-15,-2 0 6 0,0 1-3 16,0-2 2-16,-1-1 4 0,0 3-8 0,-2-5 4 0,0 1-1 15,-2 1-3-15,1-2 5 0,-2 0 0 0,-1 0-3 16,-1 0 0-16,-6-3 3 0,2 2-9 0,-2-2 4 16,1 0-14-16,-7-1 3 0,-2 0-3 15,0 0 7-15,-5-2 10 0,4 0-10 0,-4 0 6 0,1-4-7 16,3 1 8-16,0 0-2 0,3-3 8 0,6 2-5 16,3-3 1-16,-3 2 6 0,2-1-6 0,1-2 0 15,0-1-3-15,4 0 8 0,-1 2 0 0,7-2-4 16,-1 1 2-16,-1-3-5 0,4 5 0 0,-2-3 4 15,2 0 5-15,-2 2-3 0,3-1 2 0,1 2 0 16,-2 0 1-16,4 0 1 0,0 2-10 0,-1 0 2 16,1 0-6-16,0-1 13 0,0 5-3 0,2 1-3 15,-4-8 13-15,4 4-17 0,0 4 2 0,-3-3 13 16,3 3-7-16,0 0-4 0,2-5 0 0,-2 5 6 16,0 0-5-16,-3-4 2 0,3 4-2 0,0 0-1 15,0 0 4-15,0 0-8 0,0 0 3 0,0 0 4 16,0 0 1-16,0 0-2 0,0 0 0 0,5 10 2 15,-2-5 0-15,2-1 3 0,0 1-1 0,-2 4 1 16,4-1-6-16,0 0 7 0,0 0 2 0,1 2-10 16,2-1 7-16,-3-1 4 0,5 4-6 0,0 0-3 15,3-1 2-15,-1-2 1 0,0 2-3 0,-6-5 5 16,6 3-2-16,2-2 0 0,0 2 3 0,1-2-3 16,3 0-1-16,-3-3-2 0,3 2-3 0,-1-2-8 15,4-2 8-15,-1-2-10 0,-2 0 1 0,10 0-2 16,-4 0 1-16,2-2-5 0,-7-2-5 0,7 1 2 15,2-5 3-15,-1 2-2 0,-1-2-5 0,-1-1 1 16,0-2 1-16,-1 3-9 0,0-5 8 0,-1 4-1 0,-1-5-4 16,-4 4 6-16,-7-1 3 0,6-2 0 15,-2-1-3-15,-2-1 13 0,-2 0-1 0,-3 2 7 16,0-2 4-16,-2 2 7 0,-1-1 3 0,-4 3 6 16,2 4 0-16,-1-4 5 0,0 6 13 0,-4-1 3 15,1 1-6-15,2 1 0 0,-2 1-3 0,0-2 2 0,-1 5-12 16,2-3-1-16,-2 3 1 0,0 0 0 0,0 0-8 15,0 0-2-15,0 0 5 0,0 0-16 16,-9 11 12-16,6-3 1 0,-2 2-6 0,-1 2 2 16,-2-4 3-16,2 9 1 0,-1-3-1 0,0 1-2 0,-2 2 2 15,2-3-6-15,-2 1-1 0,-1-1 0 16,0-1 7-16,1 1-10 0,-4-2 6 0,4 4-1 16,-5-5-6-16,0 1 11 0,-1 2-6 0,1-3-5 15,-4-2 8-15,1 0-3 0,-3 2-6 0,2-5 14 0,-4 1-1 16,-1-2-12-16,-5 2 5 0,1-4 6 0,-1 2-9 15,-2-3 2-15,0 0-1 0,3-2-5 0,-6-2 8 16,1 0 4-16,2-4-5 0,-1 1-2 0,1-1-3 16,2-1 4-16,3-1-2 0,3 3-3 0,-2-6 5 15,3 1 0-15,4 3-4 0,1-3 2 0,3-2-9 16,-3 3 15-16,4-3 0 0,4 4-4 0,0 0-5 16,0-1 10-16,4 5-12 0,-2 0 1 0,4-1 4 15,-2 1-1-15,2 2-6 0,2 2-1 0,-3-5 6 16,0 3 0-16,3 2 5 0,0 0-7 0,0 0 19 15,0 0-20-15,6 14 3 0,-4-9-2 0,4 6-13 16,1-3 21-16,2 5-7 0,3 0 0 0,0 0 4 16,2-1 0-16,1 0 8 0,1 2-4 15,1-3-5-15,7 2-2 0,0 0 5 0,3-2-2 0,1-2 1 16,2 1-7-16,0-5-8 0,0 1 10 0,0-1-5 16,2-4-2-16,3-3-5 0,-6-5 12 0,4 4-9 15,-1-5 5-15,0-3-1 0,4 0-4 0,-4-3 11 16,1-2-12-16,-1-2 9 0,0-3 1 0,0 1-3 15,-4-5 2-15,9-10 0 0,-11 12 4 0,-4-2-5 16,1-1 24-16,0 1-19 0,-4-1 2 0,1 6-4 16,-11 4 17-16,3 1-14 0,-2 2 0 0,-1 5 9 15,-6 2-6-15,-1-1 5 0,4 2-7 0,-2 3 1 16,-4 2 4-16,0 0-11 0,4 10 2 0,-4-1 7 16,-4 3-1-16,0 3 8 0,-6 11-16 0,0-3 7 15,-2 1 5-15,0 4-1 0,-2-3-16 0,-2-2-17 16,-2-2-31-16,-3 3-113 0,-7-5-182 0,-2 0 81 15</inkml:trace>
  <inkml:trace contextRef="#ctx0" brushRef="#br0" timeOffset="180185.123">24135 2680 8 0,'0'0'17'0,"9"-3"5"15,-9 3-6-15,9 0-3 0,-9 0 1 0,14-2-3 16,-4 2 0-16,3 0-2 0,4-2-2 0,0 1 0 16,1 1 3-16,1 0-3 0,2-2-1 0,1 1 3 15,-1 1-2-15,7 0-2 0,-1 1-1 0,3-2 1 16,-1 4 0-16,-3 0 0 0,-3-1 0 0,5 1 0 15,-1 3 0-15,-6 0-2 0,-3 0 8 0,0 2-8 16,-4 1 9-16,-1 3-8 0,-1 2 4 0,-2 2-1 16,-3 2 13-16,-3 7-21 0,-4 0 4 15,-3 2 2-15,-3 2-5 0,-4-3 18 0,1 6-18 16,-5 2 7-16,-4 9-5 0,0 2 3 0,0-1-7 0,-5-3 6 16,4 1 7-16,0 1-7 0,-1 3 3 0,1-2 2 15,1 2-5-15,-3-3 2 0,1 2-1 0,4 0 1 16,1 0 1-16,4-10-4 0,-2 9 1 15,6-9 0-15,4-3-3 0,3 2 2 0,2-3 3 16,4-2 0-16,2-1-6 0,1 2 7 0,6-3-1 16,-2-2 2-16,6-2 6 0,1-6-11 0,1 3 4 15,2-8 1-15,1 1-1 0,-4-3-4 0,1-4 1 16,6 2-3-16,4 0 7 0,-12-4-1 0,12-4 1 16,-4 0-6-16,-4 1 1 0,-5-1 8 0,-1 0-8 15,-1-1-3-15,-5 1 4 0,-2 0 9 0,1-3-3 16,-10 3 0-16,7-3 6 0,-5 0-7 0,-2 3 2 15,0 0 1-15,0 0 1 0,0 0 0 0,-22-4-3 16,22 4-2-16,-21 2 10 0,8 1-11 0,-1 2 0 16,1-2 6-16,-3 1-1 0,-2 1-2 0,6 2 1 15,1-4-8-15,-1 4 4 0,2 1 8 0,-1 1-15 16,0 3 5-16,2-2 2 0,4 1-6 0,-4 3 1 16,3 1-4-16,3 1 4 0,2 0 2 0,1 3-5 15,1 9 3-15,2-4 2 0,0 2-12 0,3 3 15 16,0 0-9-16,3 2 2 0,5 18 0 0,-2-17-4 15,1 14 6-15,4-1-14 0,-4 1-11 0,2 1-6 16,1 4-6-16,0-1-5 0,-5 4-10 0,0-1-2 16,5 0-36-16,-5 0-96 0,0 0 43 0</inkml:trace>
  <inkml:trace contextRef="#ctx0" brushRef="#br0" timeOffset="180404.33">24489 6404 1 0,'-9'46'38'0,"1"-12"-1"16,1-1-9-16,4 0 11 0,-1 0-11 16,2-1-3-16,1-1-1 0,-3-1 0 0,1 0-3 15,-2-1-4-15,2-3-1 0,-3 1-5 16,1 0 4-16,-1 0-13 0,-2-3-5 0,-2-5-9 0,1 3-14 15,-2-2-22-15,-4 3-51 0,-2-1 22 0</inkml:trace>
  <inkml:trace contextRef="#ctx0" brushRef="#br0" timeOffset="181465.006">24716 4609 62 0,'0'0'71'0,"0"0"-13"0,0 0-2 16,0 0-10-16,0 0-4 0,0 0-5 0,0 0 0 0,0 0-5 16,0 0 3-16,0 0-8 0,0 0 13 0,0 7-3 15,0-7-5-15,0 7 1 0,-3 0-1 0,-1 1 1 16,-1 3 3-16,-2 4 0 0,0 4-3 15,1-2-7-15,-2 3-1 0,-1 6-2 0,2 2-7 16,-2-1 3-16,2 3 0 0,2 2-5 0,-3-3 2 0,1 2 0 16,1 0-6-16,2 3 7 0,-1-2-4 0,5 1-6 15,-4 0-2-15,-1 2-4 0,-3 12 13 16,4-12-12-16,-2 15 7 0,0 1-4 0,3-2 2 16,-2 0-2-16,5-3-9 0,0 4 9 0,0-3-3 0,5-12 0 15,-2 14 5-15,0-1-7 0,0-1 2 0,1-13-1 16,11 12-1-16,-7-12 3 0,1 12 0 0,-1-13 7 15,3 11-6-15,-2-8-6 0,1-1 0 0,-2 0-6 16,4 12 1-16,-2-1 1 0,-5-13 1 0,-1 3-3 16,-4 10 4-16,-4-11 7 0,0 12 3 0,3-13-8 15,-4 10 2-15,0-9-9 0,-4 0 12 0,-1-1-4 16,4 0 2-16,-1 0-10 0,-5-3 3 0,2 5 5 16,-4 7-10-16,-3 1 20 0,2-11-8 0,-7 10-6 15,7-10 2-15,-6 11 4 0,5-13-7 16,-2 2 3-16,-1-2 0 0,2 0 4 0,-2-1-5 0,1-1 5 15,0 1 4-15,4-2-10 0,-2-1 11 0,1-4 1 16,1 2-5-16,3-4 7 0,3-4-3 0,-2-1-7 16,5 0 4-16,0-5-3 0,0-1-8 0,-3 1-1 15,0-2-13-15,-1 0-16 0,-2-1-17 0,-3 3-25 16,-5-1-64-16,1-5-155 0,-4-1 69 0</inkml:trace>
  <inkml:trace contextRef="#ctx0" brushRef="#br0" timeOffset="183965.135">20330 7908 67 0,'-2'-4'102'16,"2"4"-10"-16,0 0-2 0,-1-4-17 15,1 4-8-15,0 0 0 0,0 0-4 0,0 0-4 16,0 0-2-16,0 0-11 0,0 0 3 0,0 0-4 15,0 0-1-15,0 0 1 0,0 0-4 0,0 0-5 0,0 0 0 16,0 0-1-16,0 0 0 0,0 0-6 16,0 0 2-16,0 0 6 0,0 0-5 0,0 0-6 15,-1 15 1-15,-2-9 3 0,-2 2-5 0,3 3-3 16,-2-2 0-16,-1 0 1 0,1 3-6 0,-1 0 0 0,1-1-2 16,0 2-2-16,-1-4 4 0,2 3 0 0,1-2-1 15,-2 0-3-15,0 0-4 0,0 0-1 0,3 1-2 16,1-3 6-16,0 1-4 0,0-3-4 0,0 1 7 15,4-1-9-15,0 0-3 0,1-1 3 0,1 0-2 16,-2 0-1-16,4-4 4 0,2 3-3 0,2-3-9 16,0-1-9-16,4 2-10 0,0-2-7 0,-2-3-14 15,-2 3-16-15,8-4-12 0,-6 3-12 0,0-1-10 16,-2-1-76-16,-2 2-191 0,1-2 85 0</inkml:trace>
  <inkml:trace contextRef="#ctx0" brushRef="#br0" timeOffset="184231.498">20417 8051 121 0,'-7'-2'134'16,"7"2"-12"-16,0 0-12 0,0 0-6 0,-4 4-3 15,4-4-5-15,0 5 0 0,0 0-5 0,0-1 1 16,0 4-8-16,-2 1-1 0,4 2 1 0,-2 1-6 15,0-1-4-15,0 4-6 0,0 3-2 0,0-4-5 16,0 3-9-16,0 0-4 0,-2 0-3 0,0-1-8 16,2-1 2-16,4 0-8 0,-4 2-7 0,0-4-1 0,0-2-13 15,0 1-11-15,2 0-19 0,-2-4-23 0,0 2-21 16,1-6-16-16,0 3-25 0,4-5-19 16,-5 1-28-16,4 0-80 0,-4-3-249 0,0 0 111 0</inkml:trace>
  <inkml:trace contextRef="#ctx0" brushRef="#br0" timeOffset="184700.568">20286 7650 137 0,'3'-5'138'0,"-2"-1"-9"16,3 1-12-16,0 2-3 0,0 0-15 0,2 0-3 15,3 3-11-15,1 0-4 0,3 3-8 0,4 1-2 16,0 3-7-16,3-1-1 0,5 5-5 0,2 4-4 16,-2 0 0-16,5 2-6 0,-2 3-2 0,0 2 6 15,-1 0-15-15,7 11-4 0,-7-6-8 0,-1 2 1 16,8 6-3-16,-9-7-4 0,5 10-2 0,-7-6 3 16,-2-6 0-16,-1 6-6 0,-4-1-3 0,1-2 3 15,-4 0 0-15,0 0 5 0,-5 1-8 0,-2-4-5 16,-5-1 5-16,2 3 0 0,-6-9-7 0,3 8 7 15,-7 0 2-15,-1-4-3 0,-1-5-5 0,0-1 1 16,-5-2-7-16,-7 6 6 0,0-2 1 0,-5 1 1 0,0-3 1 16,-6-3-7-16,-3-1 1 0,-1-6-1 0,-17 7-3 15,2-9 3-15,-1 0 1 0,-4-6-6 16,2-1 2-16,1-7 4 0,0-3-5 0,1-1 2 0,0-4 0 16,3-2 3-16,3-7-3 0,5 0 6 0,8 4-1 15,0-12 2-15,8 6 3 0,4-4-7 0,2-14-1 16,3-1 5-16,7 0-4 0,10-1 3 15,2 0-2-15,3 14-1 0,5-2 1 0,10-5 0 0,-2 12-4 16,7 2 0-16,10-7-8 0,6 4 9 0,3 4-11 16,5 0-18-16,3 6-18 0,7 1-46 0,29-10-50 15,-35 20-140-15,9-2-308 0,-3 0 137 16</inkml:trace>
  <inkml:trace contextRef="#ctx0" brushRef="#br0" timeOffset="185943.113">21289 7889 18 0,'0'0'92'0,"2"-7"-5"0,-2 3 1 15,0 0-2-15,0 4-13 0,-2-6 1 16,2 6-4-16,0-6-8 0,0 6 1 0,0 0-4 16,0 0-5-16,2-4-6 0,-2 4 3 0,0 0-2 0,0 0 2 15,2 15 10-15,-2-3-2 0,0 5-5 0,-2 6-2 16,4 5 3-16,-4 0-5 0,4 2-7 15,-2 1-5-15,-2 0-4 0,4-3-2 0,-1-1-9 0,-1-2 1 16,4 0-5-16,-2-6-13 0,0-2-29 0,2 0-28 16,-3-5-26-16,-1-2-33 0,5 0-109 0,-5-3-238 15,0 0 105-15</inkml:trace>
  <inkml:trace contextRef="#ctx0" brushRef="#br0" timeOffset="186449.286">21277 7829 33 0,'12'-12'138'0,"1"-1"-7"16,2 4-2-16,1-1-12 0,4 3-7 0,-1 2-6 15,1-1-9-15,0 3-12 0,-2 2-6 0,2 1-5 16,1 3-5-16,-1 0-8 0,-2 6-9 0,-3-4-1 15,-6 2-20-15,2 3 8 0,0-3-5 0,-6 4-6 16,0 2 5-16,-2-1-5 0,-3 5-1 0,-3-2 1 16,-2 1-6-16,0 1-3 0,-8-1-2 0,4 0 0 15,-6-2 2-15,0 0-12 0,-2-1 7 0,4-1 2 16,-3 1-5-16,0-4 3 0,1 4-1 0,6-5-9 0,-1-2 3 16,0 1 2-16,2-2 3 0,2-1-7 15,-1 1-2-15,5-2-5 0,0 2 4 0,0-1-12 16,2-1 17-16,2 2-6 0,2-2 3 0,1 1 1 15,3 1-5-15,2 0-2 0,3 2 4 0,4 0 7 0,2-1-11 16,1 3-1-16,-1-2-20 0,8 6 5 16,-8-4 3-16,3 7-3 0,-4-4-3 0,-3 1 3 15,3-1-10-15,-3 2 0 0,-1-2-2 0,-2-1 5 0,-4 1-5 16,-2-3 12-16,-2-1-1 0,1 1 2 0,-3 1 0 16,-2-3 5-16,-3-2 3 0,-1 2-16 0,0-2 26 15,-2 3 10-15,-2-4 2 0,-5 1 4 0,0 0 6 16,-4-2 7-16,0-1-4 0,-5 0-6 0,1-2 7 15,-1 2-5-15,-6-2 3 0,0-2-6 0,-2 0-5 16,8-1-2-16,1-1-2 0,-6-1-8 0,5 0-16 16,4 0-16-16,1-2-29 0,4 3-28 0,4-3-36 15,-5 1-78-15,7 1-220 0,2-2 98 0</inkml:trace>
  <inkml:trace contextRef="#ctx0" brushRef="#br0" timeOffset="187114.482">21715 8115 181 0,'8'2'187'16,"-6"0"-20"-16,-2-2-14 0,5 7-21 0,-1-2-6 15,2 3-11-15,-2 1-9 0,1 1-12 0,-1 0-11 16,4 0-6-16,-4 2-9 0,3-1-8 0,-2-1-2 15,-1 2-7-15,3-4-9 0,-5 1-4 0,2-1-3 16,4 1-1-16,-6-4-4 0,2 0-2 0,0 0-7 16,-3-2 0-16,3 1-2 0,-1-1-2 0,-3-3-3 15,4 3 0-15,-4-3 2 0,0 0-4 0,11-6-1 16,-7 2-9-16,1-1 6 0,-1-1 1 0,1-1 3 16,1-4-8-16,-1 0 3 0,3-1-1 0,-4 0-1 15,1 0-2-15,-1 2 3 0,2-1-3 0,-1 1-1 16,-2 2-4-16,1 4 1 0,-2-3-15 0,1 2-9 0,-3 1-6 15,1 0-8-15,4 3-5 0,-5 1-6 0,5-4-6 16,-2 2 7-16,-3 2-14 0,9-1 0 0,-5-1 1 16,-4 2 3-16,9 0 0 0,-9 0 15 15,12-1 1-15,-8 1 6 0,-4 0 7 0,10 0 7 16,-6 1-10-16,-4-1 18 0,9 0 15 0,-9 0 8 0,5 2 14 16,-5-2 10-16,5 3 5 0,-2-1 16 0,-3-2 11 15,0 10 3-15,0-5 5 0,0 0 4 0,0 0-3 16,4 5 2-16,-4-1-4 0,0-1 2 0,0-1-3 15,0 4-8-15,1-1-5 0,-1-2-6 0,0 2-2 16,0-1-5-16,4 1-3 0,-3 0-7 16,-1-3-5-16,5 1-1 0,-1-1-4 0,-3 0-2 15,3 0-3-15,0-2-2 0,1 1-4 0,2-3 2 0,3 2-7 16,-4-2 3-16,2-1-2 0,1 0-3 0,4-6 3 16,-2 4-5-16,0-3 2 0,0-1-1 0,-1-1-5 15,1-2-1-15,-2 0 0 0,-1-2 4 0,2 0-6 16,-6-3 5-16,1 1-4 0,-1 0 1 0,0-3 1 15,-4 2 2-15,0 0 2 0,-3 0-2 0,0 0 0 16,-4-1 2-16,3 4-6 0,-6-1 8 0,1 3-2 16,-2 1-2-16,-2 1 1 0,-4 2-2 0,3 2-2 15,-4-1-7-15,3 4-13 0,5-1-20 0,-4 3-16 16,1-1-18-16,0 1-22 0,3 1-21 0,5-2-19 16,-3 1-17-16,3 1-23 0,1 0-111 0,-1 0-312 15,5-3 138-15</inkml:trace>
  <inkml:trace contextRef="#ctx0" brushRef="#br0" timeOffset="187540.615">22170 8133 67 0,'10'-3'110'0,"-5"2"-6"0,5-2-11 0,-5 1 0 0,2 0 0 16,-1 2-3-16,-6 0 6 0,10 0-6 0,-6 2 4 16,1 0 1-16,-1 2 4 0,-1 1 0 15,-1 0-4-15,1 3-6 0,-2 0-4 0,3 0-8 16,0 3 0-16,-2-1-14 0,1 1-7 0,-2 0 2 0,2-2-11 15,-2 1-6-15,3-1-12 0,-4 1 8 0,2-3-3 16,1-1-7-16,0 1-6 0,3 2 0 0,-1-4-8 16,-1-2 0-16,2 1-2 0,1-1-15 15,0-2-14-15,5-2-14 0,-2 1-7 0,-1-4-3 0,6 1-3 16,-4 1 5-16,0-2 0 0,3 2 2 16,-5 0 6-16,1-1-2 0,-3 1 5 0,0 2 5 0,1-2 4 15,2 2-5-15,-5 0 0 0,-5 0 9 0,13 0 7 16,-5 0-3-16,-2 2-7 0,1-1 19 0,-1 0-9 15,-1 0 3-15,-5-1-5 0,11 2 1 0,-5 0 6 16,-6-2 1-16,10 0-2 0,-4-2 5 0,-1 0 0 16,0 1-9-16,-5 1 15 0,12-4-8 0,-7 0 17 15,0 0 0-15,0-1 5 0,-1 0 11 0,1 0 4 16,-3-3 2-16,-1 2 3 0,-1-1-2 0,-1-3-4 16,-1 0 0-16,0-1-2 0,-2 0 0 0,-3 2-5 15,0-3 0-15,-1 3-8 0,-2 1-5 0,-1 0-13 16,-1 3-14-16,-1-1-19 0,-1 2-28 0,3 0-34 15,-4 2-38-15,4 2-142 0,-3 1-297 0,1 1 133 16</inkml:trace>
  <inkml:trace contextRef="#ctx0" brushRef="#br0" timeOffset="188788.634">22788 8070 14 0,'0'-4'205'0,"0"1"-20"0,0 3 2 16,0-6-3-16,0 2-13 0,0 4-12 0,0 0-20 16,-2-6-12-16,2 6-13 0,0 0-13 0,2-3-11 15,-2 3-4-15,0 0-13 0,0 0-7 0,0 0-11 16,-13 8-4-16,11-4-1 0,-2-2-7 0,0 1-9 15,0 2 2-15,2-1-8 0,-2 0-3 0,1 0-4 0,2 1-7 16,-3 0-6-16,2 0-13 0,0 0-10 16,0 1-13-16,2 1-1 0,0 0-1 0,1 0-4 0,-1-1-1 15,3 2 3-15,-2-1-8 0,2 3 0 16,3-5 2-16,-2 2 0 0,1 2-4 0,3-1 1 0,-3-1-4 16,-1 0-6-16,-1 0 2 0,1-2-6 0,0 2 2 15,-1-1-4-15,-1-1 6 0,3 0 2 16,-5 1-5-16,0-1-1 0,-2 0 5 0,-1-1 4 15,-2 0 4-15,1-1 12 0,-2 0-1 0,1 0 13 0,-3-2 10 16,-3 3 14-16,0-2 11 0,-1-2 2 0,0 0 4 16,2 0 8-16,-4 0-5 0,4 0 16 15,3 0-2-15,-4 0-3 0,4 0 3 0,-2 0 2 16,3-2-10-16,6 2-1 0,-8 0-9 0,8 0-2 16,0 0-2-16,0 0-8 0,0 0 4 0,10-9-6 0,2 6-1 15,0-3-12-15,4 0 6 0,2 1-12 0,0-3 3 16,1 2 5-16,8-4-7 0,-9 4-3 0,0-3 4 15,0 2 4-15,-1 1 3 0,-1-3 2 0,-6 6 1 16,3-1 0-16,-2 1 2 0,-2-1-3 0,-2 1 12 16,-3 1 2-16,1-1-1 0,1 1 7 0,-6 2-3 15,8 0-2-15,-8 0 9 0,0 0 3 0,7 5 7 16,-4-3 5-16,0 5-5 0,-2-4-7 0,0 3-3 16,0 0 6-16,3 2-11 0,-1-2 3 0,0 1-4 15,1 1-10-15,1 1 4 0,2-2-2 0,0 1-8 16,-2-3-11-16,3 2-11 0,-1-2-14 0,5-4-3 15,-3 2-8-15,0-3 6 0,3 0 1 0,-1-3-7 16,2-1 15-16,0 1 1 0,-4-2 2 0,5-1 9 16,-5-1-1-16,1 0-9 0,0 0 10 0,-2 1 15 15,0 0 11-15,-3 1 16 0,1 0 16 0,0 2 16 16,-2-2 14-16,0 2 7 0,0-1-4 0,-1 1-2 16,-3 3-5-16,3-1-12 0,-3 1 0 0,0 0-3 15,0 0 2-15,0 0-4 0,3 7-2 0,-3-7-13 16,-3 7 2-16,3-2-7 0,-1 2 1 0,1-3-6 15,-2 2-3-15,2-1 0 0,0-5-7 0,-2 7-3 16,2-5-3-16,0 2-8 0,0-4-13 0,-1 6-4 0,1-6-4 16,3 4-1-16,-3-4-6 0,0 0-1 0,0 0-3 15,0 0-3-15,0 0-6 0,10-11 3 16,-5 8 6-16,-3-1-2 0,1 1 4 0,-1 0 7 16,2 0 0-16,-4 3 1 0,0 0 4 0,4-4 3 0,-1 1 1 15,-3 3 1-15,4-1-2 0,-4 1 0 0,7 0 4 16,-7 0 2-16,8 4 1 0,-2-1-1 0,-2-2 1 15,4 2 3-15,2-1 0 0,0-1 1 16,4 1 4-16,0-2-3 0,4-2-3 0,0 1 1 16,3 0 2-16,0-3 0 0,5 0-1 0,-3 0-8 0,3-1-11 15,-4-1-11-15,-5 1 0 0,2-1 1 16,-5 0-1-16,-1 1 4 0,-3-1 3 0,-1 1 1 16,-2 0 4-16,-4 0 3 0,3 0 12 0,-6 1 6 0,2 0 12 15,-2 0 3-15,0 4 12 0,-6-5 7 0,-1 4 8 16,0-1 4-16,-2 0 8 0,-3 2 5 0,-2 2 4 15,1-1 3-15,-1 0-3 0,0 1-3 16,0 1-3-16,2-2-5 0,2 3-7 0,-2 0-3 16,3 0-4-16,0-1-5 0,1 2-6 0,4-3-2 0,-1 0-3 15,1 3-5-15,1-2 0 0,0 2-6 0,3 0-1 16,0-5 2-16,0 4-2 0,3 3-2 0,0-4 2 16,1 1-2-16,-1-1-4 0,0 0 2 15,4 1-1-15,-3-2 1 0,0 3-1 0,-1-2-1 0,0 1 4 16,1 0-1-16,-2 0-2 0,2 0 2 0,-1 1 7 15,1 1-1-15,-2 3-2 0,3 0 6 0,-3 2-2 16,-1-1-1-16,1 6 4 0,-1 1-1 0,-1 0-1 16,0 2-2-16,-1 8 0 0,1-10-2 0,-1 2 2 15,0 9-4-15,0-2-1 0,-1-7-1 0,2 1 1 16,0-1-2-16,-4-2-2 0,3 2 3 0,1-2-1 16,3-2-4-16,-3-1 6 0,0-4-5 0,0 3-2 15,0-2 2-15,0-2-1 0,0 1-7 0,0-5-1 16,2 2-10-16,-2-2-15 0,2-2-20 0,-1 1-20 15,-1-4-24-15,0 0-42 0,0 0-38 0,0 0-201 16,3-16-407-16,0 5 180 0</inkml:trace>
  <inkml:trace contextRef="#ctx0" brushRef="#br0" timeOffset="188965.022">23307 7848 74 0,'-4'-3'257'0,"4"3"-25"0,0 0-35 0,-4-4-32 15,4 4-40-15,0 0-53 0,-5-1-54 0,5 1-81 0,-9 0-117 16,9 0-194-16,-9 0 85 0</inkml:trace>
  <inkml:trace contextRef="#ctx0" brushRef="#br0" timeOffset="-142235.09">3499 7761 95 0,'0'0'93'0,"0"0"-11"16,0 0-3-16,0 0-16 0,0 0 1 15,5 0-1-15,-5 0-4 0,0 0-6 0,0 0-1 0,0 0-1 16,0 0 0-16,0 0-4 0,0 0 2 0,0 0-4 16,0 0 12-16,0 0-5 0,3 4 9 0,-3-4-6 15,0 0-4-15,0 0-3 0,9-1 7 0,-9 1-12 16,0 0-2-16,10 0 0 0,-10 0-2 0,8-1-8 16,-3 2-1-16,-5-1-4 0,9-3-3 0,-3 3-1 15,-6 0-2-15,13 0-3 0,-1-3-1 0,-4 3-2 16,3 0 1-16,-1 0 2 0,4 0-6 0,-2 0 4 15,7 0-1-15,-1-1-7 0,3 0 8 0,6 1-1 16,-4 0 0-16,-2 0-3 0,6-2 1 0,1 0-1 16,-1 2 3-16,2-3-6 0,0 3 4 0,3 0 1 15,-1 1-9-15,-2-2 7 0,2 1-7 0,1 0 8 16,1 0-6-16,-5 0-2 0,4 0 2 0,-12 0-7 16,6-3 7-16,-4 6-4 0,0-6-3 0,-3 6 8 15,-5-3-3-15,-2-3 4 0,3 3-6 0,-3 0 1 16,-1 0-3-16,-4 0 0 0,1 0 3 0,1 0 2 15,-4 0 0-15,-5 0-1 0,9 0 8 0,-9 0-3 16,9 0 5-16,-9 0 4 0,6 3-4 0,-6-3 3 16,0 0-1-16,0 0 1 0,0 0-3 0,8-3-2 15,-8 3 2-15,0 0-2 0,0 0-6 0,5 3 0 16,-5-3 1-16,0 0-3 0,0 0-2 0,0 0-3 16,0 0-12-16,0 0-13 0,0 0-19 0,0 0-14 15,0 0-38-15,0 0-21 0,0 0-8 0,0 0-26 16,-25 3-105-16,12-2-279 0,1 3 123 0</inkml:trace>
  <inkml:trace contextRef="#ctx0" brushRef="#br0" timeOffset="-141753.043">3543 7882 36 0,'0'0'69'0,"0"0"-6"0,0 0-6 15,0 0-9-15,0 0-3 0,0 0-1 0,0 0 2 0,5 5-1 16,-1-3-5-16,-4-2 2 0,6 1-3 0,-1 1 0 15,2 0-2-15,-1-2 0 0,2 1 2 16,-2 0-1-16,3-1-2 0,4-1 3 0,1 2-2 16,3-1-1-16,3 0 0 0,0 0-5 0,8-1 4 15,3 2 8-15,0-2-7 0,-3 1-8 0,0-1 6 0,1-2-5 16,2 3-11-16,1-1 4 0,-3 0 4 0,3-1-6 16,2 1 2-16,-2 2-3 0,1-1-1 0,-4 0-4 15,1 0-3-15,0 0 1 0,-7-1 2 0,3 0-4 16,-2 1-1-16,-3 0 3 0,-2 0-4 0,-1 0 3 15,-4 0 0-15,-3 0-7 0,0-3-3 0,0 3 3 16,-5 0-2-16,2 0 5 0,-3 0-6 0,-5 0 8 16,11 0 8-16,-11 0 9 0,8 0 5 0,-8 0-3 15,0 0 0-15,8-3 4 0,-8 3-3 16,0 0-8-16,0 0 3 0,5 3-6 0,-5-3-15 0,0 0-21 16,0 0-7-16,0 0-54 0,5-4-50 0,-5 4-118 15,0 0-265-15,0 0 118 0</inkml:trace>
  <inkml:trace contextRef="#ctx0" brushRef="#br0" timeOffset="-123908.092">20727 8931 61 0,'0'0'169'0,"0"0"2"0,3-5-2 16,-3 5-10-16,0 0-13 0,0 0-20 0,0-4-13 0,0 4-5 16,0 0-7-16,0 0-13 0,-4081 0-2 0,8163-4-9 15,-4082 4-8-15,0 0-2 0,0 0-5 0,0 0-6 16,0 0-6-16,0 0-3 0,0 0 2 0,0 0-3 15,0 0 6-15,0 0-7 0,0 0-5 0,0 0-5 16,0 0 1-16,-6 13-1 0,-2-8-8 0,0 6 0 16,-6 3-5-16,4 0 1 0,-7-1-6 0,5 2-2 15,1-4 0-15,-1 2-2 0,4-4-3 0,1-1 2 16,1 1-6-16,2-1 2 0,0-1-6 0,1-2 0 16,3 0 0-16,0-1 0 0,0 0 0 0,0-4-1 15,5 8 1-15,-1-5-1 0,1-1-1 0,1 1 2 16,2-1-9-16,-1 1 8 0,6-1-4 0,-3 3 3 15,2-5-1-15,4 1 0 0,-3 0-3 0,4 1 2 16,1 0 0-16,-4 1-5 0,-2 2 6 0,3-1 0 16,0 0-5-16,0-2 2 0,-3 4-1 0,-1-2 0 15,1 0 1-15,-2-2 0 0,0 4 3 0,-3-2-5 0,-1 1 5 16,1 2 1-16,0-2 2 0,-4 2-2 0,-2-1-4 16,4 1 6-16,-4 0-2 0,-1 3 0 15,0-2 2-15,3 1-3 0,-6-2-2 0,2 0 4 16,-4 1-3-16,2 0 2 0,-3-2 0 0,2 1 0 0,-1 0 2 15,1-5-5-15,-5 3-7 0,2 0-7 16,-2 0-2-16,-2-4-7 0,1 1-15 0,-3-2-7 16,1 0-6-16,-2 0-22 0,-3-1-18 0,3-1-19 15,-5-2-20-15,-2 0-27 0,2-2-110 0,-1 3-291 16,-1-6 129-16</inkml:trace>
  <inkml:trace contextRef="#ctx0" brushRef="#br0" timeOffset="-123693.216">20654 8932 40 0,'0'-4'119'16,"4"2"-11"-16,-4 2-12 0,7-3-3 0,-1 0-6 15,4-2-15-15,3 1-9 0,1-1-3 0,1 0-1 16,3-3-11-16,1 4-4 0,2-4-13 15,-2 1 7-15,-2 2-10 0,2-4-1 0,-6 6-10 0,4-2-24 16,-6 1-27-16,0 0-33 0,-7 3-87 0,-2-2-166 16,-2 3 73-16</inkml:trace>
  <inkml:trace contextRef="#ctx0" brushRef="#br0" timeOffset="-123179.565">20735 8692 125 0,'2'-7'119'0,"1"1"-11"16,-1 0-8-16,2-2-12 0,-1 4-3 0,1 0-4 16,1-2-6-16,2 2-9 0,0 1 2 0,2-4-6 0,1 6-8 15,3 0-1-15,-2 1-6 0,3-3 4 16,6 7-6-16,-1 1 2 0,2 1-2 0,-3 0-1 15,12 9-1-15,-5-1-4 0,1 2 2 0,2 5-2 16,-1-2 1-16,-3 3-2 0,4 3-1 0,-5 4 3 16,0-3-4-16,12 8-2 0,-5 2-2 0,-7-7-4 15,-1 1-1-15,-3 1-8 0,5 10 5 0,-6-9-5 16,-6 1 4-16,-3-1-5 0,1 1 3 0,-9-1 1 16,3 0-4-16,-8-2 5 0,4 2-2 0,-9-4-2 0,4 1 4 15,-5-1 3-15,-8 1-5 0,0 0 0 0,-6 2-3 16,-3-3 5-16,-9 5-5 0,-6-1-1 15,0-3 0-15,-4-3-2 0,-1-4 1 0,-3-2-3 16,-3 0 3-16,-2-4-6 0,4-2 1 0,0-2 5 0,12-7-2 16,-1-1 3-16,-10-1 2 0,12-3 1 0,1-7-5 15,0 0 1-15,1-5 3 0,3-3-1 0,2-3 1 16,6-5 1-16,-2-8-3 0,0-6 0 0,6-11 0 16,6-3 0-16,5-3-6 0,6-5 3 0,4-24-2 15,13 3 2-15,-3 23-6 0,11-23-1 0,-1 26-1 16,5-1 1-16,22-17 1 0,-17 29-4 0,2 3-2 15,-6 13-1-15,-2 6-1 0,1 3-9 0,0 7 0 16,-7 4-22-16,0 4-14 0,0 5-30 0,-1 3-35 16,2 2-33-16,3 6-54 0,1 6-148 0,-1-1-372 15,1 4 164-15</inkml:trace>
  <inkml:trace contextRef="#ctx0" brushRef="#br0" timeOffset="-119730.132">21899 8911 54 0,'0'0'86'16,"0"-5"-10"-16,1 0-1 0,-1 1 2 0,-1 0-3 15,1 4-1-15,0-4-5 0,1 1 4 0,-1 3 5 16,-1-6-18-16,1 6 3 0,0 0 2 0,0-5-4 16,0 5-1-16,0 0-4 0,0 0-3 0,0 0 4 15,-3 18 0-15,1-1 13 0,-7 8 0 0,2 4-4 16,1 0-2-16,0 3-2 0,-2 14-12 0,0-11-2 15,-2 11-3-15,4-14-4 0,-3-1-3 0,6 1-6 16,-2-3 5-16,1 2-13 0,3-5 4 0,-3-6-6 16,4-3-2-16,-4 0-3 0,4-5 2 0,0-2-9 15,0-4 6-15,0 0-5 0,0 1-2 0,-1-2 4 16,0-2-5-16,1 1 3 0,0-4-1 0,0 0-1 0,0 0-6 16,0 0-8-16,0 0 6 0,-8-19-3 0,7 9 3 15,1-2-2-15,-3-5-5 0,3-2 5 0,0-8-7 16,3 1-9-16,-2-3 7 0,4-5 1 15,-1 2 1-15,-1-2-5 0,4-2 4 0,2-10 5 0,0 12-7 16,4-10 16-16,-5 9-12 0,3 2 5 0,-2 2-1 16,3 0 7-16,-1 0-6 0,0 2-2 0,2 2-1 15,-1 3 6-15,3 2-4 0,-3 5 3 16,-1 1 0-16,3 4-5 0,-1 3 1 0,1 1 1 0,-4 2 5 16,3 3 4-16,1-1-6 0,-2 4 1 0,2 4-3 15,-4 1 2-15,0 1 1 0,1 9 2 0,0-1 5 16,-3 3-4-16,0 3 1 0,-8 6 1 15,-3 0-2-15,0 3 1 0,-7 0 3 0,-1-4 0 0,0 3-4 16,-3-4 5-16,0 3-2 0,-4-3-4 0,-3-2 1 16,1 0 0-16,0-3 3 0,-1-2-2 0,7-5-2 15,-4-2 4-15,4 1 0 0,3-5 0 0,1 1-5 16,-3-2 7-16,8-2-1 0,-3-2-2 0,4 0-3 16,-1-1 1-16,5 0-2 0,0 0-4 0,-11-3 5 15,11 3-7-15,0-4 0 0,0 4 2 0,2-7-3 16,-1 2 1-16,4 2 1 0,-5 3 0 0,9-2 3 15,-5 2-3-15,-4 0-1 0,12 1 3 0,-3 2 2 16,0 3-2-16,2 5 5 0,-1 1-3 0,2 1 0 16,3 1 4-16,-2 1 6 0,1 6-8 0,1 1-5 15,3-2 0-15,3-1-3 0,-2 0-6 0,1-1-9 16,-6-4 1-16,2-2-3 0,0-2-1 0,0 0-7 0,2-1-2 16,-2-4 1-16,-2-3-1 0,0 1 10 15,-2-3-3-15,3 0 2 0,-2-1 2 0,-3-3 0 16,2 1 3-16,-2-2 8 0,-1 1-3 0,0-4 4 15,-3-1 2-15,0 2 4 0,1-4-5 0,-1-5 8 16,-1 6-5-16,-2-2 12 0,-3-1 6 0,2 3 5 16,-2-1 12-16,0 2 9 0,-2 1 7 0,1 3 12 15,-4-1 1-15,0 0 0 0,1 4-5 0,-2-1 1 16,-1 3-5-16,-3 0 7 0,-1 3-1 0,-5 2 0 0,-1 2-2 16,3 0-8-16,-4 3-2 0,9-3 0 0,-6 4-7 15,2-1-3-15,-1-2-1 0,5 1-4 0,-1 1-3 16,2-3-3-16,2 1-3 0,2-1-5 15,2-1-3-15,-2 1-1 0,1-3-1 0,2 1-4 16,1-2 4-16,0-3-4 0,1 7 1 0,-1-7 2 0,4 2-3 16,1-1-4-16,-5-1 6 0,12-3-5 0,-5 2-2 15,2-1 4-15,0 0-2 0,3 2-1 0,-5-3 0 16,2 1-2-16,-4 2 2 0,8 0-2 16,-8-2 3-16,4 4-1 0,1 0 0 0,-1-1 0 0,-2 2 0 15,-1-2 0-15,6 4 1 0,-2-2-2 0,-4-1-2 16,6 1 5-16,-6 0-4 0,2-2-1 0,2 2 1 15,-1 0-3-15,3-1-9 0,-3-2-9 0,2-1-18 16,-1-1-17-16,2-3-15 0,0 3-6 0,3-7-1 16,-3 2-4-16,1-6 2 0,1 1 3 0,-1 2 1 15,-4-5 9-15,2-1 5 0,1-8 6 0,-4-1 0 16,-2 1 18-16,0-3 2 0,-1-1 2 16,-2-2 5-16,-2 1 5 0,2 0 12 0,-4 0 12 0,-1 3 20 15,2 6 17-15,-1 1 4 0,0 4 17 0,-1 6 9 16,1-2 2-16,1 6-7 0,0-1-3 0,0 0-13 15,0 6-4-15,0 0 3 0,0 0 10 0,-3 20-1 16,1-3 3-16,1 9-1 0,-3 0-2 0,-1 4 1 16,4 0-4-16,-2 3-5 0,3 1-2 0,0-5-6 15,0-1-4-15,0 1-3 0,0-3-3 0,0 0-2 16,0 0-4-16,3-8-2 0,-2-2-3 0,0 1-3 16,-1-6-13-16,1 0-19 0,2-2-27 0,-3-2-30 15,0-2-18-15,-3-1-28 0,3-4-32 0,0 0-27 16,0 0-173-16,0 0-383 0,0-16 170 0</inkml:trace>
  <inkml:trace contextRef="#ctx0" brushRef="#br0" timeOffset="-118852.291">22446 9183 3 0,'1'-4'99'16,"0"-1"-10"-16,3 2-7 0,-1-1-6 0,2 1-10 16,1 1 0-16,3 0-14 0,-1 0 6 0,1-1-4 15,2 2-4-15,2 1 6 0,-2 3 1 0,2-5-9 0,0 5 5 16,1-1 10-16,4 5-11 0,-6-2 0 15,-1 0 0-15,3 2-4 0,-4 0-3 0,-1 1-1 16,1-1-6-16,-2 1-3 0,1 0 1 0,-1 1-3 16,-1-2-3-16,-1 2 3 0,0-3-3 0,-2 2-6 0,1 0-4 15,-1-3-2-15,-2 2-2 0,2-3-1 0,0 1-5 16,0-1 0-16,0 0 0 0,1-2-3 16,0-2 5-16,2 2-1 0,4-4-8 0,-2 0 2 15,3-1-5-15,1-2 0 0,-1 0 4 0,-1 1-2 16,2-3 3-16,-3 2 6 0,3 1-11 0,-4 0 3 15,-3 0-2-15,2 3-3 0,-3-2 0 0,0 1 3 16,-5 2 2-16,13 1 2 0,-8 0 20 0,0 2 5 16,-1 1 10-16,1 0 3 0,-2 1 1 0,1 2 1 0,-1 0-8 15,-1 0 5-15,0 1-9 0,1-2-3 0,-2 5-1 16,-2-4-5-16,2 2 0 0,-1-4-2 0,3 1-6 16,-2-1-2-16,-1-1-1 0,0-1 1 0,0-3-7 15,1 4 2-15,-1-4-5 0,0 0 3 0,0 0-7 16,0 0-7-16,14-11-3 0,-6 3-6 0,-2 1-6 15,1-4-24-15,-1-2 3 0,3 0-4 0,-4 3 4 16,3-5-9-16,-2 5 13 0,4-1 7 0,-6 2 6 16,1 4 5-16,-1-2-3 0,-1 4 5 0,-1-1 8 15,4 3 4-15,-6 1 4 0,10 1 10 0,-10-1-3 16,11 5 2-16,-6-1-3 0,0 1 2 0,7 2-2 16,-6 0 0-16,3 1 3 0,4 0 1 0,-3 0-4 15,1 0 1-15,6-2-5 0,0 1 5 0,0-2-4 16,2-1-1-16,-1-4 0 0,1 0 7 0,4-1-2 15,-3-2-7-15,7-4 1 0,-5 1-4 0,-2 1 1 16,7-8-29-16,-8 5 1 0,-2-3 0 0,3 2 3 16,-6-1-4-16,-3 2 12 0,-1 0-4 0,-3 0 6 15,-1 3 5-15,-4-2 5 0,3 4 4 0,-5-2 8 16,0 2 0-16,0 3 11 0,-5-3 4 0,5 3 11 16,-15 4 4-16,3-2 6 0,1 3 5 0,-6 0 4 15,2 5 7-15,0-5-8 0,-2 5-4 0,0-1-5 16,2-1-1-16,0 1-8 0,4 0 3 0,0-1-6 0,6-2-2 15,-2 5-3-15,5-7-1 0,-1 1-7 16,3 2 2-16,-1-2-9 0,2-3 5 0,4 2-6 16,2-2 5-16,-2 2-1 0,6-3 1 0,-2 0-4 15,-1-1-1-15,2 0-2 0,0 0 1 0,1 0 3 0,-5 0-4 16,2 0 0-16,-2 1 0 0,-6-1 3 0,9 0-4 16,-5 2-5-16,2 0 6 0,-3 1 1 15,1 0 6-15,-1 3 0 0,0-1-1 0,2 1 6 16,-2 1 1-16,1 3 4 0,-1 0 0 0,-1 1 2 0,0 4 1 15,-1 2-2-15,-1-3 4 0,2 5-1 16,-4-1-1-16,0 0-2 0,1 7-2 0,-1-6 0 16,0 1 0-16,-1-1-4 0,3 1-2 0,-5-1 1 0,4 1 1 15,0-1-5-15,-2 0 3 0,0-1-7 16,2-2 1-16,0-2-2 0,0-1 0 0,1-2 2 0,0-1-1 16,-2 0-6-16,2 1-6 0,-2-5-17 0,2-1-21 15,0 1-17-15,0-3-11 0,0-3-27 0,-3 3-24 16,3-3-37-16,0 0-40 0,0 0-108 0,-8-13-334 15,7 4 147-15</inkml:trace>
  <inkml:trace contextRef="#ctx0" brushRef="#br0" timeOffset="-118661.268">22947 8951 61 0,'-1'-4'161'0,"-1"1"-24"0,2 3-6 0,0 0-18 16,4-2-12-16,-4 2-12 0,0 0-37 0,10 7-54 15,-5-3-60-15,2 4-69 0,-5-1-141 0,0 1 63 16</inkml:trace>
  <inkml:trace contextRef="#ctx0" brushRef="#br0" timeOffset="-116552.847">21043 9994 17 0,'0'0'117'0,"0"0"-4"0,0 0-5 0,0 0-16 16,0 0-2-16,0 0-12 0,9 3-7 0,-9-3 0 16,0 0-4-16,0 0-9 0,0 0-6 0,0 0-4 15,0 0 0-15,0 0 0 0,0 0-6 0,0 0 1 16,0 0 2-16,0 0 1 0,-2 8 0 16,0-2 1-16,-3 4 5 0,-2 0-6 0,0 6-6 0,-2 2-2 15,-3 4-4-15,2-3-5 0,4 0-2 0,-3 5-3 16,0-1 2-16,4-5-7 0,0 8 2 15,1-6-1-15,2 0-6 0,1-1 2 0,4-1 1 16,1-1-7-16,-2-1-4 0,6-2 4 0,-1-3-3 0,1-2-5 16,4 3 3-16,0-5-4 0,4 3 4 0,0-8-3 15,1 2-4-15,3-3-4 0,-2-1-4 0,-5 0-8 16,5-5-7-16,-3 3 2 0,2-4 3 0,-4 1 11 16,-4 1-7-16,-1-3 0 0,0 1 6 0,-1 0-1 15,-4-1 4-15,-3-1 0 0,0 1-1 0,2-2 1 16,-5 2 5-16,1-1 2 0,-4-1 0 0,-1 2-2 15,-2 1 2-15,0 0 1 0,-1 2-1 0,-2-2-1 16,2 3-2-16,-3 3-2 0,-2-1 0 0,-2 1-17 16,3 1-29-16,1-1-29 0,-1 0-34 0,3 3-110 15,2-1-242-15,0-2 108 0</inkml:trace>
  <inkml:trace contextRef="#ctx0" brushRef="#br0" timeOffset="-116013.552">20966 9851 5 0,'0'0'94'0,"6"-1"-1"16,-6 1-6-16,9 0 6 0,-2 0-15 0,3 1-2 15,1-1 3-15,2 1-6 0,6-1-10 16,1 0-8-16,1 3 0 0,6-2-3 0,5 4-12 0,-1 0-1 16,2 5-2-16,0 2 2 0,1-1-11 0,-3 5 3 15,-1 6-6-15,13 9-1 0,-15-7 1 0,7 12-2 16,-13-7-3-16,8 9-8 0,-12-7 9 0,1 0 3 15,3 11-4-15,-8-10-17 0,0 0 7 0,0 1 3 16,-5-3-2-16,-1 1-5 0,-2-4 5 0,-2 1-6 16,-5-3 0-16,-4-1-2 0,-2-5 1 0,1 1 9 15,-6 2-4-15,-3-1 5 0,1-6 4 0,-9 4-9 16,-3-2 7-16,0-1-5 0,-5-3-5 0,-4 0 5 16,-11 3 0-16,-6-6-5 0,-2 2 3 0,1-5 2 15,0-2-2-15,-4-5-5 0,-3 0 7 0,1-3 1 0,-1-2 2 16,2-1 7-16,5-6 14 0,1-5 2 0,4 0 9 15,13 2 0-15,3-4 5 0,3-3-4 16,3-6-4-16,5-4-4 0,7-14-4 0,1-6-1 16,9 0-3-16,8-2 1 0,10-1-8 0,4-2-1 0,8 5-5 15,2-1-4-15,21-15-5 0,-13 24-3 0,8 4-14 16,2 7-34-16,1 2-36 0,0 2-39 0,-3 8-62 16,-6 9-112-16,-3 1-314 0,0 0 138 0</inkml:trace>
  <inkml:trace contextRef="#ctx0" brushRef="#br0" timeOffset="-103067.869">23689 9145 8 0,'0'0'77'0,"-8"3"-9"0,8-3-8 0,0 0-4 15,0 0-7-15,0 0-4 0,0 0-2 0,0 0-7 16,0 0 0-16,0 0-9 0,0 0 3 0,0 0-2 0,0 0 0 16,0 0 0-16,0 0 0 0,0 0 3 15,0 0-3-15,0 0 0 0,0 0-4 0,0 0 1 16,0 0-5-16,0 0 0 0,0 0-2 0,0 0 1 0,0 0-4 15,18 2 7-15,-18-2-4 0,13 0-1 0,-8 0-1 16,-5 0-7-16,14 0 5 0,-7 2 6 16,0-4-8-16,1 2-4 0,4-1 1 0,0 1 1 15,-4 0-6-15,2 0 5 0,-1 0 3 0,0 0-1 0,0 1-11 16,0-3 6-16,-1 1-6 0,-2 2 1 0,0-1 3 16,0 1-3-16,-3 0 1 0,-3-1 2 0,9 0-8 15,-9 0 3-15,0 0 3 0,9-1 4 0,-9 1 1 16,0 0-4-16,0 0 5 0,3-2-7 0,-3 2 6 15,0 0 9-15,0 0-14 0,0 0-4 0,4-3-15 16,-4 3-25-16,0 0-15 0,0 0-43 0,0 0-53 16,0 0-164-16,0 0 72 0</inkml:trace>
  <inkml:trace contextRef="#ctx0" brushRef="#br0" timeOffset="-101428.004">24009 9244 29 0,'0'0'49'0,"0"0"4"15,0 0 1-15,0 0-2 0,0 0-6 0,0 0 5 16,0 0-3-16,0 0-3 0,0 0-4 0,0 0-6 16,0 0-1-16,0 0-7 0,0 0-1 0,0 0-5 15,0 0 1-15,0 0-2 0,0 0 0 0,0 0-1 0,0 0 1 16,0 0-12-16,0 0 1 0,15-8-2 15,-15 8 4-15,9 0-7 0,-3 0 5 0,-6 0-2 16,13 0 1-16,-5 0 8 0,2 0-13 0,1 2-1 16,-2-2 1-16,5-3 3 0,-1 3-2 0,3 0 2 0,0 1-4 15,3 1 3-15,2-2-4 0,-1-2 1 0,1 2-2 16,-1 2 4-16,2-4 1 0,6 2-1 16,-6 0 5-16,-1-1-5 0,9-2-6 0,-7 3 8 0,4 0-1 15,-6 0-4-15,-1 0 5 0,1 3-1 0,0-3-5 16,-2-3-2-16,1 3-5 0,3-1 11 0,-5-2 1 15,1 3-7-15,3-1 4 0,-3-1-7 0,-1-1 5 16,2-1-1-16,-2 4 5 0,2-4 2 0,-4 0-7 16,3 3 1-16,-1 0 4 0,-2-1 0 0,-2 2-3 15,-2-2-4-15,1 1-1 0,4 1-1 0,-4 0 10 16,1 0-4-16,-3 0 0 0,4 1-1 0,-3-1 2 16,1 0-3-16,-2-1-1 0,2 2 8 0,0-2-9 15,-2 1 4-15,3 0-10 0,-1 0 9 0,-3 0-1 16,4 0 9-16,-5 0-4 0,4 0-5 0,-3 0 2 15,2-2 2-15,-1 4-4 0,1-4 6 0,-2-1-7 16,2 3 4-16,-2-1-7 0,-5 1 4 0,5-1 0 16,-4 1 3-16,-6 0-2 0,13 0-4 0,-9 0 6 15,-4 0-3-15,10-2 3 0,-10 2-1 0,5-1 9 16,-5 1 3-16,0 0 9 0,0 0 8 0,8 1-6 0,-8-1 6 16,0 0-2-16,5 2 2 0,-5-2-1 15,0 0-3-15,0 0-9 0,0 0 1 0,0 0-5 16,0 0-4-16,0 0 3 0,0 0 4 0,0 0 1 15,0 0-5-15,0 0 0 0,6 1-8 0,-6-1 6 16,0 0-2-16,0 0-3 0,0 0-11 0,0 0-16 16,0 0-18-16,0 0-23 0,0 0-47 0,0 0-64 15,0 0-188-15,0 0 84 0</inkml:trace>
  <inkml:trace contextRef="#ctx0" brushRef="#br0" timeOffset="-93481.744">21973 10031 48 0,'0'0'66'0,"1"-3"2"0,-1 3 1 0,0 0 9 15,4-2-3-15,-4 2 2 0,0 0 5 0,0 0-3 16,5-3 6-16,-5 3-5 0,0 0-3 0,0 0 0 16,0 0-3-16,0 0-4 0,0 0-10 0,1-4 4 15,-1 4-12-15,0 0-7 0,0 0-5 0,0 0-6 16,0 0-1-16,0 12 12 0,2-3 8 0,-2 8 4 15,0 0 2-15,0 10-3 0,-3 1 0 0,1 3-7 16,-1-1-2-16,-1 2-2 0,3 2-6 0,-3-2-2 16,0-3-3-16,0-3-5 0,1 0-2 0,1-1-4 15,-2-8-1-15,3-3-1 0,1 1-4 0,-2-4-2 16,2-2 2-16,-3-2-5 0,3-2 2 0,-2 1-2 16,0-1 3-16,2 0-3 0,0-5 8 0,-1 2-2 15,1-2-4-15,0 0-2 0,0 0-5 0,0 0-3 16,-12-7 3-16,11 0-6 0,-3 0-2 0,0-2 0 15,0-2-2-15,2-1 2 0,-2-5-5 0,0-3-4 16,1 1 2-16,0-7 1 0,-1-1 3 0,2 3-3 16,2-3 1-16,0-1 4 0,0 1-7 0,1-2 5 0,0 0-1 15,4 2 5-15,0 0-5 0,1 8 4 16,2-7-4-16,-2 6-1 0,1 3 2 0,4 3 2 16,3 0-3-16,-3 3-1 0,3-1 3 0,-1 3 0 0,6 0-2 15,-6 6 4-15,0 1 0 0,-1 1 0 0,6 1 0 16,-4 1-1-16,-5 3 1 0,3 0-3 0,-7-1 5 15,1 2-2-15,1 2 3 0,-3 1-2 0,1 1 6 16,-4 1-4-16,-1 0 1 0,-3 2-3 0,-4 0 3 16,-5 2-1-16,-2-1 3 0,-5 4-1 0,2-3-1 15,-2 2-2-15,-4 1 5 0,7-7-2 0,-2 1-3 16,1 0 0-16,0-4 2 0,1 1-10 0,0 0 7 16,2-3-1-16,3 0 1 0,-2 1-4 0,6 1-3 15,-2 1 2-15,2-1 4 0,1-1-4 0,2 5-3 16,0-4 4-16,3 3 0 0,1 2 0 0,1-2 0 15,2 0 3-15,1 2 2 0,3-1-5 0,2 4 2 16,-1-1 4-16,7 1-6 0,-3-3 6 0,2 2-2 16,0-2 0-16,4 0 4 0,-2 1-1 0,2-3-5 15,-1-1-1-15,-1 1 1 0,4-2 1 0,-3-1 3 16,-1 0 2-16,2 0 0 0,-7-5-2 0,2 0-1 0,-1-1-1 16,2-1 1-16,0-1 0 0,-2-1-11 15,-1 0 6-15,0-1-2 0,-1-1 1 0,2-1 2 16,-3-2 2-16,-2-1-3 0,2-1-3 0,-2-1-6 15,-1 0 3-15,-2-2-4 0,1-1 0 0,-1-4 5 0,-4 6-3 16,1-4 8-16,-1 2-2 0,-1 0-2 0,-3 4-2 16,-3-1 17-16,5 0 4 0,-2 2 1 15,-1 4 9-15,1-2 5 0,-1 4 3 0,1-2-1 16,4 4-4-16,-14 2 2 0,9 2-6 0,0 2-1 0,-4 2 2 16,4 1-1-16,-3 3-3 0,3 0-4 0,0 2 0 15,3-1-1-15,0 3-3 0,-1-1 3 0,3-1-6 16,3-2 0-16,-1 1 1 0,0-1-1 0,3 0-3 15,3-2-1-15,-3 0 2 0,5-1-3 0,-1-1 3 16,0-2 0-16,4-3-2 0,0-1 0 0,-3-2 1 16,7 0-3-16,0-2-1 0,-1-2-5 0,-3-1-12 15,5-3-13-15,-1 0 3 0,-6-3-10 0,3 0 0 16,-2-3-4-16,1 0 3 0,-3 0 1 0,1-1 0 16,-4-2 7-16,1 2-1 0,-3 3 6 0,-1 2 4 15,0 1 7-15,-2-3 0 0,1 5 12 0,-2 1 15 16,2 2 5-16,-3-1-4 0,1 1 6 0,0 1-2 15,-1 3-7-15,0 0 5 0,0 0-1 0,0 0 6 16,4 9-3-16,0-3 2 0,-3 3-2 0,2 0-2 16,-1 3 1-16,2-2 1 0,-1 2-1 0,2 2-3 15,0-2-2-15,1 3 2 0,1-3 0 0,-1-2-4 16,-1 3 1-16,0-6 0 0,2 2-5 0,-2-1 2 16,1 0-1-16,-3-4 0 0,3 1 2 0,-2 0-5 15,1-1 2-15,0-1-1 0,0-3-3 0,-5 0 2 16,11-1-2-16,-7-1 3 0,3-3-4 0,3-1-1 15,-6-2 1-15,5-1-9 0,-4-2-9 0,5 1-3 16,-1-7-10-16,-1 0 0 0,-4 1 5 0,1-1-1 16,0 7 10-16,-1-2 0 0,-3 3 3 0,2 4 5 15,-1-2 1-15,-2 2 0 0,4 1 0 0,-4 1-2 16,0 3 5-16,3-3-5 0,-3 3 6 0,0 0 7 0,0 0 1 16,7 7 0-16,-3-1 3 0,-3 0 0 15,1-1-1-15,0 1-4 0,0 0 2 0,0 1-2 16,2-1 2-16,-3 1-12 0,2-2 10 0,-3-1 6 15,4 1-4-15,-3 0-1 0,3-1-2 0,-3 2 0 0,0-5-1 16,-1-1 2-16,1 3 6 0,-1-3-4 0,0 0-4 16,0 0 5-16,0 0-3 0,0 0-3 15,0 0 2-15,-3-16-6 0,0 11 0 0,1-5-8 16,-2 1-5-16,0-1 4 0,-2 1-4 0,0-3 2 0,-1 1 0 16,-1 1 1-16,3 2 5 0,-3-2 5 0,2 2-3 15,1 0-1-15,2 1 2 0,-2 3 5 0,4-1 2 16,-2 2-7-16,2-1 0 0,-2 1 5 15,3 3-4-15,-1-5 1 0,1 5 0 0,0-4 2 0,0 4 1 16,0 0 4-16,0 0-2 0,0 0 6 0,5-4 5 16,-5 4-13-16,0 0 8 0,0 0 3 0,0 0-2 15,13 5 0-15,-9-3 2 0,-4-2 1 0,6 5-2 16,-3-4 3-16,-2 2-5 0,3 1-1 16,-3-1 2-16,3-1 3 0,3 1-5 0,-4 2 1 0,1-1 1 15,1-1-6-15,3 0 6 0,-4 1-2 0,2 0-1 16,0-1-2-16,1-2 4 0,-1 1-2 0,2 0-3 15,3 0 3-15,0-2-5 0,-4 0 3 16,5-2-4-16,-1 0 3 0,0-1-1 0,1 0-2 0,-1-1 1 16,1-3 3-16,-2 1-7 0,1 0 1 0,0 1 1 15,-3-1-10-15,-3 2 2 0,0 0 4 0,-1-1 3 16,2 0-3-16,-2 2 2 0,0 1 2 0,-4-3 2 16,2 3-4-16,-2 2 1 0,3-5 2 0,-3 5 2 15,4-3 5-15,-4 3-9 0,0 0 3 0,0 0 4 16,0 0 3-16,0 0-4 0,0 0 1 0,-13 9 4 15,9-3 1-15,-2-1 5 0,2 4-3 0,2-1-5 16,-6 1 3-16,4-1 3 0,3 4 1 0,-7 0 1 16,4 2 4-16,3-2-4 0,-3 0 0 0,0 0-2 15,3 4-1-15,1-3-1 0,-3-1 1 0,2 1-3 16,1-3 2-16,4 1-4 0,-3-3 3 0,2 3-3 16,-2-5-5-16,2-1 3 0,2 2-1 0,1-4-4 15,2 1-8-15,2-3-26 0,0 0-35 0,0-1-45 16,4-4-41-16,-2 1-160 0,-2-2-342 0,3-6 152 15</inkml:trace>
  <inkml:trace contextRef="#ctx0" brushRef="#br0" timeOffset="-93318.343">22952 10050 24 0,'0'0'195'15,"0"0"-18"-15,0 0-26 0,0 0-31 0,0 0-24 16,-4082 0-38-16,8164 0-51 0,-4085 10-53 0,2-5-85 16,0-1-141-16,-2-1 62 0</inkml:trace>
  <inkml:trace contextRef="#ctx0" brushRef="#br0" timeOffset="-92549.338">22929 10447 71 0,'9'-3'132'0,"-1"-1"-12"0,3 1-9 0,-1-2-14 0,0 0-14 16,7-4-3-16,-3 1-14 0,1-3 0 0,-2 1-8 16,2-5-6-16,-3 2-6 0,-1-1-4 0,-2-2-4 15,2 2 3-15,-6 2-4 0,1 0-10 0,-2 2 5 16,-3-1-12-16,3 1-1 0,-1 4 28 0,-3-1 3 15,1 1 8-15,-2 2-1 0,1-2 1 0,0 6-12 16,-4-5-1-16,4 5-3 0,0 0-3 0,0 0-3 16,-14 11-5-16,10-6 0 0,-4 2-5 0,2 4 1 15,-1 0-3-15,-3 3-4 0,5-2 0 0,1 3-1 16,0-3-2-16,3 0-1 0,-3-1-5 0,2 1 7 16,-2 1-11-16,4-3-3 0,0 1 5 0,0-1-1 15,4-3-5-15,-2-1 0 0,2-1 1 0,0 1 1 16,-1-3-4-16,4-2-2 0,3 1 0 0,-1-4-6 15,2 1-8-15,0-2-9 0,1-3-6 0,-1 1-11 16,1-2 2-16,-1-1-3 0,-2 0-5 0,4 2 7 16,-5-5 0-16,2 5 6 0,-1-1 8 0,-2 2 0 15,-3 0 7-15,1 2 5 0,-1-1-3 0,1 1 4 16,-5 3 5-16,0 0 25 0,0 0 7 0,10 10 9 16,-8-5-7-16,0 0 2 0,-2 2 7 0,4 2-3 15,-3 1-6-15,3-2 2 0,-2 3-5 0,-1-6 4 16,5 3-7-16,-3 1-3 0,-2-3-4 0,8 2 0 0,-4-3 3 15,0-2-14-15,1-1 6 0,2-1-7 16,-1 1-17-16,0-2-1 0,7-3-4 0,-3-1-6 16,-1-1-5-16,1 2 5 0,-2-6-4 0,2 3-3 15,0-5 11-15,1 0-2 0,-2 0-3 0,-5 0 8 0,2 2 0 16,0-2 2-16,-3 1 10 0,0 0 4 16,-1 4 9-16,-3-2 11 0,2 3 16 0,-2-2 9 15,-2 2 2-15,4 1-1 0,-2 0-1 0,0 4-2 16,0-6-4-16,0 6-9 0,0-4-4 0,0 4-5 15,0 0 4-15,0 0 1 0,0 0-1 0,0 0-11 0,0 0 4 16,0 0 1-16,0 0-4 0,0 0 4 16,-4 11-4-16,4-11 1 0,2 4 0 0,-2-4-4 15,0 0 0-15,-2 5 4 0,2-5-9 0,0 0 3 16,0 0 4-16,0 0 2 0,0 0-5 0,-1 3 2 0,1-3 5 16,0 0-2-16,0 0-3 0,0 0 2 0,0 0-3 15,-6-10-2-15,4 7-1 0,1-2 3 0,-2 0-4 16,2-1 5-16,-2 1-4 0,-1-5-2 0,-2 2 0 15,-1-3-3-15,3 1-3 0,-2 1 6 0,0 0-3 16,-1 3-14-16,0-4-14 0,4 5-10 0,-3 0-20 16,1 1-34-16,-3 0-16 0,3 4-50 0,5 0-138 15,-14 3-320-15,9-2 142 0</inkml:trace>
  <inkml:trace contextRef="#ctx0" brushRef="#br0" timeOffset="-91960.345">23452 10253 67 0,'0'0'90'0,"0"0"-8"0,0 0-6 15,0 0-10-15,0 0-7 0,0 0 0 0,0 0-6 16,0 0-3-16,0 0-7 0,0 0-2 0,0 0-1 16,0 0 5-16,0 0-4 0,0 0 11 0,7 8 11 15,-6-4 1-15,-1 1 2 0,0 2-4 0,0-1 5 16,0 4 0-16,0-1 0 0,0 3-4 0,0-2-5 16,2 0-9-16,0 0-2 0,-2 1-9 0,5 0 0 15,-4-1 0-15,3-1-12 0,0 0 7 0,0-2-10 16,1-1-1-16,0 0-10 0,4-1 5 0,0-1-2 15,-4-1-4-15,9-1 0 0,-2-2-2 0,-2 0-12 16,5-4-3-16,-2 1 0 0,5-3-5 0,-1 2 5 16,-6-2-4-16,2 1 4 0,0-3 6 0,-4 0-8 15,0-1 15-15,3 1-13 0,-3-5 2 0,0 0-1 0,-5 1 0 16,0 1 4-16,1-1-1 0,-4-3 4 16,1 4 3-16,-2-1 12 0,0-2 1 0,-2 2 7 15,2 0 5-15,-1 2-4 0,-4 1 9 0,5 2-1 16,-4-2-9-16,0 3-1 0,1-1-5 0,-1 2-19 0,-3 1-34 15,0 0-45-15,2 0-56 0,-6 1-160 16,1 3-321-16,0-1 142 0</inkml:trace>
  <inkml:trace contextRef="#ctx0" brushRef="#br0" timeOffset="-85724.528">22848 10700 5 0,'0'0'107'0,"0"0"-2"0,-4-2-7 0,4 2-14 15,0 0 0-15,0 0-2 0,0 0-3 0,0 0-3 16,0 0-12-16,0 0-10 0,0 0-6 15,0 0 0-15,0 0-8 0,0 0-1 0,-1-5-4 0,1 5-5 16,0 0-3-16,0 0-6 0,0 0-3 0,0 0 4 16,0 0-3-16,0 0 3 0,0 0-11 0,0 0 4 15,0 0-4-15,0 0 3 0,0 0-7 0,0 0 3 16,0 0 0-16,-4 13 3 0,3-6-7 0,-2 2 3 16,2-2-3-16,1-3-1 0,-2 5-5 0,0 0 2 15,2 1 5-15,0 0-1 0,0 0-3 0,0-1 4 16,0 2-4-16,0-2-3 0,2 3-5 0,0-3 4 15,-1 0 6-15,3 2-8 0,-3-2 1 0,2-1 4 16,1 3-2-16,0-1 0 0,1-3 6 0,-1 1-6 16,1-3 2-16,-3 0 2 0,1 0-2 0,2 2-1 15,0-3-3-15,-1 0 1 0,0 0 0 0,2-2 2 16,-2 1-1-16,1 1 0 0,2-3 1 0,-1 2-1 16,-3-3-2-16,4 2 2 0,-7-2-4 0,10 2 13 15,-4-2-8-15,-6 0-4 0,12-2 0 0,-4 2 1 0,2-1 1 16,3 1 2-16,-8-2-5 0,9 0-1 15,-4 1 14-15,3-3-6 0,0 4-6 0,1-3 0 16,-4 2 2-16,7 0 2 0,-4-3 2 0,-1 3-6 16,4-3-6-16,-2 1 4 0,-1 1-9 0,-2-1-2 0,3-1-11 15,-2 1 2-15,0-1-3 0,-1 0-3 16,-4 2-2-16,2-2-4 0,-3 1-2 0,0 3 0 0,0-4-2 16,-1 3 0-16,-2-2 4 0,3-1-5 0,-6 4-5 15,3-5-5-15,-3 5 5 0,1-1-6 0,-1 1-2 16,0 0-3-16,-3-7 1 0,0 3-31 0,3 4-93 15,-7-5 42-15</inkml:trace>
  <inkml:trace contextRef="#ctx0" brushRef="#br0" timeOffset="-85381.71">23215 10844 88 0,'-5'-2'19'16,"2"-1"6"-16,-3-1 11 0,1 1-4 0,-1-1 1 15,2 2 2-15,-1-2 4 0,1 1 1 0,0-1 6 16,0 0 4-16,0 3-3 0,-1-2-1 0,5 3 2 16,-5-2-7-16,5 2 4 0,-4-4-10 0,4 4 0 15,-1-5 0-15,1 5-6 0,0 0-11 0,-4-2 4 16,4 2 1-16,0 0-8 0,0 0 1 0,0 0-1 15,0 0 0-15,0 0 1 0,0 0-9 0,0 0-1 16,0 0-1-16,0 0 5 0,0 0-3 0,14 6 8 16,-14-6-10-16,9 0 0 0,-5 1-4 0,1 0 2 15,-5-1-1-15,8 3 3 0,-3-1-1 0,1 1-1 16,0-1-5-16,0 3 21 0,0-3-17 0,1 3 1 16,1-2 0-16,1 1 0 0,0 1 0 0,1-1-3 15,-4-1 2-15,1 3-1 0,1-2 2 0,-1 3-1 16,0-4 4-16,-2 2 5 0,0 1-10 0,-1-1 2 15,0-4 7-15,2 2-10 0,-2-1 1 0,-3 2 1 0,3-2 7 16,-4 1-3-16,3 0 5 0,-3-3 10 0,1 4 2 16,-1 0 3-16,-4 0-4 0,4-4 3 15,-4 5-9-15,-1 0-1 0,-1-1-2 0,-4 1-1 16,2 0-11-16,-5 1-12 0,4-2-9 0,-4 3-17 0,-2-2-11 16,2 0-17-16,-2 2-20 0,0-2-87 0,-2 2-186 15,5-1 82-15</inkml:trace>
  <inkml:trace contextRef="#ctx0" brushRef="#br0" timeOffset="-84225.268">23267 10801 62 0,'0'0'56'0,"0"0"-3"16,-4077-3-2-16,8158 3-4 0,-4077-2-4 0,-4 2 3 16,0 0-7-16,0 0-2 0,0 0 4 15,0 0-2-15,0 0 1 0,11 7 5 0,-7-3 1 0,-4 0-7 16,3 4 10-16,-2-1-6 0,2 2 0 0,-3-2-7 16,0 1-10-16,1 2 3 0,-1-2 1 0,0 3-5 15,0-5-2-15,-1 3-1 0,1-3-6 0,-3 2-3 16,3-2 3-16,0-1-3 0,0 2-4 0,-1-4 3 15,1 2 4-15,-3-3-6 0,3-2-2 0,0 7 2 16,0-7 0-16,0 4 10 0,0-4 3 0,-1 3 6 16,1-3-14-16,0 0 5 0,0 0-5 0,0 0 1 15,0 0-4-15,-14-7-2 0,10 4-2 0,-1 2-1 16,0-3 4-16,2 0-3 0,-4 1-9 0,2-2 0 16,2-1 6-16,-1 1 1 0,-1-3-9 0,2 1-5 15,0 2-10-15,1-7-12 0,0 9-7 0,0-6-17 16,2 5-12-16,0 4-21 0,4-3-88 0,-4 3-187 15,0 0 83-15</inkml:trace>
  <inkml:trace contextRef="#ctx0" brushRef="#br0" timeOffset="-68435.026">2287 14209 20 0,'0'0'36'15,"0"0"1"-15,0 0 2 0,0 0 0 0,0 0 1 0,0 0 2 16,0 0-2-16,0 0-1 0,0 0 3 0,0 0 1 15,0 0-13-15,0 0-2 0,0 0-1 0,0 0 2 16,0 0-5-16,0 0 6 0,0 0-9 0,0 0-5 16,0 0 0-16,0 0 1 0,0 0-2 15,0 0-5-15,0 0-2 0,0 0 2 0,0 0-1 0,0 0 2 16,0 0 0-16,0 0 0 0,0 0 6 0,0 0 3 16,0 0 0-16,0 0-8 0,0 0 3 0,0 0-3 15,0 0-6-15,0 0 4 0,0 0 3 0,1-4-3 16,-1 4-3-16,0 0-6 0,0 0 3 15,0 0-2-15,0 0 1 0,0 0 5 0,0 0-7 16,0 0 4-16,0 0-4 0,0 0 4 0,0 0-8 0,0 0 10 16,0 0-4-16,0 0 1 0,0 0-8 0,0 0 5 15,0 0 2-15,0 0-5 0,0 0 5 16,0 0-4-16,0 0 0 0,0 0-1 0,0 0 1 16,0 0 3-16,9 11-3 0,-7-10-6 0,-2-1 11 15,6 6-3-15,-1-4 0 0,-2 3-1 0,-1-1 1 0,0 1-7 16,1-3 7-16,1 4-1 0,-3-2 5 0,2 0-4 15,-2 2-3-15,3 1 1 0,-2-2 2 16,2 1-2-16,0 1 5 0,0-2-2 0,-1 1 0 0,3 4-5 16,-3-4 3-16,1-1 5 0,3 1-8 0,-3 0 4 15,1 1 0-15,-1-2 6 0,-1 0-1 0,3 0-10 16,0-1 1-16,0-1 1 0,-2 2-2 0,1-3 0 16,0 0 4-16,1-1 2 0,0 1 4 0,0-2-11 15,-2 1 6-15,-4-1-7 0,10 0 4 0,-3 0-1 16,-7 0 2-16,13-4 6 0,-6 2-3 0,0-2-1 15,5 1-4-15,-4-2 1 0,4-2 3 16,-1 2-2-16,-1-2 3 0,2 2 1 0,3-4-6 0,-1 0 9 16,4-1-2-16,-4 2-5 0,3-4 0 0,0 0-3 15,1 0 9-15,4-5 0 0,1 5-6 0,-1-8 8 16,3 3-1-16,0-1-3 0,1-2 8 0,0-1-6 16,-2-1 4-16,2 0-1 0,2 0 1 15,1 2 2-15,0-6-4 0,1 4 0 0,-2-2 2 0,12-7-3 16,-13 13 7-16,-2-6-13 0,2 7 9 0,-3 0-5 15,-2 3-6-15,-7 4-5 0,-2 5 1 0,0-1-12 16,-3 2-13-16,-1-2-8 0,-2 5-12 0,-1-1-22 16,-6 2-66-16,0 0-150 0,10 3 67 15</inkml:trace>
  <inkml:trace contextRef="#ctx0" brushRef="#br0" timeOffset="-66433.426">2354 15829 7 0,'4'-2'40'0,"-4"2"-8"0,0 0 6 0,0 0 3 16,0 0 2-16,0 0-6 0,0 0 1 0,0 0-2 16,0 0 8-16,0 0-14 0,0 0 2 0,0 0-5 15,0 0-6-15,0 0 0 0,7 6 0 0,-5-3-3 16,1 2-1-16,-1-1 0 0,1 1-7 0,-1-5 4 15,1 4-3-15,2 1 2 0,-1 1 0 0,2-1-1 16,3 0-5-16,-4-1 1 0,4 1 1 0,-1-1 3 16,2 2-9-16,-1-1 6 0,3-1-5 0,-1-1 4 15,-2 0-7-15,5 1-4 0,-5-1 3 0,3 1 6 16,-1-4-3-16,2 0 5 0,-1 0-9 0,0 0-4 16,1 0 15-16,1-2-10 0,-1 0 6 15,5-5-7-15,1 2 5 0,-3-4 4 0,10-3-5 0,-3-1 5 16,4-3-4-16,1-2 5 0,0-3-8 0,2-1 2 15,10-12 3-15,0 1-7 0,0-3 9 0,-3-2-10 16,5 4 0-16,-4-4 2 0,2 1 1 0,-2-4 5 16,3 1-5-16,-1 2 7 0,0 1-15 0,0 4 14 15,-3-2 1-15,-12 10-4 0,2 1-3 0,-1-1 4 16,0 3 2-16,-5 1-3 0,0 2-1 0,-6 5-1 16,-1 3-1-16,-1-2 2 0,-3 5 3 0,-2 0-1 15,-3 4-1-15,0-1-6 0,-1 0-3 0,2 2 13 16,-2 0-4-16,-1 1 1 0,-2-1 3 0,-1 3-6 15,5-4 2-15,-5 4 1 0,3-3 4 0,-3 3-7 16,0 0-13-16,0 0 4 0,0 0-3 16,0 0-23-16,0 0-42 0,0 0-49 0,0 0-133 0,-12 10 59 15</inkml:trace>
  <inkml:trace contextRef="#ctx0" brushRef="#br0" timeOffset="8684.002">24208 2721 9 0,'6'2'19'0,"1"-1"0"0,3 2-4 16,0-2-5-16,2 1-1 0,3 0 1 0,2 1-5 16,3 0 5-16,0-3-1 0,8 4-1 0,3 2 0 15,-10-2-3-15,9 1 5 0,-1 4-2 0,-3-1-3 16,4-1 2-16,-1 3-6 0,-2 0 6 15,-3 3-5-15,2 3 2 0,-3 0-1 0,2 4 3 16,-3 2 2-16,-2 0-1 0,-3 7-1 0,0-1 0 16,-6 2-3-16,-2 1 3 0,1 3-1 0,-1 14 1 15,-4 1 3-15,-2-3 2 0,-3 5-2 0,0-1-1 0,0 1 3 16,-6 5 0-16,-1-4 5 0,-2 3 2 0,-5 26-5 16,5-22 11-16,-10 28-5 0,2-4 3 15,0 3 4-15,-6-3 6 0,2 3-10 0,-2 0 0 16,5 1-2-16,-4 5-3 0,-1 1 6 0,6 2-10 15,1 4 7-15,2-2-3 0,8-7-9 0,-1 2-5 16,6-33-11-16,2 24-2 0,10-27-4 0,8 0 4 16,2-3 1-16,10-7 3 0,2-3-4 0,7-6 3 15,4-3 2-15,5-6 3 0,2-3-1 0,4-8-3 16,-1-3-2-16,0-4 5 0,-1-1 4 0,-13-5 3 16,-2-4-8-16,1 0 3 0,-7 0-2 0,-4 0 4 15,-8-3-3-15,-7 2 6 0,-3-1-2 0,-1-3 7 16,-3 3 11-16,-6 2 6 0,8-3 4 0,-8 3-1 15,0 0-1-15,0 0 2 0,-23-11 15 0,5 8-5 16,0 1 5-16,-1-1 8 0,-3 2 1 0,-6 1-11 16,8-1 1-16,-3 3 1 0,4 1-8 0,-2-2 5 15,2 3-11-15,0 1-6 0,1 3 1 0,0 0-1 16,4 4-2-16,-2-2-4 0,2 2-3 0,2 3-2 16,-2 6-1-16,0 3-1 0,3 2-2 0,0 1 1 15,1 3-4-15,0 1 9 0,1 1-1 0,-4 14-1 16,-4 2-10-16,3-1 6 0,0-2-2 0,1 6 3 15,2-1-5-15,1 2 4 0,1 1-8 0,3 0 0 16,2 0 5-16,-1 3 1 0,3 0-2 0,0-1-15 16,7 3 16-16,-1-2-12 0,-2 2 7 0,3-4-4 15,-1 5 2-15,3-1-6 0,0 25 4 16,-5-26-5-16,5 24-3 0,-2-21 0 0,0 21-2 0,-5-23-2 16,4 0-1-16,-3-1 9 0,1 1-8 0,-4 3-5 15,6-5 7-15,-4 1-1 0,2 1 8 0,-4-1-4 16,2-1-4-16,-4 1 6 0,-1-1-2 15,0 0-7-15,3 1-4 0,-6-1 11 0,0-1-5 16,1-1-3-16,-1 0 0 0,-1 3 3 0,5-4-3 16,-1 3 5-16,-2 0 14 0,3 2 5 0,-3 0-4 15,0 2-6-15,-1 20-3 0,0-24 3 0,8 2-8 16,-2 0-7-16,-3 3-5 0,2-1-13 0,3 20-4 0,-6-21 2 16,0 1-6-16,2 0 10 0,-8 21 5 0,6-24 1 15,3-1 7-15,-1 2-4 0,-2 22 1 16,2-25 5-16,0-2 0 0,-5 1 0 0,-1 1 5 15,-3 1 2-15,3-3 2 0,-3 1 1 0,-1-1 4 16,-1 2-3-16,-3-3 0 0,-1 3 4 0,-2-5-1 16,1 4 4-16,-1-3-2 0,-4 1 2 0,-2-3 0 15,0-3 2-15,-2 0 1 0,1-4 9 0,-2-1 11 16,0 0 11-16,-2-5 13 0,-2 3 14 0,2-1 1 16,0-1 0-16,7-13 5 0,-14 10 1 0,1 0 8 15,1-3 6-15,-4-2 0 0,-5-3-3 0,0-1-9 16,2-4-7-16,8-4-2 0,-9 3-11 0,-5-3-4 15,-1 0-5-15,3-5-8 0,9-3-17 0,-11 0-25 16,-3-1-36-16,2-5-42 0,1 0-52 0,-4-1-110 16,-1-5-272-16,-2-2 121 0</inkml:trace>
  <inkml:trace contextRef="#ctx0" brushRef="#br0" timeOffset="14005.621">16210 12414 47 0,'-4'-3'95'0,"1"0"-8"0,3 3-5 16,-3-4-2-16,3 4-4 0,-6-1-3 0,6 1 1 15,-5-5-6-15,5 5-4 0,-5-1-2 0,-1 1-6 16,6 0 2-16,-9-2-4 0,9 2-4 0,-9 0-1 16,0 2-6-16,0 1 1 0,0 0 1 0,0 2 1 15,-5 1-4-15,4-1 3 0,-7 2-3 0,7 5-1 16,-5-1-2-16,0 0-1 0,3 4 2 0,-1 1-1 15,3-1-4-15,0 1 1 0,1 4-3 0,1 3-1 16,3-4-2-16,4 5-2 0,-1-3-3 0,4 5-8 16,-1-5 5-16,5-2-3 0,1 0-1 0,1-2-6 15,2 1-2-15,6 1 3 0,0-4 1 0,0-4-3 0,9 4-3 16,-5-6 0-16,-2-1 1 0,5-4-3 16,5 1-2-16,0-3-11 0,-5-4-21 0,-1-1-28 15,6-3-34-15,0-6-35 0,-2 2-153 0,-7-1-300 16,-1 0 133-16</inkml:trace>
  <inkml:trace contextRef="#ctx0" brushRef="#br0" timeOffset="14372.192">16517 12476 70 0,'-11'3'166'0,"6"0"-15"16,-1 2-4-16,3 0-9 0,-2 1-7 0,-2 2-11 15,2 4-5-15,-1 3-10 0,1 2-12 0,0 0-4 0,1 2-9 16,1 0-4-16,0-2-9 0,2 3-5 0,2-1-8 16,-1 0-6-16,1-1-4 0,2-1-4 0,-1 0-4 15,3-1-3-15,-1-5-6 0,3 2 0 16,-2-5-9-16,4 1 2 0,-2-2-3 0,2 1-2 0,-1-3 1 16,3-3 3-16,1 2-8 0,-2-4-2 0,3 0-1 15,-3-4 1-15,4-1-3 0,2-4 2 0,-1 1 0 16,-1-6-1-16,0 1 2 0,-4-1-2 0,1-2-2 15,1-7 1-15,-3-1 0 0,0 0-1 0,-5 2 2 16,1-5-3-16,-4 2 2 0,-2 5-5 0,-2 1 4 16,1-1-5-16,-3 2 9 0,-2 1-7 0,0 3-4 15,-3 1 7-15,1 2-2 0,0 5-1 0,-4 0-16 16,3 1-14-16,-3 3-18 0,-2 2-20 0,2 1-20 16,-1 3-22-16,-3 1-23 0,-1 2-37 0,5-5-87 15,2 6-274-15,3 1 121 0</inkml:trace>
  <inkml:trace contextRef="#ctx0" brushRef="#br0" timeOffset="14874.276">16813 12530 84 0,'0'0'119'0,"0"0"-16"0,0 0-10 0,0 0-15 16,0 0-8-16,0 0-6 0,0 0-1 0,0 0-14 15,0 0 2-15,0 0 1 0,3 12 6 0,-2-9-8 16,-1 2 7-16,0 0-6 0,0 4 5 0,4-2-3 15,-4 3 1-15,1 0-1 0,0 2 0 0,-1 5 1 16,3 0 5-16,-3 0-6 0,0 0 4 0,4-3-3 16,-4 3-6-16,1 0-4 0,-1 1-7 0,1-2 2 0,1 1-10 15,-4-4-2-15,4 1-9 0,-1-1 5 16,0-2-2-16,-1 0-1 0,4-1-3 0,-3-4 2 16,3 5-9-16,0-6 1 0,-2 1 3 0,2 0-8 15,0-3 0-15,0 0 4 0,1-1-1 0,0 0-5 0,0 0 1 16,3-2 3-16,-2 1 0 0,2-1 0 15,3-3-7-15,0 0 2 0,0 2 0 0,3-2 2 16,-1 2-1-16,1-1-2 0,-4 0 3 0,2-2-1 16,2 1-2-16,-4 1-3 0,4 1 6 0,-1-2-1 0,-3 1-3 15,2-1 2-15,-1 3-4 0,1-3 6 0,-3 2-3 16,1-1 0-16,-2 2-2 0,-1-2-12 0,-2 2-25 16,1-1-24-16,1 1-32 0,0-2-28 0,0 1-24 15,-2-1-124-15,2 0-290 0,-1 1 129 0</inkml:trace>
  <inkml:trace contextRef="#ctx0" brushRef="#br0" timeOffset="15205.947">17348 12492 38 0,'0'0'153'16,"-1"-5"-12"-16,1 5-23 0,0-5-7 0,0 5-12 15,0 0-9-15,0 0-4 0,0 0-16 0,0 0-7 16,5 11-3-16,-1 0-2 0,-2-1 3 0,-2 2 5 16,3 2-2-16,2 1-7 0,-3 2-2 0,1 0-1 15,-1 2-6-15,0-2-5 0,1 1-3 0,-3 0 0 16,2-1-11-16,0 0-1 0,0-1-3 0,-2 2-2 15,0-3-1-15,0-4-8 0,0 0 3 0,0-2-5 16,0 0-26-16,0 0-31 0,0-2-20 0,2-1-23 16,-2-2-18-16,0-3-15 0,0-1-104 0,0 0-243 15,0 0 108-15</inkml:trace>
  <inkml:trace contextRef="#ctx0" brushRef="#br0" timeOffset="15506.24">17258 12366 45 0,'-3'-5'152'0,"1"0"-21"0,-1 3-13 15,-1-1-17-15,4 3-5 0,0-5-10 0,0 5-8 0,7-4 4 16,-5 1-18-16,7 3-1 0,3 2-16 16,-2 0 2-16,9 3 0 0,-1 1-14 0,2 0 3 0,7 3-7 15,1 5-7-15,-5 0 4 0,7-1 0 16,-3 3-5-16,1-1-8 0,-5 2 3 0,1 1-3 15,-2 2-2-15,-2 0 2 0,-1 2 1 0,-5 2 2 16,-2-6-3-16,-3 5 1 0,-3-4-2 0,-2 1-3 0,0-1 0 16,-4 0-1-16,0 1 2 0,-4-3-2 0,0 3-7 15,-2-2 20-15,-1 2-10 0,-3-3-2 0,-4 5 0 16,-6-2-1-16,0-2-6 0,-4 0-4 16,-1 0-8-16,-1-1-21 0,-3 0-14 0,-2 0-20 0,0-5-28 15,-1 2-22-15,-3-2-105 0,0-2-236 0,3-2 105 16</inkml:trace>
  <inkml:trace contextRef="#ctx0" brushRef="#br0" timeOffset="16214.384">18577 12426 10 0,'0'-7'144'15,"1"0"-6"-15,-2-3-5 0,-1 3-7 0,1 0-13 16,-2 2-9-16,1-2-8 0,-1 2-11 0,0 0-5 16,-1 2-9-16,0-1-8 0,0 1-4 0,-5 1-8 15,5-1-4-15,-2 3-2 0,6 0 0 0,-17 2-11 16,8 1 2-16,0 1-6 0,-6 0-7 0,5 0 2 16,-4 5-7-16,0 0 2 0,-1 2-5 0,4-5 0 15,-2 5-1-15,-2 1-4 0,2 1-2 0,3 3-1 16,0-1-6-16,2-3-3 0,4-1 1 0,1 2-9 15,3 0 12-15,3 0 0 0,0-1-4 0,4 4 6 0,0-1-5 16,8-3-1-16,-3 0-4 0,2-2 3 0,0 3 3 16,2-1-6-16,-3-2 14 0,2 2-7 0,-2 0-9 15,0-3 7-15,1 0 4 0,-5 0-4 16,0-2 3-16,0 0-2 0,-4 0-4 0,0-1 5 0,-1 1 1 16,0-3 0-16,-3 1 4 0,-1 0-4 15,0 0 5-15,0-5 1 0,-5 7-5 0,4-4-2 16,-7-1 12-16,4 1-10 0,-5 1 0 0,-1-1-3 15,-3-1 3-15,-5 2-2 0,0 0 5 0,-1 3-6 0,-2-5-2 16,-6 1 8-16,5 1 4 0,2 0-13 0,-7-3 4 16,5 2-3-16,4-3-4 0,0 0-7 0,3 0-19 15,2 0-23-15,6 0-31 0,0-6-21 0,1 4-129 16,1-2-255-16,2-1 113 0</inkml:trace>
  <inkml:trace contextRef="#ctx0" brushRef="#br0" timeOffset="16655.038">18758 12438 74 0,'0'0'129'0,"10"-1"-16"15,-2 0-14-15,5-1-5 0,1-1-15 0,4-2-6 16,1 4 4-16,1-3-11 0,-1 2-7 0,4-2-13 16,-1 0 2-16,-4 1-8 0,1-1-2 0,-2 3-9 15,-7 0-18-15,2-1-18 0,-4 0-9 0,-3 1 3 16,-5 1-8-16,7 0-10 0,-7 0-7 0,0 0 1 16,0 0-5-16,0 0 10 0,0 0 1 0,-31 0 10 15,22 0-4-15,-1 0 4 0,-3 1 7 0,3-1 0 16,-4 0-2-16,5 2 6 0,0 0 4 0,-2-1-2 15,4 1 2-15,-2 1 1 0,-3 1 6 0,4-1-5 16,1 1 12-16,-3 1-4 0,5 0 4 0,0 0 11 16,-3 2-1-16,2 1 4 0,-2 1-3 0,5 1 10 15,-4 1 8-15,2 2 3 0,0 1 4 0,0 3 7 16,1 0-6-16,0 0 4 0,1 2-12 0,3-2 9 16,-1 0-6-16,0 2-7 0,0-1-7 0,1 1 0 0,-3-1-7 15,7 0-1-15,-4-3 3 0,1 2-3 16,2-1-19-16,-2-4-27 0,3-2-24 0,0 2-30 15,2-3-114-15,-2 2-211 0,4-6 93 0</inkml:trace>
  <inkml:trace contextRef="#ctx0" brushRef="#br0" timeOffset="17118.324">19040 12564 82 0,'0'0'150'0,"-2"-4"-16"0,2 4-15 0,0 0-5 16,-3 10-11-16,1-5-13 0,2 4-5 0,-1 3-10 15,-1 0-8-15,2 1-7 0,-1-3-10 0,1 2-3 16,-1 3-1-16,1-2-19 0,-2-2 7 0,0 0 1 16,2 0-8-16,-2 0-1 0,1-2-4 0,-1-1 1 15,2-1-2-15,-2 0-3 0,0-3 6 0,-1 1-4 16,-1-2 4-16,1 1-11 0,0-1 5 0,3-3-4 15,-6 1-11-15,6-1 2 0,0 0-12 0,-8-8-3 16,4 4-1-16,0-4-11 0,4-2-4 0,-1-2-13 16,2-5 16-16,-2 0-6 0,2-1 2 0,-1-8 6 15,7 2-5-15,-1-2 0 0,2 0-5 0,1 1 11 16,-4 6 9-16,1 1-4 0,2-1 2 0,1 2 3 16,-2 5-6-16,0 2 8 0,-3 1-3 0,0 5 5 0,1-1 1 15,0 4 2-15,-1 0 20 0,-4 1-2 16,11 8 3-16,-6 0 8 0,-1 4 8 0,6 2 3 15,-6 5-6-15,3 0 4 0,0 6-4 0,1 0 6 16,-1 1-10-16,1-2 0 0,0 3-3 0,-1-3-9 16,0-3 8-16,1 1-6 0,-1-5 5 0,-4 0-13 0,4-2 9 15,-4-2-2-15,2-2-5 0,-1 1-7 16,-3-4 5-16,2 0-15 0,-2-2-16 0,-1 1-22 16,0-2-30-16,0-1-12 0,-1-1-33 0,1-3-100 0,-8 3-237 15,8-3 105-15</inkml:trace>
  <inkml:trace contextRef="#ctx0" brushRef="#br0" timeOffset="17786.458">19035 12726 2 0,'8'-4'107'0,"1"1"-9"0,2-1-12 16,3 0-11-16,3-3-7 0,2 1-6 15,2 2-7-15,4-6-1 0,1 3-12 0,2 1 3 0,-8-4-5 16,-1 5-19-16,-1 0-10 0,-2-4 0 0,-1 4-3 15,-2-3-7-15,-2 4 4 0,-3-1-10 0,2-2 4 16,-5 2 4-16,-1 2 16 0,0 1 7 16,-4-2 8-16,0 4-1 0,5-3 7 0,-5 3-9 0,0 0 8 15,0-5 1-15,0 5-5 0,0 0 0 0,0 0 2 16,0 0-2-16,-9 17 6 0,5-10 4 0,4 0-14 16,-4 4 4-16,4 0-1 0,0 3 11 0,-1-1-2 15,1 4 0-15,-2-1-1 0,2 1-5 0,2-1-2 16,-2 0-1-16,-2-3 1 0,4-2-9 0,-4 1-3 15,2-1-4-15,2 0-3 0,-2-4 1 0,0 1-6 16,0-2 1-16,1-1-3 0,-2-2 7 0,1 1 0 16,0-4-9-16,-4 3-10 0,4-3-2 0,0 0-17 15,0 0 4-15,-13-12 4 0,12 7-5 0,-4-7 4 16,4 0-6-16,-2-5-13 0,-2-4 7 0,3-6-5 16,-2 1-2-16,4-3 9 0,0-1-7 0,4-1 0 15,-3-1 1-15,3 3 6 0,2 0 5 0,0 0 6 16,3 2-8-16,4 3 22 0,-5 7-9 0,6 1-1 15,-4 4 5-15,3-1-6 0,2 1 13 0,-2 7 3 16,0 1 3-16,-1 1-2 0,3 5 5 0,-2-1-8 0,4 3 4 16,-5 1 2-16,-3 3-1 0,1-1-2 0,-2 1 3 15,-4 3 0-15,-1-1-9 0,1 0 6 16,-4 1 0-16,-2-1-4 0,-5 5 1 0,1-3 10 16,-5 0 4-16,0 0-3 0,1-4 1 0,-5 3-2 0,0-1-3 15,3-3 2-15,2-1 6 0,-2 1-9 16,-2-2 0-16,4 1-3 0,-3-1-5 0,4 0 5 15,1 0 2-15,3-2-7 0,-4 1 4 0,3 1-5 16,3 2 0-16,2-3 5 0,-3 2-3 0,2 1 5 0,0-2 2 16,2 5-7-16,2-5-2 0,0 4 6 0,0 0-2 15,1 2 1-15,3-4 3 0,1 4 5 0,2-2 7 16,0 2-13-16,0-3 2 0,1 4-4 16,-1-3 3-16,3-1-5 0,-2-1 7 0,0 0-5 0,0 3-3 15,0-5 3-15,2 4-2 0,-2-4 0 0,1-1-2 16,3 0-27-16,-3 0-22 0,-1-1-32 0,3-3-29 15,-1 0-40-15,-2-4-80 0,5 0-248 0,-5 0 111 16</inkml:trace>
  <inkml:trace contextRef="#ctx0" brushRef="#br0" timeOffset="18035.087">19682 12455 176 0,'0'0'147'0,"0"0"-12"16,0 0-25-16,0 0 12 0,18 0-7 0,-10 0-8 15,7 0-11-15,-1 0-3 0,4 0 1 0,5 0-7 16,6-1 2-16,-1 0-7 0,4-4-7 0,1 0-7 16,2 1-8-16,-2 1-6 0,0-1-3 0,-2-2-5 15,-3 2-7-15,-9 2-7 0,3-1-19 0,-9 2-25 16,-3 0-26-16,-2 0-18 0,-2-1-33 0,0 0-5 15,-3 0-25-15,-3 2-129 0,0 0-268 0,0 0 119 16</inkml:trace>
  <inkml:trace contextRef="#ctx0" brushRef="#br0" timeOffset="18223.078">19883 12480 84 0,'0'12'128'16,"-2"0"0"-16,2 0 1 0,2 2-4 0,-2 4-4 15,3 0-3-15,-1-1-1 0,3 1-3 0,-3 1-7 16,1-2-9-16,1 1-5 0,0 0-4 0,1-1-11 16,0-2-9-16,-2 2-10 0,1 2-3 0,-1-5-5 0,-1-1-7 15,2 1-7-15,-2-4-33 0,0 3-31 0,0-4-73 16,0 3-187-16,-2-6-312 0,-2 1 139 16</inkml:trace>
  <inkml:trace contextRef="#ctx0" brushRef="#br0" timeOffset="18657.912">20750 12433 5 0,'3'-3'165'15,"-2"-1"-6"-15,-1 4-9 0,1-2-6 0,-1 2-16 0,3-3-12 16,-3 3 10-16,0 0-1 0,1 15-5 0,0-5-3 16,0 6-6-16,-1-1-9 0,2 6-9 15,2 4-3-15,-3 2-9 0,-1-2-10 0,1 1-5 16,2 0-11-16,-3-6-2 0,2 1-6 0,0-1-4 0,-2-1-4 16,0 0-6-16,0-2-9 0,-2-1-11 0,2 0-8 15,-2-4-20-15,0-3-16 0,0 0-19 16,-3-3-18-16,1 1-30 0,2-3-24 0,-1-1-18 15,-1-2-19-15,4-1-108 0,0 0-289 0,-15-8 129 0</inkml:trace>
  <inkml:trace contextRef="#ctx0" brushRef="#br0" timeOffset="18916.479">20783 12266 124 0,'16'-9'122'0,"0"0"-5"0,1 2-2 0,2 2-5 15,4 1-13-15,-3 2-5 0,1 2-16 0,1 5-1 16,-3-4-7-16,-1 7-9 0,0-1-2 0,-1 2-7 16,-2 3-6-16,0 2-4 0,-2-3-5 0,-3 4 1 15,-1 0-11-15,-3 0 3 0,-5 2-5 0,1-1-2 16,-5-5-5-16,-1 0 2 0,-2-1-5 0,-2 0 3 16,-3 2-11-16,-5-2-4 0,2 0 13 0,-2-1 1 15,-2-1-7-15,-1-2 6 0,0-1 3 0,-2 2-4 16,2-2-9-16,-3-5-7 0,4 3-12 0,-1-2-21 15,6 0-22-15,-1-2-19 0,3 1-18 0,2 0-119 16,-1-1-233-16,3 1 103 0</inkml:trace>
  <inkml:trace contextRef="#ctx0" brushRef="#br0" timeOffset="19484.007">21133 12479 6 0,'0'15'170'16,"-1"2"-12"-16,-4 2-8 0,4-2-15 0,-2 1-10 15,3-1-1-15,0 2-21 0,0 0-11 0,0-5-10 16,0 3-1-16,-1-5-19 0,-2 0-2 0,3-2-4 16,-1-1-10-16,1-3-4 0,1 1-2 0,-2-2 0 15,1-1-6-15,-1 0-3 0,-3-2-10 0,4-2-10 16,0 0-5-16,0 0-9 0,-8-7-3 0,6 1-2 15,-1-3 10-15,-2-1-18 0,1-2 6 0,-1-5-10 16,1-2 5-16,0-7-9 0,3-2 9 0,-3 1-5 16,6-4-3-16,-4 0 3 0,6 2 11 0,1-3-4 0,0 1-1 15,3 2 6-15,2 2-2 0,-2 1 3 0,2 6 4 16,0 6-3-16,2-1 4 0,3 3 0 16,-6 5 0-16,4 2 5 0,4 0 0 0,-5 3-1 0,6 0-1 15,-1 6 2-15,-3-3-4 0,3 8 7 0,-1 0 3 16,-2 1 6-16,0 3-10 0,-5 2-2 0,-1-1 8 15,-3-3-6-15,0-1-7 0,-5 4 4 0,-4-3 3 16,4 2 3-16,-6-2-2 0,-2-1-4 16,-2 4 3-16,-7-1 1 0,3-4 2 0,-3 0-10 0,2 2 12 15,0-3-10-15,2 0 1 0,2-6-1 0,-4 8 4 16,5-3-3-16,0-4 1 0,4 3-4 0,-2 0-1 16,6-2-2-16,-2-1 0 0,1 4 2 0,-2-3 1 15,5 2-1-15,0 1 8 0,0 0-6 0,5 1 1 16,-2-1-3-16,3 2-1 0,1 3-3 0,-1-3 7 15,3 2-1-15,-1-1-4 0,3 3 5 0,3-4-5 16,-1 2 4-16,2-1 6 0,-1-1-9 0,3-1 3 16,-6-1-1-16,2-2-5 0,1-1-23 0,-2 1-15 15,-1-4-17-15,3 2-8 0,-3-3-9 0,1 0-3 16,-1-1-8-16,0-3 3 0,-1 0-1 0,1 0 4 16,-4-3-45-16,2 2-139 0,1-4 61 0</inkml:trace>
  <inkml:trace contextRef="#ctx0" brushRef="#br0" timeOffset="19762.673">21487 12616 318 0,'8'-8'3'16,"0"-1"24"-16,-2 1 16 0,-3 1 19 0,-1 1 13 15,2 0 11-15,0 3 9 0,-2-1 0 0,2 3-7 16,-4 1-3-16,4-3-7 0,-4 3-2 0,0 0 7 16,0 0 2-16,-7 18-5 0,6-11 1 0,-4 3-6 15,4 2-5-15,-1 1-3 0,0-3-5 0,2 6-7 16,-2-2-5-16,2-2-9 0,2 4 2 0,-2-5-10 16,2 3-2-16,0-4-4 0,4 0-1 0,-2-1-3 15,-3-3-1-15,3 0-4 0,2-3 0 0,1 1-8 16,-2-1-14-16,4-3-10 0,0-2-9 0,0 1-4 15,0-2-15-15,-1-1-8 0,1-2 10 0,-3-2-14 16,4 0-8-16,-2-1-13 0,-3-1 0 0,3-7 6 16,-2 2 1-16,-3-4 1 0,-1 0 6 0,-2 1-4 15,-1 0 7-15,-2-1 17 0,-4 1 28 0,0 2 13 0,-2 3 7 16,-1-1 0-16,1 4 10 0,-2 2-13 0,-2 2 10 16,3 0 2-16,-2 0-7 0,-2 3-6 15,1 3-17-15,-1 2-21 0,4-1-45 0,-4 3-116 16,1 1-211-16,4 2 94 0</inkml:trace>
  <inkml:trace contextRef="#ctx0" brushRef="#br0" timeOffset="20057.926">21824 12475 12 0,'-4'5'190'0,"1"2"-20"15,-1 0-16-15,2 4-12 0,-3 0-23 0,3 5 6 16,2 2-24-16,0-1-4 0,0 4-15 16,2-4-4-16,3 4-14 0,-3-3-6 0,2 1 0 0,1-2-6 15,-2 0-8-15,-3-5-5 0,5-2-22 0,-4 1-12 16,0-4-18-16,1-3-9 0,-1 1-10 0,0-2 1 15,-1-1-17-15,0-2-18 0,0 0-6 16,0 0-11-16,0 0-4 0,4-14-13 0,-4 7-76 0,0-4-190 16,-1-1 84-16</inkml:trace>
  <inkml:trace contextRef="#ctx0" brushRef="#br0" timeOffset="20528.263">21853 12312 34 0,'2'-2'114'0,"-2"2"-1"0,9 0-9 0,-9 0-2 16,11 2-18-16,-5 3-2 0,2 0 1 0,-1-2-7 16,3 6-2-16,1-2-8 0,0 0-3 0,2 4-8 15,-3-2-2-15,-3 3 0 0,0-4-9 0,2 2-5 16,-5 2-6-16,2-1 2 0,-2 2 3 0,-4-1-7 16,0-3-3-16,-4 6-8 0,-2-6 2 0,1 1-7 15,-3 0 5-15,-1 0 2 0,-1-1-5 0,0-2-5 16,2 0 4-16,-4-3 0 0,2 2-6 0,2-3 6 15,0-1-10-15,0-1-2 0,2 1-4 0,1-2-2 16,5 0 0-16,0 0-2 0,-9-3-8 0,9 3 2 16,-3-3 2-16,3 3-3 0,0 0-4 0,9-6 5 0,-4 5 1 15,0 0 2-15,2 0-3 0,0 1-2 16,4 0-1-16,0-2 3 0,-1 2 1 0,2 0 3 16,1 2-4-16,-2 1-1 0,2 2-10 0,-2-1 10 15,1 1 5-15,6 4 1 0,-8-3 6 0,4 5-3 0,1-2 7 16,1 2-2-16,-1-1-6 0,-5-2-5 15,3 3 14-15,-3-1-3 0,-1-3-6 0,0 3-9 16,-2-3 11-16,-4 0 7 0,1 0 1 0,-2-2-11 16,0 0 5-16,-4 2-8 0,0-2 5 0,-3-2 0 0,1 2-3 15,-5-1-1-15,-3 1 5 0,0-3 0 0,-1 2 7 16,2-2-8-16,-3 0 4 0,-4 2-16 0,0-4 19 16,1 0 0-16,-3 0-5 0,8 0 2 15,-6-2-15-15,6 2-12 0,-1-4-5 0,1 2-10 0,0-3-12 16,5 4-17-16,-2-6-19 0,4 2-15 0,1 0-55 15,4-3-171-15,2 1 76 0</inkml:trace>
  <inkml:trace contextRef="#ctx0" brushRef="#br0" timeOffset="20805.102">22307 12441 66 0,'0'0'142'16,"8"-3"-8"-16,-8 3-16 0,0 0-11 0,0 0-15 15,3 5 0-15,-3-5-5 0,-3 12-10 0,2-9-14 16,-4 5 0-16,3 1 5 0,-1 1-7 0,-1-1-2 16,-1 3-4-16,2 1-8 0,1 0 3 0,-2 2-5 15,1 2-16-15,-3-6 14 0,6 2-2 0,0-1-3 16,0 1-2-16,-1-1-9 0,1 2 2 0,1-2-8 16,2-2 0-16,2 1 3 0,-2 0-1 0,4-2-10 15,-2-1 5-15,2-1-4 0,3 1-1 0,0-3-2 16,-2 1 0-16,4-3-5 0,-3-1 7 0,4 0-7 15,-4-2-20-15,5 0-19 0,-4-1-23 0,4-2-17 16,-5 0-29-16,4-3-20 0,-4 0-123 0,0 1-263 16,1-4 117-16</inkml:trace>
  <inkml:trace contextRef="#ctx0" brushRef="#br0" timeOffset="21123.207">22632 12424 18 0,'-1'7'162'0,"-2"-1"-4"0,2 0-7 16,-1 0-15-16,0 3 2 0,-3 5-11 0,0-4-7 16,4 6-4-16,-3-4-2 0,0 4-14 0,-1 1-2 15,1-1-10-15,0-1-10 0,0 2-6 0,2 0-6 16,-2-3-4-16,1 5-8 0,3-6-6 0,0-2-4 15,3 1-2-15,-3 0-10 0,2-1 1 0,0-2-10 0,0-1 0 16,4 1-1-16,0-2-2 0,1-2-3 0,2 0-1 16,3 0-4-16,-3 0 0 0,6-3 1 0,-2 1 0 15,-1-3-11-15,1 0 1 0,1 1-9 16,-4-1-14-16,0 0-12 0,-4 0-12 0,1 0-17 0,0-1-8 16,1 1-30-16,-3-3-24 0,2-1-21 0,-1 1-129 15,-1 1-295-15,0-3 130 0</inkml:trace>
  <inkml:trace contextRef="#ctx0" brushRef="#br0" timeOffset="21435.054">22708 12610 152 0,'5'2'144'0,"-5"-2"-4"16,9 1-8-16,-3-1-19 0,1 0-9 0,4 0-7 0,-2 0-14 15,3 0-6-15,-1-3-14 0,-1 2-8 0,-1 0-34 16,5-2-29-16,-7 3-41 0,0-2-39 0,2-2-85 16,-4 1-188-16,-4 0 84 0</inkml:trace>
  <inkml:trace contextRef="#ctx0" brushRef="#br0" timeOffset="21605.075">22659 12431 104 0,'-1'-5'180'0,"1"5"-28"0,0 0-14 15,4-7-11-15,-2 3-18 0,6 3-4 0,3-2-18 16,0 0-28-16,3 0-48 0,4 0-47 0,1 1-137 16,-3-1-188-16,-2 3 84 0</inkml:trace>
  <inkml:trace contextRef="#ctx0" brushRef="#br0" timeOffset="22540.972">23016 12368 135 0,'0'0'143'0,"0"0"-23"0,0 0 4 15,-6 10-6-15,4-3-5 0,-2 2-17 0,4 0-7 0,-4 3-8 16,2 4-11-16,1-1-3 0,-1 3-13 0,0 0 0 15,-1-1-6-15,2 2-3 0,-1-2 0 0,1-2-11 16,1-1-3-16,0-3-3 0,-2 0-3 0,-1-1-3 16,3-1 0-16,-2-1-1 0,-1 0-5 0,4-4 3 15,-3 0-8-15,1-2-1 0,1 4 4 0,0-6 0 16,0 0-3-16,0 4-6 0,0-4 4 0,0 0 2 16,0 0-3-16,0 0-3 0,8-11 4 0,-4 6-4 15,-1 0 1-15,1-7 0 0,0 3-4 0,1-6 1 16,1 1-4-16,2-3 6 0,-5 0-1 0,3 2-4 15,1-2-2-15,-3 0 8 0,4 2-3 0,-4 1-2 16,-1 4-3-16,1-1 2 0,0 4-3 0,-3 1 6 16,2-1-1-16,-2 4-2 0,3 1-2 0,-4 2 1 15,0 0 4-15,0 0 5 0,10 9 5 0,-5-4-1 16,-2 6 6-16,1 0-4 0,2-1 3 0,-2 4-3 16,2 1-2-16,-2-3 0 0,0 2 0 0,0 1-5 0,1 0 3 15,-1-4-5-15,-1 0 2 0,0 0-5 16,2-3 7-16,-2 1-7 0,2-1 1 0,-2-1-2 15,-1-2-2-15,2-1 5 0,0 0-3 0,-3-3 6 16,5-1-1-16,-6 0-2 0,9 0-4 0,-3-2-4 0,0-2 9 16,1-2 1-16,0 1-5 0,2-4-2 0,-1 0 4 15,0-2-4-15,1-3 6 0,0-1-2 16,-2-2-7-16,3 0 9 0,2-7-5 0,-5 6 5 16,6-7-5-16,-3-2 0 0,-2 5 0 0,1 2 5 0,-3 4-2 15,2-3 6-15,-3 8-8 0,0 1-2 16,0-1 8-16,-2 5 6 0,-1-1-2 0,2 3 1 15,-1 2-3-15,1 2 16 0,-4 0 8 0,6 6 9 16,-1 5 1-16,-1-2-2 0,1 6-3 0,-1 4 0 16,1-1-3-16,0 7 2 0,3 3 0 0,-3-1-3 0,1 0 0 15,1 5-6-15,0-5 0 0,0 2 1 16,0-2-5-16,-2 2 0 0,4-5-4 0,0 3-1 0,-4-4-1 16,-1-5-3-16,4 1 1 0,-5-2-1 0,0 0-1 15,0-5-1-15,-1 2-2 0,1-1-3 0,-2-3-4 16,-1-2-1-16,1-2-26 0,-2 0-30 15,1-1-42-15,-1 0-47 0,1-5-50 0,-3 4-188 16,-3-2-411-16,6-2 182 0</inkml:trace>
  <inkml:trace contextRef="#ctx0" brushRef="#br0" timeOffset="23468.878">16882 13302 90 0,'0'0'144'16,"0"0"-16"-16,3 3-15 0,-3-3-13 0,0 0-5 0,5 4-10 15,0-1-7-15,-4-1-9 0,4 1-10 16,2 2-6-16,0-4-6 0,4 2 5 0,8-1-6 15,-1-1-6-15,3 1-3 0,10-4 2 0,1 4-2 0,6-4 8 16,14-1 6-16,2 0-4 0,8 1 4 0,-4-3-7 16,6-2 2-16,30 0 2 0,-29 3-1 15,32 0-2-15,4-2-3 0,-3-2 3 0,7 5-4 16,-2-2-4-16,0 1 2 0,12 4-2 0,-9-2-7 0,6 4-2 16,1 1 2-16,-7-6-4 0,4 3-3 0,-3 0-2 15,4 0-3-15,0 0-2 0,2 0 0 0,-2 0-5 16,3 0 5-16,-1 4-2 0,4-3 3 0,3-3-6 15,-4 3-2-15,4-5 11 0,3 4-5 0,1-4 14 16,1-1 0-16,5 0 1 0,6 1-1 0,-6-3 0 16,2 3 2-16,2-2 4 0,-5-2-1 0,4 5 1 15,2 1-3-15,-3 0-2 0,-3-3-1 0,-6 5-4 16,-2 3-4-16,-2-4 2 0,-3 3 0 0,-6 1-5 16,-4 2-3-16,-7-2 0 0,-9-2 2 0,-27 2-6 15,-2-1-2-15,-1 1 0 0,3 2 0 0,-7-5 2 16,-16 0-6-16,13 0 0 0,-14 0 0 0,-6 0 0 15,0 0 4-15,-7-3-4 0,-7 3-4 0,-7 0-1 16,-2 0 5-16,0 0-2 0,0 0 4 0,-5 0-3 16,-5 0-12-16,8-2-16 0,-6-1-18 0,0-1-27 15,0 1-32-15,-4-3-29 0,0 1-33 0,-3-1-48 16,-3-3-153-16,-1 2-394 0,-3 0 175 0</inkml:trace>
  <inkml:trace contextRef="#ctx0" brushRef="#br0" timeOffset="69573.821">24815 3437 23 0,'0'0'41'0,"0"0"3"0,0 0-4 16,0 0 9-16,0 0-9 0,0 0 6 0,0 0 3 15,0 0-10-15,0 0 11 0,0 0-13 0,0 0-2 16,0 0-11-16,0 0 2 0,10-12-4 0,-5 7 4 15,3-2-4-15,1 0-10 0,0-3 4 0,2 3-7 0,3-5 5 16,3-2-1-16,5-2-3 0,1 0 2 0,2-1-12 16,-2 2-21-16,1 4-10 0,-2-4-78 0,-3 5-116 15,-2 0 52-15</inkml:trace>
  <inkml:trace contextRef="#ctx0" brushRef="#br0" timeOffset="70115.836">24750 4243 63 0,'2'-4'65'0,"3"0"-5"15,3-3-6-15,3 0-7 0,0 0-7 0,3-5 0 16,1 5-12-16,4-6 5 0,3-3-2 0,0 1-29 16,1 2-33-16,-3-3-41 0,-4 3-78 0,1 0 34 15</inkml:trace>
  <inkml:trace contextRef="#ctx0" brushRef="#br0" timeOffset="70838.827">24581 6127 47 0,'5'-2'51'0,"1"-5"-7"0,2 3-6 15,-3 3-2-15,4-3-3 0,1 1-7 0,1-4 3 16,-2 4-2-16,2-2-1 0,-1-4-9 16,1 4 3-16,0-2-2 0,2-1-5 0,1-1 1 0,-4 2-9 15,4-3-9-15,-5 5-16 0,3-2-50 0,-4-2-77 16,4 1 34-16</inkml:trace>
  <inkml:trace contextRef="#ctx0" brushRef="#br0" timeOffset="71391.477">23816 7925 16 0,'5'-2'89'0,"-1"0"-2"0,0-2-12 0,-1 2-7 0,2-2-12 16,2-1-5-16,2-2 3 0,2-1-9 0,5-5-9 16,6-2 3-16,-5 5-7 0,7-4-2 0,1-1-3 15,-4 1-3-15,-4 3-16 0,1 0-27 0,0 1-35 16,-3 0-57-16,2 3-120 0,-7 2 53 0</inkml:trace>
  <inkml:trace contextRef="#ctx0" brushRef="#br0" timeOffset="71868.843">23998 9281 16 0,'9'-11'92'0,"5"1"-10"0,-1-3-13 0,9-3 0 16,-1-1-6-16,1 0-18 0,5 0-14 0,-3-1-21 16,1 1-17-16,4 0-10 0,-2 3-59 0,-2 1-82 15,0-2 36-15</inkml:trace>
  <inkml:trace contextRef="#ctx0" brushRef="#br0" timeOffset="72307.764">23712 10565 42 0,'0'0'67'0,"9"0"7"0,-9 0-7 0,5-1-10 15,-1-1-1-15,-1 0-2 0,4 2-4 16,-2-5-16-16,-1-1-21 0,4-1-52 0,-4-2-41 16,1-2-86-16,1-4 39 0</inkml:trace>
  <inkml:trace contextRef="#ctx0" brushRef="#br0" timeOffset="79930.326">24727 4221 76 0,'-3'5'87'0,"2"-1"1"0,-2 1-7 0,3 1 0 15,-1-1-2-15,1 1-14 0,-2-3 3 0,2-3-6 16,-1 7 2-16,-1-3 1 0,2-4-10 0,-1 6 1 16,1-6 0-16,-3 2-4 0,3-2 2 0,0 0-1 15,0 0-4-15,-1 5 6 0,1-5-2 0,0 0-4 16,0 3 5-16,0-3-3 0,0 0-7 0,0 0-6 15,0 0 3-15,14-9-9 0,-8 2-6 0,5-1-2 16,1 0 1-16,1-1-3 0,2-2-1 0,2-1-5 16,-2-4-1-16,7-1 7 0,-3-1-9 15,4 1-6-15,3 1 4 0,-2-5-5 0,2 3 6 0,1-1-10 16,1 0 3-16,2 1 4 0,0-3-6 0,-2 6 3 16,-1-1-4-16,-2 4 4 0,-9 3-7 15,0-1 1-15,0 2-4 0,-4 2 5 0,-3 2-6 16,-2 0-4-16,-1 0-8 0,0 0-8 0,-2 2-25 15,0-1-8-15,1 0-25 0,-5 2-8 0,0 1 0 16,0 0-3-16,0 0-8 0,0 0-11 0,0 0-74 16,0 0-202-16,0 0 89 0</inkml:trace>
  <inkml:trace contextRef="#ctx0" brushRef="#br0" timeOffset="80458.68">24957 3841 17 0,'0'0'77'15,"0"0"-4"-15,0 0-4 0,0 0-18 0,0 0 5 16,0 0-4-16,0 0 1 0,0 0 0 0,0 0 6 16,0 0-6-16,0 0-4 0,0 0-16 0,0 0 28 15,0 0-7-15,0 0-3 0,0 0-4 0,0 0-10 16,0 0 5-16,0 0-4 0,0 0 4 0,11 10 3 15,-11-7-6-15,5 1 2 0,-1 1 3 0,1-1 7 16,4 7 10-16,-4-4-1 0,4 9 2 0,1 1-4 16,-1 7 4-16,4-2-4 0,0 5 0 0,-3-2-5 15,3 4 2-15,1 0-3 0,-1 0 0 0,0 0 0 16,-3 2-7-16,5-5-3 0,-4 3-4 0,3-3 0 16,-1-2-2-16,0-2-1 0,-3-5-4 15,-1 0 3-15,-1-3-6 0,1 2-2 0,-3-2 2 0,2-2 0 16,-3-4-6-16,0 2-1 0,-1-3-2 0,-1-2 0 15,-1 2-2-15,-1-4-3 0,3 0 3 0,-1 1-6 16,-2-1 0-16,-1-3-5 0,0 5-5 16,0-5-11-16,0 0-15 0,0 0-31 0,0 0-27 15,0 0-59-15,5 1-58 0,-5-1-138 0,0 0-364 0,13-9 162 16</inkml:trace>
  <inkml:trace contextRef="#ctx0" brushRef="#br0" timeOffset="82392.69">24898 3437 39 0,'0'0'56'0,"0"0"-5"0,0 0-7 16,0 0-7-16,0 0 25 0,0 0-12 0,0 0 30 15,0 0-18-15,0 0 10 0,0 0-7 0,0 0 1 16,0 0 0-16,0 0-8 0,0 0-1 0,0 0-9 16,5-7-6-16,-1 4-1 0,0 1-15 0,2-3 5 15,3-2-1-15,0 0-8 0,4-3 0 0,3-2-3 0,-1 2-1 16,10-7 1-16,2-3-8 0,-2 0-3 16,6 0 2-16,0 0-3 0,0-1 5 0,13-6-6 15,-14 8-2-15,3-3 2 0,0 5-1 0,-2 1-1 16,2-1 7-16,-1-3-12 0,-7 5 6 0,5 0-3 15,-6 2 4-15,-6 4-1 0,-1 0 3 0,-2 1 5 16,-5 2-6-16,0 1-2 0,-4 0 0 0,2 4-1 16,-4-4 3-16,1 3 3 0,-2-2-2 0,3 2 0 15,-6 2-2-15,7-1-4 0,-5-2 3 0,-2 3 3 16,5-2 1-16,-5 2-8 0,0 0 4 0,0 0-1 16,2-4 4-16,-2 4-18 0,0 0 14 0,0 0-12 15,0 0-5-15,0 0-31 0,-7-6-22 0,5 4-17 16,2 2-24-16,-13-3-73 0,8 2-195 0,-2 0 86 15</inkml:trace>
  <inkml:trace contextRef="#ctx0" brushRef="#br0" timeOffset="83030.114">25157 2934 91 0,'0'0'84'0,"0"0"2"15,0 0-9-15,0 0-4 0,0 0-5 16,0 0 2-16,0 0-6 0,0 4 7 0,0-4-17 0,0 0 2 16,0 0-9-16,0 0 3 0,0 0-4 0,0 0-3 15,0 0-1-15,0 0 1 0,0 0-2 0,0 0-4 16,0 0 7-16,0 0-6 0,0 0-3 0,0 0 3 15,0 0-7-15,0 0 1 0,0 0-4 0,0 0-2 16,0 0-3-16,0 0-4 0,0 0 0 0,0 0-3 16,1 4 4-16,-1-4-4 0,3 4 3 15,0 0-7-15,2 1 1 0,-1 0-1 0,-1 2 3 0,0 1-5 16,2-1 3-16,2 5-3 0,-1 0 1 16,2 3 0-16,-1 2 0 0,4 7-1 0,-3-5 2 0,0 10 1 15,0 0 1-15,-2 2 0 0,3-1-2 0,-4 2 4 16,3 2-2-16,0-3-2 0,-1 0 2 15,-3-2 0-15,1 2 1 0,-1 2 4 0,2-6-6 16,0 0 8-16,-2-8-3 0,-1-1 0 0,2 1 12 16,-3-1-9-16,0-1-3 0,-2-6 3 0,3 4-1 15,-2-5 4-15,0 2 5 0,-1-3-4 0,-1-2 3 16,2-2-2-16,-2 3-3 0,2-2-3 0,-1-2 1 16,2 0 3-16,-4 0-10 0,2-4 1 0,0 6-3 15,0-6 0-15,0 4-4 0,0-4 4 0,0 0-9 16,-2 6-16-16,2-6-24 0,0 0-58 0,0 0-72 15,0 0-168-15,-12-7-363 0,12 7 161 0</inkml:trace>
  <inkml:trace contextRef="#ctx0" brushRef="#br0" timeOffset="85369.336">24019 8085 9 0,'0'0'115'15,"0"0"-13"-15,1-3-6 0,-1 3-6 0,3-4-7 16,-2 1-17-16,1 1-2 0,-2 2-2 0,6-7-7 15,-4 5 2-15,3-4-9 0,1 5 7 0,0-3-3 16,-3 0-7-16,3-1-4 0,1-2-1 0,1-2-1 16,1 3 7-16,1-4-6 0,4 0-1 0,0-2 0 15,-1-1 4-15,10-4 5 0,0-3-13 0,3 4 0 16,0-4 0-16,2-2-1 0,4 1-4 0,-1 0-2 16,1-1-6-16,1 0 1 0,-3 1 2 0,0 0-7 0,0 6-8 15,-3-2 10-15,-1 3-7 0,-9 4 1 16,2 1-4-16,-5 1-1 0,-5 4-2 0,0-1 5 15,-1 3-6-15,-2-3 7 0,2 3 1 0,-6 0 8 0,1 1 2 16,-3 1 6-16,8-3 0 0,-8 3-5 16,4-4 2-16,-4 4-7 0,2-2 1 0,-2 2-1 15,0 0-8-15,0 0-8 0,0 0-8 0,0 0-21 16,0 0-19-16,0 0-11 0,0 0-21 0,-23-1-13 16,23 1-22-16,-4 0-8 0,4 0-21 0,-9 2-87 0,5-1-245 15,-1 2 109-15</inkml:trace>
  <inkml:trace contextRef="#ctx0" brushRef="#br0" timeOffset="86064.082">24227 7617 47 0,'0'-4'116'0,"0"4"-4"0,0 0-5 16,0-5-6-16,0 5-17 0,0 0-12 0,0 0 10 15,0 0 0-15,0 0-8 0,0-4-3 0,0 4-8 0,0 0 5 16,0 0-8-16,0 0-2 0,3-2 9 0,-3 2-9 16,0 0 0-16,0 0 2 0,0 0-1 0,0 0 4 15,0 0-1-15,0 0 0 0,0 0-6 16,0 0 6-16,0 0-6 0,0 0-4 0,0 0-5 0,0 0-2 16,0 0-1-16,0 0-5 0,0 0-2 0,0 0-9 15,0 0-4-15,0 0 0 0,0 0-6 0,0 0 4 16,0 0-3-16,0 0-6 0,0 0 2 0,0 0-1 15,0 0-2-15,0 0 0 0,0 0 0 0,0 0-2 16,0 0-3-16,0 0 2 0,0 0-4 0,0 0-3 16,0 0 7-16,0 0-5 0,0 0-1 0,0 0-1 15,5 6-1-15,-5-6-3 0,4 3 3 0,-4-3 4 16,3 5-4-16,0-3 1 0,1 1 4 0,-2 1 0 16,1 0-2-16,2-1 5 0,0 1-3 0,-1 3-1 15,2-3 4-15,1 5 2 0,0-1-2 0,2 2-1 16,-1 2 0-16,2 4 1 0,-1 0-1 0,2 6 1 15,2 2-1-15,-1-3 5 0,-2 7-6 0,0-1 7 16,-1 5-4-16,-1-4 0 0,0 4 0 0,-1-2-1 16,4 1-3-16,-2 0 0 0,-1-3-1 0,-2-1 3 15,3-2-4-15,-3 1 1 0,-2-7-1 0,2 0 1 16,-1-1-1-16,2-2-3 0,-4-4 4 0,0-2-4 16,1-1 1-16,-1 0 1 0,-2-3 2 0,2 0-4 15,-1 0 1-15,0-2-1 0,0 0 3 0,-2 0-4 16,0-4 2-16,0 3 3 0,2 1-2 0,-2-4 1 15,1 3-2-15,-1-3 5 0,0 0-10 0,0 0-15 16,0 0-26-16,0 0-35 0,0 0-35 0,0 0-40 16,0 0-39-16,-10-8-153 0,5 3-374 0,3 3 165 15</inkml:trace>
  <inkml:trace contextRef="#ctx0" brushRef="#br0" timeOffset="87562.39">24173 9399 59 0,'0'0'97'0,"0"0"-13"0,0 0-9 0,0 0-9 15,0 0-1-15,0 0-7 0,0 0-10 0,0 0-2 0,16-5 7 16,-12 3-8-16,-3-2-6 0,4-2 4 15,1 5-13-15,-2-4 3 0,5-1-13 0,0-1 12 16,1-3 1-16,3-4-2 0,4 0 3 0,1-4-8 16,7-3 3-16,-4 0-6 0,4-5 3 0,-1 2-3 15,12-11 3-15,-3-1-15 0,-6 8-12 0,12-6 9 0,0-1 4 16,-2 4 6-16,-10 9-4 0,3 1 4 16,-4 1-4-16,-1 3-3 0,-1 3 2 0,-7 2-3 15,0 5-2-15,-4-3 2 0,-1 5 3 0,-3-1-8 0,-3 1 1 16,0 2 6-16,-2 1-7 0,1-1-2 0,-2-1 2 15,-1 2 3-15,-2 2-19 0,4-3-4 0,-4 3-14 16,0 0-8-16,0 0-17 0,0 0-13 16,0 0-22-16,0 0-86 0,0 0-188 0,0 0 83 0</inkml:trace>
  <inkml:trace contextRef="#ctx0" brushRef="#br0" timeOffset="88142.343">24383 8936 74 0,'0'0'100'0,"0"0"-8"0,0 0-6 0,0 0-1 0,0 0-18 15,0 0 2-15,0 0-7 0,0 0-6 0,0 0 1 16,0 0-6-16,0 0 0 0,0 0-6 0,0 0 0 15,0 0-1-15,0 0-1 0,0 0-3 0,0 0-14 16,0 0-2-16,0 0 8 0,0 0-2 0,0 0-5 16,0 0-6-16,0 0 9 0,0 0 7 0,0 0 2 15,6 7-9-15,-6-3 9 0,4-2-6 0,-1 3 2 16,-1 2-2-16,1-2 0 0,1 4-6 0,2 1 4 16,-2 3 0-16,2 1 1 0,1 4 11 0,3 8-6 15,-2 0 1-15,2-1 6 0,-1 3-7 0,1 2-2 16,0-2-4-16,1 2 0 0,1 1-4 0,-2 0 2 15,2-4 1-15,-1 2-9 0,-2-5 2 0,5 3-4 16,-5-4-1-16,-3-3-6 0,1-2 3 0,3 0-2 16,-5-3-1-16,2-3 0 0,-3-1-3 0,-2-2 0 0,2-1 2 15,-4-2-3-15,5 0 3 0,-4-1-5 16,2-1-8-16,-3-2 13 0,4 3 0 0,-3-3-3 16,-1-2-2-16,0 0 3 0,0 5-5 0,0-5-15 0,0 0-22 15,0 0-38-15,0 0-27 0,0 0-37 0,0-14-34 16,-5 7-106-16,5 2-300 0,0 0 133 15</inkml:trace>
  <inkml:trace contextRef="#ctx0" brushRef="#br0" timeOffset="89377.086">24015 10464 16 0,'0'0'52'0,"0"0"1"0,0 0-8 15,0 0-6-15,0 0-3 0,0 0-1 0,0 0-2 16,0 0-2-16,0 0 0 0,0 0-3 0,0 0 6 15,0 0-5-15,0 0 9 0,0 0 0 0,0 0 1 0,0 0-3 16,0 0 0-16,0 0 2 0,0 0-2 16,0 0-1-16,0 0-11 0,0 0 1 0,0 0-7 15,6-10 2-15,-6 10-4 0,2-4 3 0,-2 4-4 16,3-4-6-16,-1 2 3 0,0-3 1 0,1 1-3 16,-2-2-5-16,6 4-3 0,-3-5 14 0,3-2-7 15,1 1-2-15,1-2 7 0,3-4 7 0,1 1-6 16,1-1-4-16,4-8-1 0,1-1 1 0,3 1 4 15,-4-3 3-15,6-4-6 0,-1 3 9 0,1-3-3 16,5-9-4-16,-4 12 4 0,3 0-6 0,-5-3-9 0,0 3 9 16,3 0-8-16,-4 3 0 0,-2 0 9 15,-1 5-1-15,-6 9-10 0,-4-1 4 0,0 0-7 16,-5 5-5-16,3 1-3 0,-4-1 1 0,1 0-10 0,-2 2-8 16,1 2-23-16,-3 1 8 0,0 0-20 0,0 0-27 15,0 0-69-15,0 0-168 0,0 0 74 0</inkml:trace>
  <inkml:trace contextRef="#ctx0" brushRef="#br0" timeOffset="90090.322">24097 10023 45 0,'0'0'100'16,"0"0"-14"-16,0 0 1 0,0 0-11 0,0 0-9 16,0 0-9-16,0 0-7 0,0 0 4 0,0 0 2 15,0 0-11-15,0 0-2 0,0 0-2 0,0 0-1 16,0 0 0-16,0 0-5 0,0 0 0 0,0 0 7 15,0 0-3-15,0 0 9 0,0 0-8 0,0 0-6 16,0 0 8-16,0 0-5 0,0 0-3 0,0 0 2 0,0 0-6 16,0 0-2-16,0 0-2 0,0 0-2 0,0 0-21 15,0 0 13-15,0 0-4 0,0 0 3 16,0 0-3-16,0 0 3 0,0 0-4 0,0 0-6 16,0 0 13-16,0 0-11 0,0 0-1 0,0 0 1 0,0 0-3 15,0 0 0-15,0 0 4 0,0 0 4 0,12 8-4 16,-12-8 8-16,8 1-3 0,-5 2-3 15,3 1-2-15,-1 0-1 0,4-2 1 0,-2 5-1 16,0 1 4-16,7 4-7 0,-2 2 1 0,2 0 1 0,1 1 3 16,6 7-2-16,-3 1-4 0,1-1-1 15,-1 2 3-15,2-1 3 0,0 4-3 0,0-5-6 16,0 0 7-16,0 1-2 0,0-2-3 0,-1 0-1 16,-3-1-1-16,4 0 2 0,-6-4 6 0,-2 0-2 0,1-3-8 15,-3 1 16-15,-1 0-12 0,-2-4 1 0,0-1-9 16,0-1 9-16,-1 1 3 0,-2-4-3 0,-3 2-2 15,3-2 4-15,-2-1 2 0,0 1 0 0,-2-2-7 16,5 0 2-16,-5 1-2 0,0-4 2 0,1 5-4 16,-1-5 2-16,0 0-7 0,2 3-4 0,-2-3-10 15,0 0-26-15,0 0-33 0,0 0-41 0,0 0-140 16,0 0-282-16,-8-10 125 0</inkml:trace>
  <inkml:trace contextRef="#ctx0" brushRef="#br0" timeOffset="159285.066">25044 6500 64 0,'0'0'71'0,"0"0"-11"0,7 0-2 0,-7 0-12 16,0 0 6-16,0 0-12 0,0 0-4 0,0 0-4 16,0 0-3-16,0 0-8 0,0 0 4 0,0 0 0 15,0 0-4-15,0 0 7 0,0 0 8 0,0 0-3 0,0 0 11 16,0 0-3-16,0 0 6 0,0 0 4 15,0 0-2-15,0 0 7 0,0 0-5 0,0 0 4 16,0 0 0-16,0 0-2 0,0 0 2 0,0 0 0 16,0 0-6-16,0 0 20 0,0 0-21 0,0 0-2 0,0 0-2 15,0 0-4-15,0 0 2 0,0 0 2 0,0 0-5 16,0 0-4-16,0 0-2 0,-7-7 5 16,7 7-5-16,0 0 3 0,-3-5-4 0,3 5 3 15,0-4-2-15,0 4 0 0,-1-5 0 0,1 5-2 0,0-5-5 16,-3 2-2-16,3-1 0 0,0 4 2 0,0-6-9 15,0 6 2-15,-1-5 3 0,1 5 0 0,0-4-3 16,0 4 5-16,0-5-1 0,0 5 0 16,-3-4-1-16,3 4 3 0,0 0-2 0,0 0 0 0,-1-3-2 15,1 3 0-15,0 0 0 0,0 0-2 0,0 0 2 16,0 0-5-16,0 0 0 0,0 0-2 0,0 0-1 16,0 0-5-16,0 0 3 0,0 0-2 0,0 0 1 15,0 0 1-15,0 0 3 0,0 12 0 0,0-7-3 16,0 0 2-16,0 3 1 0,-1 0-1 0,2 2 2 15,-2 0 4-15,1-1-8 0,-3 1-2 0,6 0 1 16,-3-1-3-16,1 0 0 0,-1 1 0 0,1-1-1 16,2-2 0-16,1 0-4 0,-3-2 6 0,4 2-3 15,0-2 0-15,-2 2-1 0,-1-5-6 0,5 4 2 16,-2-4 2-16,0 2-2 0,1-1-1 0,-2-1 2 16,4-1 0-16,-3-1-2 0,1 0 3 0,-6 0 0 15,14-1-1-15,-6-1 1 0,1-2-3 0,1 0 0 16,-2-3 4-16,-1 2-3 0,2-1 0 0,0-4 0 15,0 1 0-15,5-1 0 0,-4-4-1 0,4 1 0 16,-1-2 0-16,3 1 0 0,-2 0-1 0,-1-2 3 16,1 0 0-16,-1 1 0 0,0 0-1 0,-1-1 3 15,1 0 1-15,0 4 2 0,-3-2 3 0,-2 5 5 16,0-3-1-16,-1 3 0 0,2 1 4 0,-3-1 5 16,-1 3-1-16,2-1-2 0,-4 2-3 0,1-1 4 15,0 1-4-15,0 2 1 0,1-2-2 0,0 0 2 16,-4 3-1-16,6-1 2 0,-7 1 1 0,0 2 5 15,5-5-2-15,-5 5 3 0,1-2 0 0,-1 2 2 16,0 0 3-16,8-5-2 0,-8 5-1 0,0 0-3 16,0 0 0-16,0 0 0 0,0 0 0 0,0 0-1 15,0-2-2-15,0 2-5 0,0 0-1 0,0 0-2 16,0 0-1-16,0 0-1 0,0 0 2 0,0 0-2 16,0 0-4-16,0 0 2 0,0 0 0 0,0 0-4 15,0 0-7-15,-4081 0-5 0,8162 0-14 0,-4081 0-20 16,0 0-27-16,0 0-39 0,0 0-48 0,0 0-42 15,0 0-57-15,0 0-208 0,0 0-501 0,-18 5 221 16</inkml:trace>
  <inkml:trace contextRef="#ctx0" brushRef="#br0" timeOffset="179152.088">25032 6404 85 0,'0'0'91'0,"0"0"-8"0,0 0-7 0,0 0-17 16,1-4-6-16,-1 4 3 0,0 0-6 0,3-4-9 16,-3 4-2-16,0 0-4 0,0 0 0 0,0 0-2 15,0 0 2-15,0 0 3 0,0 0-3 0,0 0-4 16,0 0 6-16,0 0-6 0,0 0 2 0,0 0-4 15,0 0 0-15,0 0-1 0,0 14 6 0,1-11 5 16,2 0-2-16,-2 6-1 0,-1-1 1 0,5 2-1 16,-4 3-5-16,-1-2 2 0,4 3 1 0,-4 1-8 15,5 2-4-15,-3-1-2 0,0-4 1 0,5 3-6 16,-6-3 2-16,4 3-6 0,0-3 3 0,-1 0-6 16,1 0 1-16,1 2 1 0,-2-7 2 0,1 1-3 0,-1-3-3 15,-1 0 1-15,3 0-1 0,-2 2-4 16,1-5 5-16,-1 2-4 0,1-1-5 0,0 0 4 15,0-3 1-15,0 2 5 0,-5-2-4 0,12-2-1 16,-5 2 0-16,1-3-2 0,1 2 2 0,0-5-3 16,-1 1 0-16,3 1 1 0,-2-4 2 0,4 1-5 15,1-5 4-15,1 2-2 0,-2-4 1 0,2 2 3 0,1 0-1 16,-1-2-1-16,1 1-1 0,3-5-2 0,-1-1 2 16,3 0 0-16,-7 4-2 0,4-4 0 15,-4 5 5-15,4-5-4 0,-3 6-3 0,-2-2 2 0,6-4 4 16,-3 5 6-16,-2 3 1 0,-1-2 2 0,-3-2 7 15,0 6 7-15,-1 1-3 0,-1 2 6 16,-1-2 4-16,-2 5 4 0,-2-2-1 0,1 1 11 0,2 1-12 16,-6 2-1-16,0 1-2 0,5-6-1 15,-2 4-3-15,-3 2-4 0,6-3 0 0,-6 3-1 0,3-3-3 16,-3 3-4-16,2-2 2 0,-2 2-4 0,0 0-3 16,0 0 2-16,0 0-2 0,0 0 3 15,0 0-4-15,0 0 0 0,0 0-7 0,0 0-16 16,0 0-29-16,0 0-39 0,0 0-51 0,0 0-54 0,-11-6-122 15,11 6-332-15,0 0 147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17:00.398"/>
    </inkml:context>
    <inkml:brush xml:id="br0">
      <inkml:brushProperty name="width" value="0.05292" units="cm"/>
      <inkml:brushProperty name="height" value="0.05292" units="cm"/>
      <inkml:brushProperty name="color" value="#FF0000"/>
    </inkml:brush>
  </inkml:definitions>
  <inkml:trace contextRef="#ctx0" brushRef="#br0">7176 5141 6 0,'0'0'75'0,"0"0"-4"15,0 0-4-15,-9 0-8 0,9 0-2 0,0 0-4 16,0 0 1-16,0 0 0 0,-5 0-7 0,5 0 3 16,0 0-6-16,0 0 6 0,0 0-2 0,0 0 0 15,0 0-4-15,0 0-4 0,0 0-4 0,0 0-4 16,0 0-1-16,0 0-2 0,0 0-5 0,-7 1 4 15,7-1 0-15,0 0-10 0,0 0 2 0,0 0-2 16,0 0-1-16,0 0-6 0,0 0 4 0,0 0-3 16,-4 4-3-16,4-4 0 0,0 0-3 0,0 0 1 15,0 0 1-15,0 0-2 0,0 0-5 0,0 0 0 16,0 0 4-16,0 0-3 0,0 0 2 0,0 0-2 16,0 0-1-16,0 0-1 0,0 0-3 0,0 0 4 15,0 0-4-15,0 0 4 0,7 4-6 0,-7-4 4 16,0 0-3-16,5 3-2 0,-5-3 12 0,0 0-9 15,6 4 3-15,-6-4-3 0,7 1 6 0,-1-1-6 16,-2 1 0-16,2-1-3 0,3 0 4 0,-4 1 2 16,7-1 2-16,-2 2 0 0,0-2 0 0,2 0-3 15,-1 2 0-15,2-2 4 0,6 1-2 0,-3-2 3 16,4-1-4-16,-1 2 3 0,0-2-3 0,3 2-4 16,7-2 7-16,-2 2-7 0,-5 0 3 0,5 0 4 15,4 0-4-15,-6-1 2 0,5 1-5 0,0-2 6 16,0 1-3-16,-1 1 1 0,-1 0-1 0,3 0-2 15,-3 1 1-15,1 1 5 0,1-2-3 0,-1 1 4 16,-2-1-6-16,6 0 3 0,-2 1-2 0,-2-1 1 16,-1 1 2-16,4-1-5 0,0 0 2 0,0 0 2 15,-4-2-2-15,4 2 2 0,0-3-6 0,0 0 7 16,1 1 0-16,-1-2-3 0,0 1 2 0,-1 1-4 16,1-1 6-16,-2 3-2 0,1-4-3 0,-1 0 3 15,0 0 3-15,-3 2-2 0,-3-1 0 0,-2 3-5 16,6-3 3-16,-8 1 2 0,2 2-4 0,6-2 2 15,-1 1 2-15,-4 1-4 0,4 0 3 0,-8 0-1 16,4 0 4-16,7 3-2 0,-11-5 2 0,3 4-6 16,6-2 0-16,-9 2 1 0,1 0 0 0,-1-4 0 15,3 2 0-15,-4 2 4 0,1-1-2 0,-3-1 3 16,-1-1 0-16,3 2-8 0,-7-1 4 0,-2-1 8 16,3 2-4-16,-6-1-3 0,3 0 1 0,-3 0 5 15,-6 0-4-15,12 0 3 0,-9-1 3 0,-3 1 7 16,0 0-4-16,7 1-1 0,-7-1-1 0,0 0-5 15,0 0-20-15,0 0-21 0,0 0-43 0,0 0-122 16,0 0-217-16,0 0 96 0</inkml:trace>
  <inkml:trace contextRef="#ctx0" brushRef="#br0" timeOffset="-126602.126">21509 10899 38 0,'0'-2'190'0,"0"2"-8"0,0 0-8 0,-5-4-13 0,5 4-16 16,0 0-16-16,0-4-17 0,0 4-11 16,0 0-8-16,0 0-11 0,0 0-3 0,0 0-9 15,0 0-7-15,0 0-10 0,0 0-6 0,0 0-6 0,0 0 1 16,0 0-3-16,0 0 2 0,0 0 9 0,5 15 8 15,-5-2-1-15,-2 5 4 0,-1 11 0 16,3-1-5-16,0 7-2 0,-4-4-3 0,2 4-3 16,-1-2-5-16,2 2-4 0,-2 0-5 0,-1-2-3 0,6-2-1 15,-7-2-3-15,5 0-5 0,-2-5-2 0,2 1-1 16,0-7-2-16,-2-2-4 0,2 0 0 16,-2-4 3-16,4-2-9 0,-2-3 1 0,-2 0-2 0,2 0-1 15,0-2 1-15,-1-1-6 0,0-1 1 0,1-3-4 16,-3 2-1-16,3-2-4 0,0 0 2 0,-12-10-3 15,7 1-3-15,2-3 2 0,-1-2-1 0,-1-5-2 16,1 1 1-16,1-10 2 0,-3 0-3 0,1-1 4 16,0-2-1-16,4-3 0 0,-1-12 1 0,1-3 2 15,0 2-2-15,2-2 3 0,0 1 1 0,1 2-3 16,2 1 5-16,-1 11-6 0,4-2 4 0,-1 1 2 16,0 6 2-16,1-2-3 0,2 7 0 0,-2 4 2 15,2 3-1-15,0 3 0 0,3 2 1 0,-2-1 1 16,5 2 0-16,-2 3 2 0,-2 1-2 0,6 0 1 15,-4 4 4-15,0 2-7 0,1 0 6 0,-1 2 0 16,0 3-3-16,-2 3 3 0,2 2 2 0,0 5 2 16,-3 4 5-16,-3 6-7 0,-3 1 5 0,-1 1-1 15,-6 1 0-15,-2-1 0 0,0 1-2 0,-5 0 1 16,-2-3 0-16,-2 4-8 0,-1-3 0 0,0 0-4 16,-3-2-1-16,1 1 5 0,4-9 1 0,-6 6-3 0,6-7 0 15,2 1 3-15,-2-1-1 0,2-1-1 0,0-2 0 16,6-2-7-16,-4 0 5 0,4 2 1 15,1-1-3-15,2 0 3 0,-1 2-3 0,5-1 2 0,3 1-3 16,0 1 1-16,4-2 1 0,-2 2-1 0,7-4 0 16,3 5 3-16,1-3 0 0,-3 1 2 0,12 0-3 15,-5-3-5-15,3 1 1 0,-7-1-3 16,8-1-14-16,-7 0-13 0,1-4-11 0,-5 2-13 0,2-5-17 16,-4 1-13-16,-1 1-8 0,0-3-4 0,1 0-6 15,-1-3-4-15,-3 1 5 0,-3 1 2 0,2-5-1 16,1 2 13-16,-4-2 15 0,1-1 1 0,-3 2 10 15,1-6 7-15,-1 1 5 0,1-1 16 0,-1-3 6 16,1 2 13-16,-4-2 19 0,3 2 15 0,-1 1 14 16,-2 2 23-16,0 1 22 0,-2 2 16 0,4 2 13 15,-1-1 1-15,-1 2-1 0,0 3-10 16,0 0-5-16,0 0-1 0,0 0-5 0,-8 9-1 0,6 3-3 16,0-4-5-16,0 4-8 0,-3 1-3 0,4 0-5 15,-1-1-8-15,2 3-1 0,2 1-6 0,0 0-8 16,-1-5 1-16,3 3-5 0,0-4-3 0,-1 2-2 15,2-3 2-15,-1 0-8 0,2-3-4 0,-2 2-2 16,3-4 1-16,0 0 0 0,-1-2-5 0,3 1-2 16,-3-2 1-16,2-5-1 0,-1 3 3 0,-1-1-3 15,4-2-4-15,-1-7 3 0,-4 4 1 0,4-4-1 16,-5 0 0-16,2-5-5 0,-2-1 6 0,-1 0-3 16,-2-3 5-16,-1 3-5 0,0-4 2 0,-4 4 3 15,2 0-8-15,-1 0 9 0,-2 5-4 0,1 0 7 16,-1 2 2-16,0 3 1 0,-1 0-6 0,-1 0-1 15,-3 4-11-15,2 0-11 0,1 3-21 0,-5 0-29 0,2 3-23 16,0 2-34-16,1-2-33 0,2 2-44 16,1 0-138-16,0 3-364 0,3-3 162 0</inkml:trace>
  <inkml:trace contextRef="#ctx0" brushRef="#br0" timeOffset="-125513.717">22120 10839 67 0,'1'-4'217'0,"-1"-2"-10"0,3 4-20 0,-3 2-13 16,1-3-16-16,-1 3-13 0,1 12-2 0,-2-3-4 16,2 8-8-16,-1 6-1 0,5 4-6 0,-3 0-6 15,-1 2-6-15,1-1-6 0,4 4-7 0,-4-1-13 16,-1-2-6-16,3-2 0 0,-6 0-16 15,6-1-5-15,-2-8-5 0,-4 2-3 0,4 0-8 16,0-3-4-16,-4 0-2 0,5-5-4 0,-3 5-5 0,0-5-1 16,0-3-5-16,1 0-1 0,-1-3 1 0,0-1-7 15,1 1-1-15,-1-2-4 0,-1 2-1 0,2-5-4 16,-1-1-1-16,2 6-4 0,-2-6-5 0,0 0-4 16,0 0-8-16,14-14-5 0,-11 5-5 0,5-6-8 15,2 3-1-15,-1-2 4 0,0-3 1 0,1 0 1 16,-1 1 7-16,0 0 2 0,-1 3 1 0,2 3 2 15,-3 2 1-15,0-1-1 0,-3 4 5 0,2 0 0 16,-2 1 5-16,1 3-2 0,-5 1 5 0,9 4 3 16,-3-1 0-16,1 5 5 0,-3 3 2 0,4-3-2 15,-1 7-1-15,2-1 2 0,-1 1 0 0,-2-1-4 16,3 1 2-16,-4-4 0 0,3 4-5 0,2-3 6 16,-6-1-4-16,3 0-3 0,1-4 3 0,0 1 1 15,-3 1-2-15,3-1-2 0,-3-6-5 0,4 4 1 16,-4-5-8-16,0 2-14 0,1-3-13 0,-6 0-10 15,20-7-7-15,-13 2-10 0,1-2-3 0,1-3 1 16,1-1-1-16,-4 1-7 0,3-6 11 0,-1 1 8 0,-1 1 4 16,-1-1 10-16,-2 3 9 0,2 3 11 0,-3 4 11 15,-1-3 12-15,1 3 3 0,-2 1 8 16,2-3 0-16,-1 5 14 0,-2 2 15 0,0 0 7 16,5 9 8-16,-1-2 0 0,-4 3-6 0,4 0-6 0,-2 1-3 15,2-2-5-15,0 3-2 0,0-2-1 0,1 1-4 16,-1-2-4-16,1 1-3 0,0 0-8 0,0-4-4 15,0 0-7-15,3-2-4 0,-3-1-7 16,3 0-4-16,-2-5 3 0,3 0-8 0,3-1 10 16,-2-1-4-16,3-7-1 0,-2 2 4 0,1-3-8 0,-2 1 13 15,0-3 1-15,-1 0-1 0,-2-1 3 16,-1 1 4-16,0 3 7 0,-3 2 8 0,-2 0 11 0,2 4 6 16,-1-1 0-16,0 0 3 0,0 3 0 0,-1 0-4 15,3 1 2-15,-4 2 10 0,0 0 6 0,0 0 4 16,3 8 0-16,-3-2-2 0,0 5-7 0,0-6-5 15,-2 2-4-15,2 3-1 0,0-1-6 0,2-2-1 16,-4 0 0-16,1 0-6 0,1-1-6 0,0-1-1 16,0 1-6-16,0-3-8 0,0-3-5 0,-2 6 0 15,2-3-7-15,0-3 1 0,0 0-6 0,2 5-10 16,-2-5-2-16,0 0-10 0,0 0 2 0,5-13 2 16,-1 9 3-16,-1-1 0 0,-1 0 4 0,1 1 3 15,3 0 2-15,-5 1 3 0,3 0 8 0,-1 1-4 16,0-1 1-16,-3 3 2 0,8-4 1 0,-8 4 3 15,0 0 1-15,9 4 1 0,-9-4 4 0,5 5 7 16,-1-2 3-16,0 1 3 0,1 2 0 0,0-1-1 16,-1 1-1-16,0 0-6 0,1 0 7 0,0 0-1 15,-1 0-2-15,2-3-4 0,1 2 1 0,-4-1 1 16,3-1 2-16,0 1-5 0,1-4 0 0,0 1 1 16,0-2-2-16,0 1-2 0,1-4-5 0,2 1-2 15,0-1-8-15,-1-3-3 0,-1 1-6 0,1-4-2 16,-3 4 2-16,2-3 3 0,0 1 3 0,-1 0 0 0,-2 4 2 15,3-4 1-15,-4 4 1 0,2 2 3 0,-2-1 4 16,0 2 3-16,-4 1 11 0,9 1 8 16,-4 2 11-16,1-1 2 0,-2 2 2 0,1 4 1 15,2-1 0-15,-1-1-4 0,-2 5-3 0,5-5 2 0,-1 1-2 16,-2 0-8-16,1-1 4 0,0-2-6 16,-1 0-2-16,2-3-1 0,0 1-1 0,3-2 1 15,0 0-9-15,-4-3-25 0,2-3-24 0,1 1-26 16,-3-1-31-16,3-3-38 0,-4 1-36 0,-2-3-125 0,1 2-332 15,-1-7 147-15</inkml:trace>
  <inkml:trace contextRef="#ctx0" brushRef="#br0" timeOffset="-125372.657">23174 11011 147 0,'0'0'225'0,"-5"2"-22"16,5-2-24-16,0 0-33 0,0 0-41 0,-10 1-49 15,10-1-66-15,-5 0-73 0,0 1-79 0,5-1-175 16,-13 2 78-16</inkml:trace>
  <inkml:trace contextRef="#ctx0" brushRef="#br0" timeOffset="-125198.843">22372 10901 15 0,'-16'-2'322'0,"1"3"-34"0,2-1-29 16,3 1-28-16,1 2-24 0,1-3-43 0,4 1-55 15,-1 2-64-15,3 0-82 0,2-3-74 0,0 7-138 16,2-3-270-16,3 0 120 0</inkml:trace>
  <inkml:trace contextRef="#ctx0" brushRef="#br0" timeOffset="-121628.317">21202 10622 26 0,'0'0'117'0,"0"0"-32"0,-3-3 8 0,3 3-12 15,0 0-4-15,0 0-9 0,0 0-5 0,0 0-15 16,0 0 1-16,9-5-8 0,-9 5 5 0,3-2-18 16,-3 2 9-16,0 0 0 0,0 0 1 0,0 0-2 15,6-2 11-15,-6 2-1 0,4-1 7 0,-4 1 1 16,6-3 0-16,-6 3-3 0,4-4 0 0,-4 4-3 15,7-5-4-15,0 5-1 0,0-3-2 0,2-3-4 16,-2 3-6-16,2-2 0 0,1 3-7 0,-1-2 1 16,1-2-5-16,-4 2 5 0,2 1-10 0,1 0-2 0,-5 0 0 15,7-3-6-15,-2 2 1 0,-1 1 1 16,1-3-2-16,1 1-4 0,0 0 2 0,1 1 1 16,0-2 0-16,1 1 0 0,7-1 1 0,-3-4 0 15,5 5-4-15,-1-4 6 0,8-1 2 0,3 0 3 0,1 0 4 16,-2 1-5-16,2-1-6 0,2-1 0 0,-4 1 1 15,2 3-6-15,-4 1 1 0,-5 2 2 0,-6 1-1 16,2 1 2-16,-5 2-3 0,-2 0 0 0,-2 0 5 16,-1 4-4-16,0 2 3 0,-4-1 3 0,0 2 2 15,-1 2 12-15,0-2 0 0,-3 1-4 0,4 1 1 16,-5-2 3-16,2 1 1 0,-1 0-4 0,1-2-2 16,-2-1 1-16,1 1-3 0,1 0-2 0,0-2-1 15,-2 0-2-15,0 0-2 0,0-1-1 0,0-3 2 16,2 5 0-16,-2-5 0 0,2 5-2 0,-2-5-4 15,0 0 2-15,0 0 0 0,0 0-1 16,0 0-1-16,0 0 2 0,0 0-3 0,0 0 2 0,0 0-5 16,0 0 5-16,0 0-3 0,-4-18-2 0,4 14 2 15,2-3-3-15,-2 1-4 0,2 2 4 0,-2-3 1 16,1 2-3-16,3 0 0 0,-4 0 0 0,3-2 2 16,2 4-2-16,-2-2 1 0,2 1 0 0,0-1 1 15,-1 3 4-15,-1-4-3 0,2 4-3 0,-1-3 3 16,0 3 0-16,0 0-1 0,-4 2 3 0,8-3-3 15,-6 2 10-15,-2 1 2 0,5-4 2 0,-2 0 3 0,1 0-2 16,-3-1 1-16,4-2-2 0,3-2-2 0,-6-3-1 16,8 3 1-16,-3-6 1 0,7 0-7 15,-5-1 5-15,4-1-3 0,3-5 2 0,0 2-3 16,-2-1-4-16,-3 4 5 0,3 1-4 0,-3 3-1 0,1-2 7 16,-3 1-4-16,0 5-3 0,-5 1 1 0,1 2-3 15,2 0 2-15,-1 1 0 0,-2 2-1 16,-2 0 3-16,2 1 2 0,-4 2 1 0,10 5 10 0,-6 1 5 15,4 4 1-15,0 1 5 0,-2 6 1 0,4 0-3 16,0 5 4-16,2 4-4 0,-1-1 2 0,1 3-3 16,2-3-1-16,0 1-3 0,2-1 0 15,1 0 1-15,1 1 2 0,0-1-9 0,1-2 0 0,4 1 1 16,-1-5-6-16,-2 1 2 0,1-3-4 0,-1 1 2 16,-4-4-3-16,-1 0 0 0,2-4-3 0,0-2-1 15,-4-3 1-15,-2 0-1 0,1-1-1 0,2-2-2 16,0-2 0-16,-5-1 1 0,5-4 1 0,-3-1-2 15,-1-2 2-15,6-5-3 0,-7-4 3 0,7-3-3 16,-7-6-1-16,5 3 3 0,-3-3-1 0,-1-6-3 16,-1 2-1-16,3-1 0 0,-1 2-1 15,-2 5 2-15,4 0 2 0,-8 6 3 0,4 4-6 0,-5 5 0 16,2-1 0-16,-2 5 1 0,0 1 0 0,1 2 4 16,0 2 0-16,-5 0-2 0,10 6 5 0,-2 1 2 15,-3 5-1-15,2 3-2 0,-1 0 3 0,0 5-3 16,2-2 2-16,-2 1-1 0,4 6 1 0,-3-7-2 15,-1 0 2-15,3 1-1 0,0-2 0 0,3-4-3 16,-2-1 2-16,1-1-3 0,4-1 0 0,-4-3 3 16,3-2-9-16,0-2 5 0,8-1 0 0,-2-4 0 15,0 0-1-15,5-7 2 0,3 0-5 0,0-2-2 16,0-3-1-16,-2-2 0 0,3-3 1 0,-2-3 0 16,-1 1 0-16,2 0 0 0,-4 3 1 0,-7 5 2 15,-3 2-3-15,-3 3 0 0,-2 6 0 0,0-1 1 16,-4 2 5-16,-5 1 1 0,12 6 4 0,-8 5-2 15,-2 0 2-15,-2 7 0 0,0 0 3 0,-6 6 1 0,3-5 2 16,-4 9-1-16,-3-1 2 0,2-1-2 16,1 0-1-16,-4 1-3 0,4-2 4 0,2 0-2 15,1-10-2-15,2 2 0 0,1-1-2 0,-2-3 2 16,3-2-5-16,5-3-8 0,-2 1 1 0,3-2-1 16,3-4 1-16,10-2-7 0,-3-2-6 0,13-5-6 15,2-1-5-15,-2-3-12 0,4-5-6 0,2 1-9 16,-3-3-1-16,0 1 1 0,2 0 7 0,-2 2 5 15,-1 2 5-15,-2 6 4 0,-9 2 6 0,-3 2 1 0,-4-3 3 16,-2 5 1-16,-3 4 8 0,-1 1 2 0,0-2 8 16,-6 5 6-16,0 0 7 0,-2 7 4 0,0-4 3 15,-8 6 2-15,2 1 4 0,-9 4-4 16,1 2 5-16,-1 0 0 0,-3-5 1 0,2 1 1 0,1 2-5 16,0-3 0-16,0-6 2 0,-3 6-2 0,6-6 1 15,-2-2-5-15,2 1-4 0,1-5-3 0,2 2 3 16,2-3-5-16,-1 4 3 0,4-6-1 0,-1-1-1 15,1 4-5-15,1-5-2 0,1 2-2 0,0 0-4 16,2 1 5-16,-2 0 0 0,2 0-5 0,2 0 1 16,3 0 2-16,1 2 0 0,0-3 1 0,3 1 2 15,3 3-4-15,0-2 3 0,2 2-3 16,4 1 5-16,1-3 0 0,1 1-2 0,3-3 0 0,5 4 0 16,1-2 0-16,-7-1 0 0,-1 1 1 0,2-4 2 15,-4 3-3-15,-1-1 2 0,0-1 1 0,-3 1-4 16,-4-3 4-16,1 2-1 0,-4-2-2 0,0 4 1 15,-2-4 4-15,-1 1 1 0,-2 0 0 0,2 1 2 16,-3 0-1-16,-1 2 4 0,-5 1 7 0,5 0-2 16,-5 0 1-16,1 2 4 0,-2 1 1 0,3 2 2 15,-4-2-3-15,0 3-2 0,2 0-6 0,1-1 5 16,-1 5-3-16,0 2 3 0,-1 0-5 0,1 2 1 16,3 6 4-16,2-1-6 0,0 2-5 0,4 0 3 0,1 1 0 15,2 1-3-15,0 2 0 0,2-1 2 16,5-2-3-16,-2-4 0 0,4 3-5 0,-1-3-1 15,-2-3-3-15,-2-4-1 0,0 0-8 0,-2-2-10 16,-4-5-9-16,-1-3-5 0,-3 3-1 0,-2-3 4 16,-5-1 4-16,-4-1 5 0,-7 1 1 0,-14-2 1 15,-2-4 8-15,-8 2 0 0,-18-4 2 0,3-2 10 16,-3-2 7-16,3-2 3 0,-4-1 6 0,1-7 2 16,-1 2 3-16,-2 0 0 0,2-2 3 0,-2-3-5 15,6-2 3-15,-3 5 7 0,3 0-1 0,7-3 3 16,12 8 6-16,6 0 6 0,2 2 5 0,9 4-3 0,6 2-4 15,4 0-6-15,1 0-7 0,2 3-1 16,7 0-4-16,0 0-4 0,3 6-3 0,7 2 10 0,4 1-8 16,12 3-2-16,0 3-2 0,10 2-3 0,0-3 1 15,15 10 0-15,-2-5 1 0,1 1-5 16,-14-4 0-16,13 3 2 0,-13-3 2 0,-4-1-6 0,0-2-5 16,-5 3 2-16,-2-4-3 0,-7-3 0 0,-4 0-8 15,-4-3-3-15,-2 1 0 0,-4 0 2 0,-4-3-3 16,-3 0 6-16,-2 2 5 0,-6 1-5 0,-9 1-1 15,-8-2 1-15,0 1 2 0,-6 0 1 0,-2-4 0 16,-5 1 10-16,3-3-9 0,-1 0 4 0,-18-1-3 16,6-2 0-16,11-3-1 0,-15-6 3 0,4 5 0 15,1-5-1-15,-1 2 2 0,14-2 4 0,-2 3-4 16,1-3 2-16,3 1-1 0,-2-2 1 16,1 1 2-16,-4 1-1 0,3-1 1 0,1 3 3 0,1 2 2 15,0 1 2-15,2 1 5 0,-4 3 0 0,6 2 4 16,-1 0-1-16,3 4 2 0,0 0 0 0,12 1 0 15,-2-1-4-15,3 2 1 0,4 2-2 0,4-3-2 16,-1 2 3-16,0 1-7 0,5 1 0 0,0 0-3 16,2-1-3-16,2 4 2 0,5-2-2 0,-4 0-2 15,3-2-1-15,2 1-3 0,-2-2 0 0,1 1 0 16,-2-3-3-16,1 0-2 0,-2-1-1 0,1-2 4 16,-2 1 5-16,-1-4-4 0,0 5 1 0,0-5-5 15,-6 3 3-15,-1-2-7 0,-2 1 3 0,9-2 0 16,-20-4 2-16,2 1 4 0,0-3-3 0,0 3 4 15,-5-2 1-15,4-3 0 0,3 1 1 0,-2-1 6 16,-2 1-6-16,0-3 4 0,2 3-1 0,-1-1 0 16,1-1 0-16,0-1 3 0,-1 4-4 0,2 0 4 0,-2-2 10 15,-1 3-4-15,1 0 1 0,0 1-2 16,-3 1 3-16,5 0 1 0,-2 3 7 0,6 0 7 16,-5 0-9-16,5 3-2 0,2 0-1 0,2-2-6 15,1 2 2-15,3-1-2 0,1 1-2 0,-1 2-4 16,3-2 0-16,1 2 3 0,-1-1-2 0,2 0-1 15,0 0-5-15,2 2-1 0,-2-2 3 0,0 0-2 16,1-1-1-16,-1-3 1 0,1 6 1 0,0-3-2 16,-1-3 2-16,0 2 4 0,0-2-2 0,0 0-2 0,0 0-1 15,-11 2 2-15,11-2-3 0,-10-4 1 0,2-1-1 16,-1-2-2-16,-1-2 1 0,-3-2 1 0,4 0-1 16,-1-4-1-16,-4-7 2 0,0-3-3 15,1-2 2-15,0-1-2 0,3-1 0 0,-5-5 1 0,0-14-1 16,0 3-2-16,-1-1 0 0,0-2-1 0,-2-5 0 15,0-1-2-15,3 0 6 0,-5 1-3 0,2 2 3 16,1 1-3-16,-3 3 6 0,2 16-1 16,3 1 6-16,-2 1 3 0,2 3 2 0,-3-3 1 15,5 9-1-15,0 4 1 0,2 1-1 0,2 0 3 0,-1 2 1 16,3-2-1-16,2 5-1 0,-1 1-3 16,2 0 0-16,1 0-5 0,3 1 0 0,1-3 9 0,3 3-11 15,4-4-2-15,5-1 1 0,2 0 2 16,3 5 2-16,1-1-3 0,0 5-1 0,-1 0-2 0,5 5 1 15,-1 2 1-15,-2 1-2 0,0 1 4 0,0 3-4 16,-3-2 4-16,-2 1-2 0,2 1 0 0,-5-2 0 16,1 0 3-16,-1 1-2 0,0-3 6 0,-3-2-8 15,5 2 2-15,-6-4-3 0,2-3 4 0,4-1-3 16,2-6 1-16,0 1-1 0,-3-2 3 0,4-2 1 16,-6 0-4-16,1-2 1 0,-1 1 4 0,0-2-1 15,0 0-1-15,-3-3 1 0,-1 4-1 0,-2-3-1 16,2-2-3-16,-5 3-19 0,-4-2-47 0,-5 4-69 15,2-1-87-15,-10 5-252 0,0 0-515 0,-5 6 228 16</inkml:trace>
  <inkml:trace contextRef="#ctx0" brushRef="#br0" timeOffset="-104707.749">22335 12022 38 0,'-7'-1'105'0,"7"1"-12"0,0 0-9 16,0 0 4-16,0 0-12 0,0 0-11 0,0 0-6 16,0 0-4-16,0 0-9 0,0 0-1 0,0 0-1 15,0 0-2-15,0 0 2 0,0 0 1 0,0 0-16 16,0 0 20-16,0 0-4 0,0 0 3 0,0 0-1 0,-6 0 2 15,6 0 3-15,0 0 3 0,0 0-3 0,-5 6-2 16,2-2 9-16,1 1-6 0,-1-2-2 16,1 5-1-16,-2-2-3 0,0 0-2 0,-1 3-2 15,-1 3-4-15,1-2 2 0,-6 5-2 0,5 0 2 0,-2 1-1 16,-1 1-2-16,1 5 0 0,-1-5-1 0,0 0 0 16,-1 7 2-16,0-2-2 0,-3 3 2 15,0 0-2-15,1 4 4 0,0-2 0 0,1 2 1 16,-6 3-1-16,-1 12 0 0,-1 0 0 0,-1 1-1 0,-1 5 0 15,-2-1-1-15,0-1-1 0,0 3-3 0,-1 2-3 16,-2 0 1-16,-10 21-2 0,10-23 0 0,-4-3-3 16,6 0-8-16,-3 4 4 0,-1-1-3 0,1-1 3 15,-1 0-3-15,4 1-4 0,-3-2 5 0,3-2-3 16,-2-3 1-16,6-2 0 0,3-9-3 0,-1-2 0 16,0 1 3-16,2 2-4 0,3-5-3 0,-4 1 1 15,3 0-1-15,0 2-1 0,1-3 0 0,2-2 0 16,-1 0-1-16,2-1-3 0,-1-2 8 0,2 2-5 15,1-9-5-15,-2 6-1 0,2-5 0 0,3-1 1 16,-3-2-3-16,3 2 4 0,-1 0-3 0,1-3 1 16,2-1 3-16,-3 4 0 0,3-6 0 0,-2 3-5 15,1-4 3-15,-1 1 1 0,4 0 6 0,-3-1-9 16,4-3 0-16,-4 3 0 0,0-4-1 0,6 1 0 16,-4 2-1-16,1-7 2 0,1 5-4 0,-2 0 2 15,4-5 2-15,-2 2-1 0,-2-1-4 0,0 2 2 16,2-5-1-16,0 6 2 0,0-6-2 0,-2 3 2 15,2-3 2-15,-3 2-14 0,3-2-6 0,-1 6-10 16,1-6-12-16,0 0-18 0,0 0-26 0,0 0-28 16,0 0-27-16,0 0-13 0,-13-9-35 0,13 5-10 15,-2-1-13-15,0-1-155 0,-5-1-391 0,1-5 173 16</inkml:trace>
  <inkml:trace contextRef="#ctx0" brushRef="#br0" timeOffset="-104170.459">21118 14001 65 0,'0'0'102'0,"0"0"-6"16,0 0-4-16,0 0-15 0,0 0 0 0,0 0 3 15,0 0-11-15,0 0 2 0,0 0-2 0,0 0-5 16,0 0 8-16,0 0-5 0,0 0-4 0,0 0-1 16,0 0-4-16,0 0-8 0,0 0 3 0,0 0-2 15,0 0 1-15,0 0-4 0,0 0 4 0,8 3 3 16,-8-3-3-16,5 4-5 0,-5-4 2 0,2 5 3 15,2-2-2-15,0 2-1 0,-3 2 1 0,3-2-3 16,3 2-3-16,-5 3-5 0,6-1 3 0,-2 3-5 16,-2 0-4-16,2-1 0 0,0 5-1 0,5-1-3 15,-5 0-1-15,0 1-3 0,-1-1-4 0,-1 1 2 16,3-1 1-16,-2 2-2 0,-1-3-1 16,3-6 0-16,-4 6-1 0,3-2 0 0,-2-1 0 0,0 0-1 15,1-1-5-15,-1-2 1 0,0-2-1 0,-2-1 0 16,-1 2-7-16,3-2-3 0,-2-1 4 0,1 0-4 15,-3 0-2-15,2-1 4 0,1-1-4 0,-3-2-2 16,2 4 0-16,-2-4 0 0,4 3-2 0,-4-3-1 16,0 0-3-16,5 1-8 0,-5-1-9 0,0 0-12 15,9-5-19-15,-9 5-2 0,5-5-27 0,-4 1-16 16,3 0-14-16,0 0-12 0,-1 0-6 0,2-1-2 16,-4-1-11-16,2 2-11 0,-1 1-80 0,1-1-254 15,-2-2 112-15</inkml:trace>
  <inkml:trace contextRef="#ctx0" brushRef="#br0" timeOffset="-103767.6">21480 14195 28 0,'2'-3'111'0,"-2"3"-5"0,2-4 9 15,-2 4-8-15,0 0-10 0,3-5-3 0,-3 5-9 16,0 0-3-16,0 0-12 0,0 0 0 0,0 0-15 15,2-3 3-15,-2 3-7 0,0 0-1 0,0 0-5 16,0 0-2-16,0 0-7 0,2-2 0 0,-2 2 2 16,0 0 5-16,0 0-12 0,0 0 3 0,0 0-2 15,3-4-4-15,-3 4-3 0,0 0-2 0,0 0 4 0,0 0-6 16,0 0 2-16,0 0-2 0,0 0-1 0,0 0-1 16,0 0 5-16,0 0-8 0,0 0 1 15,0 0-5-15,0 0 5 0,0 0 3 0,0 0-1 16,0 0-8-16,0 0 1 0,0 0-1 0,-12 9 0 0,8-7 4 15,2 1-1-15,-1 1 2 0,-2 1-1 16,-4 2 0-16,2 1-4 0,-2-3 2 0,0 3-2 0,-3 1 2 16,2-2-3-16,1 3 0 0,-2-3-3 15,0 3-3-15,0-3 6 0,-1 2-2 0,3-3-1 16,-1 1-5-16,1 0-2 0,3-2-5 0,-2 2-2 16,4-3-13-16,-2 1-9 0,0-1-12 0,0 0-17 15,3-2-15-15,-1 1-10 0,1 0-12 0,3-3-17 16,-5 2-8-16,5-2-17 0,0 0-80 0,0 0-233 15,0 0 104-15</inkml:trace>
  <inkml:trace contextRef="#ctx0" brushRef="#br0" timeOffset="-102208.16">21160 14050 60 0,'0'0'107'0,"0"0"-1"0,0 0-21 0,0 0 1 15,0 0-10-15,0 0 1 0,0 0-8 0,0 0-2 16,0 0-5-16,0 0-10 0,7 9 5 0,-6-4 0 16,-1-5 1-16,4 3-2 0,-4-3-3 0,4 1-2 15,-4-1 2-15,3 4-2 0,0-2 6 0,1 3 2 16,1-3 5-16,1 1-4 0,-3-2-2 0,2 2 0 16,0-2-1-16,-2 3 4 0,5 1-2 0,-2-2-3 15,0 1 0-15,2-1-6 0,2 2 4 0,-7 1-6 16,6 0 0-16,-2 1 1 0,2 0-1 0,1 1-7 15,-5-1 1-15,4 2-7 0,1-2-2 0,-2 3-5 16,1-1 2-16,-1 2-8 0,2-6 0 0,-5 2-2 16,4 2-1-16,1-1-5 0,-1-2 0 0,-1 0 0 15,-3-1-4-15,4 0-1 0,-4-2-2 0,3 1 1 16,-2-1-3-16,-1 1 1 0,-1-1-3 0,2-1 1 16,-2-2-2-16,-1 3-2 0,-3-3 2 15,5 2-2-15,-5-2 1 0,1 3 1 0,-1-3-3 0,0 0-1 16,0 0-5-16,0 0-7 0,0 0-7 0,0 0-3 15,0 0 2-15,0 0-6 0,-9-13 3 0,4 9-7 16,0 0 4-16,-2 1-2 0,0-1-3 0,-2-5-3 16,-2 4 4-16,-2 2 0 0,5-4-1 0,-2 2 11 15,1 1-3-15,-4-1 3 0,2-1 1 0,2 2 6 16,1 2-7-16,-2-3 0 0,2 1 1 0,1 1 11 16,0 0-6-16,2 1 5 0,1 2-1 0,4 0-2 15,-5-3-9-15,5 3 14 0,-4-2 3 0,4 2-4 16,0 0-5-16,-6-3 3 0,6 3 0 0,0 0 7 15,0 0 2-15,0 0 3 0,0 0 2 0,6 10 1 0,-2-6 3 16,3 0-2-16,-1 3-3 0,0-6 4 0,3 4 0 16,0 1-1-16,1-1-2 0,3-3-1 15,-4 2 2-15,5 2-6 0,-1-2 8 0,1-2-2 16,-2 1-5-16,-1-2 3 0,0 1 5 0,1-2-8 16,-3 0 0-16,0 0-3 0,3 0 5 0,-1 0 3 15,-5-1-4-15,3 0 0 0,-2-2 1 0,3 1 1 16,-5-1 0-16,1-3-8 0,0 3 4 0,0-1-6 15,-3 2 1-15,1-5 3 0,0 4-4 0,-4-1 0 16,3 2-3-16,-3-3 4 0,0 5-3 0,-4-7-4 0,0 6 0 16,0-2 8-16,4 3-3 0,-12 0 12 15,12 0-9-15,-14 1 1 0,2 3 0 0,2 2 6 0,-2-1 2 16,1-1 3-16,-1 1-1 0,0 2-2 16,-3-1 2-16,5 3 8 0,-2-4-2 0,3 3-1 0,-2 0-3 15,0-3 0-15,-1 3 4 0,6 0 0 0,-4-3-6 16,1 3 5-16,5-4-6 0,-3 2 0 0,1-1-3 15,2 1-4-15,3-4 5 0,-3 2 0 0,4-1 6 16,-2 1-11-16,2-4-1 0,-3 4 1 16,3-4 1-16,0 4 0 0,0-4-1 0,0 0 0 15,5 2 2-15,-5-2 4 0,0 0-4 0,14-5-7 16,-6 1 8-16,-4 1 2 0,5-4-6 0,-3 3 8 0,4-4-1 16,-1 1-2-16,-1-1 0 0,0 1 0 15,1 0-1-15,-4 4 1 0,1-3 0 0,-2 0-3 0,2 3 1 16,-2-1 0-16,-1 2 4 0,-1-3 3 0,2 3-2 15,-4 2 2-15,3-3-1 0,-3 3-1 0,4-2-1 16,-4 2-1-16,0 0 3 0,0 0 5 0,0 0 4 16,0 7-1-16,0-1-1 0,-3-1 1 0,2-2-1 15,-1 2-3-15,0 0 7 0,0 0 1 0,-1-2-5 16,-1 2 3-16,0 1 0 0,-1-3-5 0,1 1 2 16,4 1 3-16,-4-1-11 0,2 0 3 0,-2-1 1 15,4-3-3-15,-5 5 1 0,2-4 0 0,3-1 1 16,-4 3 0-16,1-1-2 0,3-2-3 0,-3 2-4 15,3-2-5-15,0 0-5 0,0 0-5 0,0 0-4 16,-9-4 0-16,9 4 3 0,-8-4 7 0,3 0-12 16,4 3 3-16,-7-4-4 0,3-2 5 0,-1 3 0 15,2 0 2-15,-9-4 3 0,4 2-3 0,2-2 0 16,0 0 5-16,0 2 5 0,0-4 3 0,-1 5-4 16,3 2 0-16,1-5 6 0,-3 4-5 0,3-1 2 15,0-5-2-15,-1 4-3 0,4 1 6 0,-2-1 0 16,2 1-4-16,-2 0 4 0,2-1 3 0,1 1 0 15,-1 1 2-15,-3-1 0 0,2 3 5 0,2 2-9 16,0-6 1-16,0 6-1 0,0 0 5 0,0-4-2 16,0 4 1-16,0 0 5 0,0 0 0 0,0 0-1 15,0 0 3-15,7 11 1 0,-4-6-3 0,-1 2-2 0,1-1 4 16,2 2 1-16,-1 1 8 0,4-2-7 16,0 2-2-16,1 1-2 0,-2-3 0 0,2 3-2 15,-2 0 4-15,2-1 2 0,-1-1-1 0,2-1-2 16,-2 1-6-16,-2-2 4 0,-1 0 2 0,3-2-7 15,-7-1 6-15,7 1-5 0,-4-1 6 0,-2 0-4 0,2-2 3 16,-4-1 0-16,4 3-2 0,-4-3-1 0,0 0 0 16,8-7 1-16,-6 3 2 0,-2-1-2 15,0-1-3-15,0 1 3 0,0-2-4 0,0-2-2 16,-4-2 4-16,4 2 2 0,-2-3-4 0,1 1-1 0,-2-2 5 16,2 1 0-16,-2 0-4 0,-1 0 2 15,3 4 3-15,-3 1 0 0,0 0 10 0,3 3 9 16,-3-1-1-16,4 1-1 0,0 4 0 0,0 0-1 15,0 0 1-15,0 0 1 0,-5 10-4 0,5 1 0 0,0 0-5 16,5 0 1-16,-5 2-4 0,5-3-4 0,-1 2-12 16,1 0-26-16,3 3-32 0,-2-6-46 0,3 3-71 15,-1-6-108-15,1 3-312 0,1-2 139 0</inkml:trace>
  <inkml:trace contextRef="#ctx0" brushRef="#br0" timeOffset="-99682.27">19649 16915 34 0,'5'-3'64'0,"-2"2"-3"15,3-2-1-15,0 2-10 0,0 0-1 0,2 0-6 16,-1-2-5-16,-2 1-7 0,-5 2 6 0,11 1-9 16,-7-2 5-16,-4 1-4 0,7 6 16 0,-4 0 9 15,0 6 3-15,-3 5 14 0,-4 8-14 0,-1 0-6 16,1 3 9-16,-7 1 20 0,3 0-9 0,-1 2 8 16,-4-1-14-16,3 1 1 0,0 1-8 0,-3-4 0 15,-4 1-2-15,2-2-7 0,-6-3-2 0,-3 1-6 16,0-2 0-16,-5-1-31 0,-1-3 3 0,-3 2-7 15,-17-3-7-15,0-3-4 0,-3-4-20 0,-2-3-9 16,-5-10-10-16,0 5 14 0,2-8-15 0,1 1 9 16,-1-7 6-16,4-1 1 0,3-5 9 0,3 2 14 15,12-2-4-15,-9-5 4 0,13 1 4 16,4 3-2-16,1-4 7 0,4 1-4 0,0-8 10 0,5 3-9 16,2 1 6-16,0-2-4 0,-1-1 2 0,6 0-6 15,1-2 9-15,1 1-5 0,0 0-4 0,3 5 7 16,2-1-1-16,3 5 8 0,-5 2-9 0,5 2 13 15,1 2 6-15,-1 2-1 0,1 3 2 0,0 0 4 16,-1 1-2-16,2 3-5 0,-1 0-9 16,0 5 1-16,0-5 3 0,0 5 0 0,0 0-6 15,0 0 2-15,0 0-5 0,5 18-10 0,-5-7-12 0,0 0-22 16,3 5-13-16,-3-4-49 0,5 5-33 0,-5 0-85 16,2 2-237-16,-2-2 105 0</inkml:trace>
  <inkml:trace contextRef="#ctx0" brushRef="#br0" timeOffset="-98770.319">19925 16961 45 0,'-3'7'95'0,"-1"-1"-5"0,-1 4-8 15,0-2 8-15,3 2 9 0,-6 6-20 0,6 0 2 16,-6 8-1-16,-4 1-4 0,6 3 0 0,-6 1-12 15,2 4 5-15,-3 0-28 0,-5 15 0 0,-1-3 1 16,1 1 4-16,-1-2 5 0,-4-3 1 0,4 7 0 16,-5-6-3-16,-4 3-8 0,3-2-1 0,-3-3-7 15,1-2 6-15,-3 1-7 0,-2-1-8 0,-5-1 0 16,-3-1-5-16,0-3 3 0,-2-3-4 0,-5 1-1 16,-7-1 31-16,2 1-8 0,-5-6-7 15,1 1 6-15,-5-4-6 0,0-3-10 0,-3 2-5 16,-26 1-1-16,24-8-7 0,-27-1-7 0,28-3-5 15,-30 0-4-15,27-6-6 0,-29-3-1 0,4-5-5 16,2-2-2-16,-1-1 2 0,3-7-8 0,-1 1 7 16,3-6-14-16,23 2 11 0,-24-7 7 0,-3-6-9 15,1 1 5-15,2-6 1 0,6 0 0 0,-6-1 6 16,0-3 3-16,8-4 0 0,25 11 8 0,-24-22-3 16,6 0 0-16,22 15 14 0,-17-23-4 0,6 3 5 15,3-5-3-15,18 20 2 0,-15-24 4 0,23 21-1 16,-2-1 0-16,6-5 5 0,-2 2-1 0,7 0 3 15,2 0-5-15,-1 2 3 0,3 1-4 0,8-2 1 16,-1 4-3-16,8 12 5 0,0-2-6 0,0 2 4 16,3 5-3-16,0 2-4 0,0 2 1 0,-1 9 4 15,3 4-5-15,-2 4 3 0,2-4-4 0,0 7 1 16,-3 1-5-16,3 4 0 0,0-10 0 16,0 10-8-16,0 0-5 0,0-7 2 0,0 7-7 15,0 0-8-15,0 0-9 0,0 0-29 0,0 0-27 16,-1 22-67-16,2-10-111 0,3-3-289 0,-2 1 128 0</inkml:trace>
  <inkml:trace contextRef="#ctx0" brushRef="#br0" timeOffset="-97925.47">17545 16922 46 0,'-7'5'84'0,"-2"5"0"0,2-3-7 15,-2 5 9-15,0-2 0 0,-2 4 0 0,0 1-4 16,-2 2-2-16,-1 4-9 0,-2 2 0 16,-3 2-10-16,1 0-2 0,-4 4-33 0,2-3 1 15,-4 1-9-15,-11 9 11 0,-2-4-10 0,-1 3 7 16,-14-4-14-16,3 3 3 0,-9-3-17 0,2-2 10 0,-29 9 3 15,28-12 2-15,-4-3-8 0,1-2 6 0,-3 0 0 16,-22 7 3-16,27-14-4 0,-2-5 7 16,3-1-5-16,-6-4-6 0,4-5 4 0,-2-2-3 15,-3-7-2-15,2-1-2 0,-1-2-2 0,3-8 1 16,-1 2-3-16,1-8-2 0,2-1 0 0,4-2-2 16,-24-19-2-16,31 16-3 0,-25-17-6 0,28 16 11 15,-4-4 6-15,4-2-3 0,-3-3 5 0,3 2-6 16,-2-2-1-16,6 3 2 0,3 1 0 0,0-2 2 15,7 5 6-15,0-8 2 0,3 5-5 0,11 12-6 16,3-4-1-16,2-2 8 0,0-1-11 0,7 2 8 16,-1-2 5-16,9 0-1 0,-3 1 4 0,3 2-7 15,1 0-5-15,3 3-5 0,1 3-8 0,-3 7-10 16,2 3-7-16,1 2-14 0,0 6-25 0,-3 2-18 16,1 3-72-16,0 4-174 0,-7-2 78 0</inkml:trace>
  <inkml:trace contextRef="#ctx0" brushRef="#br0" timeOffset="-97038.104">15359 16929 51 0,'-10'29'85'0,"1"0"-11"0,-1 0-6 0,2 0 5 16,-5 0-8-16,2 3 1 0,2-1-3 15,-3 0-3-15,-3-1-3 0,2-4 7 0,-4 6-13 0,1-5 7 16,-6 2-9-16,4-2-18 0,-4-3-14 16,-1 4 11-16,-2-6-13 0,-3 5 5 0,-3-4 6 15,-10 4 2-15,4-9-5 0,-5 8-6 0,8-8 6 16,-15 3-11-16,13-8 11 0,-1-5-2 0,-13 10-3 15,-1-7-5-15,13-5 5 0,-15 1-8 0,16-4 3 16,-14-6 2-16,13 5-1 0,-13-4-12 0,-3-3-3 16,2 0 9-16,2-2 2 0,-4 0-2 0,-1-3 3 15,-1-5-8-15,1 5 10 0,-4-6-6 0,-3-1 10 16,2-5-5-16,-3 0 5 0,-21-9-4 0,24 6 6 16,-21-13 6-16,22 9 0 0,-1 0-2 0,-24-17-6 15,6 2-1-15,22 10 3 0,-23-10-2 0,7-3-6 16,20 9-5-16,-17-17 11 0,20 19-8 0,0-5 7 15,2-3-11-15,-17-19 5 0,22 18 6 0,-17-23-6 16,21 20 6-16,-8-25-4 0,18 24-4 0,1 1 1 16,3 2 3-16,2 0-3 0,-2 5 2 0,6 11 2 15,3 4-3-15,-1 2-1 0,5 7-4 0,3 3 5 16,1 5-8-16,1 1-4 0,3 1 5 0,0 5-12 16,3 2-17-16,0 0-19 0,0 0-31 0,0 21-53 15,0-2-120-15,1 5-270 0,1-4 120 0</inkml:trace>
  <inkml:trace contextRef="#ctx0" brushRef="#br0" timeOffset="-96164.296">14496 17019 42 0,'-25'42'68'0,"3"-12"-3"0,-6 12 12 0,1-13-10 0,-4 7-1 15,-6 0 5-15,2 3-23 0,-4-8 8 16,-3 1-11-16,-12-1 0 0,3 1-3 0,-1-1 0 0,-26 8-6 16,18-13-4-16,2-6 3 0,-26 11-2 15,20-14-10-15,-28 6-2 0,27-10 11 0,1-1-12 16,-27 0 11-16,29-5 6 0,-5-6-5 0,-23-1 6 0,26-1-2 16,1-8-1-16,6-4-2 0,-7 0 0 15,4-5-2-15,-3-1-8 0,1-4 7 0,4-6 2 16,4-2 1-16,-18-21-10 0,25 10 5 0,4-1-8 15,-2-1 0-15,-8-23-4 0,18 19-4 0,4 1 2 16,-12-28-2-16,21 30 1 0,-5-4 1 0,4-2-7 16,7 5 3-16,-2-5-4 0,1 3 0 0,3 3 0 15,5 11 13-15,-2-10-17 0,3 10 0 0,2 2-1 16,1 3 5-16,1 5-5 0,-1 7-10 0,2 5-6 16,-1 2-23-16,2-3-42 0,1 7-38 0,-1 1-110 15,2 1-247-15,0 4 109 0</inkml:trace>
  <inkml:trace contextRef="#ctx0" brushRef="#br0" timeOffset="-84284.619">21936 13028 17 0,'0'0'79'16,"3"-4"-5"-16,-3 4-3 0,0 0 3 0,2-4-1 15,-2 4-1-15,0 0 2 0,0 0-12 0,0 0 7 16,0-4-5-16,0 4 1 0,0 0-5 0,0 0-1 0,0 0 8 16,0 0-3-16,0 0 1 0,1-2-2 0,-1 2 3 15,0 0 5-15,0 0-1 0,0 0 5 0,0 0-3 16,0 0 1-16,0 0-10 0,0 0-6 0,-1-5 3 16,1 5-4-16,0 0-4 0,0-7-4 0,0 7-2 15,0 0-3-15,-5-5 2 0,5 2-12 0,-1-2 2 16,1 5-2-16,-6-7-2 0,3 5-6 0,1-2 1 15,-2 0-1-15,1-2 2 0,-2 1-3 0,1 3 1 16,-3-3-1-16,0 1 0 0,2-2 0 0,-4 3 4 16,0-4 0-16,0 5-1 0,-3-4 0 0,2 5-3 15,1-2-1-15,-2 1-1 0,-1-1-1 0,3 1-1 16,-2 0-6-16,-1 4 2 0,-2-4-2 16,3 2 0-16,0 3-4 0,-1-2-1 0,-1 2 3 0,0-1-4 15,-2 2-3-15,1 2 2 0,2-1 0 0,-2 1 0 16,1 2-2-16,-1 1-1 0,2-4 0 0,3 5-2 15,-2-3 1-15,1 1 0 0,0 4 0 0,1-3 3 16,-2 6-3-16,2-4-5 0,3-2 6 0,1 3 1 16,-1 0-1-16,2-3-1 0,-2 3 4 0,3-2-2 15,-2 0-1-15,5 2-1 0,-3 0 1 0,2-2-1 16,0 2-1-16,0 0 4 0,1-2-2 0,-3 1 0 0,6-1-1 16,-2 1 6-16,0 0 2 0,2-1-8 15,-2 0 3-15,4 2 1 0,-4-5-1 0,3 3 0 16,1-1 11-16,0 0-14 0,0 0 4 0,3 2 1 15,-1-3 0-15,-1 3 0 0,4-1-1 0,-1-4 0 16,0 1 0-16,1 2 0 0,-1-4-1 0,4 2-1 16,0-1 0-16,-2-2 1 0,3 1-3 0,-2-1 0 15,1 1-1-15,3 0 4 0,-2-2-2 0,-2 2-2 16,3-4 1-16,-1 1-2 0,-4 0 2 0,4-3-1 16,-1 1 0-16,-1-1-1 0,-1 1-2 0,2 0 0 15,0-6 1-15,-2 4 0 0,1-1 2 0,-2 1 0 16,2-1 0-16,-3-2-1 0,2 1-1 0,-2-3 3 15,1 2-3-15,0 0 0 0,-5 0-1 0,2-2 0 0,3-1 2 16,-2 1-3-16,-1-3 2 0,1 1 4 16,-1 0-6-16,0-1 3 0,-2-1 2 0,3 0-3 15,-3 1 0-15,0-2 0 0,0 1 1 0,0 0-2 0,2 2 3 16,-4-6-2-16,0 5-2 0,1 3 2 0,1-1 0 16,-1-3 0-16,-3 3 3 0,3-2-2 0,-1 3 0 15,-2-3-2-15,0 4 0 0,-1-2 2 0,3 0 3 16,-2-3 1-16,-1 5-4 0,0-3 2 0,3 0-1 15,-6-2 0-15,3 5-2 0,0-6 3 0,-1 3 1 16,-1 1-1-16,0-2 0 0,-2-1-2 0,0 3-2 16,-1-4 3-16,0 4 2 0,1-2-2 0,-1 3-2 15,1-4 3-15,-2 2-3 0,-2 1 0 0,-2 0-6 16,2-2-2-16,-2 3-12 0,1 1-17 0,0-1-23 16,0 2-22-16,-3 0-35 0,2 0-34 0,0 0-28 15,3 3-36-15,-2-1-156 0,-2 1-401 0,3 1 177 16</inkml:trace>
  <inkml:trace contextRef="#ctx0" brushRef="#br0" timeOffset="-83226.656">21745 13072 66 0,'0'-5'94'0,"3"0"4"0,-3 1-5 0,1 0 2 16,-1 0 0-16,0 4 0 0,2-6-1 0,-2 6 1 15,2-3-2-15,-2 3 3 0,0-4-8 0,0 4 1 0,0 0-8 16,1-4-4-16,-1 4-7 0,0 0-8 0,0 0-3 15,0 0-5-15,0 0-4 0,0 0 9 16,0 0-10-16,0 0 2 0,-1 15-9 0,-1-9 2 16,0 1-5-16,-2 3-4 0,3-2-2 0,-3 2-5 0,-1 2-1 15,4-2-4-15,-3 0 0 0,-1-1 0 16,3 3-4-16,-2-4-3 0,0 4-2 0,1-2 4 16,-1-3-6-16,-1 4-2 0,2-3 4 0,1-1-5 15,-2-1 0-15,3 1-3 0,-1 0 3 0,0-2-5 0,1-1 4 16,-2 1-3-16,3-2-2 0,-2 2 0 0,2-5-1 15,2 7-1-15,-2-7 3 0,2 6-3 0,0-5-1 16,0 4 5-16,-2-5-7 0,4 2-1 0,-1 2-6 16,2-3 7-16,0 1 6 0,-5-2-1 0,11 0-1 15,-5 1-4-15,-1-1 2 0,0 1-3 0,4-1 2 16,-9 0 2-16,13-1 0 0,-8 1 0 0,4 0-2 16,-9 0 2-16,10 0-3 0,-2 0 1 15,-3 0 1-15,3 1 0 0,-8-1-4 0,11 1-1 0,-7-1-4 16,-4 0-8-16,8 2-6 0,-8-2-11 0,9 0-4 15,-9 0-14-15,6 0-5 0,-6 0-4 0,0 0-4 16,0 0-2-16,5 0 5 0,-5 0-14 0,0 0-5 16,0 0 2-16,0 0-6 0,0 0 4 0,0 0 3 15,0 0 8-15,-6-9 7 0,6 9 3 0,-7-3 1 16,5 1 10-16,2 2 1 0,-8-3 8 0,3 1 6 16,3-1-7-16,-1-1 13 0,-1 1 0 0,4 3 4 15,-4-5 3-15,4 5 6 0,-4-4 11 0,3 1 2 0,-4 1-9 16,5 2 23-16,-1-5 0 0,1 5-1 15,-3-7 4-15,3 7 6 0,0-3-4 0,0 3 6 16,0 0 6-16,0 0 0 0,-2-4-3 0,2 4 13 16,0 0 1-16,0 0 5 0,0 0-3 0,0 0 9 0,0 0 6 15,0-5-4-15,0 5 9 0,0 0 0 0,0 0-3 16,0 0 0-16,0 0 9 0,0 0-12 16,0 0-2-16,0 0-1 0,0 0-4 0,0 0-7 0,-3-3 1 15,3 3-8-15,0 0-2 0,0 0 7 0,0 0-4 16,3 15 1-16,-3-11 0 0,-3 1 0 15,3 3-4-15,0 1-2 0,0 1 3 0,0 1 1 16,0 0 3-16,-1 4 0 0,-2-1 4 0,3 0-1 0,-4 3-3 16,4-2-2-16,-1 2-1 0,0-3 0 0,-2 3-2 15,2-1-6-15,-2-4 6 0,0 4-11 0,2-7 3 16,1 4-4-16,-2-3 1 0,2-1-5 0,-1 3 1 16,1-4-4-16,-3-1 0 0,3 0-1 0,0-2 2 15,0 2-7-15,0-5 2 0,0 3-2 0,0-5 0 16,0 5-3-16,0-5 1 0,0 2 8 0,0-2-11 15,0 0-2-15,0 7-9 0,0-7-16 0,0 0-32 16,0 0-41-16,0 0-46 0,0 0-34 0,-9-9-52 16,5 2-127-16,3 4-385 0,-1-3 171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26:10.204"/>
    </inkml:context>
    <inkml:brush xml:id="br0">
      <inkml:brushProperty name="width" value="0.05292" units="cm"/>
      <inkml:brushProperty name="height" value="0.05292" units="cm"/>
      <inkml:brushProperty name="color" value="#FF0000"/>
    </inkml:brush>
  </inkml:definitions>
  <inkml:trace contextRef="#ctx0" brushRef="#br0">9707 15369 51 0,'0'0'114'15,"0"0"3"-15,0 0 1 0,0 0 3 0,0 0-3 16,0 0-3-16,0 0-4 0,0 0 0 0,0 0 2 15,0 0-1-15,0 0-7 0,0 0-13 0,0 0-10 16,-14 4-8-16,5-4-12 0,0 1-3 0,-5-2-7 16,0 1-5-16,0 0 3 0,-5-2-16 0,2 0-3 15,-2-2-2-15,-2 1-2 0,4-2-3 0,-2-2-3 16,-2 0-1-16,4-2-6 0,1 0-2 0,2-2-1 16,0-2-4-16,2-2-3 0,2-2 3 0,0-7-3 15,3 5-1-15,2-6-4 0,4 5-1 0,1 0 4 16,0 0-1-16,1 0-4 0,4 2 4 0,-1 2-2 15,5 2 1-15,-1 0-3 0,-3 4 0 0,0 1 0 16,1-1 1-16,-3 2 2 0,2 5-2 0,-1-4-2 16,-2 3-1-16,0 1-1 0,-1 1-3 0,-1 2-2 15,3-3 4-15,-3 3 4 0,0 0-4 0,0 0 5 16,5 12 3-16,-7-2-3 0,2-1-3 0,-3 2 4 16,3 4-7-16,0-2 7 0,0 4-2 15,0 1-2-15,0 1 4 0,0 5-2 0,0 3 5 16,3-4-6-16,0 3 5 0,1 3-3 0,3-2 0 0,-4-2 1 15,3 2 1-15,0 3-3 0,-4-4 2 0,2 1 1 16,0-1-11-16,2-3-2 0,-3-4 0 0,-1 2-2 16,1-5 2-16,-3 4 1 0,0-2 0 0,0 0-3 15,-1-3 7-15,-3-2-2 0,4-4 0 0,-2 1 2 16,1-3 0-16,-3 0-2 0,2 0 7 0,-2-1 4 16,0 0-9-16,-1-2 8 0,1-2 5 0,-1-1 1 15,-5-2 1-15,5 2-2 0,-6-2-4 0,0 0 5 16,-2-2-4-16,3-3 4 0,-7-2-2 0,2-3 6 15,1 1 0-15,-1 0-5 0,-4-2 4 0,-2-3 2 16,7 3 3-16,0-3-7 0,0 4 4 0,1-1-3 16,-2 3 0-16,6 1 2 0,4 1-2 0,-1 4-5 15,2-4-11-15,0 4-32 0,0 1-33 0,1-2-44 16,3 4-23-16,0-3-123 0,0 3-284 0,0 0 126 16</inkml:trace>
  <inkml:trace contextRef="#ctx0" brushRef="#br0" timeOffset="631.972">9705 15116 39 0,'0'0'100'0,"0"-4"-20"16,0 4-7-16,0 0-11 0,0 0-5 0,0 0-1 16,0 0 8-16,0 0-4 0,-3-3-2 0,3 3-1 15,0 0-9-15,0 0 6 0,0 0-1 0,0 0 11 16,0 0 1-16,0 12 6 0,-1-3 3 0,1 2-14 16,-3 0 10-16,2 7-3 0,1 4-3 0,-1 5 1 15,-3 4-2-15,1 3 2 0,1 2 3 0,-3 13-5 16,1 2-5-16,-4-2 2 0,4-2 2 15,-1 7-1-15,-1-4-6 0,-3-1 4 0,1 2-3 16,4-3-7-16,-2-3 1 0,1-8-8 0,1-3 0 0,1-1-8 16,2-1-3-16,1 0-1 0,0-3-4 0,0-5-5 15,4-3-5-15,-4 4-3 0,4-6-4 0,1-5-9 16,-5-3-2-16,6 1-7 0,-2-3-3 0,0-1 0 16,-3-1-5-16,3-5-1 0,-1 1 1 15,2-1-8-15,-5-2-8 0,0 0-8 0,11-14-5 16,-7 5-8-16,0-4-5 0,-2-5-11 0,0 0-3 15,-2-7-8-15,0-1 2 0,0-2 6 0,-2-2 5 0,-4 4 8 16,1-6 8-16,-3 4-1 0,2-1 13 0,-3 3 6 16,0 0 0-16,-1 1 4 0,1 7 7 0,-3-4 2 15,-3 6-5-15,6 2 8 0,-3-1 3 16,-1 4 9-16,0-1-3 0,0 5 12 0,4 1 0 16,-1-1 16-16,-1 2 0 0,1 2 10 0,0-3 7 15,6 2-5-15,-3 1 14 0,7 3-20 0,-7-5-5 16,7 5 1-16,-6-3-6 0,6 3-6 0,-4-4 1 15,4 4 1-15,0 0-1 0,0 0 4 0,0 0-2 16,17 0 4-16,-7-1 4 0,0 0 5 0,4 0-13 16,4-3 8-16,2 1-12 0,-1-2 3 0,8-2-1 15,0 1 0-15,3-1-1 0,-5 0-13 0,3-2-12 16,-1-2-49-16,0 2-41 0,-3 0-39 0,-5 1-93 16,3-1-256-16,2-3 114 0</inkml:trace>
  <inkml:trace contextRef="#ctx0" brushRef="#br0" timeOffset="1076.5">10438 15187 74 0,'0'-11'146'0,"-7"0"0"0,5 1-6 0,2 5 3 16,-1-1-4-16,1 0-4 0,0 6-4 0,0-8-9 16,0 4-9-16,0 4-8 0,-2-5-10 0,2 5-11 15,0 0-6-15,0 0-9 0,0 0 4 16,0 0 16-16,0 0 6 0,0 22-8 0,0-3 2 0,2 9-4 15,-4 1 4-15,1 4-13 0,2 15 1 0,-1 1-7 16,0 2-4-16,0 0-2 0,-1 0-6 0,1 1-3 16,0 2-6-16,0 0-10 0,1-1-1 0,-2-3-3 15,1-3-3-15,0 2-5 0,0-14-5 0,0 11 3 16,0-15 0-16,0 1-8 0,0 0-2 16,0 1 0-16,3-5-1 0,-3-2-3 0,1 0-4 15,0-7 0-15,3-1-5 0,-2-1-6 0,0-3-10 0,-1-4-16 16,4 0-17-16,-5-4-16 0,2 2-19 15,-2-4-16-15,2 1-9 0,-2-2-25 0,0-3-32 16,0 0-29-16,5-12-181 0,-3 1-404 0,-4-5 179 16</inkml:trace>
  <inkml:trace contextRef="#ctx0" brushRef="#br0" timeOffset="1393.722">10400 15421 112 0,'1'-6'90'0,"-1"6"10"16,8-3-9-16,-8 3-12 0,12-3-5 0,-12 3-4 16,15 3-5-16,-3-3-4 0,1 1-1 0,-3 1-11 15,4 2-10-15,-2-2 0 0,-1 3-8 0,2-2-2 16,-4 2 1-16,1-1-4 0,-1 1 4 0,-2-1-13 15,-2 2 8-15,2-1 9 0,-3 1-14 0,1 0 1 16,-2-1 2-16,-2 1 5 0,0 3-2 0,-2-4 6 16,0 4-2-16,-4 0-4 0,0 2-1 0,-4 1-5 15,1-3 10-15,-3 3-15 0,-2 0 2 0,0-2-9 16,-5-1 3-16,5 1-13 0,-2 0-16 0,2-3-24 16,2 0-22-16,-1-3-38 0,3 1-108 0,-1-3-226 15,1-1 100-15</inkml:trace>
  <inkml:trace contextRef="#ctx0" brushRef="#br0" timeOffset="1703.646">10907 15473 48 0,'0'0'128'0,"0"0"-12"15,5 4-8-15,-5-4-7 0,0 0 2 0,8 4-10 16,-8-4-5-16,6 2-5 0,-6-2-2 0,14 0-9 0,-14 0-5 16,0 0-8-16,23-2-4 0,-16 1-4 0,-7 1-6 15,11-1-12-15,-11 1 2 0,13-2 1 0,-13 2-11 16,9-2-2-16,-9 2-2 0,0 0-23 15,0 0-26-15,10 0-25 0,-10 0-31 0,0 0-13 16,0 0-17-16,0 0-69 0,0 0-197 0,0 0 88 16</inkml:trace>
  <inkml:trace contextRef="#ctx0" brushRef="#br0" timeOffset="1862.456">10958 15669 48 0,'0'0'178'15,"0"0"-11"-15,4 5-15 0,-4-5-8 0,0 0-14 16,0 0-12-16,17-8-11 0,-7 4-14 0,1 0-11 16,2-4-6-16,4 1-9 0,-4-2-27 0,4 0-50 15,0-1-56-15,2 0-53 0,-5 0-83 0,0 2-217 16,0-2 96-16</inkml:trace>
  <inkml:trace contextRef="#ctx0" brushRef="#br0" timeOffset="2467.741">11359 15383 4 0,'12'-7'105'0,"-7"6"-1"16,-5 1-16-16,14-6 1 0,-9 2-7 15,-5 4 5-15,14-3-11 0,-6 2-5 0,-8 1-9 16,10-2 3-16,-10 2-12 0,8-2 8 0,-8 2 8 0,0 0 4 16,15 5-4-16,-11-2 1 0,-3 2 6 15,-1 3-6-15,3 1-1 0,-2 2-6 0,-5 0-1 16,4 4-15-16,-2-1-5 0,-2 6 0 0,-4-5-5 15,0 4-2-15,2-2-5 0,0 1-7 0,-2-2-1 16,2 0-4-16,1 1-1 0,-2 0-9 0,2-6 5 16,0 0-1-16,1-1-1 0,0 1 0 15,2-2 0-15,-1 2-2 0,3-5-5 0,0 1 7 0,-1-2-6 16,2-1-3-16,-1-1-3 0,4 2 14 0,-4-1 0 16,0-4 8-16,5 4-1 0,3-3 9 0,-2-1 7 15,-6 0 6-15,14-3-1 0,-1 3 5 0,-3-4-1 16,4-1 12-16,-1 2-7 0,4 0 5 0,2-3 0 15,1 4-6-15,-4-4-5 0,0 2-2 0,2-5-4 16,1 4-4-16,-1 2-2 0,-3-2-1 0,2 0-3 16,0 2-3-16,-6-1-2 0,1-1 0 0,-2 3 2 15,1-2 2-15,-2 2 4 0,0-2-2 0,-1 1-1 16,-3 3 1-16,-5 0 4 0,12-2 0 0,-6 0 2 16,-6 2-3-16,7-3 0 0,-7 3 0 0,8-1-1 15,-8 1-3-15,0 0 6 0,0 0-12 0,0 0 2 16,9-3-7-16,-9 3 0 0,0 0-2 0,0 0-1 15,0 0-6-15,0 0-2 0,0 0-1 0,0 0-9 16,4-3-24-16,-4 3-39 0,0 0-47 0,0 0-74 16,0 0-76-16,0 0-202 0,0 0-503 0,0 0 223 15</inkml:trace>
  <inkml:trace contextRef="#ctx0" brushRef="#br0" timeOffset="4735.885">12844 15550 29 0,'0'0'97'0,"0"0"5"15,0 0-10-15,0 0 8 0,0 0-16 0,0 0-6 16,0 0-8-16,5 2-6 0,-5-2-1 0,0 0-1 0,0 0 9 16,0 0 1-16,0 0-1 0,0 0 6 15,0 0-3-15,0 0-4 0,0 0 4 0,0 0-4 16,0 0-9-16,0 0-2 0,0 0-3 0,0 0-12 15,0 0-7-15,-4-11-3 0,4 3-5 0,0-5 2 16,4-3-6-16,-4-4-3 0,1 2-5 0,3-7 5 16,0 0-9-16,0-3 3 0,0 0-2 0,-3-1-3 15,2-1 1-15,-3 1-3 0,0-2-2 0,0-1-5 16,0 2 2-16,-3-1 2 0,2 2-4 0,-3 2 1 16,0 8 0-16,-1 0 0 0,1 2 2 0,-1 6 2 15,0 4-9-15,5 0 4 0,-2 3 6 0,-1-1-3 16,3 2 1-16,0 3 0 0,0 0-5 0,-4 23 8 15,4 3-6-15,0 0 1 0,0 6 1 0,4 4-1 16,-4 13 9-16,5 0 0 0,0 1 7 0,0 0 1 16,4-5-2-16,-4-10 1 0,2-1 0 0,0 1-2 15,1-6 3-15,-3 2 0 0,4-7-8 16,-4-5-2-16,2-3 1 0,2 0-2 0,-3-5-1 0,0 0-5 16,2-4-1-16,1 0 4 0,-3-5-7 0,3-3 0 15,1 0-5-15,5-11-6 0,-3 1-9 0,2-2 0 16,-1-4-8-16,0-3-7 0,2-3-2 0,-6 6-11 15,0-10 0-15,-2-1-8 0,0-2 4 0,-3-3 4 16,1 1 0-16,-1-4 4 0,-4-1 6 16,0-9 3-16,0 12 5 0,0 1 5 0,0 3 0 0,0 3 9 15,0 7-9-15,-1 2 10 0,1 3 9 0,0 3 17 16,-3 5 11-16,3-1-5 0,3 2 1 0,-6 3 3 16,3 3-1-16,0 0 11 0,0 0 7 0,4 17 3 15,-4-5-1-15,0 9 8 0,4 4 4 0,-3 3 2 16,-1 1 2-16,0 2 2 0,3-1 1 0,-6 2 0 15,7 2-6-15,-4-2-5 0,-1-3 0 0,2 1-8 16,-1-2-1-16,0-3-5 0,0-4-5 0,0-4 2 16,0-3-7-16,0 1-1 0,0-6-1 0,1 0-4 15,-1-4-2-15,0 2-2 0,3-2-3 0,-6-1 1 16,6-2-4-16,-3 1 3 0,0-3-7 0,0 0 3 16,0 0-1-16,0 0 1 0,0 0-2 15,6-18-3-15,-4 9-1 0,1-3-1 0,1 0 0 0,0-1-1 16,1-1 3-16,-2 5-1 0,4 0-2 0,-3 1 1 15,0 2 1-15,1 1 0 0,-1 2-1 0,2 2 0 16,1 1 2-16,-7 0 1 0,14 7-1 0,-8 0-1 16,3 2 1-16,0 6 0 0,-1-1 2 15,-2 3-4-15,4 1-3 0,-3-1 5 0,-2-2-2 0,5 0 1 16,0 1-2-16,-6-4 2 0,5 1-3 0,-3-4-2 16,3 0 7-16,-1-2-10 0,1-2 0 0,0-2-4 15,1-1-9-15,2-4-3 0,0-2-4 0,-1-2-2 16,4-5-2-16,-4 3 5 0,1-6-5 0,1 0-2 15,-3-3-1-15,0 1-4 0,1-9 4 0,-4 7 8 16,-1-8 2-16,0 0 1 0,-5 6 0 0,-2-3 1 16,2 7 8-16,-2-1 2 0,1 0-5 0,-2 6 7 15,0 2 11-15,0 1 15 0,1 5 8 0,1-3-1 16,0 1-1-16,0 5 0 0,0 0-2 0,0 0 3 16,0 0-5-16,-8 17 3 0,4-5-4 15,1 0 0-15,-1 5-3 0,3-5-1 0,-2 5 2 0,1 0-5 16,-1-2 1-16,2 1-4 0,1-2 3 0,0-1-3 15,1-1-3-15,2-2 4 0,-1 2-5 0,1-2-1 16,2 0-2-16,-3-4-3 0,1-2 0 0,-1 0 2 16,4-1 2-16,-3-2-1 0,4-1 0 0,2-4-6 15,-3 1 5-15,3-3-3 0,0-5 0 0,1 5 1 16,2-7-1-16,-7 3 6 0,5 1-6 0,-1 0 2 16,-1-1-1-16,0 2 4 0,0 1-3 0,-1 0-2 15,-2 2 2-15,-1 2 5 0,1-1-4 0,-3 0 1 16,3 2-1-16,-5 2 0 0,7-3 4 0,-7 3 5 15,0 0 6-15,11 4-3 0,-5-2-3 16,-2 3 2-16,0 0-2 0,1 0 2 0,-2 1-1 0,1 1-2 16,1 0 0-16,-1 3-1 0,2-4-3 0,-3 2 2 15,1-2 1-15,-2 0-3 0,0 0 0 0,1 0-1 16,1-2-1-16,-1 1-1 0,-2-3 1 0,0 1 0 16,3 0 2-16,-4-3-3 0,2 4-6 0,-2-4 4 15,2 3 2-15,-2-3-4 0,0 0-1 16,0 0-2-16,8-13-2 0,-6 6-4 0,3-3-2 0,-1 0 3 15,1-6-5-15,1 8 6 0,2-6-2 0,-4 3 3 16,1 1-1-16,0 0 4 0,4 2 0 0,-1-1 0 16,-3 4 2-16,0-3-2 0,2 4 3 0,0 0-5 15,0 1 4-15,-1 2 2 0,0 0 5 0,2 1-1 16,0 0 0-16,2 4 1 0,-1-2-1 0,1 5 1 16,-1 1 0-16,1-2 3 0,0 2 0 0,-1-1 3 15,2 1-6-15,0-1 4 0,-2 2-3 0,0-2-1 16,1-1 3-16,-5 2-8 0,4-4 7 0,-2 0-4 15,0-4 0-15,-3 4 3 0,0-2 0 0,1-2-3 16,-5 0 2-16,9-5-2 0,1 1-6 0,-2-4-14 16,-3-1-33-16,0 0-36 0,0-2-42 0,0-6-38 15,-3 0-28-15,-2 0-109 0,-7-9-331 16,2 2 146-16</inkml:trace>
  <inkml:trace contextRef="#ctx0" brushRef="#br0" timeOffset="5092.622">12619 15236 112 0,'0'0'158'0,"0"0"-15"0,19 5-16 0,-6-3-6 15,9-3-3-15,1 2-2 0,8-3 4 0,2-3 2 16,4-1 7-16,0-1 5 0,14-4 0 0,-15 1-2 16,16-5-5-16,-2-4-3 0,0 1-4 0,-17 6-6 0,2-2-10 15,-2-1-8-15,-4 1-5 0,0 2-3 0,-9 4-5 16,0 2 6-16,-2-2-5 0,-4 1-2 16,-4 2-2-16,1-2-7 0,0 5-3 0,-6-1-5 15,2 0 4-15,-3-1-11 0,3 1-2 0,-4 1-4 16,0 0-5-16,-3 2-4 0,6-3-3 0,-6 3-7 15,3 0-5-15,-3 0-4 0,0 0-6 0,6-4-10 16,-6 4-23-16,5-1-28 0,-5 1-46 0,0 0-60 16,7-3-87-16,-7 3-281 0,4-1-560 0,-4 1 248 15</inkml:trace>
  <inkml:trace contextRef="#ctx0" brushRef="#br0" timeOffset="19299.208">14954 15286 19 0,'0'0'64'16,"0"0"0"-16,0 0-3 0,0 0 1 0,0 0-7 15,0 0 1-15,0 0-7 0,0 0-4 0,0 0 3 16,0 0-8-16,0 0 1 0,0 0-1 0,0 0 4 16,0 0-6-16,0 0 4 0,0 0-5 0,0 0-2 15,0 0 0-15,0 0 1 0,-1 5-4 0,1-5-4 16,0 0-2-16,0 0-1 0,0 0 0 0,0 0-2 15,0 0-1-15,0 0-4 0,0 0 1 0,0 0 6 16,0 0-11-16,0 0 2 0,0 0-9 0,0 0 7 16,0 0-3-16,0 0-6 0,0 0-3 0,0 0 13 15,0 0-9-15,0 0 1 0,0 0-4 0,0 0 1 0,0 0 4 16,0 0-5-16,0 0-1 0,0 0 9 0,0 0-2 16,12-8-4-16,-8 5 0 0,4-1-3 15,-2 2 3-15,3-5 8 0,-2 2-4 0,3-2-2 16,0 2 3-16,0 0-8 0,4-2 2 0,-6 1 1 15,6-2-3-15,-5 0-2 0,1 1 5 0,4-3-5 16,-3 3 1-16,2-5 1 0,-5 4 12 0,5-5-14 16,-4 4 3-16,-1-6-2 0,1 1 3 0,0 0-1 15,-1-2-6-15,0-1 5 0,-1 0-3 0,-2 0 1 16,-3-1 5-16,0 4 1 0,-4-1 6 0,2 2 7 16,0 1 1-16,-4 2 10 0,-1-1 3 0,0 4 1 15,1 0 1-15,0 3-4 0,-2-1 1 0,-3 2-3 16,1 3 0-16,-1 3-5 0,-3 1-1 0,0 1 3 15,-3 5-3-15,-1 5-3 0,1-1 0 0,-4 5-2 16,0 4 0-16,2 0-2 0,-1-1 1 0,3 1-5 16,0-2 0-16,6-3 9 0,-1-1-14 0,-1 6 3 15,5-8-2-15,2 1-6 0,1-4 5 0,2 0 2 0,1-2-9 16,1 0-3-16,0-3 7 0,4 2-6 16,-2-4 2-16,3 0-1 0,0-2 0 0,0-1 2 15,3 0 7-15,2-4-12 0,0 0 1 0,-1-1-1 16,-3 0-1-16,3-1 9 0,-4 1-10 0,-1-1 6 15,0-1-8-15,2 0 4 0,-6 3 0 0,3-2 5 16,-4 1 1-16,0 3-4 0,0-5 1 0,0 5-4 16,0 0 4-16,-13-1-1 0,8 1-2 0,5 0 8 15,-20 6-5-15,8 1 3 0,-2-5-2 0,1 5 8 16,-3 1-1-16,0 1 1 0,0 0 1 0,-1 3-1 16,3 1 1-16,0 0-3 0,0 3-1 0,1-5-4 0,2 3 5 15,-1 1-3-15,3 0-2 0,4 0 2 0,-4-2 0 16,4 3-3-16,5-6-3 0,0 1 4 15,0 2-4-15,5-5 7 0,-1 2-5 0,6-2-12 16,-1-1-6-16,9-3 5 0,-1 1 1 0,3-3 1 16,2-2-1-16,5-4 1 0,1 1 3 0,1 0-2 0,-2-5 5 15,1 3-8-15,-9-2-3 0,12-2 1 0,-12 0-8 16,0-1 2-16,-1 0 0 0,-2 1-7 16,0-1 4-16,0-2 5 0,-3 1 1 0,-1-1 0 15,-6 3 9-15,1-1 2 0,0 1 8 0,0 1-7 16,-5 4 11-16,1-3 11 0,-2 3 12 0,-1 0 16 15,4-1 7-15,-4 5-1 0,4-4-2 0,-4 1-6 16,0 3-3-16,0 0 1 0,0 0-2 0,0 0 2 16,0 0-7-16,-9 12 1 0,5-6-7 0,0 0 1 15,0 2-3-15,3 4-3 0,-5-3-3 0,2 1-2 16,-1 0-2-16,2-1-2 0,2 0-4 0,1-1 3 0,0 1-4 16,0 2-2-16,1-2-4 0,2-5-1 0,2 2 1 15,-1-2-3-15,3 2 5 0,0-5 1 16,-1 2-8-16,2-3 1 0,5 0-4 0,-3-1-10 15,3-1-5-15,-2-2 0 0,1-1-9 0,2-5 3 16,0 0 2-16,-3 2-4 0,1-5-2 0,1-1 2 16,-3-1 2-16,-1 5 9 0,1-3 1 0,0-3 0 0,-5 4 4 15,-1 3 4-15,1-3 1 0,-1 3 7 0,-1 0 18 16,3 4 7-16,-5 0 3 0,3 1 4 16,-4 0-4-16,0 0-3 0,4 2-2 0,-4 2-3 15,3-4-4-15,-3 4 6 0,0 0 3 0,0 0 0 16,0 11-5-16,0-3 5 0,0 2-6 0,0 0-4 15,0 2 2-15,2-2-4 0,-2 7-1 0,0-6-3 16,0 4 1-16,1-4 1 0,2 1-4 0,-2-1 2 16,2-2-2-16,-1 1 3 0,3 0-8 0,-1-4-3 15,0 0 9-15,0-2-6 0,0 2 0 0,2-5-4 16,-2 2 11-16,4-3-10 0,-8 0-1 0,12-3-3 0,-5-1 1 16,-1 0-5-16,4-2-7 0,-3-5-6 0,3-2 1 15,0 0-3-15,-1-1 1 0,-1-2 3 0,-3-1 1 16,3 3 4-16,-1-3 3 0,-4 6-2 15,2 1 9-15,0 1-4 0,-3 4 6 0,0 0 0 16,0-1-1-16,0 2-2 0,0 3 5 0,-2 1 12 16,0 0 16-16,5 7 2 0,-3 2 2 0,0 1 3 0,-1 2-2 15,3 0-7-15,-1-1 2 0,0 7 0 0,0-2-1 16,2 1-4-16,3-2-2 0,1 0-1 16,1-3-3-16,3 0-4 0,-4-4-4 0,8 1-1 15,-6-3-20-15,3-4-24 0,3-2-38 0,2-2-46 16,-3-1-38-16,4-3-33 0,-10-2-116 0,5 2-335 15,-2-6 147-15</inkml:trace>
  <inkml:trace contextRef="#ctx0" brushRef="#br0" timeOffset="19600.582">15982 15211 88 0,'0'0'185'0,"0"0"-20"0,0 0-16 0,0 0-15 16,0 0-16-16,0 0-11 0,0 0-1 0,0 0-1 15,0 0-7-15,0 0 0 0,0 0-3 0,-10 8 2 0,4-6-8 16,1 3 3-16,0 2 1 0,-2 1-4 16,-2 1 7-16,1 0-3 0,0 6-1 0,-4 2-6 15,2 0-7-15,5-5-5 0,-3 9-5 0,0-5-7 16,2 1-6-16,1 0-8 0,1 0-2 0,2 0-6 15,2-5-4-15,2-2 2 0,2 2-6 0,-2-2-14 16,6-2-7-16,-1-2-12 0,-2-2-27 0,9-1-38 16,-3-7-34-16,2 1-55 0,6-3-42 0,-3-2-193 15,-1-2-422-15,-5-2 187 0</inkml:trace>
  <inkml:trace contextRef="#ctx0" brushRef="#br0" timeOffset="20542.324">15809 15243 24 0,'1'-3'133'16,"0"-1"-12"-16,2 0-13 0,-2-2-4 0,2 1 5 15,-1 0 2-15,-1 1 1 0,-1 0 2 0,1 0 2 16,-1 4-8-16,2-6-2 0,-2 6-1 0,-2-5-1 15,2 5-15-15,-4-1-3 0,4 1-6 0,-10 0-5 16,10 0-6-16,-19 1 0 0,8 3-3 0,1 3-5 16,-3-2-1-16,-1 5-3 0,4-1 0 0,-4-1-7 15,2 4-5-15,1-3-3 0,-1 5-1 0,2-1-5 16,1 1-3-16,4 2-7 0,-2-4 0 0,6-1-4 16,-3 2-3-16,3-1-2 0,2-1-3 0,3 2-2 15,-3-4-4-15,6 1 1 0,-2-2-1 0,4 0-5 16,3-3 2-16,0-1 2 0,4 2-7 0,-1-4 2 15,3-2-2-15,2-1-12 0,-2-2-6 0,0-2-8 16,0-2-11-16,-1-2-3 0,-5 4-6 0,4-8-1 16,-2-2-9-16,0 1 0 0,2-2 0 0,-3-4-5 15,0-2 3-15,2-3-1 0,-4 1 4 0,-1-3 3 16,-4 2 7-16,1-7-3 0,-1 2 2 0,-1 1 8 16,-1 0 6-16,0 0 17 0,-3 3 7 0,-1 7 18 15,0 3 14-15,-1 1 9 0,1 4 15 0,0 2 9 16,1-1 7-16,-1 5-3 0,0 0-8 15,0 1-7-15,0 4-3 0,0 0-3 0,0 0 1 0,0 0 1 16,-10 20 0-16,3-4-2 0,1 3 3 0,-2 7-1 16,-2-1 1-16,4 4-3 0,-1 0 3 0,1 2-6 15,-3-2-1-15,5-1-4 0,3 1-1 0,-3-1-7 16,0-3 1-16,4 0-1 0,0 1-3 0,3-8-1 16,-2-2-3-16,0 0-2 0,2-6-2 0,-2 0-2 15,-1 1-2-15,4-6-6 0,1 1 2 0,-4 0-3 16,2-2 5-16,3 0-4 0,-2-4-1 0,3 0 4 15,-7 0-6-15,16-5 3 0,-7-2-12 0,1-1-9 16,2-6-13-16,-1-1-4 0,2 0-6 0,-4-2-5 16,1 0 7-16,0-1 1 0,-1 1 7 0,0 1 3 15,0 2 0-15,0 5 2 0,-4-1 4 0,-5 3 3 16,5 0 4-16,-2 4-1 0,1-1 2 0,-4 2 7 16,0 2 2-16,0 0 8 0,14 9 3 0,-13-4 5 15,3 2 1-15,-3 5 1 0,-1 0-2 0,4 3 4 16,1 2-2-16,-1-3-3 0,4 2 10 0,-2 0-12 15,-1-1 1-15,3 1-2 0,-3-2 0 0,4 1 0 16,-2-7-7-16,1 3 0 0,0-4 1 0,2-2 0 16,2 1-3-16,0-4-3 0,1-3-8 0,0-1-15 15,1-3-18-15,2-3-18 0,0 2-22 0,-2-6-12 16,0-2-20-16,0 2-17 0,4-11-9 0,-4 2-4 16,-1-3 1-16,-5 7 1 0,-2-1 19 0,1 1-1 15,-3 1 18-15,-1 2 12 0,0 1 7 0,-3 2 5 16,0 3-52-16,-2-1-149 0,1 4 67 0</inkml:trace>
  <inkml:trace contextRef="#ctx0" brushRef="#br0" timeOffset="20751.24">16239 15095 192 0,'0'0'194'0,"0"0"-18"0,0 0-30 0,0 0-47 0,0 0-51 16,0 0-61-16,15 5-128 0,-10-2-152 0,-2 1 68 16</inkml:trace>
  <inkml:trace contextRef="#ctx0" brushRef="#br0" timeOffset="21770.102">16551 15225 39 0,'-4'-13'113'0,"1"3"5"0,0 1-6 0,-1 2 1 16,0 0 5-16,0 3-7 0,-1-1 1 0,0 1-2 15,-2 4 2-15,-2 2-6 0,-2 2 2 0,-1 1-3 16,-4 5-4-16,0 1 4 0,-4 7-5 16,3 2-6-16,1-6-7 0,2 2-4 0,4 0-10 15,0 0-5-15,1 1-10 0,1 0-3 0,4-1-6 0,-1 1-3 16,5-6-8-16,0-1-4 0,0-1-6 15,1-1-1-15,3 1-5 0,0-6-5 0,5-1 0 16,-1-3-5-16,3-3-7 0,5 1-12 0,0-4-8 16,2-5-8-16,0 1-6 0,4-8-10 0,-3 1-3 15,1-5-4-15,-2 1-26 0,-2-3 8 0,0-2-5 0,-6 1-6 16,3-6-9-16,-4 0-1 0,0 3 18 0,0-2 0 16,-1 2 14-16,-6 3 6 0,2-1 24 0,-4 9 21 15,0 2 19-15,0 4 20 0,0 2 14 0,0 0 3 16,-1 5 7-16,-2-1-7 0,3 3-5 15,0 3-3-15,0 0 2 0,0 0 0 0,-19 12 4 0,14 0 0 16,-3 2 2-16,-2 3-1 0,-1 4 1 0,0 7-1 16,1 1 1-16,1-4-3 0,-5 4-6 0,8-1 0 15,-1 1-3-15,0-2-4 0,5 2-3 0,-5 0-7 16,7-3 3-16,0 0-5 0,2-6-2 16,3 7-3-16,-3-8-8 0,5 1 2 0,0-5-4 0,-1-1-3 15,4-2-4-15,1 2 0 0,-2-8-8 0,2-1-11 16,3-2-10-16,1 0-13 0,-2-3-11 15,1-3-11-15,4-1-7 0,0-2 1 0,-3-4-13 16,2 2 6-16,2-9-19 0,-5 2-1 0,-1 1 11 16,-2-3 8-16,-2 1 8 0,4 1 9 0,-8 4 7 15,0 0 14-15,0 1 13 0,2 0 21 0,-3 2 16 0,-3 4 5 16,4-1 6-16,-1-1 0 0,-3 3-4 0,2 0-4 16,-3 3 4-16,0 0 10 0,0 0 9 15,0 0-2-15,0 0 0 0,-3 19-4 0,-1-10-6 16,4 1 1-16,-6 1-5 0,6 1 3 0,-1 0-9 15,1 1-3-15,0-1 2 0,0 0-4 0,1 0-1 0,-1-1-5 16,6 0-5-16,-2-2 3 0,1-4-2 0,-1-1-20 16,4 2-14-16,-3-3-17 0,8-3-11 15,-3 1-6-15,3-1-18 0,-2-2-7 0,1-1 2 0,3-7-7 16,-1 1 1-16,-2-3 13 0,-3 4 7 16,3-3 9-16,-3 1 17 0,0 2 20 0,-2 3 15 15,-1-2 23-15,0 5 16 0,-2-2 9 0,0-1 6 0,-3 2 3 16,2 2 4-16,-3 1 7 0,0 0 15 15,0 0 13-15,6 6-4 0,-7-1 6 0,1 1-1 16,-3 2-4-16,1 2-5 0,2-1-7 0,-3 1-3 16,3-3-9-16,-1 3-1 0,-3-3-9 0,4 1-6 15,-2-1-2-15,0-3-9 0,2 0-2 0,0 1-3 0,0-1-5 16,0 0 4-16,0-4-8 0,0 0 1 0,9-1-3 16,0-2-1-16,1-2 0 0,1-2-8 0,-2-2-16 15,5-2-6-15,-1 1-1 0,-3 3-2 0,4-4 2 16,-5 1 2-16,1 2 3 0,-6 3 0 15,3 1 2-15,-4 2 0 0,3 2 0 0,-6 0 8 0,13 5 3 16,-6 4 6-16,-5 0 5 16,5 3 8-16,-2 4 3 0,2-2 6 0,-3 1-3 0,4 2-3 0,-2-1-3 15,-2-5-2-15,6 4 2 0,-3-7-1 0,0 4-4 16,2-4-2-16,4-3-9 0,1-3-25 0,5-3-50 16,-2-3-56-16,11-5-54 0,-2-1-213 15,-7 1-428-15,6-7 189 0</inkml:trace>
  <inkml:trace contextRef="#ctx0" brushRef="#br0" timeOffset="22582.671">18041 15383 117 0,'-3'-18'176'16,"2"1"-3"-16,-3-2-5 0,-4 2-3 15,1 0-1-15,3 8-3 0,-4-2-2 0,2-2-20 16,-3 3-7-16,4 1-13 0,-1 4-9 0,-4 0-13 16,-1 0-6-16,2 2-4 0,-5 4-2 0,-2 3 2 0,-5 2-1 15,-3 6-2-15,0 3-1 0,-1 5 2 0,2-5-4 16,2 5-8-16,-1-1-2 0,5 4-5 0,6-7-6 16,-2 1-5-16,4-1-11 0,-1 1 0 15,4-2-4-15,-1-2-7 0,5-3-4 0,0 1-3 16,1-2-7-16,0 0-2 0,2 0 2 0,3-3-6 0,1-2 1 15,0-4-11-15,9 0-7 0,-1-2-5 0,6-6-9 16,1 1 1-16,-3-4-10 0,4-8-6 0,4-1-12 16,-6-4-9-16,0-4-13 0,3-3 1 0,1-12-26 15,-1 0-17-15,-2-3-10 0,-3-2-11 16,-3 0-6-16,-1-3 8 0,1 0 16 0,-5 5 13 0,-1 2 28 16,0 11 19-16,-6 6 32 0,0 6 22 0,-2 3 21 15,0 1 25-15,0 5 18 0,-2 2 14 0,0 3 2 16,2 1-1-16,0 1-10 0,-3 5-4 15,3 0 1-15,0 0-3 0,-12 7-2 0,8 3 2 0,-2 4-2 16,-2 5-4-16,-1 7 1 0,-1 3-3 0,4 4-2 16,-2 0-2-16,1 13-3 0,2-12 1 0,4 0-2 15,0 11-2-15,1-10-4 0,2-3-6 0,0 1-4 16,0 1 1-16,3-4-6 0,-1 1-3 0,4-2-2 16,-3-4 0-16,1-7-7 0,0 2-4 0,1-2 2 15,2-3-2-15,-2-5-3 0,0-2-7 0,3-3-3 16,-2 0 1-16,-2-4-14 0,6-2-6 0,-2-2-2 15,2-3-6-15,-1-3-3 0,3-4-6 0,-1-1-6 16,4-7-8-16,-6-6-6 0,4 0-6 16,-3 1-6-16,-3-1 6 0,4-1 7 0,-6 10 2 0,-1 2 6 15,-1 3 12-15,1 4 2 0,-2 3-3 0,0-1 6 16,-2 6 9-16,-2 1 22 0,0 0 11 0,9 14 7 16,-7-2 9-16,1 5 4 0,2 2 3 15,-2 5 0-15,1 1-5 0,0-2 1 0,2 4-2 16,-1-10-4-16,1 2 1 0,3-2-7 0,3-3-2 0,-1-1-4 15,2-4-4-15,-1-5-14 0,-1-2-36 0,2-2-54 16,7-3-57-16,1-6-61 0,2-6-206 0,-5 2-455 16,0-8 201-16</inkml:trace>
  <inkml:trace contextRef="#ctx0" brushRef="#br0" timeOffset="22734.975">18520 14993 73 0,'-5'5'147'0,"4"2"-13"0,-2 0-15 0,2 1-20 16,2-2-28-16,2 2-38 0,-2 0-25 0,7 1-31 15,-2-3-25-15,-2-1-55 0,1 2-110 0,4-3 49 16</inkml:trace>
  <inkml:trace contextRef="#ctx0" brushRef="#br0" timeOffset="23018.525">18663 15079 24 0,'9'0'176'0,"-5"-1"11"0,-4 1 5 0,9 0 2 0,-9 0-6 15,0 0-13-15,0 0-11 0,0 0-9 0,-13 8-8 16,2-3-9-16,-2 1-10 0,-3 4-5 0,-1-2-11 16,3 2-8-16,-4-2-12 0,4 2-7 0,4-3-9 15,-3 2-8-15,4 0-6 0,0 0-6 0,-4 4-8 16,8-4-4-16,0 1-6 0,1 0-8 0,4 1-7 16,0 0 2-16,4 1-21 0,2-3-12 0,8 5-17 15,-6-2-13-15,6 2-11 0,4-2-6 0,5 3-3 16,-8-1-2-16,1-5 9 0,-2 2 3 0,2-1 5 15,-2-3 2-15,-3 1 4 0,-4-1 3 0,-2-2 12 16,-1-2-3-16,-1 2 8 0,-1-1 3 0,-2-1 0 16,0-3 5-16,-7 5-1 0,0-4-1 0,-2 0 4 15,-5 2 4-15,0-3 0 0,-5 0 5 0,0-3-1 16,1 1-3-16,0-1-4 0,0-1-14 0,-1-1-31 16,5-3-38-16,0-1-57 0,1-2-166 0,-1-3-336 15,5-2 150-15</inkml:trace>
  <inkml:trace contextRef="#ctx0" brushRef="#br0" timeOffset="23245.409">18858 14901 266 0,'3'-1'263'0,"-3"1"-23"0,0 0-12 0,8 7-9 15,-5 2-12-15,-3 1-17 0,2 7-16 0,-2-1-12 16,3 5-19-16,-3-1-10 0,1 9-8 0,0-1-15 15,1 1-9-15,1 0-13 0,1-3-9 0,-4 1-6 16,3 0-11-16,0-1-3 0,0 1-16 0,1-1-17 16,-3-9-22-16,3 1-31 0,-4-1-41 0,0-3-42 15,0-4-41-15,2 1-39 0,-2-6-31 0,-2 0-151 16,2 2-402-16,-2-5 178 0</inkml:trace>
  <inkml:trace contextRef="#ctx0" brushRef="#br0" timeOffset="23960.833">18869 15201 113 0,'3'-3'171'0,"-1"0"0"0,3 1-15 0,4 1-10 0,-3-1-11 15,1 2-12-15,6-3-14 0,6 3-11 0,-5-1-10 16,3-3-6-16,3 3-11 0,1-1-5 0,0-1-7 16,0 2-6-16,-1-2-6 0,-2-1-3 0,4 1-6 15,-5 0-2-15,-4 0-1 0,0 2-5 0,1-2 0 16,-6 3 9-16,-3-4 19 0,0 4-3 0,3-1 6 15,-3-1 7-15,-5 2-3 0,0 0-2 0,0 0-6 16,0 0 0-16,0 0 1 0,-18 14-1 0,8-10 0 16,-3 5-5-16,-1-1-2 0,1 2-1 0,-5 1-4 15,3-3-3-15,2 5-3 0,-3-2-4 0,4 0-6 16,2-4-2-16,0 2-2 0,1-1-7 0,2 0-2 16,2-4-8-16,1 4 0 0,1-4-2 0,0 1-3 15,3-5 1-15,6 4-1 0,1-3-1 0,-7-1 1 16,20-8-1-16,-6 5 1 0,2-3-6 0,-2 2 3 15,1-1-1-15,4 1 1 0,-5 0-1 0,-6-1 0 16,2 2 1-16,-1 2 0 0,0 1 1 0,-4 1-1 16,2 3 0-16,-1-1 3 0,3 3 3 0,-3 4-1 15,-2-2 0-15,4 2-1 0,-3-2-2 0,1 3-1 16,3-2-1-16,-4 1-1 0,3-3 1 0,2 1-14 16,-2-3-28-16,2-2-36 0,0 1-26 0,1-7-25 15,1-1-16-15,6-1-3 0,-3-4 9 0,2 1-1 16,-4-5 15-16,-2 1 13 0,1-1 7 0,-1-1 12 15,-2-2 1-15,2-2 24 0,-5 1 9 0,3 0 27 16,0 4 33-16,-4 1 44 0,0 4 19 0,-2 2 8 16,-1 0-4-16,3 3 4 0,-4 3 13 0,-1 0 16 15,0 0 9-15,0 15 0 0,-3-7-1 0,-4 5 1 16,2 5-6-16,0-1 0 0,-1-1-4 0,1 1-9 16,-3 1-6-16,4-1-14 0,3-3-5 0,0-7-3 15,-2 4-12-15,3-5-3 0,0 2-9 0,0-4-5 16,-1-2 0-16,5 1-5 0,-4-3-7 0,0 0-8 15,19-7-5-15,-11-2-7 0,2 2-8 0,5-5-11 16,-2-1-18-16,5-7-19 0,-4-2-11 0,4 0-3 16,-7 8 6-16,1 0 7 0,-2 0 5 0,-2 6 2 15,0 1 7-15,-4 3 4 0,1 3 8 0,-5 1 19 16,12 6 15-16,-11 3 12 0,3 4 8 0,-3 5 10 16,3 1-2-16,-3-1 4 0,1 8-1 0,0-7-5 15,-2 6-1-15,4-7-5 0,0 2-3 0,0-3 2 16,0-2-6-16,3-4-3 0,0-1-7 0,1-2-13 15,2-3-28-15,2 0-34 0,2-4-37 0,5-1-40 16,-2-6-36-16,5 0-21 0,2-5-27 0,-5 3-139 16,-1-7-395-16,1-1 175 0</inkml:trace>
  <inkml:trace contextRef="#ctx0" brushRef="#br0" timeOffset="24288.983">19964 15204 153 0,'0'-3'172'15,"0"3"1"-15,0 0 10 0,-7-2 3 0,7 2 2 16,-11 8 1-16,3-3-3 0,0 2-9 0,-1 3-2 15,-4 4-1-15,3 1-9 0,-1 6-9 0,-1 4-5 16,3-2-12-16,1-5-7 0,3-1-15 0,1 1-11 16,2 2-9-16,-1 0-8 0,3-3-13 0,3-1-8 15,-1-6-7-15,2 2-6 0,1-3-2 0,4 0-11 16,-1-3-4-16,4 2-16 0,1-5-17 0,5-2-18 16,-1-1-14-16,3-1-15 0,-7-1-11 0,9-6-10 15,-6 1-15-15,2-2-5 0,-1 1-3 0,-3-4 7 0,0 2 12 16,-5 0 4-16,-1 3 11 0,-2 0 16 15,0 2 17-15,-3 2 17 0,1 1 14 0,-3-1 4 16,-1 3 5-16,0 0 10 0,0 0 15 0,-11 12 8 16,6-5 3-16,-2 2 1 0,2 1-2 0,1 0-6 15,-1 2-4-15,1 2-9 0,4-1-1 0,0-1-26 0,4 0-3 16,2-2-2-16,1 2 2 0,7-4-2 0,4-1-12 16,3-6-20-16,11-1-28 0,0-1-25 15,4-5-29-15,1 2-43 0,14-6-57 0,-14 1-238 16,-3-6-484-16,0 3 214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26:52.5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16732 14526 11 0,'0'0'125'16,"0"0"-2"-16,0 0-10 0,0 0-11 0,0 0-13 15,0 0-3-15,0 0 2 0,0 0 0 0,0 0-4 16,0 0 11-16,0 0-9 0,3-3 0 0,-3 3 2 15,0 0-1-15,0 0 3 0,0 0-3 0,0 0-3 16,0 0 4-16,0 0-5 0,0 0-4 0,0 0 2 16,0 0-4-16,0 0-3 0,-3 13-5 0,3-3-6 15,-1 2-11-15,-1 5-15 0,-3 3-28 0,-2 6-36 16,0 0-42-16,1-7-56 0,-4 5-65 0,-3-2-130 0,3 3-344 16,0-8 152-16</inkml:trace>
  <inkml:trace contextRef="#ctx0" brushRef="#br0" timeOffset="1145.379">17191 14318 2 0,'4'-5'112'0,"0"-1"-13"16,-3 0-5-16,3 0 3 0,-1-3-6 0,4-2-6 16,-3 1-9-16,4-1-3 0,-6-2-3 0,5 5-2 15,-3-3-1-15,-2 1 3 0,2-1-10 16,-3 3 10-16,-1 0-10 0,0-1-1 0,0 1-2 0,-5 3-2 15,4-2-4-15,-3 2 5 0,-1 1-7 0,-3 2-4 16,3-1-2-16,-4 3-5 0,0 2 0 0,-1 1-10 16,-4 1 2-16,2 4-2 0,2-1 1 0,-7 2-8 15,3-1-6-15,1 4-1 0,0 0-4 0,0 0 2 16,3 3-1-16,2-8-5 0,-2 7-2 0,4-1 0 16,-1-3 5-16,3-1-6 0,-1 3-7 0,4 0-3 15,-3-2-2-15,4-1 0 0,0 3-1 0,4-3-2 16,0 2-2-16,1-2 7 0,0-1 1 15,0 1-7-15,6-1 1 0,0-1 5 0,2-3 0 0,1 3-1 16,0-1 4-16,5 1-4 0,-2 0-2 0,-1-2 1 16,3 1-3-16,-5 3-1 0,-2-5-3 0,3 4-6 15,-3-1 5-15,-1-1-4 0,-3-2 0 0,1 4 2 16,0-4-2-16,-4 1 4 0,-1 0 8 0,-1 2-3 16,0-1 2-16,-2-2-5 0,-1 3 9 0,-1-1-4 15,0-2 4-15,-2 2 2 0,-1 0 2 0,-1-2-6 16,-2 5 4-16,-1-4 3 0,0-1-3 0,-1-2 3 15,2 3 3-15,-4-4 4 0,1-1-6 0,-3 2 2 16,1 1 7-16,-2-6-1 0,2 3 9 0,-1-2-9 16,-5-1-2-16,5-2 3 0,0 4 1 0,0-2-4 15,-1-1 2-15,3 0-2 0,2 0-5 0,1 1-2 16,0 1 2-16,4-2-19 0,-2-1-10 0,3 2-13 16,-2-1-15-16,4 1-20 0,2-4-16 0,-1 2-22 15,5-2-79-15,-2 2-209 0,3-3 94 0</inkml:trace>
  <inkml:trace contextRef="#ctx0" brushRef="#br0" timeOffset="1428.187">17408 14299 17 0,'0'0'112'0,"0"0"-7"0,0 0-10 0,0 9-5 16,0-4 0-16,0 2 0 0,0 3-5 0,3 2-7 15,-3 1-7-15,0 3 8 0,1-1-12 0,2 3-5 16,-2-2-3-16,-1 1-5 0,2 0-3 0,0-2-6 16,-1-1-5-16,4 0-6 0,-2-4-4 0,-1 1 1 15,2-3-9-15,0 2-8 0,1-5-8 0,2-3-10 16,-1 3-11-16,2-8-23 0,-2-1-33 0,5-1-28 15,-4-2-101-15,1-4-217 0,2-6 95 0</inkml:trace>
  <inkml:trace contextRef="#ctx0" brushRef="#br0" timeOffset="1583.831">17510 14105 38 0,'0'0'105'16,"0"0"-20"-16,0 0-23 0,0 0-22 0,0 0-42 16,0 18-53-16,0-11-59 0,-2 0 25 0</inkml:trace>
  <inkml:trace contextRef="#ctx0" brushRef="#br0" timeOffset="2369.476">17584 14371 80 0,'2'5'164'0,"-1"1"2"16,1 0-10-16,0-1-10 0,2 6-7 0,-4-2-8 16,3 0-12-16,-2 1-7 0,-1-1-12 0,5 0-6 15,-4 0-12-15,3 2-3 0,-3-2-9 0,-1-3-11 16,2 1-6-16,0 1-4 0,0-1-4 0,0-2-7 15,-2 1-5-15,1-2-3 0,3 0-7 0,-4-1 2 16,0-3-6-16,2 4-1 0,-2-4 1 0,6 1-17 0,-6-1 7 16,0 0-9-16,6-13-11 0,2 4-7 15,-6-3 0-15,6-3-1 0,-5 4 0 0,-2-5 7 16,7-1-1-16,-3 1-2 0,-3 5 2 0,5 0 1 16,-5-2 2-16,2 5 0 0,1-3 0 0,-3 4 2 15,0 2 0-15,2 0-1 0,0 1 6 0,0 1 7 0,-2 1-5 16,-2 2 3-16,0 0-3 0,8 9 5 0,-7-1-3 15,3 1 2-15,-1 2 8 0,3-2-6 16,-2 5 3-16,-2-1 0 0,3 6-4 0,-1-2-1 16,-1-1-3-16,-1-1 9 0,2 0-8 0,-2-3 6 0,0-2-7 15,3 2 3-15,-2-3-1 0,-1-1 1 0,-2-4-2 16,4 4-3-16,-1-3 1 0,-2-3 0 16,3 0 8-16,-4-2-5 0,0 0-1 0,0 0 1 15,16-11-7-15,-12 2 2 0,4-3 14 0,1-3-13 0,0-2-2 16,-3 1 4-16,3-2 1 0,-4 1-3 0,0 0 2 15,0 4-1-15,-1 3 3 0,0-2-2 0,0 0-1 16,-4 5-5-16,4 3 7 0,-3-2 2 0,-1 2-2 16,4 0-7-16,-3 2 9 0,4 0 0 15,-5 2-4-15,0 0 7 0,8 7 1 0,-7-2 6 16,4 3-5-16,2-1 2 0,-3 2-4 0,2-1 3 0,0 3 2 16,-2-2-3-16,0 0-2 0,4 1 0 0,-2 0 0 15,-1-1-9-15,0-1 8 0,-1 1 1 0,2-2-2 16,-2-2-2-16,1 0 1 0,-1-3-1 15,0 3-1-15,1-4 0 0,0 0-1 0,-5-1 1 0,12 0-1 16,-12 0 3-16,8-7-3 0,-1 0 2 0,0 0 1 16,-2-1-4-16,0-2 4 0,1 1-2 0,-1-2-3 15,-1 1 2-15,1 2-6 0,-1-1 6 0,1 4 2 16,-4-2 2-16,1 1-1 0,0 3 0 0,-1-1-6 16,2 2 0-16,-3 2 1 0,1-5 4 0,-1 5 0 15,0 0-1-15,0 0 1 0,13 7 4 0,-9-2-2 16,2-3-1-16,-2 6 4 0,1-1 2 0,2-2-7 15,-1 4 5-15,4-2-5 0,-2 1 4 0,0-3-3 16,2 2-2-16,-3-2 1 0,2 2 7 0,-2-2-9 16,0-3 1-16,-1 1 0 0,1-2 0 0,0 0-19 15,-2-1-19-15,-5 0-36 0,12-5-34 0,-6-1-36 16,-1 0-149-16,-3-3-316 0,2 0 140 0</inkml:trace>
  <inkml:trace contextRef="#ctx0" brushRef="#br0" timeOffset="3654.273">18317 14526 39 0,'5'-5'38'0,"-1"-4"-5"16,1-1 0-16,-1 1 3 0,2-1 1 0,-2-2-3 16,3-5 1-16,-1 2 11 0,1-4-3 0,0 2-6 15,-1-10 3-15,2-2 12 0,-2 0-17 0,2 1 7 16,-3-4-9-16,2-1 1 0,-2 0 8 0,-1 0-7 15,-3-1 15-15,3 2-8 0,-4 3 3 0,2 0 11 16,-4 5-1-16,1 5 2 0,1 7 19 0,0 2 18 16,-3-2 5-16,3 5-4 0,0-1-7 0,-1 1-5 15,-1 5-6-15,2-3-9 0,0 5-13 0,0 0 0 16,0 0-11-16,0 0-1 0,-11 15-4 0,4 1-5 16,1 2 4-16,0 5-8 0,-2 4-2 0,-1 0 3 15,5 4-1-15,-6 1-2 0,6-3 1 0,0 3-3 16,-1-2-2-16,1 2 5 0,-2 0-4 0,5-3 0 15,-3-1-3-15,4-2-1 0,1 1-5 0,-1-9-1 16,4-1 0-16,0-5-3 0,-1 4-3 0,4-5-3 16,-4-2-1-16,6 0-2 0,2-4-2 0,-2-1-7 15,1-3-5-15,4-1-6 0,-1-1-6 0,6-3-11 16,-1-5-6-16,1 0-8 0,-4-3-6 0,1-1-4 16,-1-2 2-16,-2 0 2 0,0-1-8 0,2-7 8 15,-5 6 7-15,0 0-2 0,-2 1 17 0,-4 5 1 0,0 0 2 16,-1 1 7-16,-2 1 18 0,0 2 17 15,-1 2 17-15,1 0 1 0,-1 2 0 0,0 3-11 16,0 0 5-16,0 0 8 0,-10 13-1 0,5-4 1 16,0 3 0-16,-3 4 3 0,1-2-3 0,-1 3-3 0,0 1-5 15,-2-1-3-15,1 0 2 0,5-2-7 16,-2 0 2-16,3-1-5 0,-2-3 0 0,1-2-4 16,4-2-2-16,4 1-2 0,-4-2-2 0,0-2 3 15,4 0-5-15,-4-4 2 0,6 0 0 0,-6 0-2 16,12-7 3-16,-4 1 0 0,-1 2-3 0,1-1-2 15,-3-2 0-15,0 4 0 0,2-1 4 0,-3 2-1 16,2-2-6-16,-2 3 5 0,-2 0-9 0,-2 1 9 16,10 5-1-16,-6 0 1 0,4 0 3 0,-4-1-1 15,2 4-4-15,-1-1 0 0,-2 0 2 0,6 0-3 16,-4-3-2-16,1 0 4 0,-1 2-3 0,0-3 4 0,4 1-1 16,0-3 0-16,-2-1-1 0,-2-2-1 0,6-4 1 15,-1 0 1-15,-1-1 3 0,2-1-6 0,0-4 2 16,-3 3 4-16,-3-3 0 0,4 2-3 15,-5-4 0-15,2-1-6 0,-2-2 3 0,0 5 3 0,-3 1-4 16,-1-1 11-16,3 3-5 0,-3 3-2 0,1-1 2 16,-2 3 0-16,2-2-3 0,-5 2 4 15,4 2-14-15,0 2-4 0,0 0-6 0,0 0 4 16,0 0-2-16,0 0 2 0,0 0-4 0,6 12-2 16,-4-8 2-16,0 2-1 0,1-1 3 0,-2 1-9 0,3-1 14 15,2 1 5-15,-2 0-2 0,1-1-1 0,3 1-1 16,-3 0 6-16,3 0-3 0,-2 0 5 15,2 0-5-15,-1-1 2 0,-1 1 4 0,1 0-1 16,-2-1 1-16,4 2-3 0,-4 1 6 0,3-1-6 0,-3-2 6 16,3 1-1-16,-2-1 3 0,-2-2-5 0,2 2-4 15,1-1 1-15,-2 0 0 0,4-3 7 0,-3 2 0 16,1-3-1-16,-1 0 1 0,2-3 0 0,-2 1-3 16,-1-2-10-16,3-4 7 0,2 4-10 15,-4-4-8-15,0-1 4 0,-1 1 6 0,4 0-2 0,-2-1 0 16,0 3 2-16,-3-1-4 0,1 3 5 0,-3-1-4 15,2-2 10-15,2 5 0 0,-3-1-1 0,0 1 1 16,-3 2 2-16,7 0 2 0,-7 0 1 0,9 2-1 16,-6 0 1-16,-3-2 5 0,9 3-4 0,-7 3 4 15,3-2 0-15,1-1 0 0,-3 0-5 0,3 1 0 16,0-2-4-16,-1-1 0 0,1 0 0 0,2-1 3 16,-1-2-19-16,1-3-25 0,1 1-25 0,0-4-24 15,5-4-18-15,-2 0-24 0,2-1-77 16,-5-1-232-16,-2-2 104 0</inkml:trace>
  <inkml:trace contextRef="#ctx0" brushRef="#br0" timeOffset="4132.857">19286 13995 106 0,'-2'-5'158'0,"1"2"-21"0,-2 0-9 16,3 3-11-16,0 0 2 0,-5 12 1 0,3 0 3 16,1 5-3-16,-2 9-12 0,1 2 0 0,2-2-8 15,-3 3-1-15,3 0-4 0,1 1-5 0,-1-2-3 16,2-1-11-16,-2 0-7 0,1-8-3 0,1-1-9 15,0-1-6-15,-1-1-2 0,1-7-9 0,1 1-4 16,-1-2-6-16,0-1-1 0,0-1-6 0,0-5-2 16,3 3 0-16,-1-4-4 0,-4 0-4 0,10-4-2 15,-3 1-9-15,1-4-12 0,1 2-4 0,-4 0 2 16,4-2-2-16,-2 3 0 0,-1-1 4 0,3 0-5 16,-3 5 6-16,-2-2 3 0,4 1-2 0,-2 1 2 15,-6 0 0-15,14 3 2 0,-5-1-2 0,0 2 3 16,4-1 3-16,-3 1-4 0,0 0-1 0,2 1 2 15,-2-1-2-15,0-2 4 0,1 1 2 0,0-3 0 16,-3 3-3-16,3-3 4 0,-1-3 0 0,-2 0-1 16,0 1-5-16,-1-3 2 0,0-2 4 0,2 2 3 15,1 1-3-15,-9-1 0 0,4 0-1 0,-1-1 0 16,0 2 4-16,0 0-5 0,-3 2 1 0,3-2 1 16,-4 4-3-16,1-2 0 0,-1 2 1 0,0 0 2 15,9 5-1-15,-4 2 1 0,-2 3-1 0,1 1 3 0,0 5-2 16,3 1 8-16,-2 2 2 0,2 0 2 15,-1 6 2-15,4 1-1 0,0-2-1 0,0 1 2 16,-1-1-4-16,-2 0-1 0,-1-7 0 0,2 8-1 16,-4-7-2-16,-1-1-1 0,1-5-4 0,0 1 3 0,-1-3-3 15,-3-1 0-15,0-3-15 0,0 1-25 0,0-3-22 16,-1-1-39-16,-3-1-32 0,-2 0-21 16,6-2-35-16,-13-7-115 0,4 2-324 0,-1-5 144 15</inkml:trace>
  <inkml:trace contextRef="#ctx0" brushRef="#br0" timeOffset="4340.949">19371 14074 90 0,'13'-7'104'0,"-3"2"-10"0,4-6-8 15,-1 7-5-15,0-6-16 0,-4 3-12 0,-1 2-20 16,-1-2-24-16,-2 1-45 0,-1 0-61 0,-4 1-105 16,-1 0 48-16</inkml:trace>
  <inkml:trace contextRef="#ctx0" brushRef="#br0" timeOffset="4487.676">18613 14110 107 0,'-3'2'142'0,"3"-2"-13"15,0 0-32-15,-5 3-32 0,5-3-46 0,0 0-61 16,0 0-45-16,0 0-93 0,0 0 42 0</inkml:trace>
  <inkml:trace contextRef="#ctx0" brushRef="#br0" timeOffset="5053.254">20042 14420 131 0,'0'0'132'0,"-1"-5"-11"0,-2 3-16 0,3 2-6 16,-5-5-4-16,5 5-21 0,0 0-3 0,0 0 0 16,0 0-11-16,0 0-3 0,0 0-9 0,8 14 0 15,-7-9-21-15,-1 2 8 0,4-1-8 0,-3 4-5 16,-1-1-23-16,2 1-47 0,-4 0-63 0,1-1-67 15,-2 0-191-15,2-2 85 0</inkml:trace>
  <inkml:trace contextRef="#ctx0" brushRef="#br0" timeOffset="5869.837">20615 14187 76 0,'0'-8'77'0,"0"-3"-8"0,0 2 0 16,-3 1-2-16,1-2 2 0,0 1-1 0,-3-1 14 16,-1 1-13-16,-2 4 1 0,-1-2 2 0,2 2 2 15,-3 2-9-15,-3 0-10 0,3 4 6 0,-6 2-6 16,-2 1 1-16,0 3-5 0,5 0-2 0,-3 3-10 15,0 2 3-15,2 1-3 0,0-1-14 0,1 4 3 16,1 0-3-16,1-3-2 0,0 0 0 0,6 0-5 16,0-3-6-16,0 2 0 0,2-2 3 0,2 0-5 15,1 0-5-15,-1-3-1 0,2-1 4 0,3-1-4 16,1-1 0-16,1-1 1 0,2-3-6 0,3 0-10 16,-2-3-9-16,5-2 2 0,-3-3-13 0,5-3-8 15,-2 1-3-15,-5-3-2 0,5-4 4 0,-1 1 3 0,-3-1 4 16,2-7 4-16,-7 0-2 0,5-2 7 15,-2-2 3-15,-6-2-2 0,2 2 6 0,-4-7-3 16,4 2 6-16,-3-2 9 0,0 3-8 0,1-2 1 16,-1 2 6-16,-2 4 3 0,-2 1 8 0,2 12 9 15,1-2 22-15,-4 8 0 0,4-2 8 0,-1 5-8 0,-1 3 7 16,1-1-7-16,1 4-9 0,-6 9 3 16,-3 6-3-16,4 11 3 0,-3-1-3 0,4 6-10 15,-6 3 5-15,4 0-4 0,-2 14 1 0,4-16-5 16,0 4-9-16,4 10 10 0,0-14-6 0,4-1-1 0,1 1 4 15,-1-5 0-15,0 1-5 0,6-4-4 0,-5-5 8 16,6-4 0-16,-5-1-11 0,4-6-1 16,-1 2-6-16,1-4-19 0,0-1-7 0,2-4-7 15,1-1 1-15,1-3-18 0,1-4-5 0,2-2 0 0,-2 0 1 16,-4-2 5-16,3-4 1 0,-2 1 6 0,-3 1 3 16,0-3 10-16,-5 6 11 0,2 3 5 0,1-4 18 15,-5 5 2-15,2 2-7 0,-1 0 9 16,1 3 0-16,-4 1 11 0,0 0-6 0,11 9 26 15,-7-1-7-15,1 1-2 0,-1 0 0 0,1 3-3 0,0 0 2 16,3-4-12-16,-3 4 2 0,1-2 4 0,2-1-7 16,0-1-1-16,-1-1-3 0,2-3 2 0,0-1-5 15,0-2 1-15,1-2 5 0,-1-4-29 0,1 0-21 16,1-4-31-16,-2 2-109 0,-2-4-196 0,3-5 88 16</inkml:trace>
  <inkml:trace contextRef="#ctx0" brushRef="#br0" timeOffset="6384.005">21045 14011 123 0,'-6'0'167'0,"-3"0"-10"0,3-2-21 16,-2 4-5-16,1 0-18 0,0 1-12 0,0-1-10 16,-2 2-12-16,4 2-3 0,0-1-12 0,-1 2-2 15,2 3-11-15,3-4-6 0,0 4-3 0,-1-2-3 16,4 2-7-16,0-1-10 0,2 3-8 0,2-2-3 16,2 0-14-16,-2 1-4 0,3-3 4 0,3 2-6 15,1-1-4-15,2 1 9 0,-2 0-10 0,2-1-1 16,0 0 8-16,-2-1-7 0,-1-1 11 0,-2-2-16 15,0 0 13-15,-1 2 5 0,-4-5-3 0,-1 1-2 16,0-1 8-16,0-1-1 0,-4 4 5 0,0-5-4 16,0 0-3-16,-7 7 5 0,2-6 2 0,-3 0-12 15,1 1 8-15,-6-2-2 0,1 0-28 0,1 0 20 16,-4 0-8-16,-3-2-11 0,2 1-19 0,-3-2-18 16,1-4-28-16,3 2-103 0,1 1-209 0,3-5 93 15</inkml:trace>
  <inkml:trace contextRef="#ctx0" brushRef="#br0" timeOffset="6695.646">21179 13805 144 0,'0'-3'165'0,"0"3"-10"0,0 0-11 0,-1-6-19 0,1 6-8 16,0 0-7-16,0 0-16 0,0 0-15 15,0 0-3-15,0 0-7 0,0 0-13 0,0 0-2 16,0 0-2-16,0 0 0 0,0 0 2 0,-1 15-4 16,1-10-5-16,0 0 6 0,-1 2-1 0,-2 2-2 0,2 1-1 15,-2 2-4-15,3 1 5 0,-1 4-3 0,1 1-6 16,0 1-4-16,0 1-5 0,-1-3-4 16,-1 3-3-16,2-2-4 0,-2 2 2 15,2-3-4-15,0 0-4 0,0-1 3 0,4 1-7 0,-3 0-1 16,-1-5 0-16,1-2-21 0,-1 0-20 0,4-1-16 15,-4-1-18-15,0-1-25 0,0-2-17 0,0 0-23 16,0-1-25-16,0 0-108 0,0 0-285 0,0-4 126 16</inkml:trace>
  <inkml:trace contextRef="#ctx0" brushRef="#br0" timeOffset="7926.956">21165 14093 57 0,'4'-3'111'0,"3"1"-1"0,-2-1-7 0,5 1-3 15,-4-2-10-15,6-3-5 0,6-1-3 0,-3 3-12 16,3-3 16-16,1 2-22 0,-4-1-14 16,3-1-7-16,-1 0 7 0,-3 4-19 0,-4 2 12 0,-1-1-13 15,1 1 1-15,-3-1-3 0,-3 1 8 0,1 0 6 16,-1-1 12-16,-4 3 8 0,0 0-6 15,0 0 4-15,0 0-7 0,-3 12-6 0,-3-7 2 16,-3 5-7-16,1-4 11 0,-5 5-5 0,4-2 0 0,-2 1-4 16,2-2 0-16,1 1-9 0,-2-1 3 0,2 1-7 15,-1-2-3-15,2 0-4 0,0 3-4 0,2-3-5 16,1 0 0-16,4-1-2 0,0-1 1 16,-3-1-7-16,3 3-3 0,0-2 7 0,3 0-5 0,-1 2-2 15,0 1-1-15,1-4-1 0,3 2 2 0,-1 1-3 16,0-5-1-16,0 3 0 0,-1 0-10 0,0-3 0 15,1 1 4-15,0-1 2 0,-1 0 1 0,3-1 0 16,-7-1-1-16,0 0-1 0,10-5 4 16,-4 2 2-16,-1-2-4 0,3 1 5 0,-2-1-3 0,-2-3 1 15,3-1-3-15,0 0 7 0,-2-1-10 0,2 2 8 16,-3-2-1-16,1 1 0 0,-1 4-2 0,1-2 0 16,0 2-2-16,-3 3 3 0,1-4 5 0,-2 2-4 15,0 1 1-15,2 3-1 0,-3 0-2 0,0 0 1 16,0 0 6-16,0 0-3 0,0 0 3 0,6 8 2 15,-4-1 0-15,-2-2-1 0,1 2-1 0,0 0 1 16,-2 0-4-16,2 1 3 0,-1 0-4 0,3-2 3 16,-2 1-3-16,0-2-1 0,2 3 0 0,-1-3-3 15,1 2 2-15,-3-3 0 0,4 1 0 0,0-2-1 16,-2 1-4-16,3-3-7 0,2-1-9 0,-7 0-14 16,10 0-12-16,-4-1-22 0,1-6-7 0,-1 4-17 15,2-3-11-15,-2-1-14 0,-1-2-2 0,0 1-4 16,1-2-1-16,-2 0 7 0,0 1 5 0,0-1 16 15,0 0 11-15,-3 3 19 0,3-2 8 0,-2 3 11 16,0-3 11-16,3 3 3 0,-5 0 11 0,5-1 1 16,-1 1 8-16,0 1 8 0,0-2 4 0,-3 4 3 15,0-1 10-15,3 2 2 0,-1 2 11 0,-3 0 2 0,1-7 23 16,-1 7 0-16,0 0 11 0,6-3 11 16,-6 3 13-16,0 0 6 0,0 0 12 0,-3 15 0 15,0-8-10-15,2 2-2 0,-2 1-3 0,-1 0-3 16,3 2-4-16,0-2-6 0,-3 0-3 0,0 1-4 15,1 0-6-15,2-2-6 0,-4 1-7 0,5-3-4 16,-4 0-3-16,3-2-4 0,1 0-12 0,-2 0 4 16,2 2-4-16,0-7-3 0,-2 4-2 0,2-4-3 15,0 5 1-15,0-5-9 0,0 0 6 0,0 0-5 16,0 0-4-16,0 0 1 0,9-16 1 0,-3 6-4 0,1 1-11 16,-1-2-5-16,-2-1-12 0,5 1 11 0,-4-1-2 15,-2 2 0-15,3 0 4 0,-2 2 3 0,-1 1-1 16,-1 2-5-16,3 3 6 0,-2 0-1 15,-3 2 6-15,0 0-4 0,11 4 5 0,-7 2-2 16,0 0 4-16,2 2-3 0,2 4 4 0,-4-2-5 16,3 2 0-16,1 0 1 0,2 2 4 0,2-2 12 0,-2 1-5 15,3-2-1-15,-3-3-4 0,0-2 0 0,8 1 3 16,-6-2-16-16,3-4-30 0,-1-1-20 16,3-1-16-16,-3-5-14 0,8-1-9 0,-5-1-2 15,-1-1-5-15,-1-4 6 0,0 0 5 0,1-2 4 0,-6 0 14 16,3-2 7-16,-4 1 9 0,-2 1 4 15,1-2 16-15,-3 2 14 0,-2 3 19 0,-1 3 17 16,-2 1 13-16,0 3 13 0,0 0 8 0,-2 1 10 16,-1 1 0-16,3 3 1 0,-9-2 2 0,9 2 2 15,-11 5 6-15,4 0 5 0,-3 2 1 0,0 2 4 0,1 4-2 16,1-2-5-16,-2 3 0 0,2 2-4 0,1 1-5 16,0 3-2-16,3-2-3 0,1-1-6 0,-1-1-1 15,2 1-6-15,1-4-1 0,2-2-5 16,3 4-3-16,-1-2-6 0,1-4 2 0,0-1-6 0,2 1 2 15,-1-4-5-15,1 0-3 0,1-4 1 0,2 0 1 16,2-2-5-16,0-2-1 0,1 0-2 0,-3-4 1 16,4 0 0-16,0-2-3 0,2-1 1 0,-5 0 7 15,2 3-12-15,-6-3 1 0,3 3 2 16,0-1-4-16,-3 1 1 0,0 5 1 0,-1-3-3 0,-1 3 1 16,-1-3 2-16,1 2-3 0,-2 1-2 0,1-1-1 15,-3 3 1-15,4-2-10 0,-4 2-17 16,0 0-29-16,3-3-26 0,-3 3-41 0,0 0-52 15,0 0-197-15,0 0-404 0,0 0 180 0</inkml:trace>
  <inkml:trace contextRef="#ctx0" brushRef="#br0" timeOffset="9126.702">22107 14209 17 0,'0'0'73'0,"0"0"4"0,-4-4-11 0,4 4-3 16,0 0 3-16,-5-4-8 0,5 4-5 0,0 0 14 15,-4-1-6-15,4 1-3 0,0 0 1 0,0 0-3 16,-1-5-7-16,1 5 1 0,-1-4-2 0,1 4-1 15,0 0-2-15,-3-6-16 0,3 6 4 0,-1-5-1 16,1 1-4-16,1-1-1 0,1 0-2 0,-1 1-9 16,1-2-1-16,0-1 8 0,0-1-6 0,1 1 0 15,-2-2-3-15,0 3-2 0,0-2 1 0,1 2-4 16,-2-1-4-16,1 0 13 0,3 2 9 0,-5 0-4 16,1-1 11-16,-3 2-9 0,3 4-1 0,-1-4-2 15,-3 3-2-15,4 1-6 0,0 0 7 0,-15 3 5 16,8 2 3-16,0 1-2 0,-2 3-4 0,1 2 5 15,-2 1 2-15,0 3 5 0,0 0-7 0,4 4 6 16,1-1-6-16,1 3-3 0,3-5-2 0,1 3 1 16,1-2-2-16,4-1-5 0,3-2-1 0,1-1-3 15,1-1-2-15,8-3-4 0,9-2 0 0,-8-4-1 16,14-3-26-16,-1-3-55 0,3-6-49 0,-1-1-176 16,0-2-324-16,-2-3 144 0</inkml:trace>
  <inkml:trace contextRef="#ctx0" brushRef="#br0" timeOffset="22058.342">17715 2384 90 0,'0'0'125'0,"0"0"-22"0,0 0-12 0,2-4 5 15,-2 4 2-15,0 0-3 0,0 0-5 0,0 0-3 0,0 0-5 16,0 0-6-16,0 0 7 0,0 0 3 16,-2 14 7-16,2-4 0 0,2 4 0 0,-2 0-1 15,0 3-9-15,0 1-2 0,2 3-8 0,-2-1 0 16,3 4-6-16,1 1-6 0,-3-6-7 0,4 8-4 16,-4-10-2-16,3 1-7 0,-3 0-4 0,3-1-6 15,-3-1-5-15,1-1-13 0,-1-3-13 0,0-3-27 16,2 1-16-16,-3-4-36 0,0 1-28 0,1-3-25 15,0-1-21-15,1-1-142 0,-2-2-321 0,0 0 142 16</inkml:trace>
  <inkml:trace contextRef="#ctx0" brushRef="#br0" timeOffset="22413.775">17575 2346 25 0,'0'0'128'16,"4"-3"1"-16,-4 3-21 0,12 0-1 0,-7 0-9 15,4 1-6-15,4 1 3 0,1 3-16 0,0-4-8 16,3 3-7-16,5 3-5 0,3-1 0 0,-5 2-11 16,6 6-2-16,-4 1 4 0,0 0-8 0,-6-1-5 15,2 4-1-15,1 1-9 0,-6-3 7 0,-4 1-6 16,1-2 2-16,-1 2 1 0,-4 2 0 0,-1-1-4 15,0 1 7-15,-3 1-12 0,-2-2 5 0,-3 2-2 16,-2 4-2-16,-2-7-4 0,-7 5 3 0,3-5-1 16,-3 2 1-16,-2-3 0 0,3-5-7 15,-6 8-2-15,3-6-1 0,2 0 2 0,-4-4 1 0,-7 4-3 16,11-4 0-16,-4 0 9 0,-2-3-13 0,3-3 0 16,0 2-8-16,2-4-3 0,-1 0-14 0,7 2-21 15,-4-3-13-15,4-1-23 0,2-1-25 0,-2-2-27 16,5 0-131-16,0 0-279 0,1-3 124 0</inkml:trace>
  <inkml:trace contextRef="#ctx0" brushRef="#br0" timeOffset="22704.922">17978 2458 59 0,'3'5'157'15,"0"-1"-5"-15,2 1-9 0,0 4-10 0,1 4-3 16,2 1-6-16,-2 1-2 0,1 1-7 0,-3 0-3 16,1 0-8-16,2 1-6 0,2 0-13 0,-4-3-2 15,-1-2-5-15,1 3-9 0,0-2-6 0,-1-3-2 16,1 1-14-16,-2 1 5 0,-2-5-12 0,2 3-1 15,-3 1-11-15,0-7-8 0,0 3-20 0,0 0-23 16,0-4-41-16,0-3-38 0,-2 6-38 0,1-3-158 16,1-3-323-16,0 0 144 0</inkml:trace>
  <inkml:trace contextRef="#ctx0" brushRef="#br0" timeOffset="23105.709">18262 2418 188 0,'0'-5'214'0,"0"5"-14"0,-2-4-20 0,2 4-19 16,0 0-8-16,-8-2-19 0,8 2-13 0,-8 6-5 16,1-3-15-16,2 2-8 0,-5 0-9 0,-1 6-8 15,6-5-8-15,-3 6-8 0,-1-3-5 0,0 1 4 16,4 0-16-16,-1 0-7 0,1-2 4 15,1 3-10-15,1-1-2 0,1-2-4 0,-2 0-5 16,4 0-5-16,4-2-4 0,-3 0-4 0,4-1-2 0,-1 1-1 16,4-3-8-16,0 2 4 0,3 2-1 0,0-4 0 15,3-3-9-15,-5 4-2 0,4-3-7 0,-3 5 4 16,-1-4-4-16,0 0 0 0,-5 2 3 0,6-3-5 16,-5 4 7-16,3-1 0 0,-4-1 2 15,-1-1 0-15,-1 2 4 0,-1 0-2 0,4 0 2 16,-5-1 2-16,-1 3 2 0,-4-1 9 0,3 0-8 15,-5 0 0-15,3 0 0 0,-5 1 1 0,-1 2 1 0,1-1-2 16,-6 1 4-16,2-3-8 0,3 1 11 0,-3-3-12 16,3 2-10-16,-3-1-25 0,3-1-27 0,-2-1-42 15,1-2-45-15,-3 0-115 0,2-4-296 16,2 1 131-16</inkml:trace>
  <inkml:trace contextRef="#ctx0" brushRef="#br0" timeOffset="23375.711">18340 2356 31 0,'2'3'194'0,"-2"-3"-8"16,7 1-9-16,-2 2-8 0,2-3-9 0,1 1-14 15,1-1-10-15,2 0-11 0,1 0-8 0,-1-1-10 16,8-2-14-16,0 2-6 0,-2-5-11 0,3 4-8 16,-1-3 0-16,0-2-14 0,-6 3-8 0,1 0-6 15,3-2-4-15,-6 5-40 0,0-4-28 0,-5 3-41 16,0-1-34-16,-2 1-39 0,-4 2-147 0,0 0-316 16,0 0 140-16</inkml:trace>
  <inkml:trace contextRef="#ctx0" brushRef="#br0" timeOffset="23560.714">18458 2406 145 0,'-3'7'184'0,"0"1"-6"0,3 3-13 0,0-2-15 16,0 5-9-16,6 1-17 0,-4 3-8 0,-2-1-12 15,1 1-9-15,1 1-12 0,0-1-6 0,2 2-12 16,-4 0-7-16,1-3-37 0,-1 3-48 15,4-2-53-15,-4-6-55 0,-2 1-109 0,2-4-265 16,0 1 117-16</inkml:trace>
  <inkml:trace contextRef="#ctx0" brushRef="#br0" timeOffset="23967.035">18704 2462 107 0,'-2'5'217'0,"4"2"-12"0,-2 0-19 16,0 5-10-16,-5 0-25 0,8 2-14 0,-1-1-13 15,-2 3-11-15,0-4-6 0,0 1-14 0,0-1-12 16,0 1-6-16,-2-4-11 0,-2 3-2 0,1-2-11 16,1-1-7-16,-1-3-12 0,-2 3-6 0,3-4-11 15,0-3-8-15,0 2 0 0,2-4-8 0,-7 4 1 16,7-4 0-16,0 0-3 0,0 0-1 0,-12-9 0 15,12 3 16-15,-2-6-19 0,2 0-1 0,0-4 2 16,3-4 0-16,-2-4-2 0,2-3 2 0,-1 0 2 16,5 8-4-16,-7-1 8 0,3 1 0 0,-1 0 1 15,4 5 6-15,2-1 2 0,-2 7 2 0,3-1 6 16,-3 3 3-16,2 4 2 0,-3-1 1 0,4 2 4 16,0 2 5-16,3 5 2 0,-1 1-1 0,3 3-1 15,1 4 3-15,-4-1-3 0,4 7-5 0,-4-2 2 16,4 2-6-16,0 1-1 0,-5-4-2 0,4 5 0 15,-5-3-3-15,4 1-2 0,-8-3-6 0,4 0-11 16,-4-1-20-16,-1 0-27 0,0-6-36 0,-3 1-42 16,3-6-35-16,-4 4-42 0,-2-2-112 0,0-1-342 15,-2-4 151-15</inkml:trace>
  <inkml:trace contextRef="#ctx0" brushRef="#br0" timeOffset="24537.1">18748 2585 117 0,'5'-5'146'0,"5"1"-17"0,1 1-13 15,7 0-6-15,-2-4-13 0,5-1-13 0,-1 1-8 16,-1-2-8-16,7 1 1 0,0-4-3 16,1 3-12-16,-10 0-6 0,2 1-6 0,-4-1-7 15,-1 4-2-15,-2 0 1 0,-3 2-7 0,-2-1-7 16,0 1 28-16,-2 3 14 0,1 3 14 0,-2-1 9 15,4 5 8-15,-3 3 2 0,-1 0-3 0,0 4-4 16,-2 3-7-16,3 0-4 0,-5-1-7 0,4 0-5 16,0 3-6-16,-2-1-5 0,0-1-8 0,0-5-3 15,-2 0-6-15,0-2-3 0,3 1-4 0,-3-5-4 16,1-1-7-16,0 1-7 0,1-2-3 0,-2 1 1 16,2-2-4-16,-2-3 0 0,0 0-3 0,0 0-3 15,0 0 2-15,0 0 1 0,7-18-6 0,-3 7 2 16,-1 1 1-16,2-4 0 0,-2-3-1 0,2-1 2 0,-4-3-2 15,3 2 0-15,1 2-1 0,-1-1 2 16,1 4 0-16,-1 4 1 0,0-1-2 0,1 3 1 16,0-1-4-16,0 4 5 0,-2 2-3 0,4 3 4 15,0 0 7-15,2 5 7 0,2 0-5 0,-2 2 6 16,3 4 0-16,3 2 1 0,-2-1-4 0,3 1-2 16,-3-3-1-16,4 4 3 0,-2 0-1 0,-1-1 1 15,-1-4 1-15,2 1-6 0,-3-2-2 0,-2-2-1 16,0 0 2-16,-1-1-4 0,0-1-1 0,0-2 3 15,-1 1-2-15,-2-3 0 0,2 0-2 0,-2-3 3 16,-1 1-3-16,2-2 3 0,-3-1-3 0,-2-1 4 16,2-3-3-16,-1 0-3 0,-2-2 6 0,-1-3-4 15,-3-1-4-15,2 3 7 0,-3-5-5 0,0 0 2 16,-1 0-5-16,1 5 4 0,-3-2 2 16,4 4 0-16,-1-1-3 0,-1 3 0 0,0 0-16 0,1 2-19 15,2 2-29-15,-1 2-38 0,-2-2-64 0,1-1-50 16,-1 2-179-16,5 3-427 0,0 0 189 0</inkml:trace>
  <inkml:trace contextRef="#ctx0" brushRef="#br0" timeOffset="24883.876">19705 2380 188 0,'-6'-4'233'0,"2"0"-14"15,0 1-16-15,0-1-20 0,0 3-18 0,4 1-19 16,0 0-16-16,0 0-9 0,-16 8-12 0,9 0-5 16,3 1-5-16,-2 3-5 0,-2 5-1 0,-2-2-4 15,2 3 1-15,-1 6-3 0,2-5 3 0,-1 4-3 16,0 1 1-16,3 0-9 0,0-4-6 0,-1-3-8 15,6 1-4-15,0-2-7 0,0 1-4 0,2-6-4 16,3 2-12-16,-1-3 1 0,1 0-6 0,3-1-7 16,1-2-2-16,4-2 1 0,2-2-18 0,5-4-25 15,0-1-31-15,-4-3-30 0,11-5-32 16,-4-1-24-16,1-4-27 0,3 1-17 0,-13-1-8 0,5-6-4 16,-6 4-7-16,4-5-109 0,-4-2-336 0,-3-1 149 15</inkml:trace>
  <inkml:trace contextRef="#ctx0" brushRef="#br0" timeOffset="25077.848">19900 2464 713 0,'2'-14'5'0,"-1"2"32"0,0 0 27 0,1 4 11 15,-1-1 17-15,0 3 4 0,-1 1 5 0,0 1-7 16,0 4-4-16,3-7-12 0,-3 7 3 0,0 0 8 16,0 0 10-16,7 11 5 0,-4 0 6 0,-1 1-4 15,0 5 7-15,1 2 0 0,1 5-3 0,0 3 0 16,1-3-1-16,0 0-13 0,0 5-2 0,-1-11-6 16,1 1-4-16,2 0-14 0,-1-1-6 0,4-2-9 15,-1 1-8-15,-1-6-2 0,0 0-5 0,-1-2-12 16,2 3 4-16,0-7-9 0,0 3-14 0,0-4-17 15,-4-1-23-15,8-3-38 0,-4 0-38 0,-4-5-34 16,7-2-54-16,-4 2-36 0,-2-8-200 0,-4 4-466 16,-4-6 206-16</inkml:trace>
  <inkml:trace contextRef="#ctx0" brushRef="#br0" timeOffset="25246.216">19949 2536 98 0,'0'0'124'0,"5"3"-9"0,1-3-17 16,1 3-11-16,-7-3-5 0,16-1-13 0,-9-1-5 16,3 2-9-16,-1-5-5 0,-1 5 0 0,-1-3-29 15,-3-1-28-15,5 3-20 0,-8-3-27 0,3-1-7 16,-4 1-67-16,-1 0-137 0,-3-2 60 0</inkml:trace>
  <inkml:trace contextRef="#ctx0" brushRef="#br0" timeOffset="25363.996">19903 2435 19 0,'-17'-9'98'0,"-2"3"18"0,3-3 17 0,5 5-5 15,1 0 14-15,1 3-7 0,1-3-3 0,3 3-10 16,0-2-12-16,5 3-16 0,-5-2-10 0,5 2-9 16,0 0-6-16,0 0-6 0,10-7-6 0,3 6-8 15,0-3-15-15,4 1-25 0,3-1-44 0,11-5-56 0,-2 4-167 16,0-6-278-16,2 1 123 0</inkml:trace>
  <inkml:trace contextRef="#ctx0" brushRef="#br0" timeOffset="26158.145">20686 2385 88 0,'0'0'221'0,"0"0"-1"15,9 4-3-15,-6 1 1 0,-2 3-14 0,-1 3-10 16,1 4-14-16,4 0-18 0,-5 6-11 16,0-1-13-16,0-2-11 0,3 2-14 0,-2 5-9 0,-1-7-17 15,3 2 0-15,-6-4-11 0,3 0-5 0,0-6-8 16,0 2-8-16,0-3-7 0,0 1 0 0,0-5-4 16,0 0-5-16,-1 2-3 0,1-5-2 0,-3 2-4 15,3 0 2-15,0-4-7 0,0 0-3 16,0 0-9-16,0 0-3 0,0 0 2 0,-7-12-9 15,4 3 4-15,-1-1-5 0,4-2 1 0,0-5-3 0,0-8 2 16,0 5 0-16,0-7-1 0,0 1 0 0,0 0-4 16,0 6 3-16,-1 3 1 0,1 2 2 15,0 3-4-15,1-1-1 0,-1 5 1 0,0 1 3 0,3 0-4 16,-2 3 0-16,2 2 2 0,-3 2 8 16,7 0 0-16,-7 0 6 0,9 7-11 0,-2-1 17 15,-1 5-6-15,4 0 1 0,-1 4-2 0,0-1-2 0,3 3 2 16,-5-1-3-16,2 1 1 0,-1-1 0 0,1-3-2 15,0 1-4-15,-4 2 0 0,0-7-2 0,3 1 3 16,-5-5 0-16,1 2-4 0,0-2 0 16,-1-1-3-16,-2 3-1 0,4-6 1 0,-3 2 1 15,-2-3 0-15,0 0 0 0,10-6 0 0,-4-3-7 16,-1 2-1-16,0-10-9 0,3 1-2 0,0-2-8 16,-1-6-7-16,1-1-4 0,0 1-1 0,-1-3 1 15,0 3 5-15,-1 5 2 0,-1 4 2 0,2-1 4 0,-2 6 4 16,-3 0 1-16,1 5 1 0,-1 0 4 15,2 1 4-15,-4 4 17 0,0 0 5 0,0 0 13 16,17 12 5-16,-10 2 7 0,-1 1 2 0,1 9 3 16,2 0 4-16,-2-3-6 0,-1 6 10 0,2-1-12 15,-2 2-3-15,2-5-5 0,-1 5 1 0,-3-8-5 16,3-1 1-16,-3 0-11 0,0 0-15 0,0-2-13 16,0-3-28-16,-3-1-32 0,1-2-32 0,-2-4-36 15,2-2-31-15,-2 1-38 0,4-2-26 0,-4-4-175 16,0 0-445-16,0 0 198 0</inkml:trace>
  <inkml:trace contextRef="#ctx0" brushRef="#br0" timeOffset="26542.95">21224 2365 152 0,'3'10'236'0,"1"0"-2"15,-2 7-6-15,1 2-6 0,-1 0-11 0,2 8-12 16,0 0-16-16,2-1-7 0,-1 1-18 0,-3-3-9 15,0-4-14-15,3 6-17 0,-3-9-13 0,-2 2-10 16,-2-4-7-16,4 1-14 0,-4-4-2 16,2-2-6-16,-4 0-5 0,1-1-7 0,4 1-7 15,-2-7-13-15,-1 1-7 0,-1 2-10 0,3-6-7 0,0 0-7 16,-9 2-11-16,9-2 3 0,-9-9-8 0,4 0 2 16,-1-2-5-16,2 0 3 0,-2-7-5 15,2-1 0-15,-2-10 0 0,2 2 3 0,0 0 2 0,2 0-1 16,0 1 1-16,1 2 0 0,5 7 1 0,-3 0 3 15,2 5 4-15,0 0 4 0,-1 3 4 0,3 1-1 16,2 5 3-16,0 0 5 0,2 3 4 16,-9 0 8-16,20 6-1 0,-10 2 3 0,6 3-1 15,3 9 2-15,-8-4-4 0,9 4 6 0,-5 2-10 16,2-3 2-16,-2 3-1 0,-1 2-4 0,-3-8-10 16,-1 2 8-16,1-4-3 0,-2 3-8 0,0-2-19 15,0-1-30-15,-5-5-35 0,1 1-36 0,-2-3-45 16,0-4-38-16,1 2-41 0,-5 2-150 0,1-7-424 15,0 0 187-15</inkml:trace>
  <inkml:trace contextRef="#ctx0" brushRef="#br0" timeOffset="26714.779">21279 2627 137 0,'0'0'251'0,"0"0"-25"0,0 0-23 0,0 0-21 16,0 0-16-16,0 0-17 0,0 0-11 0,10-6-20 15,1 2-13-15,1 0-15 0,0-2-36 0,3-1-36 16,3-2-79-16,1 3-68 0,-1-5-146 0,1 1-297 16,-1 1 132-16</inkml:trace>
  <inkml:trace contextRef="#ctx0" brushRef="#br0" timeOffset="26949.317">21466 2367 205 0,'-5'3'210'0,"5"-3"-17"0,0 0-10 16,0 0-8-16,0 0-11 0,23-1-11 16,-12 1-11-16,3-1-10 0,5 0-14 0,1-3-14 15,4 1-10-15,3-2-8 0,2-2-8 0,-2 1-9 16,3 0-8-16,-3 1-6 0,3-4-7 0,-10 4-18 15,-1 0-29-15,-6 2-30 0,5-1-34 0,-6 2-33 16,-1 0-37-16,-5-4-25 0,1 4-146 0,-3 0-329 16,-4 2 146-16</inkml:trace>
  <inkml:trace contextRef="#ctx0" brushRef="#br0" timeOffset="27135.969">21745 2339 32 0,'-3'9'207'0,"-5"6"-6"15,6-3-1-15,0 4-4 0,-3 2-10 0,3 11-8 16,0-3-4-16,-2 1-21 0,2-8-13 0,2 6-11 16,0 0-14-16,0 0-12 0,0-5-11 0,0 0-23 15,-1 6-45-15,1-9-50 0,0 0-60 0,0-6-65 16,0 0-172-16,0-3-350 0,1-2 156 16</inkml:trace>
  <inkml:trace contextRef="#ctx0" brushRef="#br0" timeOffset="27631.27">21964 2453 95 0,'2'14'250'16,"-3"-7"-4"-16,-3 3-12 0,3 2-14 0,1 1-17 16,-2 3-15-16,-2-5-20 0,2 5-18 0,2-3-12 15,-1 3-13-15,-1-5-11 0,-1 2-12 0,3-1-10 16,-4-3-7-16,3 1-6 0,-4-3-15 15,5-2 1-15,-3 2-13 0,3-2-7 0,-4 0-11 16,4-5-4-16,-5 7-10 0,1-6-2 0,4-1-5 16,0 0 0-16,0 0-5 0,-14-10 0 0,11 1 0 15,0-1-2-15,2-3 0 0,-3-2-2 0,3-3-2 0,-1-9 1 16,2 0 1-16,-1 1 0 0,5-3 0 16,-3 2-2-16,7 2 3 0,0-3 2 0,-1 8 1 15,3-4-2-15,2 7 2 0,-2 3 2 0,4 1 0 16,2-1 4-16,-1 4-4 0,3 1 3 0,-3 3-1 15,-1 3-2-15,-2 0-1 0,-2 3 1 0,-10 0-2 16,15 4-3-16,-8 1 2 0,-2 1 5 0,-1 1-9 16,-4 2-1-16,-3 3-5 0,-5 3-5 0,-2-1-10 15,-1 1-6-15,0 2 1 0,-6-3-5 0,1-2-2 16,1 3 4-16,1-1 0 0,-3-3 2 0,3-2 5 16,5-1 4-16,-1 0-1 0,0 0-1 0,3-3 2 15,2 0-3-15,0 2 2 0,3-5 2 0,0 5 4 16,4-2 1-16,-2-5-1 0,4 12 8 0,0-7-1 15,4 4 6-15,-1-1 5 0,0 2 4 0,7 4 2 16,-4-8 0-16,0 5 2 0,6-1-1 0,-2 2 2 16,0-2-1-16,2 0-3 0,1 0 0 0,-1-1-2 15,-5-1-3-15,3 1 1 0,2-2-11 0,-3 0-21 16,-2-3-32-16,-1 0-40 0,-1 0-44 0,3-1-58 16,-1-6-196-16,-11 3-425 0,14-2 188 0</inkml:trace>
  <inkml:trace contextRef="#ctx0" brushRef="#br0" timeOffset="27835.018">22272 2432 31 0,'1'-9'230'0,"-1"9"-15"0,0 0-2 0,0 0 7 0,0 0-8 16,4 23-7-16,-4-12-16 0,0 7-13 0,3 0-9 15,0-1-16-15,0 3-18 0,-1-2-9 0,0 3-10 16,-1-3-19-16,0-2-3 0,-1 0-8 15,3-1-13-15,-4-3-16 0,1 1-34 0,1-5-43 16,-2 2-44-16,1-6-56 0,1 1-57 0,0-2-56 16,-1-3-128-16,0 0-393 0,0 0 175 0</inkml:trace>
  <inkml:trace contextRef="#ctx0" brushRef="#br0" timeOffset="28062.215">22411 2420 45 0,'9'15'288'0,"-1"0"-4"0,6 7 5 0,1 0-10 0,3 2-11 16,0-1-9-16,4 0-23 0,1 1-20 0,0-2-17 16,-1-1-19-16,1 3-20 0,-2-6-17 15,1 1-13-15,0-2-13 0,-6-6-18 0,-4 0-12 0,3-4-46 16,-2 5-43-16,-4-5-51 0,0-2-53 0,-5 0-47 15,3-3-60-15,-2-2-48 0,-5 0-161 0,0 0-458 16,0 0 203-16</inkml:trace>
  <inkml:trace contextRef="#ctx0" brushRef="#br0" timeOffset="28269.314">22699 2387 154 0,'0'0'282'16,"-10"9"-2"-16,3-2-8 0,1 3-14 0,-2 0-19 16,-1 5-15-16,-1-1-23 0,2 4-15 0,-1 5-16 15,0 1-17-15,-6 0-16 0,6 3-11 0,-5-5-12 16,1 5-15-16,-2-5-17 0,0 4-33 0,-3-2-46 16,0 2-51-16,-4-3-58 0,3-2-83 0,-4 1-259 15,-3-2-485-15,2-4 215 0</inkml:trace>
  <inkml:trace contextRef="#ctx0" brushRef="#br0" timeOffset="30928.938">18884 3087 79 0,'0'0'157'0,"4"-8"-5"15,-4 8-5-15,0-3-7 0,0 3-10 0,0 0-4 16,0 0-7-16,3-2-2 0,-3 2-11 0,0 0-3 16,0 0 10-16,0 0 3 0,0 0 7 0,3 10 0 15,0-2-6-15,-1 4-5 0,0 5-5 0,-2 0-5 16,0 1-9-16,3 1-12 0,-1-1-8 0,0 2-2 16,-4-2-12-16,6 1-3 0,-3-1-8 0,3-1 10 15,1-1-21-15,-1-4-5 0,1-2-3 0,-1-1-9 16,1 0 0-16,-1-3-7 0,2-1 2 0,3 0-3 15,-2-5-4-15,4 0-1 0,-2 0-12 0,3-7-3 16,0 1-5-16,1-5-7 0,4-2 2 0,-1-6-3 16,2-2-5-16,-6 4 2 0,-2 0 2 0,3 1 2 15,-2 0 3-15,1 2 0 0,-5 2 2 0,-1 2 3 16,1 2-1-16,-4 2 5 0,0 1 1 0,1 0 1 16,0 0 2-16,-4 3 0 0,3-1 1 0,-3 3 2 15,2-2 0-15,-2 2 4 0,0 0-3 0,0 0 0 16,0 0 5-16,3 7-1 0,-3-7 1 0,0 0-2 15,-3 7 6-15,3-7-8 0,0 0 0 0,3 3 4 16,-3-3-2-16,0 0-1 0,0 0 6 0,0 0-2 16,0 0-4-16,0 0 0 0,0 0 2 0,0 0-4 15,0 0 3-15,-3-17-1 0,6 13 0 0,-6-3-1 16,2 1 1-16,2 1 0 0,-2-2 6 0,1-1 5 16,-1-3 7-16,-2 5 5 0,2-2 3 0,-2 3 3 15,2-1 0-15,1 1 0 0,-3 3-3 0,3 2-4 16,-2-5-3-16,2 5-3 0,-1-4-1 15,1 4-2-15,0-4 0 0,0 4-3 0,0 0-1 16,0 0-4-16,-3-4 5 0,3 4-5 0,0 0 0 0,0 0 2 16,0 0-4-16,0 0 3 0,0 0 7 0,0 0-9 15,-5-5 2-15,5 5-4 0,0 0-2 0,0 0 8 16,0 0-6-16,0 0-1 0,0 0 0 16,0 0-1-16,0 0-1 0,0 0 4 0,0 0-5 15,0 0 1-15,0 0-2 0,0 0 3 0,0 0-4 16,0 0 4-16,0 0-1 0,0 0-2 0,0 0 3 0,0 0 0 15,0 0 0-15,0 0 0 0,0 0-1 0,0 0 2 16,0 0-4-16,0 0 2 0,0 0-4 0,0 0 6 16,0 0-5-16,0 0 4 0,0 0-5 15,9 13 7-15,-4-9 0 0,-5 2-5 0,0 1 4 16,1-1-2-16,3 5-2 0,-1-4 3 0,-2 3 1 16,0 0-1-16,3-1 2 0,-4 2-2 0,2-1-1 0,0 0-2 15,1-1 1-15,-1 1 0 0,-2-6 0 0,3 2-9 16,-3 2-11-16,0-2-7 0,0 0-16 0,0-1-4 15,0 3-5-15,5-2-4 0,-4 0 7 0,0 0 3 16,2 3 3-16,-2-6 1 0,2 5 3 0,-2-3 3 16,3-1 1-16,-3 1 4 0,2-1 3 15,-2-1 8-15,3-1-5 0,-3 1 5 0,-1-3 0 0,5 4 4 16,-5-4 2-16,0 0 2 0,0 0 1 0,8-2 3 16,-4 0-3-16,0-3-1 0,2 0 6 0,2-2-1 15,-1-2 3-15,1-2 1 0,1-2-2 16,2 0 0-16,-2-1 2 0,0 2 2 0,-1 2-1 15,1-6 2-15,-3 6 2 0,-2-1 4 0,0-1 5 0,-2 2 8 16,2-2 4-16,0 3 5 0,-4 1 8 0,0 2-2 16,0-4-1-16,-2 4-2 0,0-1 8 0,-3 1-7 15,3 3 0-15,-1-2-5 0,-3 2-4 16,-1-1-2-16,2-1 5 0,-1 5-11 0,1 0-2 16,5 0 0-16,-12 0-4 0,7 0 4 0,0 3 2 15,-1 1-6-15,2 1-6 0,-1 0 2 0,2 1-2 0,-1 2-1 16,3-1-2-16,0 4-3 0,2-2 1 0,3 0-6 15,-2 2-4-15,4-2-5 0,1-2-8 0,1 0-6 16,2 1-9-16,7 1 0 0,-1-1-7 0,3-2-4 16,-1 1-1-16,4-2-5 0,0 1-6 15,-4-1 1-15,2-1-10 0,-1-1 5 0,-3 4-2 16,-2-4 7-16,-3 1-5 0,-2-1 10 0,0 1-10 0,-4 0 10 16,0-1 4-16,-5 0-1 0,3 3 10 0,-4-1 4 15,-3-1 4-15,1 0 7 0,-2 1 15 0,-2 0 14 16,-2-2-8-16,0 2 19 0,0-1 6 15,2-1 10-15,-3-1 8 0,2 2 2 0,-1-1 5 16,0-2 0-16,4 1-10 0,-2-1 3 0,-1-1-6 16,8 0-5-16,-9 0 0 0,9 0-7 0,0 0 0 0,-8 1-7 15,8-1-5-15,0 0 8 0,3-8-11 0,1 4 7 16,0-1-3-16,2-4-1 0,4 4-1 16,3-9 2-16,2 7-4 0,-2-6 3 0,4 1 0 15,-1 0-1-15,2 0-3 0,6-1 2 0,-8 2 1 16,3 2-1-16,-8-2-1 0,7 5-2 0,-6 0 1 15,-3 1-7-15,1 3 4 0,-5-2 4 0,3 0 1 0,-2 3 0 16,2 2 8-16,-1 0 3 0,-3 3 3 0,2-1 5 16,-3 2 2-16,1 4-1 0,-1 1-2 15,-2 0 1-15,4 1-2 0,-1 0-6 0,-2 0 2 16,1 2-1-16,1-4-1 0,-2 3-2 0,2-1-4 16,0-4-3-16,1 3 0 0,-1-4-1 0,-1 0-1 0,2-1-9 15,1-3-2-15,-1 0-7 0,5-2-7 0,-10 0 0 16,15-7-9-16,-6 2 3 0,3 0 5 15,-3-3-1-15,0 0 3 0,1-3 4 0,-1 2-1 16,-1-1 1-16,1 0 1 0,-3 0 2 0,1-1 3 16,-2 6 3-16,-2 0 5 0,2 2 0 0,-2-1 2 15,-1 2 10-15,-2 2 3 0,5-2 9 0,-5 2 12 0,0 0 10 16,0 0 3-16,1 11 5 0,-2-5-3 16,1-1-3-16,-2 1-6 0,2 0-3 0,-1 0-2 15,-2 1-4-15,3-3-4 0,0 1-4 0,0 0-1 16,-1-1 0-16,1 0-8 0,0-4-2 0,1 5-5 15,-1-5-1-15,0 5-1 0,0-5-1 0,0 0-5 16,0 0-11-16,0 0-15 0,11-8-10 0,-6 5-8 16,-1-1-5-16,1-3 3 0,0 3 9 0,1-1-4 15,-1 0 9-15,2 1-8 0,-2 0 11 0,-1 2 0 16,1 0 7-16,3 2 4 0,-3-3 0 0,-5 3 8 16,11 6 4-16,-3-2-10 0,-2-2 6 0,3 5 2 15,1-3-2-15,1-1 5 0,0 3 2 0,3-2-1 16,-1 0-2-16,1-1-1 0,8 3 1 0,-4-9-2 15,5 3-22-15,-6-4-21 0,5 0-13 0,-3-1-15 16,-1-3-1-16,1-2 0 0,-1 4-8 0,0-4 7 16,-5-2 8-16,1 0 10 0,-5 4 7 0,-1-1 6 15,1 2 13-15,-6-5 8 0,0 5 8 0,-2 0 20 16,1 3 22-16,-4-1 13 0,-2 1 9 0,-1 0 17 16,-3 4 6-16,8 0 10 0,-20 5 4 0,5 3 1 15,-2 1 7-15,-6 5 6 0,6-4 0 0,-4 8-1 16,2 0-5-16,-2-1-6 0,9-2-8 0,0 0-9 15,1-2-4-15,4-1-7 0,1-2-11 0,0 1-3 16,3-2-5-16,3 0-3 0,0-4-7 0,3 2 0 16,1-3-6-16,2-3 2 0,3-1-7 0,2-2 3 15,1-3-6-15,0 0-1 0,4 0 0 0,-1-3-1 16,0 0 2-16,-2 2-1 0,-3-1-1 0,-1 0-2 16,-1-2 1-16,2 6-2 0,-2-4-3 0,-3 4 3 15,0 1-1-15,-1 1-1 0,-4 1-4 0,9-2 9 16,-9 2-1-16,6 8 1 0,-2 1 6 0,-4 1-8 15,4 0 3-15,-3 9-5 0,3 8 4 0,-4-1 0 16,5 2-2-16,-2 4 3 0,-2-2-2 0,4-1 1 16,-1 0-1-16,-1 2 3 0,2 0-1 0,-2-3 2 15,4 1-1-15,-2-3 2 0,0 5-1 0,0-6-2 16,0 3 1-16,-1-3 1 0,0-7-3 0,2 0 2 16,2-3-3-16,-2-1-3 0,-2-3 0 0,-1-2-3 15,1-1-17-15,-2-4-10 0,0 2-11 0,-2-1-17 16,0-5-25-16,0 0-35 0,0 0-36 0,0 0-56 15,0 0-170-15,-11-23-406 0,4 7 180 0</inkml:trace>
  <inkml:trace contextRef="#ctx0" brushRef="#br0" timeOffset="31112.895">19887 2772 55 0,'-4'-1'249'0,"-3"-1"-30"0,7 2-22 16,-5-2-28-16,5 2-31 0,0 0-39 0,0 0-59 15,0 0-67-15,-1 8-69 0,1-8-79 0,5 7-187 16,-2-3 83-16</inkml:trace>
  <inkml:trace contextRef="#ctx0" brushRef="#br0" timeOffset="31946.974">20691 2981 225 0,'0'-4'258'0,"0"4"-25"0,0-5-23 0,0 5-12 16,0 0-16-16,0 0-7 0,7 25-10 0,-6-7-11 16,0 1-1-16,4 8-9 0,-1 3-3 0,0-1-8 15,-3 2-10-15,3-1-12 0,1 1-7 0,-1 0-7 16,0-3-4-16,0 0-13 0,-2-2-8 0,1-6-8 16,-2-2-6-16,0-2-2 0,2 0-4 0,-2-5-8 15,-1-1-3-15,2-1-4 0,-2-4-5 0,0 2-2 16,0-2-5-16,1-1 0 0,-1-2-1 0,0-2-4 15,1 6-4-15,-1-6-2 0,0 0-2 0,0 0-1 16,-1-17-5-16,2 5 1 0,-1-5 0 0,0-10-2 16,3 1-5-16,-3-2 1 0,-3-1-2 0,3-3-2 15,-1-2 6-15,1 5-4 0,-1 1-5 16,1-1 6-16,-2 1-4 0,4 9 7 0,-2 4-2 0,1 2 2 16,-1 3-6-16,1 4 6 0,-1 0-7 0,0 2-3 15,4 2 6-15,-4 2-2 0,0 0 3 0,13 6 1 16,-10 0 1-16,4 1-2 0,-1 2-1 0,2 7 5 15,2-2-1-15,-2 3 0 0,0-1-1 0,-1 1-2 16,1-2 4-16,0 0-3 0,-1 1 10 0,-3-5-13 16,2-2 5-16,-2 2-1 0,1-1-1 0,-1-5-3 15,-3 0 0-15,2 1 0 0,0-2 3 0,-1 1-7 16,2-5 5-16,1 3-3 0,-5-3-2 0,6-6 8 16,-2 2-3-16,4-6-3 0,-3-2-7 0,5-5-2 15,-3 0-4-15,-1-8-2 0,2-1-1 0,2-1-1 16,-5 8 2-16,2-8 1 0,-1 4 2 0,0-4 4 15,-1 10-2-15,-1 0 4 0,-1 6-1 0,-2 2 4 16,0 1-3-16,1 4 1 0,0 0 4 0,1 2 4 16,-3 2 18-16,0 0-3 0,12 9 5 15,-5 1 6-15,-1 6 4 0,-1 4 5 0,3 9 5 16,-2 0-4-16,3 4 6 0,-2-1-8 0,-2 4 0 0,4-4-2 16,-3 6-2-16,-1-3-7 0,-4-3 3 0,6 0-8 15,-6-2 1-15,0-2 1 0,2-10-9 0,-1 1-10 16,4-3-16-16,-4-4-27 0,2-1-26 15,-3-1-30-15,2-2-30 0,2-4-46 0,0-1-42 16,5-4-28-16,-2 0-38 0,0-2-152 0,1-4-471 0,2-1 208 16</inkml:trace>
  <inkml:trace contextRef="#ctx0" brushRef="#br0" timeOffset="32646.985">21429 3242 173 0,'0'-5'198'0,"0"-2"3"0,-3 3-8 0,1-1-7 16,-2 1-6-16,0 0-5 0,1 2-3 0,-3 1-5 16,-3-1-7-16,9 2-6 0,-17 4-8 15,2 0-10-15,2 4-7 0,-2 0-4 0,6 3-8 0,-8 2-9 16,-4 6-1-16,7-5-9 0,3 2-11 16,-3-1-9-16,2 0-6 0,0 0-5 0,2 1-8 0,1-3-3 15,1-1-8-15,6-3-5 0,-1 4-10 0,0-6-4 16,2-2-4-16,1 2-8 0,0-2 5 0,3 0-11 15,-1-1 1-15,3-4-8 0,2 0-5 16,1 0-8-16,-1-3-8 0,2-1-5 0,-1 2-9 16,4-5 3-16,-3 0 2 0,2 1 1 0,-2-1-1 0,-2 6 5 15,2-5 3-15,-4 2 0 0,4 3 2 0,-4 1 1 16,2 0 4-16,-7 0 2 0,11 5 2 0,-3-2-2 16,-3 1 1-16,0-1 1 0,-1 2 3 0,5 2 1 15,-3-2-2-15,-2-1 2 0,4 1-5 0,0-1 2 16,-3-1 3-16,2-1-14 0,-3 2-22 0,5-4-26 15,-2-4-22-15,4 1-17 0,-3-4-23 0,1-1 0 16,-2-2-11-16,3-4 12 0,-2 3-1 16,-1-4 3-16,0-2 11 0,-3 2-2 0,0-3 16 0,-2 2 4 15,-3-2 15-15,0 2 15 0,0-1 31 0,-2 7 35 16,-1 0 23-16,2 4 23 0,0-1 17 0,1 2 7 16,-1 2-4-16,2 3-4 0,0 0 4 0,0 0 9 15,-6 15 4-15,4-6 6 0,3 8-5 0,-2 2-2 16,1 1-6-16,-2 1-2 0,6 4-7 0,-4-6-1 15,2 1-6-15,0-1 6 0,0-2-15 0,1-1-2 16,-1-6-1-16,0 1-5 0,-2 0-7 16,0-6-9-16,4 0 3 0,-4 1-8 0,3-2 0 0,-3-1-1 15,0-3-3-15,3 2 1 0,-3-2-5 0,0 0-4 16,9-13 0-16,-5 3 1 0,0 0 1 0,2-6-6 16,-1-1 5-16,2 0-5 0,-4-8-5 15,0 7 3-15,1 1-1 0,0 2 0 0,1 4 7 16,-5 1-11-16,5 5-3 0,-5-2 3 0,4 3 2 0,1 5 2 15,-5-1 2-15,9 7 2 0,1 0 9 0,-1 3 8 16,2 3 8-16,0 1 0 0,1 3 2 16,-3 0-2-16,2 0-1 0,-1-1-6 0,1-2 1 0,2 0-4 15,-5-3 1-15,1-3-5 0,1 1-2 0,-1-1-8 16,0 0-4-16,0-6-17 0,0 0-27 0,-3-2-47 16,2-1-32-16,2-3-48 0,2-3-48 0,-3-2-37 15,-2-1-167-15,-1-4-458 0,1-2 203 0</inkml:trace>
  <inkml:trace contextRef="#ctx0" brushRef="#br0" timeOffset="33399.67">21775 2960 160 0,'-3'-1'260'0,"3"1"-19"15,0 0-22-15,0 0-13 0,0 0-13 0,0 0-13 16,0 12-4-16,0-2-9 0,3 3-8 15,-2 5-3-15,0 5 3 0,3 4-14 0,3 3-3 0,-1-2 5 16,-1 3-17-16,0 0-7 0,2-1-3 0,-1 1-12 16,-1-1-11-16,3-1-7 0,-4 0-10 0,-2-3-5 15,1-6-10-15,-1-1-4 0,2-2-2 0,-1 0-14 16,-2-5-1-16,0-2-4 0,-1-2-2 16,2-2-7-16,-2 1-3 0,0-4-2 0,0 2 0 15,1-1-2-15,0-1-6 0,-1-3 0 0,0 0-6 16,-1 5-1-16,1-5-15 0,0 0-10 0,0 0-5 0,-3-13-13 15,3 1-1-15,0 3-2 0,-1-8 11 0,2 0-5 16,1-12-4-16,0 11 3 0,2-1 12 16,-2 2-11-16,4 0 5 0,-4 6 1 0,2 1 1 15,2 0 5-15,0 0-1 0,0 3 3 0,-1 5 2 0,4-5 3 16,-3 5 2-16,6-1 0 0,-6 7 2 0,2-1-1 16,2 2 6-16,2 1 5 0,-1 7 0 0,-2-3-1 15,5 2 2-15,-2 0 1 0,0 3-3 16,-8-3 5-16,5 0-5 0,-5 1-3 0,5-2 7 15,-4-2 0-15,3 1-7 0,-4 1-1 0,2-2 1 0,0 0-7 16,-1-5-2-16,4 1-10 0,-2-2-16 0,-1-2-12 16,3-1-21-16,1-1-8 0,1-3-17 0,1-1-12 15,-3 0-9-15,0-2-5 0,3-2-8 16,-1-3 4-16,-2-2-1 0,1-2 0 0,-3-2 15 16,-1 1 7-16,-2-2 9 0,2 3 17 0,-2-4 9 0,-1 8 31 15,-2-2 20-15,-1 4 23 0,0 1 26 0,0 3 21 16,0-1 19-16,-1 2 7 0,1 0 2 0,0 5 4 15,-7-1-2-15,7 1 3 0,0 0 3 0,-11 9 9 16,3 0-3-16,3-1 9 0,-4 9-7 16,2-7 2-16,-2 6-3 0,2 0-10 0,0 0-7 0,0 0-8 15,-1-3-4-15,5 4-12 0,1-5-3 0,-2-2-4 16,2-1-11-16,2-2-2 0,0 1-7 0,0-3-1 16,1 2-6-16,0-2-4 0,-1-3-3 0,0-2-2 15,6 2-10-15,-6-2-10 0,0 0-21 0,14-9-7 16,-3 6-11-16,-4-3 4 0,4 0 1 15,-6 4 4-15,2-1 1 0,-1 1 5 0,-2-2-1 0,5 4 3 16,-2-1 7-16,-7 1 2 0,9 2 4 0,-1 1-4 16,-3 0 6-16,3 0 3 0,-3 1-1 0,0 0-8 15,1 0-18-15,1-2-25 0,0 0-16 0,0 0-21 16,-1 1-18-16,2-6-21 0,0 1-19 16,4-3-20-16,-3-2-11 0,0 0-9 0,1-3 6 15,-1 3 3-15,0-3-106 0,4-5-318 0,-4 0 141 0</inkml:trace>
  <inkml:trace contextRef="#ctx0" brushRef="#br0" timeOffset="33606.917">22412 3299 922 0,'6'-19'-81'0,"0"-6"21"15,-5-2 21-15,2 1 12 0,-3 0 11 0,0 1 19 16,0-1 17-16,-3 7 35 0,2 4 29 0,-3-1 28 16,0 5 18-16,4 2 6 0,-1 2-4 15,-3 2-17-15,4 0-12 0,0 5 3 0,0 0 12 0,-4 17 4 16,4-1 4-16,0 2-2 0,0 10-1 0,-1 2-4 16,1 1-3-16,-5-1-3 0,5 0-4 0,5 3-4 15,-4-5-1-15,2 0-18 0,-2 0-9 16,3-6-10-16,-3-4-2 0,1 0-6 0,0-6-9 15,2 2-4-15,-3-4-7 0,2 1-11 0,-3-4-12 0,4-1-13 16,-3-1-21-16,1-1-20 0,1-2-31 16,-3-2-30-16,0 0-37 0,14-8-32 0,-5-3-30 0,1-3-30 15,-1-3-25-15,-1 0-132 0,-4-4-415 0,3-5 184 16</inkml:trace>
  <inkml:trace contextRef="#ctx0" brushRef="#br0" timeOffset="33820.568">22561 3015 119 0,'1'-9'195'0,"0"2"-16"0,2 0-14 15,-3 3-8-15,1 3 5 0,-1 1 11 0,1 10 9 16,3 2 0-16,-1 2-6 0,-1 6-6 16,4 7-6-16,-4 2-2 0,4-1 0 0,0 5 1 15,-4 1 0-15,3-3-1 0,-1 3-3 0,1-1-6 0,1-2-14 16,-2-1-11-16,0-1-15 0,1-1-1 0,-1-1-10 16,4-1-12-16,-7-7-13 0,3-2-5 0,2-2-10 15,-2-2-10-15,1 2-13 0,-1-7-2 16,3 4-30-16,-4-8-29 0,2 2-26 0,1-3-31 15,-1-1-42-15,0-2-47 0,-5 0-50 0,15-10-48 16,-10 3-50-16,3-5-174 0,-2 1-532 0,-1-6 236 0</inkml:trace>
  <inkml:trace contextRef="#ctx0" brushRef="#br0" timeOffset="34064.91">22407 3220 179 0,'-6'1'254'0,"2"0"-28"0,4-1-16 0,-5 2-26 16,5-2-14-16,0 0-14 0,0 4-12 0,0-4-9 15,15 1-20-15,-4 0-5 0,3 0-13 0,5-2-10 16,1 0-2-16,7-2-10 0,-5 1-8 0,6-5-8 16,0 3-5-16,0-2-4 0,-1-2-5 0,0 1-5 0,-9-1-6 15,2 1-1-15,-1 3-9 0,-5-4-8 16,-1 3-22-16,-3 0-22 0,-4-1-28 0,0 1-31 15,-1 0-45-15,-1 1-38 0,0 0-35 0,-6 0-123 16,2 2-355-16,0 2 157 0</inkml:trace>
  <inkml:trace contextRef="#ctx0" brushRef="#br0" timeOffset="34857.562">22968 3302 157 0,'-6'-10'184'0,"1"-1"-7"16,1 3-8-16,-1 2 0 0,1 2-1 0,-1-1-8 15,2 1-8-15,0 0-13 0,3 4-10 0,0 0-7 16,-17 8-2-16,11 0-7 0,-2 6 3 0,0 2-3 16,-2 2-2-16,1 6-3 0,0-1-8 0,0-4-10 15,3 0-7-15,-2-1-4 0,0 0-13 0,5-2-3 16,1-4-10-16,-3 0-4 0,5-3-7 0,0 1-5 16,0-4-6-16,5 1-6 0,-3 0-2 0,0-4-1 15,3 0-7-15,7-3-4 0,-3-3-9 0,1 0-10 16,0-2-15-16,2-4-6 0,-1 0-14 0,5-4-10 15,-5 0 0-15,-1 0-5 0,2-1 7 0,-6-1 1 16,2 5 8-16,-2 2 4 0,1-1 2 0,-1 5 5 16,-2-1 3-16,1 0 6 0,-2 4 4 0,-3 1 15 15,0 0 20-15,0 0 7 0,10 11 6 0,-7-5 1 16,1 5 6-16,1-2-9 0,-1 3-1 0,0 0-6 16,1-2 2-16,-1 1-3 0,0-3-2 0,2 2-4 15,3-3-5-15,-4 0 0 0,3-2-5 0,2 1-17 16,-1-3-18-16,0-2-27 0,1-2-22 0,8-5-19 15,-5 3-10-15,1-4-11 0,1-3-4 0,0 2 7 16,-2-4-6-16,0-2-8 0,-2 0 1 0,-1-3 8 16,1-2 15-16,-4 4 11 0,-2-2 11 0,2 7 29 15,-4 0 31-15,2 1 30 0,-1 3 14 0,-3 2 25 16,3 2 6-16,-4 2 29 0,0 0 14 0,1 12 25 16,-1-5 11-16,-1 5 4 0,1 1-4 0,0-2-3 15,0 6-5-15,-2-2-13 0,0-1-8 0,2 2-8 16,0-4-8-16,-1-3-11 0,1 0-8 0,-3-2-3 15,6 0-10-15,-3-1-2 0,1-3-6 0,-1 1-13 16,0-1 3-16,0-3-6 0,0 7 0 0,0-7-4 16,4 1 0-16,-4-1-5 0,0 0-3 0,15-9-4 15,-8 3 0-15,-1-2-3 0,2-2-12 0,2-5-14 16,-5 4-13-16,4-4-8 0,-3 0-4 0,2 6 3 16,-1 0 0-16,-4 1 5 0,3 5 2 0,-1 2 2 15,-1 1 7-15,-4 0 3 0,11 4 8 0,-6 8 18 16,0-2 4-16,1 2 8 0,3 4-1 0,-2-2 0 15,-2 2-1-15,5-3-3 0,0 1-4 0,-2-4-1 16,1-2 2-16,1-2-2 0,1-2-4 0,1-3-1 16,7-2-22-16,3-2-35 0,5-5-36 0,-1-3-52 15,3-6-48-15,-3 1-55 0,-5-4-148 0,2 2-424 16,-5-7 189-16</inkml:trace>
  <inkml:trace contextRef="#ctx0" brushRef="#br0" timeOffset="35933.379">21565 3868 166 0,'4'-5'176'0,"0"2"-9"0,-3-3-13 16,-1 1-9-16,3-1-5 0,-3 0-13 15,-3-2 0-15,2 2-7 0,-3-3-4 0,0 0 1 16,-2 0-3-16,-3 4 5 0,0-1-2 0,1 3-4 16,-6 1-2-16,4 0 5 0,-5 5-8 0,-3 4-6 15,-2-2 0-15,1 7-5 0,-1 3-4 0,-3 5-5 0,5 2-6 16,0-1-4-16,4 0-8 0,0-4-2 0,1 5-8 16,5-4-7-16,1-1-5 0,3 0-3 15,-1-4-7-15,3-1-3 0,2 1-6 0,2-4-6 0,1 0-2 16,1-1-6-16,2-3-1 0,0-2-4 0,5-2-2 15,-1-1-12-15,5-1-11 0,-1-7-7 16,7 0-9-16,-5-1-6 0,7-8 1 0,-1-4-4 16,-2 1-2-16,-2-1 0 0,1 0 0 0,-2-3-2 15,-2-2 2-15,-2-3 2 0,-4-3 2 0,4 3 7 0,-7 0 0 16,-2-5 5-16,3 1 3 0,-4-2-20 0,-3 5 7 16,0 1 4-16,-1 1 9 0,-1 10 1 0,-1 0 17 15,3 4 18-15,0 7 2 0,0 0-1 16,0 1 1-16,-1 3-3 0,1 3 4 0,0 0 8 15,-4 18 8-15,1 1 1 0,1 10 2 0,-5 4-3 16,7 3 1-16,-5 0-1 0,4 12-2 0,-3-15-5 0,0-1 1 16,3 3-2-16,1 1-3 0,0-3 0 0,1-4-1 15,3-1-2-15,0-2-6 0,-3-8 0 0,3-2-2 16,0 1-4-16,0-5-6 0,-2-6 2 0,5 2-2 16,-3-4 2-16,3-3-3 0,2-1-13 0,0-1-17 15,5-3-19-15,-1-5-11 0,3-3-15 0,-4 2-13 16,3-5-10-16,-2 1 0 0,0-1 12 15,-2 4 9-15,-3 2 8 0,1 1 3 0,1 2 7 0,-5 4 8 16,3 0 10-16,-3 2 21 0,-5 0 20 0,14 6 16 16,-5 2 19-16,-4 2 5 0,5-2 6 15,-2 9-2-15,1-4-5 0,-1 1-1 0,2 1-3 16,-2-1-3-16,-1-3-4 0,-3-2-5 0,5 3-3 0,-4-7-4 16,0 2-2-16,0-2 0 0,-1-2-5 15,3-3-10-15,-7 0-20 0,12-7-10 0,-3 0-11 16,0-3-3-16,1-2-6 0,0-4-9 0,-3-1 0 15,1 1-10-15,-1-2-2 0,-3 0-4 0,-3-2-3 0,2 1 8 16,-2 3 21-16,-1-1-8 0,3 7 23 0,-2-1 7 16,-1 6 7-16,0 1 0 0,2 2 8 0,-2 2 16 15,0 0 23-15,10 7 12 0,-4 4 11 0,3 5 9 16,4-1 2-16,-1 8 0 0,4 1-3 16,1-3-1-16,-3 1-6 0,-4-5-1 0,1 0-5 0,1 0-5 15,-2-2-6-15,-3-6-6 0,-2 1 4 16,1-5-11-16,-3 0-19 0,-3 0-24 0,0-1-44 15,0-4-55-15,0 0-53 0,-11 1-178 0,11-1-383 16,-25-11 169-16</inkml:trace>
  <inkml:trace contextRef="#ctx0" brushRef="#br0" timeOffset="36082.366">21685 3710 177 0,'0'0'217'0,"0"0"-20"0,0 0-23 0,0 0-24 16,0 0-49-16,0 0-53 0,0 0-56 0,9 11-65 0,-3-9-92 16,0 2-177-16,0 1 80 0</inkml:trace>
  <inkml:trace contextRef="#ctx0" brushRef="#br0" timeOffset="36367.504">22301 3641 15 0,'-4'-3'313'0,"3"-1"-19"16,1 4-26-16,-4-3-24 0,4 3-22 0,0 0-22 0,0 0-21 15,0 12-14-15,2-2-19 0,-1 7-10 0,1 8-15 16,4-2-9-16,-2 6-7 0,4 0-14 15,0 0-4-15,0 0-16 0,0 0-5 0,-2-3-3 16,-1 3-10-16,1-5-4 0,-2-6-8 0,-1 1-10 16,-1-3-26-16,0-6-30 0,-2 1-25 0,-2 1-27 15,2-3-27-15,-2-1-24 0,0-4-36 0,-1-2-23 0,1 1-24 16,2-3-145-16,-9 2-385 0,9-2 171 0</inkml:trace>
  <inkml:trace contextRef="#ctx0" brushRef="#br0" timeOffset="37101.903">22294 3866 16 0,'9'-7'111'0,"-2"1"6"16,5-1 0-16,-1 2-3 0,6 1 0 0,-2-4-13 15,3 3-3-15,1-2 3 0,3 3-2 0,0 2-9 16,5-7 0-16,-1 1-5 0,2 2-9 0,-8-2-5 16,0 4-9-16,-2-1-6 0,1-2 0 0,-10 5-11 15,3-1-3-15,-5 3 7 0,-1 0 7 0,0-3 11 16,-1 2 12-16,-5 1 16 0,6-1 5 0,-6 1-6 15,0 0-4-15,0 6-5 0,-6 0-6 0,1-1-1 16,-4 7-2-16,-3 0-6 0,1 3-5 0,-2 0-3 16,3 1-3-16,-4 1-6 0,0 3-7 0,1-5-4 15,1 1 1-15,2 0-10 0,-1-3-1 0,0 4-4 16,5-9-6-16,-1 3 1 0,1-1-7 0,3-4-8 16,-1 0-7-16,4-1-1 0,0 1-5 0,0-1-6 15,0-5-1-15,5 4-5 0,0-4-14 0,-5 0-6 16,18-4-7-16,-9-4-5 0,2 0-12 0,-1 1-1 15,1-1-6-15,1-6-2 0,-1 7 16 0,2-1 2 0,-5 1 11 16,-4 4 3-16,0-1-1 0,3 1 8 16,-5 1 2-16,3-1 7 0,-5 3 15 0,0 0 15 15,10 5 14-15,-8 1 4 0,1-2 1 0,1 3 0 16,0 1-2-16,0-2-2 0,1 1 0 0,-1-1-4 16,2-1-3-16,-2 2-1 0,4-2 0 0,-3-1-7 15,4-1-8-15,-3-2-17 0,5-1-19 0,0-4-21 16,-1 0-19-16,2-2-5 0,0-2-7 0,0 1-11 15,0-6 9-15,3 4-5 0,-2-3-1 0,1-1 6 16,-7 3 22-16,1-3-4 0,2-3 9 0,-6 9 18 16,-2 0 31-16,2-5 33 0,0 11 25 0,0-6 16 15,-4 3 8-15,0 4 5 0,0 0-2 0,0 0 10 0,-1 16 11 16,-2-5 8-16,-1 0 2 0,3 5-5 16,1 0-7-16,0-4-9 0,-3 4-6 0,3 1-4 15,0-5-9-15,-1 1-4 0,1-3-7 0,-1 2-3 16,1 0-11-16,0-5-4 0,1-4-1 0,-1 4-8 15,0-4 0-15,0-3-8 0,0 5-1 0,4-4 2 0,-4-1-2 16,0 0-7-16,8-9-8 0,-3-1 0 16,4 0-7-16,-4 1-10 0,4-8-4 0,-4 1-8 15,4-2 0-15,-3 0-3 0,-2 1 5 0,0 2 3 16,-1 3 1-16,2 1 3 0,-1 4-2 0,-1 0 7 16,0 5 1-16,1 2 4 0,-4 0 14 0,7 7 13 15,-3 2 14-15,2-1 0 0,2 5 8 0,-2 3-5 0,1 0 0 16,0-1-3-16,-2 1-3 0,1 1 0 15,-1-7-6-15,2 3-5 0,0-4-2 0,-1 1-1 16,3-3-13-16,-1 1-20 0,-3-4-17 0,3-1-37 16,0-1-31-16,3-6-33 0,3 2-19 0,0-6-27 15,-1-1-29-15,4-4-172 0,-4 3-415 0,0-5 185 0</inkml:trace>
  <inkml:trace contextRef="#ctx0" brushRef="#br0" timeOffset="37551.013">23293 3837 183 0,'0'0'181'15,"0"0"1"-15,0 0-5 0,0 0 5 0,-4 12-2 16,-2-2 2-16,2-1-1 0,0 3-2 0,0 0-8 0,-1 5-7 16,3 0-6-16,-1 0-5 0,3 1-8 15,3 1-12-15,-1-3-12 0,2 4-3 0,-1-3-16 16,0 0-7-16,4-1-14 0,-1-5-5 0,-1 1-13 16,0-1-6-16,3-2-4 0,5-2-9 0,-3-3-4 15,1 0-8-15,2-4-10 0,0 0-15 0,5-4-14 0,-2 0-13 16,1-5-14-16,-1-2-12 0,1 3-7 15,-1-3-14-15,-1-2-5 0,-2 0-3 0,-2-3-4 16,1 1 4-16,-6-2 1 0,3 1 5 0,-5 4 10 16,0 1 13-16,-3 2 5 0,-1-1 19 0,3 4 12 15,-6 1 10-15,3-1 16 0,-1 2 7 0,1 4 4 16,-8-1 4-16,8 1 9 0,-9 5 0 0,4 1 6 16,1 2 7-16,-1 3 1 0,1-1-1 0,4 1 3 15,-1 2 0-15,1-1 4 0,1 5 0 0,2-3-1 16,2 1 3-16,0-1 3 0,0-2-5 0,0-2 2 15,3 0-2-15,0-1 3 0,-2 0 1 0,4-2 3 16,-2-1 3-16,-3 0 0 0,7-2-16 0,-5-2 6 16,3-2 1-16,-1 3-7 0,2-3-1 0,-1-3 6 15,3 3-11-15,-1-4 3 0,1 3-3 0,-1-3 11 16,-2 2-12-16,2-1-7 0,-2 0-6 0,-3 0-3 16,1 2-2-16,-3-1-2 0,0 0-4 0,0-1 13 15,-5 3-21-15,4-1-10 0,0-2-26 0,-4 3-34 16,0-4-47-16,0 4-72 0,-10-4-76 0,2 3-95 15,-5 0-292-15,3 2-688 0,-9 0 304 0</inkml:trace>
  <inkml:trace contextRef="#ctx0" brushRef="#br0" timeOffset="40340.698">18702 4637 109 0,'7'0'106'0,"-7"0"8"15,0 0-13-15,0 0-2 0,0 0-1 0,0 0 3 16,0 0-10-16,0 0-1 0,0 0-9 0,0 0-5 16,4-4-1-16,-4 4-3 0,0 0-7 0,0 0 5 15,0 0-7-15,0 0-4 0,0 0-7 0,0 0 0 0,0 0-2 16,0 0-5-16,0 0-3 0,0 0-5 16,0 0 6-16,0 0-4 0,0 0 1 0,0 0-1 15,0 0 0-15,0 0 7 0,0 0-8 0,0 0 5 16,0 0 3-16,0 0-2 0,0 0 1 0,0 0-2 0,0 0 3 15,0 0-8-15,0 0-2 0,0 0-5 0,0 0-3 16,0 0-6-16,-14-5 2 0,14 5-6 16,-4 0-1-16,4 0 0 0,0 0-3 0,0 0 0 15,-3-5 1-15,3 5-5 0,0 0-2 0,-4-2 0 0,4 2-2 16,0 0-4-16,-5-4 4 0,5 4-4 0,-6-1 3 16,6 1-1-16,-5-3 1 0,5 3-1 0,-10 0-2 15,10 0 1-15,-10 0-1 0,10 0-1 16,-9 0 0-16,1 3 4 0,2-3-6 0,6 0 1 15,-12 0 0-15,8 1 2 0,4-1-1 0,-11 0-1 0,11 0 2 16,-9 0-3-16,4 2 5 0,5-2-6 0,-10 0 5 16,10 0 0-16,-12-2 1 0,7 4-3 0,5-2 3 15,-10-2-2-15,10 2-3 0,-13 0 1 16,8-1 4-16,5 1-2 0,-10 0 4 0,10 0-3 0,-12 0 2 16,7 0 1-16,5 0 4 0,0 0 0 0,-9 0-2 15,9 0 0-15,-5-3 1 0,5 3 1 0,-5 4-1 16,5-4 17-16,0 0-2 0,0 0 4 0,0 0-4 15,0 0-3-15,-5 2 1 0,5-2-1 16,0 0 3-16,0 0-5 0,0 0 1 0,0 0-2 0,0 0 0 16,0 0 0-16,0 0-2 0,0 0 0 0,0 0 3 15,0 0-3-15,0 0-4 0,0 0-1 0,0 0 1 16,0 0-5-16,0 0 4 0,0 0-4 16,0 0 6-16,0 0-8 0,0 0 0 0,0 0-2 0,0 0 5 15,-4 2 1-15,4-2-2 0,0 0 4 0,0 0-2 16,4 9-1-16,1-5 1 0,-3 2-1 0,1-1 0 15,-3 1 1-15,5-2 1 0,-5 4-2 0,5 0-4 16,-1 1 3-16,0 0 0 0,0 4 5 0,1-1-6 16,-1 5 3-16,-2-2-1 0,5 2 4 0,-6 3 3 15,4 6-6-15,-2-7 5 0,1 8-2 0,-2-2 4 16,2-1-7-16,0 2 2 0,-4-2-3 0,2 6 3 16,0-5 1-16,-2 3-2 0,-2 1 1 15,4 1 2-15,-4-1-5 0,2 3 0 0,-2-3-2 16,-1 4-1-16,3 1 3 0,-1 1-3 0,-3 1 5 0,4-2-5 15,0-1 4-15,4 0-3 0,-4 1 3 0,1 2-4 16,-1-2 1-16,3-3-1 0,-2 3 1 0,4-1-1 16,-3-5 0-16,1 3 1 0,-1 0-2 0,0-4-2 15,2 1 4-15,-1-3-3 0,0 2-1 0,0-2 1 16,-3 1 2-16,4 0-1 0,-3 3-1 0,2 1-3 16,-3-2 4-16,0 2-1 0,0 2 1 0,-3-2 2 15,2 2-3-15,-3-1 2 0,-1 1-2 0,4-1 8 16,-2 1-9-16,0-1 0 0,0 4 1 0,0-2-1 15,-1-2 0-15,0 2 4 0,2 0-5 0,-2 1 0 16,-1-2 2-16,1-2 7 0,4-1-6 0,-1 0-3 16,-2 3 4-16,3-3-6 0,0-1 1 0,0 0 0 15,0 0 1-15,0 1 3 0,3-1 0 0,-2 0 0 16,3 1-4-16,1-1 0 0,0 1 2 0,-1 1 0 16,-1-2 2-16,0-1 2 0,2 3-6 0,1-1 5 15,-2-2 1-15,-2 5 3 0,6-4-8 0,-6 1-3 16,2 0 4-16,0 0 2 0,0 0-4 0,-2-1 0 15,2 0 0-15,-4 1 2 0,0 5 5 0,0-5-7 16,-1-2 0-16,-3 2 3 0,3 1 4 0,-1 0 1 16,0-1 0-16,-1 3-1 0,2-1-4 0,0-1 0 15,1 4 3-15,-3-1 1 0,3-4-1 0,-1 2 3 16,-2 1-4-16,3 0 1 0,-1-1 0 0,1 1-2 16,-5-4-1-16,5 4 4 0,4-2-6 0,-2 0-1 15,0-1-1-15,-1 1 2 0,0-3 3 0,-1-1-1 0,3 0-2 16,-1 0 4-16,1-6-3 0,-2 5-1 15,3 1 2-15,0-3-3 0,-2-6 3 0,-1-1 1 16,2 6 1-16,0-4 8 0,-1 2-10 0,0-2 0 16,1 1 0-16,0 1 0 0,1-2 0 0,-2 2-1 15,1-4 3-15,1 2-1 0,-2-1-2 0,-1 0 3 0,-1-1-2 16,0 1 4-16,0-5-1 0,2 1 4 16,-5-2-10-16,2 2 3 0,0-4-3 0,1 4 17 15,-2-5-7-15,2 3-7 0,-2-4-2 0,1 3-4 16,-1-5 7-16,0 2-5 0,2 0 9 0,-1 0-10 15,-2-1 7-15,2 2 0 0,-2-2 2 0,0 1-2 0,1 0 1 16,2-7 3-16,-3 11-6 0,2-5-1 16,0-1 7-16,1-5-6 0,-2 14 1 0,1-6 3 15,0-3 4-15,0 3-9 0,-3-2 1 0,4 1 0 16,-1 1-5-16,-2-1-2 0,2 2 3 0,2-2 3 16,-1 0-3-16,0 1 2 0,0-2 0 0,1 2 1 15,1-2 0-15,-2-6 1 0,2 11-4 0,2-7 2 16,-3 2 3-16,-1-6-2 0,5 10-3 0,0-5 0 15,2-2-5-15,4 2 6 0,2-1 9 0,0-3-19 16,6 1-9-16,0-2-22 0,9 0-38 0,-2-1-58 0,-3-1-85 16,6 0-116-16,-8-3-211 0,-2-2-595 0,-2 2 263 15</inkml:trace>
  <inkml:trace contextRef="#ctx0" brushRef="#br0" timeOffset="44103.468">24331 4601 54 0,'0'0'98'0,"0"0"-9"15,11-2-5-15,-11 2 3 0,6 3-1 0,-6-3-10 0,12-3 0 16,-7 3-1-16,0-3 4 0,-5 3-13 0,14 0 4 16,-9 0-1-16,3 0-4 0,0 0-4 15,2-1-1-15,-4 1-5 0,5-3 1 0,0 1-2 16,-1 1 0-16,2-1-5 0,2 2-5 0,-1-2 0 16,-1 1-2-16,4-3-5 0,0 2 2 0,-2-2-2 0,2 2-6 15,-6 1-3-15,5-2-3 0,-1 2 2 0,-5-4-2 16,4 3-5-16,-3-1 4 0,2 1-6 0,-2-1-6 15,-2 1 1-15,-3 2-2 0,1 0 1 16,3-2-1-16,-9 2 1 0,9-2 3 0,-5-1 4 16,0 2 6-16,-4 1 1 0,5-4 5 0,-5 4 1 0,4 0 2 15,-4 0 1-15,0 0-6 0,0 0 1 0,3-3-1 16,-3 3-3-16,0 0-4 0,0 0-1 16,0 0-2-16,0 0-3 0,0 0 0 0,0 0-6 15,0 0 1-15,0 7 1 0,0-7-4 0,0 0 0 0,0 8-2 16,0-6 2-16,0-2-2 0,0 9 0 0,0-3 2 15,0 1 4-15,-2 1-1 0,1 2 0 0,-2 1 3 16,1 2 2-16,2 4-1 0,-3 2 0 0,0 8 3 16,2-3 8-16,0 4-4 0,-2 0-6 0,3 0-1 15,0 3 0-15,-4 1-1 0,3-1 0 0,-1-1 0 16,-1 1-2-16,3 3 3 0,0-3-3 0,0 3-1 16,0-2 0-16,4-1 0 0,2 1-2 0,-6-1 3 15,-1 1-6-15,4 1 5 0,0 1-1 16,3-3-2-16,-4 4 1 0,2-4-2 0,-1-2 4 0,0 3-7 15,4-2 3-15,-5 1-2 0,0-2-2 0,0-1 3 16,-2 4-3-16,0-6 2 0,-1 3 3 0,-4-1-1 16,5-2-2-16,-4 2-1 0,3-1-1 0,-5-2 0 15,4 1 1-15,-2 1-2 0,3-1 2 0,-4-2 1 16,1 1-1-16,3-6-2 0,-2 7 1 16,-2 2-1-16,4-4 2 0,-2 3 1 0,3-1-2 0,3 0 2 15,-3 0-1-15,0-1 1 0,0 2 2 0,1-7 0 16,-1 1 2-16,-1 3-1 0,3 4 1 0,-1-2 3 15,3 1-3-15,-2-1-1 0,0 1 0 0,-2-1 0 16,1-7-1-16,-3 8 2 0,1 0 1 0,-1 0 0 16,1-1-1-16,1-2 2 0,0 2-1 0,-1 0 0 15,-2 0 1-15,-2-7-1 0,5 8-1 0,-4-4 3 16,-1 2 1-16,3-1 0 0,-1 0-5 0,-1-4 5 16,2 6-3-16,-2 0-1 0,1-1 0 0,-1-1 2 15,3 3-4-15,1 0-1 0,-4-2 2 0,2 2-2 16,-2 1 1-16,0-2-1 0,3 4 2 0,-3-4 1 15,3 3-5-15,-2-3 6 0,3 3-2 0,-5-3 4 16,5 2 0-16,0-3 4 0,0 2-2 0,0-3 1 16,0 1-1-16,0-7 2 0,0 5-3 15,0-3 6-15,8 5-8 0,-6-7 3 0,1-1-2 0,-2 2-2 16,2-1 1-16,-1 0 0 0,0 0-2 0,1 8 2 16,-3-2-2-16,3-5 5 0,3 6-11 0,-3-6 5 15,-2-2-2-15,2 0 2 0,-1 3-3 0,0-2 4 16,1 7-3-16,-1-5 0 0,0-2 2 0,1 2-5 15,-1-1 2-15,-1 1-3 0,2 2-1 0,0-5-1 16,-1 2 5-16,-1 1-1 0,1-1 1 0,-1 0-2 16,2 1-1-16,-2-1-1 0,0-1 3 0,-1 2-2 15,1-2-2-15,2 3 8 0,-2-3 1 0,2 0-12 16,-3 4 3-16,4-7 0 0,-3 3 0 0,-2 0 3 16,-2-1-6-16,3-5 2 0,0 2 8 0,-1 1-7 15,1-3 3-15,0-2-4 0,1 0 3 0,-1 4-1 16,-1-2 0-16,1-3-2 0,0 1 1 0,-1 0 2 15,-1 1 1-15,2 0-3 0,0-1 1 0,0 4 3 16,2-2-1-16,-2 0-2 0,0-3-6 0,-2-1 6 16,4-2-2-16,-2 0 4 0,0-6-2 0,0 13-3 15,0-6 1-15,0 0 0 0,0-7 2 0,2 10-4 16,1-5 0-16,-3-5 5 0,1 12-1 0,1-9-1 16,-2-3 0-16,0 6 1 0,0-6-1 0,0 7 0 15,0-7 3-15,1 6-1 0,-1-6-1 0,0 0 1 16,-1 8 9-16,1-8-1 0,0 9 4 0,0-9 4 0,-3 11-5 15,-4-6 7-15,-2 0-5 0,-6 5 6 16,-2 0-13-16,-8-1-6 0,-3 4-3 0,-8-3-17 16,-1-2-21-16,-22 2-32 0,-5 1-43 0,-30-2-58 15,-5-2-67-15,-2 0-300 0,-1 1-581 0,-8-4 257 16</inkml:trace>
  <inkml:trace contextRef="#ctx0" brushRef="#br0" timeOffset="46243.845">17714 5220 70 0,'0'0'185'0,"0"-4"-12"16,0 4-10-16,0 0-19 0,3-5-14 0,-3 5-12 15,0 0-14-15,0 0-4 0,0 0-6 0,0 0-3 16,0 0-2-16,0-3-3 0,0 3 3 0,0 0 1 16,2 10 2-16,-2-3-1 0,4 4-7 0,-3 6-2 15,-1 1 2-15,0 9-7 0,0 6-2 0,2-1-2 16,-2 0-2-16,2 3-6 0,0 2-4 0,1 9-11 16,0-12 2-16,0 2-4 0,0 1-6 0,-3-1-4 15,3 0-6-15,1-3-1 0,-3 1-3 0,0-1-1 16,-1-5-6-16,3 1-1 0,1-3 1 0,-2-1-2 15,-2-5-3-15,0-4 1 0,2 1-5 0,0-6-4 0,-1 0-2 16,-1-3-4-16,0-3-11 0,0 2-2 0,0-4-10 16,-1 1-8-16,1-4-12 0,-2 5-19 15,2-5-30-15,-7 3-45 0,3-2-9 0,4-1-38 16,-9-4-26-16,0 0-150 0,-2-2-386 0,2-1 171 16</inkml:trace>
  <inkml:trace contextRef="#ctx0" brushRef="#br0" timeOffset="46583.358">17622 5465 39 0,'1'-7'154'0,"-1"-1"-10"16,4 3-12-16,-3-2-7 0,3-1-9 0,1 2-14 0,4-2-5 15,0-1 0-15,0 4-7 0,4-1-8 0,-3 1-5 16,3 0-6-16,1 2-7 0,4 0-13 0,-4 1-4 15,6 2-15-15,-2 0 11 0,1 2-4 0,0 0-5 16,-6 2-10-16,5 1-2 0,-4 0 2 0,-2 1 1 16,-1-1-1-16,-2 2-5 0,2 0 0 0,-4 0-2 15,-2-2-1-15,-1 3-4 0,3-6 2 16,-5 3-1-16,1 1 0 0,-1-2-11 0,-2 2 12 16,0 0-2-16,-2 1 2 0,-2 0 0 0,-1 1-3 0,-2-1 2 15,-5 2-5-15,4-1 2 0,-4 0-6 0,-3 1 1 16,0 0 6-16,-2 2-3 0,-1-5-1 0,0 4-2 15,1-4 2-15,0 0-4 0,2-1-12 0,3 0-10 16,-1-4-28-16,3 3-33 0,2-2-40 0,2 0-52 16,-3 1-92-16,5-2-285 0,4-1 127 0</inkml:trace>
  <inkml:trace contextRef="#ctx0" brushRef="#br0" timeOffset="46945.333">18041 5574 40 0,'0'0'196'15,"0"0"-12"-15,0 0-7 0,5-3-11 0,-5 3-12 16,0 0-8-16,0 0-16 0,0 0-6 0,0 0-10 15,0 0-2-15,0 0-4 0,0 0 0 0,0 0-5 16,0 0 1-16,0 0-4 0,0 0-4 0,0 0-4 16,0 0-9-16,0 0 0 0,0 0 0 0,4 9 6 15,-4-3-4-15,-3 3 0 0,6 0-7 0,-3 1-3 16,0 3-3-16,0-1-6 0,0 0-4 0,0 0 0 16,1 5-10-16,-1-5-1 0,0 3-3 0,0-1-5 15,-1-3-4-15,1 2-2 0,0 0-9 0,0-4-4 16,3 3-1-16,-5 2-4 0,2-5-2 0,0 2-12 15,-1-1-19-15,1-3-36 0,0 0-47 0,-3 1-62 0,2-3-83 16,1 2-259-16,-2-3-541 0,-1 2 239 16</inkml:trace>
  <inkml:trace contextRef="#ctx0" brushRef="#br0" timeOffset="47646.022">17664 6367 108 0,'-1'-5'167'0,"-3"1"-3"15,4 0-3-15,0 4-11 0,-1-5-8 0,1 5-11 0,0-4-12 16,0 4-9-16,0 0-13 0,0-7-2 0,0 7-11 16,0 0-9-16,0 0 0 0,0 0-1 0,0 0 3 15,-4 19-2-15,1-6-3 0,1 5-8 0,2 7-1 16,0 3-4-16,0 1 0 0,0 1-8 0,0 2-6 15,2 0 2-15,-4 1-7 0,7 1-5 0,-4 0-2 16,-1 12-1-16,4-14-4 0,-4-1-2 0,0 0-4 16,4 1 0-16,-4-4-3 0,0-3-1 0,0 2-5 15,1-8 1-15,-1-2-1 0,0 0-2 0,0-5-4 0,0-2-14 16,0 1-17-16,-1-1-16 0,-3-6-23 16,4 1-17-16,-1-2-30 0,1-3-33 0,-4 2-32 15,4-2-168-15,0 0-371 0,-12-5 164 0</inkml:trace>
  <inkml:trace contextRef="#ctx0" brushRef="#br0" timeOffset="47993.944">17623 6511 145 0,'2'-4'155'0,"0"0"-11"0,-2 4-23 0,4-5 5 0,1 2-11 16,-1 2-6-16,2-2-11 0,2 0-6 0,-3 3-7 16,9 0-8-16,-2 0-2 0,-1 2-10 15,1-1 0-15,-2 4-11 0,2-1-5 0,4 1-8 16,0 2-2-16,0 1-2 0,2-2-9 0,-7 0 3 0,0 3-5 16,1-1-4-16,-2-2 4 0,1 0-8 0,-4 3 0 15,1-1 5-15,-4 1-5 0,0-1 0 0,-2-1-1 16,1 0-2-16,-2-1 0 0,-2 3-1 15,-3-2 0-15,-1 2-1 0,-2 1 0 0,2 0 0 0,-5-3-3 16,-1 1 4-16,0-1 0 0,-1-1-6 0,0 0 2 16,-4 0-1-16,4-1-5 0,0-1-4 0,0 2-3 15,0-5-24-15,0 0-19 0,1-2-30 0,1 1-31 16,1-1-28-16,5 1-151 0,-3-4-308 0,0 2 137 16</inkml:trace>
  <inkml:trace contextRef="#ctx0" brushRef="#br0" timeOffset="48599.604">17998 6646 44 0,'0'0'147'0,"0"0"-18"15,-2-5-2-15,2 5-15 0,0 0-19 0,2-5 0 16,-2 5-16-16,0 0-7 0,0 0-9 0,0 0-8 16,2-2 5-16,-2 2 6 0,6-1-2 0,-2-1 1 15,2-1-5-15,-1 1-1 0,1 0-10 0,0 2 1 16,1-2-1-16,-1 2-9 0,1-1-1 0,-1 2-3 15,-6-1-3-15,11 2-2 0,-4 0 0 0,-3 0 5 16,1 1-11-16,-1 2 4 0,-2-1-2 0,3 2 3 16,-5 1-7-16,4 3 5 0,-4-2-4 0,-1 3-3 0,-2-2-1 15,3 0 1-15,-5 2-7 0,3 0 3 0,-5-1 1 16,2 1-2-16,1-2-3 0,-1 1 1 16,-4-1-1-16,4-1 0 0,-3 1-4 0,2-4 3 15,3 2 0-15,-2-4-3 0,-1 2 2 0,4-1-2 0,0-1 1 16,-2-1 3-16,2 1-4 0,2-3 0 15,-3 4 6-15,3-4-9 0,-3 4 3 0,3-4-7 16,0 0 0-16,0 0 0 0,0 0 3 0,0 0 1 16,0 0 6-16,8 1-1 0,-8-1-1 0,11 0 3 0,-3-1-2 15,0-2-1-15,3 0 0 0,1 1-1 0,0-1 3 16,7-2 4-16,-1 0 3 0,1 1-4 16,0 1 7-16,-1 1 0 0,0-3-8 0,0 0 8 0,-4 3-5 15,-1 0-3-15,1-1-1 0,-3 3 3 0,-2-2-5 16,1 1-1-16,-1 0 3 0,-5 1-3 0,1 0-1 15,-5 0 2-15,9-3 2 0,-9 3-2 0,0 0 3 16,0 0-4-16,8 0-1 0,-8 0 0 0,0 0-10 16,0 0-28-16,0 0-36 0,0 0-50 15,-15 9-42-15,8-8-202 0,-1 1-391 0,2 1 174 0</inkml:trace>
  <inkml:trace contextRef="#ctx0" brushRef="#br0" timeOffset="49223.043">17769 7432 28 0,'-3'-4'149'0,"3"4"-8"0,-4-4-9 0,4 4-11 15,-2-4-3-15,2 4-11 0,0-3 3 0,0 3-7 16,0 0-3-16,0 0-7 0,0 0-2 0,0 0-5 16,0 0 3-16,0 0-3 0,-4 15 2 0,2-3-4 15,0 5-4-15,1 1 3 0,1 2-3 0,-1 5-2 16,0 7-2-16,-1-5-5 0,1 1-6 0,4 4-4 16,-1-3-4-16,2 5-5 0,1-4-4 0,-1 0-5 15,0 0-3-15,1 1-3 0,-1-2-5 0,1-3-2 16,-1-1-3-16,4-1-8 0,-2-1 4 0,-4-3-3 0,3-3-6 15,-3-2 0-15,-1-3 0 0,-1-2-3 0,2 2-9 16,0-5-24-16,-2 0-23 0,-2-3-21 16,2 2-29-16,0-1-40 0,0-5-28 0,-2 2-35 15,2-2-149-15,0 0-375 0,0 0 166 0</inkml:trace>
  <inkml:trace contextRef="#ctx0" brushRef="#br0" timeOffset="49547.413">17774 7549 22 0,'4'-1'138'0,"-2"-2"-6"0,-2 3-11 0,12-2-9 15,-6 3-4-15,3-1-6 0,0 1-7 0,1 4-5 16,-1 1-6-16,3-2-4 0,-1 1-12 0,-2 3 4 15,3-2-7-15,2 6-6 0,-8-3-8 0,3-1-2 16,3 2-2-16,-6 1-3 0,2-2 2 0,-3 0 1 16,1 0-2-16,-3-2 4 0,0 1-3 0,-1-1 1 15,-1 1 0-15,-1-3 4 0,-3-1-3 0,1 4 0 16,-1-3-6-16,-3 2-4 0,2 0-3 0,-2-2-4 16,1 0-5-16,-4-1-1 0,-4 1-3 0,4-1-8 15,-5 0-11-15,1 1-20 0,0-1-22 0,-1-1-33 0,0-3-34 16,4 0-33-16,-4 0-32 0,4 0-114 15,2 0-307-15,8 0 136 0</inkml:trace>
  <inkml:trace contextRef="#ctx0" brushRef="#br0" timeOffset="50554.06">18050 7811 65 0,'0'0'115'0,"3"-4"-6"0,-1 1-14 0,-2 3-9 15,5-2-7-15,-5 2-9 0,5-2 1 0,-5 2-7 16,0 0-1-16,2-4 9 0,-2 4 5 15,0 0 7-15,0 0-5 0,0 0-1 0,0 0-4 16,0 0-7-16,0 0-4 0,0 0-7 0,0 0-5 0,0 0-3 16,0 0-5-16,0 0-5 0,0 0-6 15,0 0-3-15,0 0-1 0,0 0-4 0,0 0 0 0,0 0-1 16,0 0-3-16,0 0-3 0,0 0-6 16,0 0 3-16,0 0 4 0,0 0 0 0,0 0 1 0,0 0-1 15,-2 11-1-15,2-11-1 0,0 0-1 0,0 0 2 16,0 0-2-16,0 0-5 0,0 0-1 0,0 0-1 15,0 0 0-15,0 0-2 0,0 0 2 0,0 0-4 16,0 0 1-16,12-7 1 0,-8 4-2 0,1 2 0 16,0 0 1-16,1-4-4 0,-2 4 1 0,5 1-1 15,-9 0 1-15,14 0 1 0,-9 0-2 0,2 3 4 16,-2 0 2-16,3-2-3 0,-1 4 1 0,-1 1-1 16,0-1 1-16,-1 4-2 0,-3-3 1 0,1 2 2 15,-2 0-2-15,0 2-2 0,-1-1 2 0,-1 2-5 16,-1-2 4-16,-1 0 0 0,-1 0-5 0,0-1 2 15,-2 0-2-15,-3 1 3 0,4-1-2 0,-2-1 2 16,-1-1 3-16,2 0-4 0,-1-2 5 0,2 0-5 16,1-2 7-16,0 1-7 0,0 0 2 0,0 1-7 15,4-4 10-15,-6 2-3 0,6-2-7 0,-4 4 0 16,4-4 4-16,0 0-5 0,0 0 4 0,0 2-3 0,0-2 3 16,0 0-9-16,0 0 13 0,0 0-3 15,0 0 1-15,19-3-6 0,-15 0 1 0,4 3 2 16,-1 3 0-16,1-3 3 0,-2 1 0 0,2 0 2 0,2 3-4 15,-2-1-4-15,0 1 5 0,-1-3 4 0,5 4-6 16,-7-3-1-16,-1 3 5 0,2-1 3 16,-2-1-4-16,2 1 2 0,-3 0 2 0,-2 0 4 15,0 1-8-15,-2-3 3 0,0 5 7 0,0-2-9 0,-4 1 2 16,0-1 1-16,-3 1 0 0,1 0 0 0,-2 1-4 16,-3 0 1-16,-1 1 5 0,0 1-4 0,-1-2-4 15,-4 2 4-15,3-1 0 0,-4-1-5 16,3 0-10-16,-3 0-25 0,1-1-38 0,1-1-50 0,4 0-63 15,-4-3-100-15,6 1-314 0,1 1 139 0</inkml:trace>
  <inkml:trace contextRef="#ctx0" brushRef="#br0" timeOffset="51185.034">17814 8513 52 0,'0'0'144'0,"0"0"-12"0,0 0 1 0,0 0-14 0,0 0-13 16,-2-5-12-16,2 5-9 0,0 0-1 15,0 0 3-15,0 0 6 0,0 0 5 0,2 16-2 16,0-7-3-16,-2 3 0 0,0 5-3 0,3 1 2 0,3 1-8 15,-1 5 1-15,-5 4-3 0,4 0-4 0,-1 3-7 16,-5-1-3-16,4 0-6 0,-2 2-3 0,2 1-5 16,-2-3-6-16,0 1-6 0,0 1 0 0,1 1-7 15,2 0-2-15,-3-3-4 0,0 2-2 0,1-2 0 16,3 0-2-16,-4 2-4 0,0-3-1 0,0 0-3 16,3-3-1-16,-6-6-2 0,3-1-5 0,3 2-1 15,-1-5-10-15,-2-3-23 0,-2-1-15 0,4-3-21 16,-2 2-16-16,0-8-26 0,-2 4-12 0,4-6-27 15,-2-1-20-15,0 0-23 0,0 0-122 0,0 0-330 16,5-14 146-16</inkml:trace>
  <inkml:trace contextRef="#ctx0" brushRef="#br0" timeOffset="51533.524">17790 8720 67 0,'-2'-8'173'0,"4"3"-16"16,1-4-28-16,0 4-2 0,1-1-11 0,3 0-12 15,2-1-10-15,1 1-11 0,1 2-11 0,0 1-11 16,3 0 1-16,-1-1-5 0,0 4-5 0,1 0-4 16,4 4-11-16,-2-1-6 0,-3 0 4 0,0-2-7 15,-2 3-5-15,1 3-3 0,-1-2 0 0,-1 4-5 16,1-2 2-16,-3 3 2 0,0 0-1 0,-1 0 16 15,-1 1-3-15,-2-1 4 0,1 2-1 0,-5 0-6 16,4 1 5-16,-6-1-2 0,0 0-4 0,-3 4 0 16,1-5-4-16,-2 1 0 0,1-2-1 0,-3 1-3 15,-1-3-1-15,-1 1-4 0,-2-1 2 0,1 4-7 16,1-4-4-16,-2-3-7 0,2 2-18 0,0-2-18 16,-3-1-25-16,0-3-36 0,2 0-33 0,2 1-42 15,-3-4-87-15,1 2-283 0,4-1 125 0</inkml:trace>
  <inkml:trace contextRef="#ctx0" brushRef="#br0" timeOffset="52197.128">18136 8862 140 0,'0'0'134'0,"5"-2"-13"16,-5 2-15-16,0 0-8 0,10 3-8 0,-4-1-13 16,-2 2-2-16,0-2-7 0,-1 1-1 0,0-1-10 15,1 1 1-15,-1 2-4 0,-2-1 5 0,0 0-7 16,-1 0-5-16,0 1-3 0,-1 0 0 16,-1 0-5-16,-2-1 1 0,0 1-10 0,0 2 1 0,-1 1 3 15,0 0-9-15,-4-2 1 0,2 1-8 0,1 1 0 16,1-6-5-16,-4 3 0 0,5 2-5 0,-1-3 3 15,1-1-5-15,-1 0-3 0,5 2 2 0,-1-3-4 16,1-2 1-16,-3 5-3 0,3-5 6 0,0 0-6 16,4 7-4-16,0-6 4 0,-4-1 2 0,5 2-2 15,3-2 5-15,-2 0-3 0,-1 2-8 0,2-1 8 16,3 0 1-16,0 1-3 0,0-1-1 0,1 1 1 16,0 1 2-16,-2 1-1 0,1 0 2 0,2 2-2 15,-3-1 6-15,0 1-3 0,-2 0-6 0,1 1 6 16,0 1-2-16,-5-3 1 0,1 0-2 0,0 2 0 15,1-3 0-15,-4 4 2 0,2-3-1 0,-3 3 1 16,-3-2 1-16,2 2 0 0,-4-1 0 0,3-1 5 16,-1 1-4-16,-3-1-2 0,0-2 5 0,-1 2-1 0,-1 1-3 15,1 0-2-15,0-6 2 0,-1 1 0 0,0 1 2 16,0-2 0-16,-1 1 19 0,-2-1 6 16,5-1 10-16,-4 0 13 0,2-1 5 0,0-2 2 15,0 3 2-15,3-1 0 0,5 1-3 0,-11-2-7 0,11 2-5 16,-6-1-6-16,6 1-3 0,-6-2-7 0,6 2-12 15,0 0-15-15,-8 0-24 0,8 0-51 16,0 0-42-16,-9-7-73 0,3 4-160 0,3-4-374 0,-1 3 165 16</inkml:trace>
  <inkml:trace contextRef="#ctx0" brushRef="#br1" timeOffset="66870.102">19329 4325 61 0,'0'0'115'0,"0"0"1"16,3 3-11-16,-3-3-7 0,3 2-8 0,-3-2 0 15,0 0-4-15,6 2-7 0,-6-2 1 0,2 1-1 16,-2-1-15-16,0 0 0 0,0 0-4 0,0 0-2 0,0 0 2 16,9 0-3-16,-9 0-2 0,4-3-3 15,-4 3 4-15,5-5-7 0,-1 1-6 0,-3 0-3 16,4-2-2-16,-1-1-2 0,-3 2-5 0,3-4-3 15,0-1 0-15,-3 1-5 0,3-4-4 0,-1 1-7 0,1-3 8 16,2-2-6-16,-5-1-1 0,2 0-1 0,-3 2-3 16,2-6-3-16,-2 2 2 0,0-5-2 0,0 5-1 15,0 2 1-15,-2-2-1 0,-1 3 4 16,3 0-1-16,-1 5 2 0,-2 0 5 0,0 3-1 16,0-4 3-16,2 6-4 0,-2 0 1 0,2 2 3 0,-2-2-3 15,2 3 2-15,1 1-2 0,0 3-9 0,-1-7 5 16,1 7-3-16,-3-4-3 0,3 4-1 0,0 0 2 15,0 0 6-15,0 0-9 0,0 0 1 16,0 0 1-16,-5 13-1 0,5-4 2 0,0 9-3 16,0-1 4-16,1 3 4 0,-1 3-1 0,0 6 2 0,3 3 7 15,-2-1-7-15,2-2 0 0,-2 4-1 0,3 1 3 16,-3 3-2-16,2-3-3 0,1 0 1 0,2 1-1 16,0 12 0-16,-2-12 6 0,0 10-7 0,1-11 10 15,-1 2-9-15,1-3-3 0,-2-1-1 16,-1 0 0-16,-2 0 3 0,3-4 0 0,-3-2-1 0,1-1-2 15,-1-5-1-15,3-3 3 0,-2-5-1 0,0 0-3 16,0 0 1-16,0-5-8 0,-1 2-4 0,2-5-5 16,-1 2-8-16,-1-1-11 0,0-5-8 0,0 6-18 15,0-6-17-15,0 0-24 0,0 0-19 0,0 0-22 16,0 0-21-16,7-15-116 0,-5 10-301 0,-2-6 134 16</inkml:trace>
  <inkml:trace contextRef="#ctx0" brushRef="#br1" timeOffset="67201.503">19375 4231 111 0,'-3'-5'108'0,"3"5"-18"15,3-5 6-15,-3 2-7 0,5 1-15 16,-1 0-4-16,-4 2-6 0,15-1-7 0,-3 1-3 15,-2 1-4-15,3 1-5 0,-2 0-10 0,2 1 3 0,1 1-9 16,-2 1 2-16,6 0-3 0,-7 1-5 0,6 1-1 16,1 0-5-16,-7-2-6 0,2 1 9 15,-2 2-1-15,-2-2 2 0,-1 2-7 0,1-1-6 0,-1-1 6 16,-2-1 1-16,-2 0-7 0,1 0 6 16,-2-1-3-16,-1 0 9 0,-2-4 2 0,0 9 4 0,0-5-1 15,-2 4-5-15,-2-4 0 0,-3-1-3 0,0 4 2 16,-1 0 0-16,-1-2-3 0,-4 2-3 0,2 0-7 15,-1-3-9-15,3 4-20 0,-10-3-10 0,8 1-22 16,-2-2-28-16,4 1-33 0,0-1-84 16,-2-1-215-16,4 2 95 0</inkml:trace>
  <inkml:trace contextRef="#ctx0" brushRef="#br1" timeOffset="67464.771">19795 4371 181 0,'0'0'175'0,"3"0"-16"0,-3 0-21 0,0 0-14 15,0 0-14-15,0 0-12 0,0 0-8 0,0 0-8 0,0 0-2 16,6 8-4-16,-3-2-1 0,-2 3-12 0,-1 2-7 15,0-3-4-15,-1 3-3 0,2 0-9 0,-2 0 1 16,1 4-12-16,0-1-16 0,-3 3-31 16,3-5-52-16,0 0-61 0,0 3-121 0,0-4-273 15,0-1 120-15</inkml:trace>
  <inkml:trace contextRef="#ctx0" brushRef="#br1" timeOffset="68341.027">20452 4016 8 0,'0'0'102'0,"0"0"-7"15,0 0-10-15,0 0-8 0,0 0 3 0,0 0-4 16,0 0-3-16,0 0-3 0,0 0 4 0,8 14-2 15,-8-11-3-15,5 3-6 0,-4 2-4 0,2 1 4 16,-2 2-4-16,4 5-4 0,-1-1 7 0,0 1-3 16,-3 4-1-16,3-1 4 0,6 8 1 0,-7-2-1 15,2 1 3-15,-2 1-1 0,2 4-5 0,0-2-3 16,0 4-3-16,-1 0-6 0,1 0-3 0,-4-1-2 16,3 1-2-16,1-1-4 0,-1 0-7 0,-4-3-2 15,1 0-1-15,4-3-1 0,-4 1 6 0,-1 2-12 16,2-10-2-16,-4 0-3 0,4 2-2 0,-4-3-2 15,4 1 0-15,-1-1 0 0,-1-2-12 0,-1-7-11 16,1 4-16-16,-2-4-19 0,2-1-27 0,-1-3-27 16,2-1-18-16,-2-1-20 0,1-3-153 0,-3 4-316 15,3-4 140-15</inkml:trace>
  <inkml:trace contextRef="#ctx0" brushRef="#br1" timeOffset="68680.529">20529 4363 27 0,'1'-4'125'0,"3"0"-13"15,0 0-9-15,0 0-12 0,2-1-10 0,3 1-7 16,1 0-9-16,1 2-6 0,1-2-1 0,-1 1-9 15,4 1-7-15,-4 2 3 0,2 0-5 0,1 1-4 16,-3 0-10-16,1 4-2 0,-2-2 2 0,1 1-2 16,-1 1 0-16,-4 0 2 0,-2-1-7 0,3-1 2 15,-5 2 1-15,6-1 6 0,-7 1 6 0,0 1-2 16,-1-1 2-16,0 0-3 0,0-1 1 0,-1 2-6 16,-4 0 2-16,0-1-6 0,-3-2 0 0,3 6-4 15,-3-4-3-15,-3 1-7 0,3 0-9 0,-7 0-9 16,7-3-14-16,-4 3-16 0,1-5-18 0,2 3-24 15,-2-2-17-15,1-1-108 0,1 1-222 0,-2-3 98 0</inkml:trace>
  <inkml:trace contextRef="#ctx0" brushRef="#br1" timeOffset="69149.581">20898 4428 109 0,'0'0'113'0,"13"-1"-9"15,-7-1-5-15,2 1-12 0,-1 0-6 0,3 2-14 16,-1-1-12-16,-9 0 4 0,14 4-12 0,-8-2 2 15,-1 2-7-15,2-2 1 0,-4 3-5 0,0-1-4 0,-2 3 3 16,1 0-2-16,-4 0 2 0,0-2-2 16,-2 7 1-16,-1-3-5 0,-2 0 3 0,0 1-2 15,2-3-1-15,-3 4 6 0,-2-2-2 0,2-2-6 16,3-2-4-16,0 0-1 0,-2-2 0 0,4 4-3 16,-1-4 4-16,0 1-9 0,0-1-3 0,4 1-4 0,0-4 1 15,0 5-1-15,0-5-2 0,0 0-5 16,0 2 3-16,0-2 3 0,12 0-2 0,-5 0 4 15,0 0 9-15,-1-1-8 0,2 0 1 0,6-1 4 16,-4-2 0-16,4 1-4 0,-2-2 3 0,4-1-9 16,-4 0 4-16,-2 3-3 0,3-2 2 0,-2 3-1 0,-3 0 0 15,1 1-5-15,-3-1 3 0,-1-3 0 0,-5 5 0 16,9-4 2-16,-5 3-2 0,-4 1-5 16,0 0-4-16,0 0-16 0,0 0-36 0,2-5-28 15,-2 5-48-15,0 0-127 0,0 0-279 0,0 0 124 16</inkml:trace>
  <inkml:trace contextRef="#ctx0" brushRef="#br1" timeOffset="69974.178">21970 4201 98 0,'3'-5'117'0,"-3"5"-7"0,-3-8 1 0,3 3-7 16,0 2 3-16,0 3 0 0,0-6 4 0,0 2 4 15,0 4-4-15,0 0 4 0,3-7-10 0,-3 7-5 16,0 0-6-16,0 0-8 0,0-1-5 0,0 1-7 15,0 0-5-15,0 0-7 0,0 0-11 0,0 0 0 16,0 0 2-16,0 0 1 0,3 18-3 0,-1-9-3 16,1 3-3-16,-1 5-2 0,3 0 1 0,-1 9-3 15,0-7-2-15,5 8-1 0,-3-1 2 0,-1 5-8 0,2-3-1 16,-1-2-2-16,-2 2-2 0,4 1-3 16,-3 1-4-16,0 1 0 0,0-2 0 0,-5-4-3 15,3 4-1-15,-3-6-2 0,1 6-1 0,1-11-3 16,-2-1-4-16,0 1 0 0,3-3-7 0,-3-3-10 15,0 0-15-15,1-1-16 0,-1-2-10 0,2-1-23 16,-2-2-15-16,0 2-11 0,1-6-6 0,-1-2 4 16,4 5-14-16,-4-5-15 0,0 0-6 0,0 0-17 15,0 0-114-15,4-12-290 0,-5 4 128 0</inkml:trace>
  <inkml:trace contextRef="#ctx0" brushRef="#br1" timeOffset="70266.144">21996 4325 86 0,'0'-7'99'0,"5"2"-10"0,0 1-4 0,0-2-8 16,3-1-5-16,-3 2-9 0,0 0 6 0,4 1 0 16,0 1-19-16,-3 1-6 0,5 0 7 0,0 0-13 15,-2 2-4-15,1 0 1 0,-1 1-6 0,0 0 3 16,0 3-9-16,1-1-1 0,-4 0-12 0,4 2 12 15,-4-2-4-15,-2 3-1 0,2-4-4 0,-2 3-2 16,1-2 4-16,-1 1-2 0,0-1 6 0,-3 1 8 16,-1 1 8-16,0 0-2 0,0-2 5 0,-1 1-6 15,-3 1-3-15,0 0 19 0,-1-1-25 0,-5 2-5 16,2 0-1-16,-5-1-13 0,2 1-14 0,0-1-21 16,0-1-18-16,0 1-34 0,-6-1-24 0,1 1-99 15,3-2-221-15,0 2 99 0</inkml:trace>
  <inkml:trace contextRef="#ctx0" brushRef="#br1" timeOffset="70867.581">22332 4417 34 0,'0'0'130'0,"8"-4"-5"16,-1 4-16-16,-7 0-14 0,9 0-3 0,-9 0-9 15,9 4-11-15,-4-4-6 0,0 1-2 0,-2 2 5 16,2-1-1-16,-5 3 7 0,1-1-3 0,-1 1 1 16,0-1 2-16,-1 1 3 0,-4 3-11 0,4-4-5 15,-7 4 3-15,4 0-9 0,-5 0-7 0,4-5-3 16,1 0-9-16,-3 1-3 0,3 3-2 0,-2-5 9 16,3 2-17-16,-1 2-3 0,-1-5-4 0,5-1-8 15,0 0-2-15,-4 6 1 0,4-3-2 0,0-3-2 16,0 3 2-16,0-3-1 0,0 0 1 0,9 2 1 15,-5 2-6-15,2-3 13 0,1 1-14 0,0-1 1 16,0 0-1-16,-1 2 0 0,4-3 0 0,-2 3 2 16,0 1-4-16,-2-2 1 0,1 1-4 0,0 2 5 15,-2-3-3-15,-1 3 3 0,-1 0-3 0,-1-1 4 16,2 0 2-16,-4 1-1 0,0 1-1 0,0-1 1 16,0 0 4-16,-2 0-4 0,0-3 1 0,-2 2 1 15,3 0-2-15,-3 1 1 0,0-1-2 0,-2 0 1 16,-2-3-2-16,3 2-1 0,-5 2 4 0,4-4 2 15,-1 0-2-15,-4 2-5 0,4 0 5 0,-5-2 2 16,4-1 1-16,-1 0-3 0,-2 0-3 0,3 0 2 16,0 0-2-16,0 0 0 0,8 0 0 0,-16-1-4 15,16 1-11-15,-9-1-33 0,9 1-38 0,-9-5-40 0,5 3-43 16,4 2-99-16,0 0-289 0,0-8 127 16</inkml:trace>
  <inkml:trace contextRef="#ctx0" brushRef="#br1" timeOffset="71626.128">23363 4257 11 0,'0'0'184'0,"-1"-5"-8"0,1 5-7 16,0 0-16-16,-1-4-2 0,1 4-5 0,0 0-4 15,0 0 1-15,0 0-6 0,-3-6-4 0,3 6-3 16,0 0-11-16,0 0-5 0,0 0-9 16,0 0-7-16,0 0-9 0,0 0-12 0,0 0-6 0,0 0-6 15,0 0-9-15,0 0-4 0,0 0 0 0,-6 16-8 16,8-4-1-16,-4 3-2 0,2 4 5 16,0 7-9-16,0 1-5 0,2 1 0 0,-2 5-3 15,3 1-5-15,1-1-1 0,2 13 0 0,-2-10-4 0,2 10 2 16,-2-10-4-16,-1-1-1 0,1 10 0 0,-2-11-4 15,2 4 2-15,-4-4-7 0,4-2 4 0,-3-1-5 16,-1-4-1-16,0-1 3 0,-1-6-7 0,2-3-11 16,-2-1-11-16,1-3-16 0,0-1-24 0,-1-4-15 15,1 0-22-15,-3-2-19 0,3-1-18 16,0-5-24-16,0 5-11 0,0-5-25 0,0 0-143 16,0 0-364-16,0 0 162 0</inkml:trace>
  <inkml:trace contextRef="#ctx0" brushRef="#br1" timeOffset="71951.988">23347 4375 109 0,'1'-7'124'15,"0"2"-14"-15,2-1-11 0,4 0-6 16,-1 4-6-16,5-2-6 0,-5-2-7 0,4 4-8 15,2-2-3-15,1 4-9 0,-2 0 2 0,2 0-10 0,1 1-7 16,0 0 0-16,-1 3 1 0,-3-1-24 0,4 1 14 16,-5 1-8-16,4-1 4 0,-8 3 2 15,4-1-7-15,-2-3 4 0,-2 5-5 0,0-2 6 16,-1-2-5-16,-4 1 10 0,2 1-1 0,-2 0 3 16,-2-2-5-16,2 3-6 0,-4 0 4 0,-1-1-1 15,-2-1-8-15,-2 2 3 0,3-3-4 0,-7 4-4 0,4-1-6 16,-4-5-7-16,2 3-18 0,-6 5-16 0,5-5-19 15,1-1-30-15,-3 0-22 0,1 0-26 0,3 2-77 16,-1-2-225-16,2 2 99 0</inkml:trace>
  <inkml:trace contextRef="#ctx0" brushRef="#br1" timeOffset="72346.985">23662 4491 15 0,'3'-6'122'0,"-3"6"-11"15,0 0-7-15,0 0-12 0,0 0-6 0,2-2-12 16,-2 2 3-16,0 0-4 0,0 0-5 0,0 0-5 15,0 0 3-15,0 0 11 0,0 0-7 0,0 16-9 0,-2-8 4 16,0 3-1-16,1 1-7 0,-3 0-10 16,1 1-3-16,1-1-5 0,-2-2-2 0,1 0 2 15,1 2-7-15,0 0 2 0,2-2-1 0,-1-1-7 16,-1 1 1-16,2 0-3 0,0-3-5 0,0 0-3 16,2-3 1-16,-1 1-9 0,6 1 7 0,-4-2-3 0,3-2-4 15,-1-1 0-15,3 1 0 0,2-2-1 0,1 0-5 16,0 0-4-16,1 0 1 0,-5-2 2 15,6 1 2-15,0-1 0 0,-3-1-2 0,-1-2-20 16,4 3-16-16,-3 0-19 0,-1-1-4 0,-1 2-17 16,-2-2-16-16,-1 0-6 0,-5 3-9 0,8-4-9 15,-8 4-86-15,5-6-217 0,-5 6 96 0</inkml:trace>
  <inkml:trace contextRef="#ctx0" brushRef="#br1" timeOffset="72689.561">23731 4607 54 0,'-5'-4'163'0,"5"4"-17"0,-1-2-11 16,1 2-3-16,0 0-9 0,0 0-4 0,0 0-3 16,0 0-8-16,0 0-1 0,0 0-1 0,-3-5-3 15,3 5-2-15,0 0-3 0,0 0 0 0,0 0-6 16,0 0-3-16,4-5-6 0,-4 5 5 0,0 0-9 0,0 0 2 15,0 0 2-15,-1 16-3 0,1-10-4 16,1 5 2-16,-2-2-3 0,1 8-2 0,1 0-6 16,0 1 1-16,2 0-5 0,-2 0 0 0,-1 1-8 15,7 7-5-15,-5-1-1 0,-1 0-5 0,1-7-4 16,0 5-1-16,2-3-3 0,0-1-7 0,-4-2-2 16,5 0-2-16,-5-2 2 0,4-3-4 0,-3 2-10 15,1-4 0-15,-1 0 1 0,-1-3-6 0,1-1-4 16,-2-1-9-16,1 1-26 0,0-1-34 0,-1-1-31 15,1-4-42-15,-2 5-67 0,2-5-55 0,-1 5-181 16,1-5-477-16,0 0 211 0</inkml:trace>
  <inkml:trace contextRef="#ctx0" brushRef="#br1" timeOffset="142931.425">19691 5327 64 0,'-1'2'130'0,"1"-2"-8"0,1 5-8 0,-1-5-1 16,0 0-10-16,0 0-7 0,4 1-5 0,-4-1 1 15,0 0 2-15,0 0-4 0,0 0 4 0,0 0 1 16,0 0 5-16,0 0-5 0,0 0 3 0,0 0 2 16,0 0-9-16,0 0-9 0,6-8-9 0,-6 8-5 0,-1-7-1 15,-2 4-7-15,1-4 0 0,-1 4-8 16,-2-2-7-16,4-2 0 0,-5 3-2 0,1-1 4 16,-1 0-5-16,1 2-5 0,-3 0-6 0,2 2 2 15,-7 1-2-15,3 1-4 0,-2 0 0 0,2 6-4 0,-4 1 5 16,-1-2-2-16,3 5-4 0,-6 1 0 15,6 2-2-15,0 1 0 0,1-1 0 0,0-2-4 16,1 5 0-16,0 0 0 0,5 0 0 0,1 2-4 16,0-2-1-16,0 2 0 0,-1 1 3 0,9-1-4 0,-3-1 1 15,3-2-4-15,3 1 0 0,2-2 0 0,1-1-1 16,-1-5-1-16,4-1 1 0,-1 2 0 16,4-6-4-16,0 1 3 0,1 0 1 0,3-5-1 0,1-4 1 15,-3-1-4-15,-2 2-1 0,2-4 2 16,-1 0 0-16,-2 0 2 0,1-4 1 0,0 2 6 0,-3-3-3 15,0-2 10-15,-1 1 9 0,-3-3 5 0,0 1-8 16,0-2 3-16,-4 1 0 0,0-2 5 0,-2-1 6 16,-1 0 4-16,1 2 6 0,-3 0 4 0,0 0-1 15,0 2 4-15,-4-2 5 0,3 5-1 0,-3 2-6 16,-5-6 2-16,0 5-6 0,4 2-12 0,-8-4-2 16,3 4 1-16,-1-3-2 0,-4 3-8 0,-1-1-5 15,-2 3-16-15,1-1-16 0,-3-1-30 0,1 6-31 16,-3-3-31-16,0 3-38 0,4 3-42 0,-1 0-44 15,6 2-50-15,-1 1-224 0,4 2-540 0,5 0 239 16</inkml:trace>
  <inkml:trace contextRef="#ctx0" brushRef="#br1" timeOffset="144200.758">20892 6365 47 0,'0'0'86'0,"0"0"-4"16,0 0-20-16,0 0 12 0,0 0 1 0,0 0 5 15,0 0-4-15,0 0-1 0,0 0-3 0,0-12-16 16,0 12 20-16,-3-7 3 0,3 7-3 0,-1-5-11 16,-4 2-2-16,1 1 0 0,2 0-6 0,2 2-2 15,-9-2-4-15,3-1-6 0,6 3-3 0,-13 2 1 16,5-1 0-16,-3 0-1 0,1 0-3 0,0 1-1 15,0 3-2-15,-1 0 5 0,0 2-1 0,1 2 0 16,-3 0-4-16,2 4 1 0,-2 0 1 0,3 3 0 16,-2 4-3-16,2-1 3 0,1-2-5 0,0 0 2 15,5 1-3-15,-2 0-4 0,2-1-4 0,2 2-1 16,0-4 2-16,4 1-5 0,0-1-5 0,2-2 1 16,2-2-3-16,-2-1 5 0,6-2-6 0,-1-1 1 15,5 0-2-15,3 0-2 0,0-4-1 0,-4-1-1 16,7 0-1-16,-1-4 3 0,-1 0-1 0,0-1-1 15,-3-2-2-15,4 0 3 0,-1-3-3 0,-8 3-1 16,9-5 1-16,-8 3 4 0,0-4-5 0,1-2 6 16,-6 3-1-16,3-3-1 0,-1-3 3 0,1 1 1 15,-4-2-4-15,-4 0 2 0,2 0 1 0,-1-3-1 16,-2 1 4-16,0 1-3 0,-2-2 1 0,-1 4 5 16,-1-1-1-16,-1-1 0 0,-1 7 5 0,-2 1-2 15,3-1 4-15,-7-1-8 0,1 5-1 0,-2 0-3 16,-5 4 3-16,-1-2-5 0,-3 5-6 0,-2 0-15 15,-3 3-19-15,-2 5-23 0,0 1-33 0,2-1-46 16,2 1-35-16,6 3-58 0,0-2-115 0,2 1-370 0,2-1 163 16</inkml:trace>
  <inkml:trace contextRef="#ctx0" brushRef="#br1" timeOffset="146435.745">22420 7321 37 0,'0'0'81'0,"5"-4"-12"0,-2 0 5 15,2 2-5-15,-3-4 2 0,1 4 1 0,2-2-4 0,-1 0 1 16,-3 0 2-16,3 0-4 0,-1 2 2 0,-2-1-14 16,-1 3 7-16,1-7 6 0,0 4-6 0,-1 3 5 15,2-5 4-15,-2 5-5 0,1-2 3 0,-1 2-3 16,0-4-4-16,0 4-10 0,0 0 2 0,0 0-3 16,0 0-1-16,0 0-8 0,0 0-5 0,-6-3-6 15,6 3-3-15,0 0-1 0,-12 4-3 0,7-1-2 16,-5 2 1-16,4 2-5 0,-4-2 3 0,4 4-4 15,-3 0 1-15,-2 4 1 0,3 2 5 0,-1-1-2 16,1 4 0-16,1-1 2 0,0 4-4 0,0-4 0 16,2 8 0-16,1-7-4 0,3 2 4 0,1-2-4 15,1 2-1-15,3-3-6 0,0 0 4 0,2 3 0 16,0-5-5-16,3-1 1 0,1-2 1 0,4-1-3 16,1 0-1-16,2-4 4 0,0 2-5 0,2-4 4 15,2-2-3-15,-2 0-2 0,1-6-3 0,1 3 6 16,-3-4-1-16,3 1-2 0,-2-2 2 0,-2-2-4 15,-6 1-2-15,5-3 3 0,-6 2 3 0,4-3-2 16,-5 0-2-16,1-3 3 0,-3 3 3 0,-3-6-5 16,2-1 1-16,-3-2 1 0,-2-7-2 0,-2 2 0 15,-1 3 3-15,0-5 2 0,-3 0 1 0,-1 0 5 16,-2 1-4-16,-3 1 7 0,2 6 2 0,-5-5-1 16,4 8 5-16,-2-2-2 0,1 5 0 0,-4-2-1 15,-2 4-2-15,0 2-3 0,-4 4-4 0,0-3-8 16,1 7-24-16,-11 0-23 0,0 7-33 0,6 1-40 15,-2 1-42-15,2 1-38 0,0 2-140 0,10 4-363 16,0-1 161-16</inkml:trace>
  <inkml:trace contextRef="#ctx0" brushRef="#br1" timeOffset="147586.253">23773 8113 3 0,'0'0'87'0,"0"-6"-12"0,2 2-5 0,-2 4-5 15,1-8-8-15,-1 5-1 0,0-3-12 0,0 6 14 16,0-8-2-16,-1 5 1 0,1 3 0 0,-2-9 4 16,2 4-6-16,-2 1 0 0,-2 0 1 15,3 0 2-15,-2 0-3 0,2 0 4 0,-3 0-2 0,4 4 1 16,-9-5-15-16,3 5 7 0,-2-3-8 0,8 3-2 15,-13 0 7-15,3 3-3 0,-3 1-5 0,3 0 2 16,-4 0-1-16,1 1 2 0,3 2-5 0,-5 1 5 16,1 1-6-16,0 2 6 0,3 0-10 0,-1 4 8 15,3-1-2-15,0 2-7 0,1 2 3 16,-1 6-3-16,3 2 0 0,6-6-3 0,-7 4-5 0,7-4 3 16,0 5-10-16,3-7 4 0,1 2 2 0,1-1-2 15,4 5-5-15,0-6-2 0,0-1 2 0,3-3 1 16,0 2-7-16,1-3 3 0,2-1-2 0,0-2-4 15,3-3 4-15,-2 0 0 0,2-2-5 0,-1-3 0 16,1-2 5-16,0 0-3 0,4-2-2 0,-11 0 0 16,10-7 0-16,-3 3 0 0,-2-4-2 0,2-1 0 15,-1 0 4-15,-2-4-3 0,0 1-3 0,2-5 1 16,-3 4 1-16,-5-2 0 0,0-2-2 0,4-5-2 16,-8 6 1-16,0-8 5 0,0 2 4 0,-5-2-5 15,0-1 6-15,0 0 3 0,-2 1 2 0,-2 1 4 16,-3 6 10-16,2 2-1 0,-5 2 3 0,0-2-2 15,-2 5-7-15,-7 1-5 0,1 1-1 0,-10 3-17 16,1 4-26-16,-3 3-35 0,-1 8-47 0,-4-3-51 16,1 6-51-16,0 1-130 0,-1 0-368 0,2 0 163 0</inkml:trace>
  <inkml:trace contextRef="#ctx0" brushRef="#br1" timeOffset="157631.696">20911 5225 86 0,'0'-4'132'0,"0"4"-5"0,0 0-17 16,0 0-2-16,0-5-17 0,0 5-8 16,0 0-11-16,0 0-3 0,0-5 7 0,0 5-6 15,0 0 1-15,0 0-3 0,0 0 2 0,0 0 6 16,0 0-5-16,0 0-1 0,0 0-7 0,0 0 0 0,0 0-5 15,0 0 0-15,0 0 3 0,-4 14-1 0,-1-3-2 16,1-1-1-16,-3 6-3 0,-1 2-1 16,-4 5-4-16,3-6-6 0,-2 7-1 0,5-5-2 15,-1-2-6-15,-1-1-3 0,-1-1-2 0,5 3-1 16,-2-2-6-16,1-1 0 0,3 0-4 0,0-5-2 0,2 1-4 16,0-3 2-16,0 1-6 0,0-3 1 0,2 0-1 15,0 0-2-15,2 0 3 0,3-2-4 0,0 0-3 16,1-1 0-16,2-1 5 0,5 0 1 15,-2-2-3-15,6-2 0 0,-1 1-3 0,4-1 1 16,-2-3 0-16,2 5-4 0,-1-2 1 0,-1-1-1 0,-1-1-3 16,0 1 0-16,0 1-8 0,-1-1-11 0,-4 2-17 15,2-2-22-15,-2 2-21 0,-4 0-20 0,-1-2-22 16,1 0 5-16,-2 3-17 0,0-3-6 16,-3-1-21-16,-3 2-86 0,1 0-269 0,-3 2 119 0</inkml:trace>
  <inkml:trace contextRef="#ctx0" brushRef="#br1" timeOffset="157940.31">21077 5395 127 0,'-2'-5'173'0,"0"0"7"0,2 0-7 0,-4 3-1 16,4-2-9-16,0 4-5 0,-4-5-5 0,4 5-14 16,-3-6-6-16,3 6-11 0,0 0-9 0,0-4-6 15,0 4-7-15,0 0-2 0,0 0-7 0,0-5-10 16,0 5-3-16,0 0-7 0,0 0-1 0,0 0 2 15,0 0 5-15,3 17-2 0,-6-10 3 0,6 10-6 16,-3-3-3-16,-3-2 7 0,3 8-15 0,-1-3 3 16,-2 2 0-16,1 7-6 0,0-1 14 0,-2-5-18 15,0 6-5-15,1-8-6 0,-1 2 1 0,-4 4-5 16,6-6-9-16,-3 1 6 0,1-4-11 0,0 1 5 16,1-1-7-16,1-4 0 0,-1 2-6 0,-1 1 0 15,2-4 0-15,1 0 0 0,-1-5-9 0,0 6-1 16,0-7-7-16,1 2-16 0,-1 0-24 0,2-2-45 15,-3-1-50-15,0 0-57 0,3-3-68 0,-7 1-256 16,0-1-558-16,7 0 248 0</inkml:trace>
  <inkml:trace contextRef="#ctx0" brushRef="#br1" timeOffset="164751.548">22213 5271 29 0,'0'-7'74'0,"4"5"-5"0,-4 2-7 16,0-5 7-16,0 5-12 0,0-5-6 15,6 2 0-15,-6 3 2 0,4-4 0 0,-4 4 0 16,4-4-1-16,-3 1 7 0,3 1-5 0,-4 2 1 15,4-5-1-15,-4 5 3 0,3-3-3 0,-3 3 1 0,0 0-2 16,1-4-5-16,-1 4 0 0,0 0-3 16,0 0-3-16,0 0-2 0,3-1-1 0,-3 1-2 15,0 0-7-15,0 0 5 0,0 0-7 0,0 0-8 16,0 0 5-16,0 0-2 0,0 0 5 0,-6 17-5 0,1-12 13 16,1 3-14-16,-1 0 1 0,-5 2 2 0,5 0-2 15,-7 4-2-15,6-4-4 0,-3 5 6 16,0-4-5-16,-2 1-1 0,1-3-3 0,-1 3 2 15,4-1 0-15,1-1-5 0,-5 3-4 0,3-4 2 16,2 1 1-16,-4-2-1 0,5 3 0 0,-2-4-4 16,-1 3 1-16,6-3-1 0,-4 0 1 0,0-2 0 0,4 0-3 15,1 2-4-15,-2-4 5 0,2 3-2 0,-1-1 1 16,2-2 0-16,-1 0-5 0,1-3 2 16,0 9-1-16,1-8-1 0,1 3 1 0,-2-4 1 0,5 5 2 15,0-4-1-15,3 0 2 0,-2 2-1 0,3-3-11 16,4 2 14-16,-2-1 1 0,5-2-2 0,0 1-4 15,0 0-2-15,4 0 3 0,-1-2 1 0,-1 2-2 16,1-3-5-16,-1 2-5 0,0 0-1 0,0-1-17 16,-7 1-18-16,2 0-3 0,-3 1-20 0,-1-1-6 15,-1-1-7-15,-2-1-5 0,3 3-6 0,-5-3-8 16,1 0-1-16,-1 2-6 0,-4 1-82 0,6-3-205 16,-6 3 91-16</inkml:trace>
  <inkml:trace contextRef="#ctx0" brushRef="#br1" timeOffset="165124.379">22277 5420 48 0,'-1'-3'120'0,"1"3"-7"16,0 0-4-16,0 0-12 0,-3-5-3 0,3 5 3 0,0 0-15 15,0 0 8-15,0 0-6 0,-1-3-4 0,1 3 6 16,0 0-10-16,0 0 0 0,0 0-7 0,0 0-2 15,0 0 7-15,0 0-10 0,0 0-2 0,0 0 4 16,0 0-9-16,0 0 1 0,0 0 1 0,0 0 7 16,1 15 4-16,-1-9 1 0,2 5-1 0,-4 2-2 15,2 7 0-15,-1-2-3 0,1 6-3 0,-3 2-1 16,5 2-5-16,-6-7-1 0,4 8-2 0,-3-5-8 16,2 1 2-16,0 1-3 0,-2-9-3 0,3 3 0 15,0-4-6-15,0 1-1 0,0 0-2 0,0-2-5 16,-1-1 3-16,2-2-5 0,-2-2-1 0,2 2-2 15,2-3-2-15,-2-2-3 0,-1 1 1 0,1-3-2 16,1 2-2-16,-1-4 0 0,-1 1-6 0,0 0-1 16,0-4 1-16,0 7-11 0,0-7-17 0,0 0-34 15,0 0-52-15,0 0-69 0,0 0-80 0,0 0-171 16,-9-13-460-16,6 3 205 0</inkml:trace>
  <inkml:trace contextRef="#ctx0" brushRef="#br1" timeOffset="177873.987">23707 5271 50 0,'0'0'76'0,"0"0"-15"16,0 0 1-16,0 0-11 0,0-5-6 0,0 5-2 15,0 0 2-15,0 0 2 0,0 0-4 0,0 0 6 16,0 0 0-16,0 0-7 0,-2-5-2 0,2 5 5 16,0 0-10-16,0 0 11 0,-2-7-5 0,2 7-2 15,0 0 4-15,0-2-5 0,0 2-4 0,0 0-5 16,-1-6 2-16,1 6-1 0,0 0-7 0,0 0 6 16,0-5 0-16,0 5 1 0,0 0 3 0,-3-4-13 15,3 4 0-15,0 0 8 0,0 0 7 16,0 0-6-16,0 0 9 0,0 0-1 0,0-5 3 0,0 5 3 15,0 0-6-15,0 0 3 0,0 0-4 0,0 0-8 16,0 0 3-16,0 0-5 0,-14 8-1 0,7-6 0 16,0 5 7-16,-4 1-2 0,0-1-5 0,0 3 3 15,-2 2 0-15,0 0-2 0,2 4 1 0,-1 2 4 0,1-1-13 16,-2 4 7-16,-1 1-2 0,0 0-3 16,1 2 2-16,4-2-1 0,3 3 8 0,-2-2-3 15,-1 2-1-15,6-6 0 0,0-1-3 0,-1-2-3 16,0 2-2-16,4-2-1 0,0-1 1 0,2-4-6 0,0 2-2 15,3-3 1-15,0-1-2 0,4 1-1 0,-4-1-2 16,3-2 2-16,2-2-1 0,-1 1-2 16,3-2 7-16,2-2-7 0,-1-2-1 0,4 0 2 15,1 0-1-15,-2 0-5 0,0-4 1 0,3 1-3 16,-6-2 2-16,1 3 4 0,-3-5-2 0,0 2-1 0,4-4 0 16,-4 1-1-16,1 0 3 0,-4 1 0 0,4-3-2 15,-5 3 1-15,-2-4 0 0,-1 3 6 16,1-2-4-16,-2 2-1 0,-2 2 5 0,-1-1-2 15,0 2 2-15,0-5 1 0,-2 0 5 0,-3 5 3 16,2-2 6-16,-5 1-5 0,-2 1 1 0,0-1-2 0,-4 4 1 16,-2-2 1-16,-4 0-2 0,-1 2 0 15,-2 2-4-15,-6 3-6 0,-2 1-22 0,-1 1-36 16,-1 3-58-16,1-1-65 0,-2 3-212 0,-1-1-418 16,2 3 184-16</inkml:trace>
  <inkml:trace contextRef="#ctx0" brushRef="#br1" timeOffset="191133.628">22145 6355 25 0,'0'0'120'0,"0"0"-12"0,0-5-9 0,0 5-5 16,0 0-25-16,4-2 5 0,-4 2-9 0,0 0-7 15,4-4-9-15,-4 4 1 0,7-2-4 0,-7 2-7 16,3-1 8-16,-3 1-8 0,4-3 2 0,-4 3 11 16,0 0 3-16,0 0-2 0,0 0 0 0,5-2-7 15,-5 2-8-15,0 0-1 0,4-3-1 0,-4 3 1 16,1-2-4-16,-1 2-1 0,8-3-2 16,-3 2-4-16,0-2 2 0,0 0 2 0,-1 2-5 0,4-2 0 15,2 0-4-15,-1 0-2 0,1-1 0 0,3 1-3 16,-3 1 5-16,2 0-5 0,-1 0 0 15,-1 1-4-15,2 2-4 0,-3 0 9 0,3 0-8 0,-5 2-4 16,1 1 4-16,-2 0 1 0,-1 1-3 0,0 3 4 16,1 0-3-16,-4-2 5 0,-1 5-13 0,1-1 9 15,-5 2 7-15,3 1-7 0,-4-2-3 0,-3 5 2 16,0-2-4-16,-2 2 2 0,0-3 1 0,-1 2 1 16,-1-3-2-16,-2 0 1 0,0 0-4 0,-4 0-1 15,3 0 3-15,-1 1-1 0,-2-2 0 0,1-1 9 16,3 0-9-16,-5-1 0 0,2-1 1 0,5 1 4 15,2-4-9-15,0 1 4 0,2-2 1 0,2-2-4 16,1 2-3-16,0-2 1 0,4-2-1 0,-4 4-6 16,3-2 6-16,1-2 5 0,0 0 2 0,11 1 4 15,-3-1-1-15,7-1-4 0,-2 0 4 0,6-2-6 16,3 0 3-16,0 2 1 0,5-5 0 0,1 1-1 16,1 0 7-16,2 3-1 0,-2-5-1 0,3 2 1 0,0 0 2 15,-1 1 0-15,-1 1 1 0,1-2 1 16,0 3-7-16,-11-1-1 0,0 0 0 0,1 2 2 15,-10 1-3-15,2-1 0 0,-4-1 0 0,-1 2 6 16,2 0-7-16,-5-2 0 0,2 2 0 0,-7 0 6 0,7-1 4 16,-7 1-1-16,8 0 3 0,-8 0-3 15,0 0 0-15,0 0-3 0,9 0 0 0,-9 0-4 16,0 0-7-16,0 0-1 0,4-3-27 0,-4 3-57 16,0-4-77-16,0 4-189 0,-4-6-380 0,0 2 168 15</inkml:trace>
  <inkml:trace contextRef="#ctx0" brushRef="#br1" timeOffset="197923.327">23641 6316 111 0,'0'0'132'0,"0"0"-21"16,0 0-7-16,0 0-6 0,0 0-16 0,1-2 0 15,-1 2-3-15,0 0-3 0,0 0 3 0,0 0-2 16,0 0-9-16,0 0 2 0,0 0-5 0,0 0 6 15,0 0 0-15,0 0-3 0,0 0-3 0,0 0-1 16,0 0-3-16,0 0-4 0,0 0-3 0,0 0-9 16,0 0-2-16,0 0 5 0,0 10-2 0,-1-5 2 15,-2 4 2-15,-2 2-5 0,1 0-4 0,-4 3-2 16,2-2 2-16,0 5-6 0,-1-2-4 0,-2 0 1 16,5 0-6-16,-3-3-2 0,4-1-2 0,-2 2 0 15,3-1-8-15,-1 0 2 0,2 0 2 0,-1-3-8 16,1 0 1-16,-1-2 0 0,5 1-4 0,-3 0 3 15,4-4-1-15,0 2-1 0,0 0 1 0,0-2-7 16,7 0 4-16,-3-1-3 0,3-1 0 0,2 0 1 16,4-1 2-16,3-2-4 0,1 1-4 0,-2-2 6 15,1 1-1-15,3 1-4 0,-2-2 2 0,6 0-2 16,-4 2-4-16,-5-2-6 0,1 2-9 0,2-3-7 16,-3 1-22-16,-6 1-1 0,1-3-18 0,4 3-8 15,-4-3-12-15,-3 3-14 0,2-2-7 0,-3 0-11 16,-3 1-2-16,2-2-4 0,-3 0-7 0,-1 2-106 15,-1-3-258-15,-3 2 114 0</inkml:trace>
  <inkml:trace contextRef="#ctx0" brushRef="#br1" timeOffset="198225.063">23845 6452 73 0,'0'0'124'0,"-8"-3"-1"0,5 2-11 16,3 1-5-16,0 0 3 0,-7-3-8 0,7 3 2 15,0 0-8-15,0 0-8 0,0 0-1 0,0 0-3 16,-1-3 1-16,1 3-4 0,0 0 3 0,0 0-4 16,0 0-1-16,0 0-3 0,0 0 1 0,0 0 13 0,-3 10 3 15,3-5 3-15,0 3-2 0,-2 1-2 16,0 3-4-16,2 0-2 0,-1 5-2 0,0 0-9 16,-3 1 4-16,3 0-11 0,-1 1-4 0,1 1-7 15,0-3 0-15,0 2-4 0,1 0-4 0,-3-2-6 0,3-1-3 16,0 4-6-16,0-5 0 0,0 2-4 0,0-7-2 15,0 2-2-15,0-2-9 0,-1 0 0 0,1 0 0 16,0-1-6-16,0-2-2 0,0-1-14 16,1-2-28-16,-1 0-40 0,0-4-53 0,-3 9-57 0,1-6-77 15,2-3-178-15,0 0-473 0,0 0 209 0</inkml:trace>
  <inkml:trace contextRef="#ctx0" brushRef="#br1" timeOffset="205262.272">23538 7427 62 0,'0'0'111'0,"0"0"-14"0,0 0-12 0,0 0-13 15,0 0 2-15,0 0-7 0,-5-3-1 0,5 3-1 16,0 0-1-16,0 0 5 0,0 0 0 0,0 0 3 15,0 0-1-15,0 0 3 0,0 0 0 0,0 0 8 16,0 0 0-16,0 0-7 0,0 0-1 0,0 0-5 16,0 0-10-16,0 0 0 0,0 0-7 0,5-9-6 15,-5 9-4-15,0 0-7 0,4-3 1 0,-1-1-5 16,-3 4-5-16,6-1 2 0,-3 0-6 0,3-2 2 16,-1 0-8-16,0 1 0 0,-1-2-3 0,4 1-1 15,-1 2 2-15,2 0-2 0,-1-2-6 0,1 0 2 16,1 2-2-16,-2 0-1 0,3-2 1 0,0 2-1 0,-4 1 0 15,4 0-1-15,-3 1 1 0,0 3-2 0,-1-1 0 16,0 1-3-16,3-2 3 0,-6 5 1 16,1-2-3-16,-1 0 4 0,1 4-6 0,-3 1 6 15,-2 0 1-15,0-1 0 0,-3 3-2 0,-2-2 4 0,-3 5 1 16,3-3-3-16,-5 0-1 0,-2 2 2 0,3 1-5 16,-3-3 5-16,1-2-2 0,2 2-2 0,-3-4 0 15,1 4 1-15,1-3-1 0,1-1-3 16,0 0 4-16,0 0-3 0,1-2 3 0,1-2-4 0,3 1 1 15,0-3-2-15,1 3 3 0,0-1 1 0,-2-3 1 16,5-1-4-16,-4 4 1 0,4-4 0 0,0 0 1 16,0 0-1-16,12 3 5 0,-6-3 3 15,-6 0 2-15,22-3 6 0,-10 1 1 0,8-3 0 16,1 3 2-16,8-3 5 0,0-2 3 0,2 2 5 0,3-3 5 16,0-1 3-16,-1 4 0 0,2-2-2 0,-2 2-5 15,-2-2-1-15,-3 3-3 0,-5 0-2 0,-3 0-3 16,0 4-2-16,-7-1-4 0,-1 0 0 0,-1 1-5 15,-1-3 3-15,-3 3-3 0,0 0 3 0,-1 0 3 16,0 0-3-16,-6 0 4 0,8-2-3 0,-4 1-1 16,-4 1 0-16,0 0-3 0,0 0-3 0,9 1 1 15,-9-1-1-15,0 0-3 0,0 0 0 0,0 0-2 16,0 0-20-16,0 0-32 0,0 0-65 0,0-7-83 16,0 7-261-16,-8-5-490 0,3 2 216 15</inkml:trace>
  <inkml:trace contextRef="#ctx0" brushRef="#br0" timeOffset="-204546.827">19610 6359 79 0,'0'0'127'0,"-1"-5"-14"0,1 5-10 0,0 0-7 15,0 0-14-15,0 0-7 0,0 0 3 16,0 0-1-16,0 0 5 0,0 0-3 0,0 0 3 16,0-4-1-16,0 4-4 0,0 0 6 0,0-4-2 15,0 4-2-15,0 0 4 0,1-5 1 0,-1 5-3 0,0 0 0 16,-1-5-2-16,1 5-5 0,0-4-6 0,0 4-2 16,-1-5-1-16,1 5-6 0,0 0-1 0,0 0-2 15,1-6-6-15,-1 6-4 0,0 0-2 16,0 0-4-16,0 0-4 0,-1-4 0 0,1 4-5 0,0 0-1 15,0 0-2-15,0 0-2 0,0 0 0 0,0 0-2 16,0 0-3-16,0 0 3 0,0 0-1 0,0 0-2 16,0 0-6-16,0 0 2 0,0 0-3 15,0 0-1-15,0 0-1 0,-3 14 8 0,2-7 9 16,-2 1-10-16,2 1-2 0,-3 2 2 0,0-1-2 0,-1 2 2 16,4-1 0-16,-7 1-3 0,5 2 3 0,0-6-1 15,-5 6-4-15,4-2 2 0,-1 3-1 0,-2-1 0 16,2-2-1-16,1 0-1 0,-3 2 1 0,2 2-5 15,-4 0 0-15,2-3 1 0,0 3-2 0,-1-3 1 16,2-2 1-16,0-1-2 0,-2 1-4 0,4-2 1 16,-1 0 8-16,1 1-8 0,2-5-3 0,-3 0 0 15,2 1-2-15,1-3 0 0,2 2 5 0,-2-2-1 16,2-3 0-16,-1 6-4 0,1-6 0 0,-3 3 1 16,2 0 1-16,1-3 0 0,0 0-5 0,0 0 4 15,-2 4-1-15,2-4-2 0,0 0 0 0,0 0-3 16,-2 3 2-16,2-3 3 0,0 0-2 0,0 0-1 15,0 0 3-15,12 0 0 0,-12 0 0 0,10-2 0 16,2 0 0-16,-6 0-3 0,5 1 3 0,-2-3-1 16,3 1-3-16,2 0 3 0,-3 1-1 0,3 1 2 15,1-1 0-15,2 0 2 0,-5 2-6 0,2-3 3 16,4 2-2-16,1-1 9 0,-1 2-7 0,0-1-3 16,-1-2 2-16,0 2-2 0,-6 0 0 0,4 1-2 15,-4-3-7-15,3 3-13 0,-1 0-8 0,-8-2-19 16,4 2-8-16,0 0-11 0,-4-2-12 0,-1 1-11 15,-4 1-20-15,9-4-17 0,-4 1-17 0,-4 1-20 0,3-1-14 16,-4-1-14-16,0 4-119 0,-5-6-343 16,0 2 152-16</inkml:trace>
  <inkml:trace contextRef="#ctx0" brushRef="#br0" timeOffset="-204123.104">19656 6544 80 0,'-2'-6'130'16,"-1"4"2"-16,3 2-3 0,-2-4-2 0,0 1 1 0,2 3-6 16,0 0 2-16,0-7-11 0,0 7-2 15,0 0-9-15,-1-5 0 0,1 5-6 0,0 0-2 16,0 0-6-16,0 0-3 0,0 0-1 0,0 0-6 16,0-4 2-16,0 4-7 0,0 0 2 0,0 0-7 0,0 0-3 15,0 0-8-15,0 0-4 0,0 0 5 0,0 0 4 16,0 0 4-16,3 12-5 0,-3-8-1 0,1 3-2 15,0 2-1-15,-2-1-1 0,1 3 1 16,1-1-4-16,-1 3 3 0,3-1-1 0,-3 5-4 0,0 0-3 16,-3 0 1-16,7-2-1 0,-2 2-3 0,-2 1-1 15,2-1 4-15,-1 1-4 0,-1 1-2 0,0 1 1 16,4 4 2-16,-4-5-6 0,3-2 1 0,-3 2-5 16,3 0 1-16,-3-1-8 0,4-2 5 0,-4-1-2 15,1 0-3-15,-1-5 2 0,0 1-9 0,0-3 14 16,-1-1-13-16,1 0-6 0,1 1 2 0,1-3 0 15,-1-1-6-15,-1 0-1 0,1 1-3 0,-1-1 0 16,1-2-1-16,-1-2 3 0,-2 6-4 0,2-6 0 16,0 4-1-16,0-4 12 0,0 0-15 0,0 0-19 15,0 0-27-15,0 0-41 0,0 0-50 0,0 0-65 16,-13-12-60-16,12 8-74 0,-6-1-175 0,4 1-550 16,-4 0 244-16</inkml:trace>
  <inkml:trace contextRef="#ctx0" brushRef="#br0" timeOffset="-195353.541">19596 7596 45 0,'0'0'63'0,"0"0"-10"16,0 0-5-16,0 0-7 0,0 0 1 0,0 0-11 16,0 0 3-16,0 0 0 0,0 0 4 0,0 0-10 15,0 0 3-15,0 0 0 0,0 0 1 0,0 0 4 16,0 0-4-16,0 0-1 0,0 0-2 0,0 0 3 16,0 0-1-16,0 0-2 0,0 0-4 0,0 0 3 15,0 0-5-15,0 0 2 0,0 0-3 0,0 0-2 16,0 0-6-16,0 0 6 0,0 0-2 0,0 0-7 0,0 0 5 15,9-9-3-15,-5 7-2 0,-4 2 3 16,0-3-7-16,0 3 8 0,6-7 1 0,-6 4 1 0,4 1-5 16,-1-3 11-16,-3 5 2 0,2-4 1 0,-2 0-7 15,3 3 0-15,-3-5 3 0,0 0 1 0,0 2-3 16,0 4 0-16,4-4 3 0,-3 1-2 0,-1 3 0 16,0-6 4-16,0 6-7 0,0-5-2 0,0 5 2 15,0 0 0-15,3-2-4 0,-3 2-1 0,0 0-9 16,0 0 6-16,0 0-3 0,0 0 2 0,0-4-6 15,0 4 4-15,0 0-2 0,0 0-2 0,0 0 12 16,0 0 7-16,0 0 9 0,-3 11-4 0,3-5 6 16,-5 4 4-16,2 0-1 0,-2 7-5 0,1 0 1 15,-3 7 1-15,-1 3-5 0,3-8 7 0,-7 6-4 16,4 0 2-16,-3 0-2 0,2 0-2 0,-1 0 0 16,-1-3 0-16,4-4-1 0,1 0-1 0,-2 0-2 15,4-2-6-15,0-4 5 0,1 1-6 0,0-1-5 16,0-4 1-16,1 2-2 0,1-3-1 0,-1 0-2 15,2-1-2-15,-1-1 0 0,2 1-1 0,-1-3-4 16,0 1 1-16,0-4 0 0,0 0 3 0,4 3-2 16,0-1 0-16,-4-2 0 0,0 0-2 0,13-5 7 15,-7 2-4-15,2 1 2 0,-2 0-6 0,3-4 2 0,3 2-5 16,-3 0 3-16,2 0 2 0,-1 0-2 0,3-1 1 16,-4 1-2-16,1 3-2 0,-1-3 2 15,4 1 0-15,0 0 0 0,-3 1-2 0,0 0 1 16,2 1 0-16,-1-1-7 0,2-1 2 0,-2 1-4 0,-1 2-3 15,1-2 6-15,1 1-2 0,-1-2-4 0,-1 3 1 16,-1 0-5-16,0 0-2 0,0 0-4 16,-3 0-6-16,-6 0-9 0,12-1-10 0,-3 1-4 15,-9 0-5-15,9 0-5 0,-9 0 3 0,9 0-5 0,-9 0-11 16,8-3-4-16,-6 2-9 0,2-2-1 0,-4 3-4 16,1-5-3-16,-1 5-11 0,3-5-9 0,-3 5-61 15,0-4-190-15,0 4 85 0</inkml:trace>
  <inkml:trace contextRef="#ctx0" brushRef="#br0" timeOffset="-194885.887">19693 7769 60 0,'0'0'80'0,"0"-5"-4"0,2 2 3 16,-5-1 1-16,3 4-5 0,3-7 13 0,-3 3-3 15,1 2 8-15,0-3-5 0,-1 5 11 0,2-7-9 16,-2 3 6-16,0 4-5 0,0-5 1 0,0 2-2 16,0 3 1-16,1-5-5 0,-1 5 2 0,0 0-4 15,1-5 0-15,-1 5-7 0,0 0-4 0,0 0-1 16,0 0-10-16,0 0 0 0,2-3-5 0,-2 3-3 16,0 0-2-16,0 0-1 0,0 0-11 0,0 0-3 15,0 0-3-15,0 0 8 0,0 0 0 0,0 0 4 16,0 13-3-16,2-6-2 0,-2-2-1 0,0 5-1 15,1-2-1-15,0 3 0 0,-1 2 0 0,0-1 0 0,1 1-3 16,-2 3 0-16,2 0 2 0,-2 1-3 0,1 3-1 16,1-3-4-16,-2 0-1 0,0-1 15 15,1 4-11-15,-1-4-5 0,2 2 9 0,-1 0-14 0,-1 0 1 16,2-1 10-16,-4-1-14 0,5 1-1 0,-2-5-2 16,0 1 7-16,0-1-10 0,0 0-2 0,1-2 2 15,-1 2-5-15,0-5 4 0,0 3-3 16,1-5-1-16,-1 2 0 0,0 0-2 0,1 0 0 0,-1-2 2 15,2 0-5-15,-2-2 3 0,1 2-2 16,-1-5-1-16,0 4 0 0,0-4 1 0,0 0-3 16,-1 5 1-16,1-5-3 0,0 0-8 0,0 0-22 15,0 0-46-15,0 0-53 0,0 0-77 0,0 0-69 0,-9-9-197 16,7 4-510-16,0-1 226 0</inkml:trace>
  <inkml:trace contextRef="#ctx0" brushRef="#br0" timeOffset="-187019.627">18224 8880 25 0,'0'0'87'0,"0"0"-11"0,0 0-2 0,0 0-12 16,0 0-4-16,0 0-2 0,0 0-5 0,0 0 13 15,0 0-8-15,0 0 2 0,0 0 5 0,-5-3 1 16,5 3 2-16,0 0 1 0,1-3 1 0,-1 3-2 16,1-5 7-16,-1 5-1 0,1-6 5 0,-1 6 0 15,0-5 1-15,0 5-2 0,2-4-2 0,-2 4-2 16,0 0-2-16,-2-5 0 0,2 5-4 0,0 0 2 0,2-5-10 16,-2 5-1-16,0 0 0 0,0 0-7 15,0 0-3-15,0-4-4 0,0 4 1 0,0 0-4 0,0 0 2 16,0 0-2-16,0 0 1 0,0 0-2 15,1-4 1-15,-1 4-2 0,0 0 0 0,0 0 1 0,0 0-3 16,0 0-2-16,0 0-1 0,0 0 0 0,0 0-5 16,0 0-3-16,0 0-2 0,0 0 1 15,-3 17 6-15,1-6 4 0,-1 6 0 0,-3 1-1 16,4 1-1-16,-6 5-3 0,4 0-2 0,-1-3-2 0,1-1-1 16,-3 4-7-16,4-4 5 0,-1-3-2 0,0 9 2 15,2-6-4-15,-2-6-2 0,1 2-3 0,1 0 1 16,0-4-3-16,1-3-1 0,0 2 0 15,-3-4-1-15,4 0 0 0,4 0-2 0,-8-2 1 0,4 0-3 16,4-1 0-16,-4 0-3 0,0-4 4 0,-4 8 0 16,4-7-6-16,0 3 7 0,0-4-2 0,0 5-3 15,0-5 1-15,0 0-4 0,4 2-1 0,-4-2 2 16,0 0 3-16,0 0-4 0,0 0 1 0,0 0-2 16,13-7 4-16,-7 6 0 0,3-4-3 0,2 2 1 15,1-2 0-15,1 0 1 0,-2 0-2 0,8-1 3 16,-6 2-1-16,5 0 1 0,-8 1 1 0,9-1-3 15,-2 1-2-15,-3-1 2 0,-2 4 0 0,4-1-1 16,-3-1 0-16,6 2-2 0,-7 0-1 0,2-1 4 16,0 1 3-16,-3-2-5 0,3 2 4 0,-1 2-5 15,-2-4 1-15,1 4 1 0,-3-4 2 0,1 0-2 16,-1 2-2-16,0-1 3 0,-1 1-2 0,-8 0 1 16,11-3-7-16,-7 3-7 0,-4 0-13 0,7-3-16 15,-6 0-18-15,-1 0-19 0,0 3-8 0,-3-6-14 16,3 6-12-16,-6-8-4 0,1 4-10 0,-3 3-5 0,-1-4 2 15,3 2 1-15,-1-1 1 0,1 0 2 16,-5 0 9-16,2 0-3 0,-1-3 7 0,0 2 13 16,1 3 1-16,0-3 14 0,3-1 5 0,-4 2 14 15,3 2 10-15,2-3 17 0,-2 0 12 0,0 0 12 0,4 3 3 16,-3-2 22-16,1-1 0 0,0 2 12 0,0 0 5 16,1-1 9-16,-1 1 10 0,3-1 14 0,-2 3-3 15,2-4 12-15,2 5 4 0,-3-4 2 16,3 4-2-16,-3-2 0 0,3 2-1 0,0 0 0 15,0 0 0-15,0 0-2 0,0 0-2 0,0 0-6 0,0 0 4 16,0 0 6-16,0 0 12 0,-3 11-1 0,3-6-2 16,-1 5-4-16,1-1 1 0,0 1-2 15,-1 2 1-15,1 7-6 0,0-2-5 0,1 1 1 0,-1 3 0 16,1-3-6-16,1 0-1 0,-4 2-4 0,4-1 3 16,-2 1 2-16,0-1-10 0,0 0-4 0,1-1-1 15,2 0-5-15,-2-2 1 0,0 1-12 0,0-1 2 16,1-3 11-16,-2-3-19 0,0 3-4 0,1-3 6 15,-1 0-6-15,0-4-1 0,1 2 5 0,-1-1-14 16,2 0-3-16,-2-1-8 0,1-2-10 0,-1 1-22 16,-1-2-29-16,-1 2-43 0,2-5-41 0,-2 4-58 15,2-4-56-15,0 0-210 0,0 0-511 0,-11-10 226 16</inkml:trace>
  <inkml:trace contextRef="#ctx0" brushRef="#br0" timeOffset="-184044.843">19835 8451 94 0,'0'0'162'0,"0"-5"-11"0,0 5-5 0,0 0-13 16,0 0-11-16,0 0-4 0,-1-4-12 0,1 4 1 15,0 0-3-15,0 0-3 0,0 0 0 0,0 0-1 16,0 0-1-16,0 0-1 0,0 0 0 0,0-6-5 15,0 6 6-15,0 0-8 0,0 0-7 0,0 0-5 16,0 0-6-16,0 0-3 0,-13 15 1 0,9-7-4 16,-2 3 3-16,-4 4-7 0,-2 2-2 0,-1 9 1 15,2-2-5-15,-2 0 0 0,3 1-4 0,-3 2-2 16,3-2-6-16,-1 4-1 0,-1-1-7 0,3-2-3 16,4 2 1-16,2-5-5 0,-1-1-5 0,4 2 0 15,0-5-4-15,2-2-5 0,0 0-2 0,3-2 1 16,1-5-1-16,-1 1-1 0,3-1-1 0,0 2-6 15,0-4 2-15,4 1-1 0,-1-5-2 0,6 0 6 16,-5 0-6-16,1-2-4 0,6-1 6 0,-1-2-5 16,1-4-1-16,-1 1-1 0,0 2 0 0,-3-5 0 0,-2 1 0 15,-1 2-2-15,-1-4 2 0,-2 1-1 16,1 1 4-16,-2-2-3 0,-4 3 2 0,2-2 3 16,-4 0-2-16,-1 0-8 0,0 1-1 0,-1-3 3 15,-1 4 1-15,-2 0 0 0,-1-2-1 0,-2 4 0 0,-2 0 2 16,-4 1-4-16,-3 0 5 0,-4 4 6 15,-3 1-11-15,-7 2 2 0,-3 6-20 0,2 0-25 0,-4 0-40 16,0 2-57-16,2 0-69 0,0 3-275 16,-1-4-530-16,3-2 234 0</inkml:trace>
  <inkml:trace contextRef="#ctx0" brushRef="#br0" timeOffset="-178943.636">20889 7402 90 0,'0'0'127'0,"0"0"-15"0,0 0-6 0,0 0-23 0,0 0 5 16,0 0 1-16,0 0-15 0,0 0 4 0,0 0 4 16,0 0-3-16,0 0-3 0,0 0-2 0,0 0 2 15,0 0-1-15,0 0-2 0,0 0-1 0,0 0-6 16,0 0-10-16,0 0 6 0,0 0-3 0,0 0-3 15,0 0 1-15,0 0-9 0,0 0 0 0,0 0-3 16,0 0-3-16,0 0-3 0,0 0-4 0,0 0 1 16,0 0-5-16,-6-11-6 0,6 11 0 0,0 0-5 15,0 0-4-15,1-5 0 0,-1 5-3 0,8-5-1 16,-8 1-3-16,6 1-2 0,-2 0 3 0,0 0-2 16,0-3-1-16,0 1 2 0,-1 2 1 0,4 1-6 15,-1-1 1-15,-2 0 0 0,1 0 0 0,4 3 0 16,-1 0-3-16,-2 0 0 0,-6 0 2 0,17 4 0 15,-11 1 0-15,3 0 0 0,-1 0 1 0,3 4-2 16,-3 1 0-16,0-1 1 0,2 7 1 0,-4-7 3 16,-1 1-2-16,2 5-1 0,-2-5-5 0,-2 1 6 15,-1 1-1-15,0-1-2 0,-2 1 3 0,2-1 0 16,-2 2 1-16,-4-4-5 0,-1 2 0 0,1 2 2 0,0 1 0 16,-2 1 2-16,-1-3 1 0,0-2-1 0,-2 0-1 15,-4 1-1-15,0 0 2 0,0 0-4 16,-2-1 2-16,2 1-2 0,-3-1 0 0,8-2 2 15,-2-3 1-15,-3 0 0 0,4 2 3 0,1-4 2 0,3 1 1 16,-1-2 2-16,0 4-3 0,3-4 0 0,-1-2-2 16,0 3-3-16,4-3-3 0,-4 2-1 15,4-2 1-15,0 0 3 0,0 0 1 0,0 0 3 16,8 4 3-16,-3-4 1 0,-5 0 1 0,14-1 3 0,-1 1-1 16,0-1 2-16,4-1-3 0,4 2 1 0,-3-2 3 15,3 2-3-15,8-3 0 0,0 1 2 0,-8-1-1 16,8-2 2-16,-2 3-3 0,4 1 3 0,-3-3 1 15,3 1-1-15,-3-2-6 0,-7 5 10 0,2-1-10 16,-3-2 3-16,0 3-4 0,-6 0 1 0,-4 0-5 16,2 0 1-16,-5 0-2 0,1 0-2 0,-4 0 3 15,5 2-2-15,-9-2 2 0,10 0 6 0,-10 0-5 16,8-2 0-16,-8 2 2 0,3 2 0 0,-3-2-2 16,0 0 1-16,0 0 0 0,6-3-5 0,-6 3 2 15,0 0-3-15,0 0 2 0,0 0-5 0,0 0-22 16,0 0-36-16,0 0-44 0,0 0-58 0,0 0-57 15,-9 10-218-15,1-7-469 0,-1 0 207 0</inkml:trace>
  <inkml:trace contextRef="#ctx0" brushRef="#br0" timeOffset="-171844.552">21224 8396 11 0,'1'-3'121'0,"1"-2"-11"0,-1 2 2 0,2-1-2 16,-2 1-1-16,0-1-3 0,4 1-4 0,-2-3 2 0,1 4 2 15,0-3 1-15,-1 0-6 0,-1 1 2 16,1 2-13-16,-3 2-7 0,5-3 8 0,-4-1-5 16,2 1-4-16,-3 3-9 0,2-5 0 0,-2 5-8 0,2-1-3 15,-2 1-6-15,0 0-10 0,0 0-3 0,0 0-1 16,0 0-6-16,0 0 3 0,0 0 5 0,0 14 3 15,-4-3 0-15,-1 1-5 0,-2 5-2 0,-2-1 2 16,2 1 0-16,1 1-3 0,-2-1 1 0,-1 0-1 16,0 10-2-16,2-10 0 0,-1 0-6 0,-1 0-3 15,0 0-2-15,4-1-4 0,-3-3-3 0,3-1 1 16,0 0 0-16,1-2-6 0,4-2-2 0,-4 1-4 16,3-3 0-16,0 1-3 0,-2-1 11 0,6-1-14 15,-3 1 1-15,1-2-1 0,3 2 0 0,1-1-1 16,0-2 5-16,3-1-4 0,-2-1 4 0,4 1-6 15,3 2-2-15,-2-4 1 0,7 0 0 0,1-2 2 16,1-1-2-16,-1 2-1 0,0 0-1 0,-1-1-8 16,-1 1-6-16,6-1-7 0,-10-3-6 0,1 3-9 15,1 0-11-15,-2-1-5 0,0 1-7 0,-1 1-7 0,-2-1-10 16,1-2-5-16,-4 1-10 0,0 2-6 16,-1 0-3-16,1-4-15 0,-4 3-10 0,1-3-9 15,-1 2-11-15,-2 1-7 0,-1 2-96 0,0-8-273 16,0 8 121-16</inkml:trace>
  <inkml:trace contextRef="#ctx0" brushRef="#br0" timeOffset="-171564.753">21421 8558 56 0,'-3'-3'132'0,"1"0"-1"16,-2-2 6-16,0 3 6 0,2-1-4 0,2 3-3 16,-5-5 2-16,5 5-5 0,-3-6-6 0,3 6-6 15,0-3-8-15,0 3-6 0,0 0-3 16,0-4-5-16,0 4-6 0,0 0-6 0,0 0-1 0,0 0 0 15,0 0 2-15,0 0 9 0,-1 16-1 0,-2-6 0 16,3 0-1-16,0 5-3 0,0 3-1 0,-1 2-2 16,-3 3 2-16,3 6-6 0,-3-2 0 0,4 1-3 15,-3-1-6-15,2-1-4 0,1 2-4 0,0 2-4 16,1-7-4-16,2-3-12 0,-3 4-3 0,0-7-5 16,4 3-1-16,-2-1-7 0,0 2-3 0,-1-3-4 15,0-1-4-15,-1-2-4 0,-1-2-19 0,1-2-20 16,0-1-41-16,-1 0-39 0,-2 1-53 0,2-5-62 15,-3 0-66-15,-1 1-226 0,0-2-549 0,-3 0 244 16</inkml:trace>
  <inkml:trace contextRef="#ctx0" brushRef="#br0" timeOffset="-166987.659">22504 8219 77 0,'0'0'133'0,"0"0"-13"0,0 0 1 0,0 0-12 15,0 0-8-15,0 0 0 0,-5-1 4 0,5 1-13 16,0 0-1-16,0 0 5 0,0 0-6 0,0 0 2 15,0 0-4-15,0 0 2 0,0 0-3 0,0 0-2 16,0 0-4-16,0 0-1 0,0 0-6 0,0 0-7 16,0 0-3-16,0 0-6 0,0 0-6 0,0 0-6 15,0 0-3-15,0 0-11 0,0 0 1 0,0 0-2 0,9-7-2 16,-5 3-2-16,0 1-7 0,1 0-1 16,3-1-1-16,-1 2-2 0,-1-2-1 0,0 0-1 15,7-1-1-15,-4 2-3 0,-2 2-4 0,5-3 3 0,-2 2-2 16,-1 2 1-16,1 0 1 0,-1 1-3 0,-1 0 2 15,2 2-2-15,0-1 0 0,-2 4-4 16,-3-1 1-16,3 2 1 0,-1 2 2 0,-1 0 0 16,-4 4-4-16,3 1 1 0,-2 1 0 0,3-4 0 0,-3 2 4 15,-3 3-1-15,0 1-4 0,-4 0 2 0,-1-1 1 16,4 1-2-16,-6-3 2 0,2 3-2 0,-3-1 0 16,-3-2-1-16,2 0 0 0,-4-2 2 15,6 0-1-15,-3-5 2 0,1 4-2 0,-2-1-7 0,5-4 4 16,-3 4 3-16,1-6-1 0,0 3 0 0,3-1-1 15,1-4 1-15,-1 1-2 0,1 1 0 0,2-1 1 16,2-3-2-16,-5 4 0 0,5-4-2 0,-4 5-1 16,4-5 3-16,0 0 2 0,0 2-2 0,0-2 6 15,0 0-1-15,15-1 0 0,-6 0 1 0,0 1 6 16,3-5 1-16,1 2 4 0,4 1 3 0,1-2 0 16,0 1-1-16,1 1 5 0,2-1 0 0,-1 1 1 15,3 2 3-15,-4-1 1 0,4-3-1 16,5 3 1-16,-6 1-2 0,1 0-1 0,0-2-2 0,4 2 2 15,-7-2-2-15,0 2-2 0,-2 0-3 0,-4 0 0 16,-3 0-4-16,-1 0-1 0,-2 0 1 0,2 0-2 16,-10 0 4-16,9-3-2 0,-4 3 13 0,-5 0-14 15,6 0 1-15,-6 0-1 0,0 0-2 0,8 0-4 16,-8 0-23-16,0 0-42 0,0 0-56 0,0 0-75 16,-14-9-63-16,5 9-195 0,-6-2-485 0,-3 0 214 15</inkml:trace>
  <inkml:trace contextRef="#ctx0" brushRef="#br0" timeOffset="-103671.513">6663 6466 8 0,'0'0'19'16,"-5"-1"-3"-16,5 1 2 0,0 0-3 0,0 0-6 16,0 0 4-16,-10 0-5 0,10 0-2 0,0 0-1 15,-10 2 2-15,7 0 3 0,-3 0-9 0,6-2 2 16,-13 0 1-16,11 3 1 0,-6-3-7 0,8 0 6 15,-8 2-4-15,4-1-3 0,0 1-3 0,4-2-4 16,0 0 3-16,-11 0-14 0,11 0-22 16,-4 2 9-16</inkml:trace>
  <inkml:trace contextRef="#ctx0" brushRef="#br0" timeOffset="-102884.566">6656 6357 21 0,'0'0'59'0,"0"0"-4"0,0 0-2 0,-3-4-1 15,3 4-4-15,0-4-9 0,0 4 0 0,0 0-2 16,0-4 4-16,0 4-10 0,0 0-2 0,0 0-2 16,0 0-4-16,0 0 4 0,0 0-14 0,0 0 18 15,-3-4-13-15,3 4 8 0,0 0-10 0,0 0-4 0,0 0-1 16,0 0-1-16,-16 5 3 0,11-2-9 15,-3-2 5-15,1 4-7 0,-4 0 3 0,2 1-1 16,-6 2 6-16,0 0-7 0,-3 2 3 0,4-2 0 16,-3 5-1-16,-6 1-1 0,3 1 0 0,-3 0 3 15,-1 2 1-15,-1-1-7 0,0 2 5 0,1 0 2 0,-2 1-3 16,0 1-2-16,-1 0 6 0,-1-1-2 16,0 3-5-16,0 0-1 0,5 0 3 0,-7-1 5 15,6-2-10-15,-1 2 6 0,-1-2-1 0,5 2-1 16,-1-2-5-16,3-2 0 0,1-4 7 0,1 1-2 15,3-2 0-15,1 1 2 0,3-2 4 0,1-1-9 16,0-3 3-16,1 1-3 0,2-2 2 0,1-1 1 16,1 0-3-16,-1 0 3 0,1-2-10 0,1-1 12 15,3-2-3-15,-2 6 4 0,1-4-5 0,1-2 2 0,-3 4 2 16,3-4-7-16,0 0 15 0,-2 3 15 0,2-3-6 16,0 0 1-16,0 0-1 0,0 0 5 15,0 0-7-15,0 0-12 0,11-8 12 0,-7 2-7 16,2 3-2-16,7-4-3 0,-4-2 1 0,0 1-6 0,6-3 4 15,2 0 0-15,-3-2 9 0,1 2-16 0,6-6 5 16,-1-2-7-16,2 2 1 0,1-2 8 0,1 1-16 16,2-4 0-16,2 0-2 0,0-2-11 0,0 0-10 15,12-7-9-15,-11 10-19 0,-1-4-20 16,-1 2-74-16,1 1-167 0,-6 2 75 0</inkml:trace>
  <inkml:trace contextRef="#ctx0" brushRef="#br0" timeOffset="-96732.602">20960 7173 31 0,'0'0'71'0,"0"0"-5"0,0 0 0 0,0 0-13 16,0 0-6-16,0 0-1 0,0 0-4 0,0 0-2 16,0 0 3-16,0 0-3 0,0 0-4 15,0 0 6-15,0 0 0 0,0 0 0 0,0 0 10 16,0 0-10-16,0 0 2 0,0 0 1 0,0 0 6 0,0 0-7 15,0 0-13-15,0 0 0 0,0 0 3 0,0 0-13 16,0 0 1-16,0 0-3 0,0 0-6 0,0 0 13 16,6-5-12-16,-6 5 9 0,9 0-10 0,-9 0-5 15,14-1 4-15,-6 1-3 0,1-2 2 0,2 2-2 16,2-2-3-16,0 2 3 0,-2 0-4 0,4-2 2 16,-2 2-4-16,6 0 8 0,-2-2-21 0,5 2 9 15,-4 2 0-15,0-2 2 0,1 2 5 16,-3 2 0-16,2-1-9 0,-1 0 12 0,0 3-9 0,-1 0 2 15,1-1 0-15,0 5 2 0,0-4-3 0,-3 3 1 16,4 0 0-16,-1 3-2 0,-2-3 6 0,3 4-6 16,-3 1 7-16,4 5 0 0,1 1-7 0,-4 0 0 15,0 1 3-15,0 1 1 0,-1 3-1 0,0-1 4 16,0-1-5-16,-5 6 2 0,2 2 4 0,-5-1 2 16,2-1 1-16,-5 2 0 0,3-4 0 0,-5 4-4 15,-2 1-3-15,3-3 1 0,-6-2 5 0,1-1 4 16,-1 1-2-16,-2-4-2 0,-3 0-7 0,3 4-7 15,-4-3 11-15,-5-1 2 0,0 0-2 0,-3-1 4 16,-4-3-4-16,-4 0 9 0,0 3-13 0,-1-2 5 16,-7-2 1-16,-1-1-6 0,-2 0 3 0,-13-1 16 15,1-2-10-15,-2-3-5 0,1-4 1 0,9-1 3 0,-14-6-5 16,-1 1 9-16,-1-2 5 0,-2-5-5 16,3-1 2-16,3-4 5 0,-1 0-5 0,4-5 1 15,0-1 5-15,16 2 3 0,-3-1 1 0,-9-8 0 0,14 0 2 16,3-1-6-16,-7-7-1 0,10 5-2 15,1-2-2-15,0-13-5 0,11 10 6 0,-1-2-8 0,5-12 5 16,5-1-2-16,4-3-1 0,7 0-5 16,3 4-1-16,4-3-2 0,10 1-2 0,5-1 4 0,7 3-3 15,8 4 0-15,-1 4-1 0,5 6-1 0,3 1-3 16,-1 8-26-16,-2 3-21 0,3 8-19 0,1 2-28 16,-3 5-31-16,-8 7-32 0,-5 1-109 0,1 4-287 15,-3 4 127-15</inkml:trace>
  <inkml:trace contextRef="#ctx0" brushRef="#br0" timeOffset="-94027.777">22518 8315 44 0,'0'0'85'0,"0"0"-12"0,0 0 6 16,0 0-14-16,-1-7-8 0,1 7-6 0,0 0 3 0,0 0-5 15,0 0-7-15,-3-5-4 0,3 5-2 16,-2-2 1-16,2 2-7 0,0 0-1 0,-1-4 0 15,0 0-2-15,1 4 1 0,-3-4-2 0,3 4 1 16,-1-7 4-16,-1 2-8 0,2 2 4 0,-1-1-8 0,1-1-10 16,0 0 14-16,1-1-10 0,2-1-3 0,-2 0 4 15,2-4 3-15,1 2-4 0,-1 0-1 16,2-3-3-16,1 2 2 0,-2-2-2 0,1 0-6 16,0 0 4-16,3-2-1 0,-1-3-3 0,-2 7 11 0,4-4-11 15,-4 4 4-15,1 0 2 0,2 1-4 0,0-2 3 16,-3 4 1-16,-1-2 1 0,6 2-3 15,-3 0 3-15,0 2-5 0,5 0-7 0,-2-1 5 16,3 2 2-16,1-1-2 0,-1 1 3 0,3 1 2 0,1 0-5 16,2 0 0-16,-2 2-7 0,1 1 9 0,3 0-3 15,-5 1 0-15,4 3 1 0,-1 1 4 0,2 3-8 16,-2 0-2-16,3 6 10 0,1 6-2 0,-2-2 3 16,0 3-5-16,-1 3 12 0,-1 0-4 0,-2 4-3 15,-2 2-1-15,-2 0-2 0,2 0-8 0,-3 1 17 16,-2 2-10-16,2-2 5 0,-5 2 13 0,2-3-16 15,-4 1 0-15,-2-2 11 0,1 0-13 0,-2-1 1 16,0 0 2-16,-1-4 4 0,-4-7-2 0,-1 3-2 16,-2-3 9-16,-4 1-5 0,-3 5-6 0,-5-3 7 15,-1-1-2-15,-4-2 0 0,-6-1-4 0,-2-3 2 16,-4-4-1-16,0-1-5 0,-6-1 1 0,-10-3 2 0,-3-3 2 16,0-5 0-16,2-4 5 0,2-5 0 15,0-3 5-15,12 3 4 0,-9-12 1 0,2-3 1 16,14 4 1-16,-5-11 4 0,3 0 1 0,8-6-3 15,2 1-2-15,5-5-5 0,9 9 2 0,8-10-4 16,1-3-11-16,6 0-6 0,5-1-12 0,5-2-28 16,8-5-34-16,13-21-40 0,-5 26-49 0,22-17-85 15,1 1-269-15,6 6 120 0</inkml:trace>
  <inkml:trace contextRef="#ctx0" brushRef="#br0" timeOffset="-33866.755">17079 14021 74 0,'-10'1'103'0,"-2"2"-10"0,-2 1-3 15,-4 0-7-15,3 3-6 0,-3 3-6 0,0-1-14 0,-5 4 6 16,-2 4 7-16,3 2-4 0,-1 3-6 15,0 5 4-15,-9 13 0 0,6 4-6 0,-2 11-1 16,4 0 2-16,-7 31-16 0,5-2 5 0,5-5-5 16,8-24-6-16,6 5-7 0,0-2 4 0,6-2-3 15,10-2-6-15,2-1-5 0,10-10-6 0,9-3-11 0,11-8-24 16,16-8-31-16,32-4-29 0,12-12-30 16,2-14-101-16,10-5-230 0,3-9 101 0</inkml:trace>
  <inkml:trace contextRef="#ctx0" brushRef="#br0" timeOffset="-33300.131">19706 13896 101 0,'-5'-4'122'16,"5"4"-4"-16,0 0-5 0,0 0-16 0,0 0-7 0,0 0-2 15,0 0-23-15,0 0 15 0,0 0 2 0,0 0 3 16,0 0 5-16,20 8-2 0,-4 1 2 16,4 8 5-16,3 5 3 0,9 14-2 0,-1 10-2 15,-2 9-7-15,6 22-4 0,-7 2-9 0,-12-20-6 0,-3 23-7 16,-6-25-7-16,-7 27-10 0,-7-25-14 15,-10 18-27-15,-3-19-38 0,-19 17-40 0,9-26-40 16,-11 0-38-16,-19 16-150 0,11-23-329 0,-22 8 145 16</inkml:trace>
  <inkml:trace contextRef="#ctx0" brushRef="#br0" timeOffset="-11265.785">24245 3810 57 0,'0'0'117'0,"0"0"-10"0,0 0 0 15,0 0-7-15,3-3-10 0,-3 3-6 0,0 0-1 16,0 0 2-16,0 0 4 0,-9 10-6 0,2-5-3 16,-2 3 2-16,-5 2-12 0,4-1-1 0,-4 2-7 15,0-3-3-15,0 4 0 0,-2 0-5 0,1-3-6 16,0 3-9-16,0-1 1 0,0-1-6 0,-2 0-3 15,4 1 0-15,-4-3-4 0,4 2-3 0,-1 1 1 16,4-5 1-16,1 0-8 0,0-1-2 0,0 1-1 16,5 0-3-16,-1-6-2 0,1 3-6 0,1 1-4 0,3-4 3 15,-7 2-8-15,7-2 2 0,0 0-1 16,0 0 7-16,0 0-6 0,17-15 3 0,-4 3 4 16,2-2-2-16,10-4-7 0,-1-1 0 0,-1 0 3 15,5-2-2-15,-2 0-1 0,3 1 4 0,-3 2-2 16,0-2 3-16,-8 11-3 0,-3-2 3 0,-3 4 6 15,-3 0-1-15,-3 4 9 0,0-2 0 0,0 3 3 16,-3 2-6-16,-3 0 17 0,1 10 5 0,-4 1 2 16,-8 14-6-16,-8 7-2 0,-6 9-13 0,-11 3-28 15,-1 2-59-15,-3-3-71 0,-19 18-174 0,24-18-345 16,-2-2 152-16</inkml:trace>
  <inkml:trace contextRef="#ctx0" brushRef="#br0" timeOffset="-890.141">16173 9447 99 0,'0'0'126'0,"0"-7"-8"0,0 7-11 0,-1-3-4 15,1 3-10-15,-3-2-5 0,3 2-3 0,0 0-6 16,0-7-2-16,0 7 1 0,0-2 1 0,0 2 0 15,0 0 1-15,-1-8-3 0,-2 5 2 16,3 3-2-16,-1-4 6 0,1 4 3 0,-4-2 2 0,4 2-3 16,0 0 3-16,0-6-8 0,0 6-6 0,0 0-6 15,0 0-4-15,0 0-2 0,0 0-10 0,0 0-5 16,0 0-1-16,0 0-3 0,-4 16-4 0,4-3-2 16,0 4-2-16,0 1-1 0,3 6-3 0,-3 2 1 15,1 0-5-15,3 0-3 0,0 3-3 0,0-2-1 16,-3 2-1-16,4-3-4 0,1-1-3 0,-3-4 1 15,-1-4-3-15,1 1-2 0,-1-1-1 0,4 1-5 16,-4-6-8-16,-1 0-16 0,1-2-17 0,1-1-17 16,-3-1-22-16,1-1-27 0,0-1-19 0,-2-2-14 15,2-3-28-15,-1-1-23 0,0 0-137 0,0 0-353 16,0 0 157-16</inkml:trace>
  <inkml:trace contextRef="#ctx0" brushRef="#br0" timeOffset="-589.609">16177 9310 94 0,'6'-5'133'0,"-2"3"-10"0,1-1-7 16,4 5-5-16,0-1-4 0,2 0-17 0,1 3 1 0,1 3-9 15,2 0-6-15,2 5 2 0,-5-2-13 16,6 2-4-16,-5 0-9 0,-3 2-2 0,3-2-7 0,-4 3 3 15,0-1-5-15,0-2 6 0,-6-2 6 16,-1 2 3-16,1 0 1 0,-3 0 2 0,-3-4 2 16,-1 6-1-16,0-6-2 0,-2 2-2 0,-3-1-1 0,0-1-7 15,0 1-5-15,-2-2-3 0,0-2-4 0,1 0-3 16,-1-3-3-16,-2 2-9 0,3-2-3 0,-2-2-11 16,2 1-19-16,1-1-25 0,1-1-20 0,1 1-26 15,0-3-24-15,1 2-21 0,2-3-23 0,4 4-136 16,-4-4-312-16,3 1 139 0</inkml:trace>
  <inkml:trace contextRef="#ctx0" brushRef="#br0" timeOffset="-68.821">16512 9585 62 0,'0'0'185'0,"2"-3"-16"16,-2 3-9-16,0 0-12 0,0 0-24 0,0 0-2 15,0 0 2-15,0 0-1 0,5 11-10 0,-4-2-5 16,-1-1-8-16,0 4-9 0,-1-1-7 0,1 5-7 16,0 0-8-16,0-1-8 0,0-3-6 0,0 0-7 15,-2 3-6-15,-1 1-4 0,1-4-5 0,2-2-19 16,-3 2-33-16,3-7-36 0,0 4-45 0,1-3-54 15,3-3-150-15,-4 3-329 0,6-4 146 0</inkml:trace>
  <inkml:trace contextRef="#ctx0" brushRef="#br0" timeOffset="626.258">17020 9772 21 0,'0'0'145'0,"3"6"-13"0,-1-1-11 15,-2-5-9-15,3 3-11 0,-3-3-4 0,1 3-12 16,3-1-7-16,-4-2-1 0,0 0 3 0,0 0 7 16,1 4 6-16,-1-4 3 0,0 0-7 0,0 0-11 15,0 0-5-15,0 0-8 0,0 0-7 0,-9-12-4 16,4 5-6-16,1 3-6 0,-1-7 0 0,-4 4-9 16,0-4 0-16,-4-1-15 0,2-5 7 0,-2 2-3 0,0-1-3 15,-4-6-5-15,1 2-1 0,0-2-3 16,4 7 1-16,-1-3 0 0,2 4 0 0,-1 2-4 0,1-1 5 15,2 5-2-15,4 1-3 0,-3 2 0 16,6 1-4-16,-3-1-3 0,2 2 2 0,0 2-4 0,3 1-1 16,0 0-2-16,0 0 6 0,0 0-6 0,0 0 3 15,0 0 1-15,0 0-1 0,8 9-1 0,-4-5 3 16,0 1-4-16,1 0 6 0,-3 2-3 0,1 3 1 16,2 0-2-16,-2 2 1 0,-2-2 2 0,0 8-3 15,-1-6 3-15,-1 4-1 0,-2-5 2 0,2 5 0 16,-4-3-1-16,5 0 4 0,-4-4 3 0,-1 3 0 15,1-3 6-15,2 0 2 0,0-2-4 0,1-1-5 16,1 0 3-16,0-1-2 0,1 1-2 0,1-3 3 16,0 0-4-16,2-1-3 0,2 1 4 0,3-6-7 15,3 1-9-15,4-1-12 0,5-4-26 0,6-3-34 16,3-2-32-16,3 0-39 0,-2 2-149 0,-4-2-325 16,4 0 145-16</inkml:trace>
  <inkml:trace contextRef="#ctx0" brushRef="#br0" timeOffset="923.435">17278 9518 146 0,'0'-3'222'0,"0"3"4"0,-2-5-13 0,2 5-18 16,-4-4-18-16,4 4-16 0,-1-3-19 0,1 3-11 15,0 0-10-15,0 0 0 0,-4 12-15 16,4-1-4-16,0 1 5 0,0 4 0 0,-3 0-5 15,1 4-4-15,2 6-3 0,-4 2-4 0,4 0 6 0,0-1-9 16,0 0-10-16,0 2-6 0,0 2-7 0,4-2-4 16,-2-4-7-16,1 3-8 0,2 2-1 0,-1-6-9 15,-2 5 1-15,3-3 2 0,-2-9-15 16,-1 3-6-16,0-2-12 0,0-2-13 0,1-4-19 0,-3 0-23 16,0-6-18-16,0 2-21 0,0-3-16 0,0-1-9 15,-1 2-22-15,-1-4-11 0,2-2-20 0,0 0-12 16,0 0-6-16,0 0-8 0,-11-14-137 0,7 4-357 15,-2 0 157-15</inkml:trace>
  <inkml:trace contextRef="#ctx0" brushRef="#br0" timeOffset="1182.474">17172 9607 9 0,'0'-9'154'0,"0"-2"-12"0,2 2-4 0,0 0-9 15,-1 4-6-15,6-3-10 0,-1 3-2 0,3-2-10 16,-1 5-11-16,7-2-12 0,-2 1-5 0,5 3-7 15,-4 0-5-15,7 2-2 0,-3 3-13 0,-1 0-2 16,2 2-5-16,-3 0-4 0,1 2 1 0,-6-1-9 16,1 0 2-16,-3 0-3 0,-4 2 2 0,1 1-4 15,-4-4 2-15,-1 5-6 0,-2-2-2 0,-3 0 0 16,-4 4 2-16,2-4 1 0,-8 1-2 0,3 1-5 16,-3-2 2-16,-2 0 1 0,-3-3-7 0,5 1-2 15,-3-1-1-15,2 0 3 0,0-3-9 0,3-1-20 16,3 1-12-16,-5 1-22 0,9-4-29 0,0-1-25 15,0 2-19-15,5-2-139 0,-10 0-287 0,10 0 127 0</inkml:trace>
  <inkml:trace contextRef="#ctx0" brushRef="#br0" timeOffset="1458.967">17403 9754 16 0,'9'1'139'0,"-5"1"0"0,1 1-8 0,3-3-9 15,-3 2-9-15,0 3-14 0,3-3-7 0,-3 1-6 0,4 1-15 16,-4 1-2-16,0 0-9 0,-1-2-9 0,1 0 11 16,-1 3 2-16,0-3 2 0,-4085 2 7 0,8166 2 0 15,-4085-2-2-15,0 0 6 0,0 0 5 0,0 0-3 16,-3 0-3-16,3-1-1 0,-5 1-5 0,5-1-5 16,-1 0-5-16,1-4-5 0,-3 6-6 0,1-3-7 15,2-3-5-15,0 4-5 0,0-4-5 0,0 0-2 16,0 5-2-16,0-5-4 0,6 3 0 15,-1-3-2-15,-5 0-1 0,13 0-5 0,-3 0-6 0,4-2-8 16,0 0-37-16,5-4-51 0,0 1-62 0,7-4-226 16,-7 1-410-16,12-3 181 0</inkml:trace>
  <inkml:trace contextRef="#ctx0" brushRef="#br0" timeOffset="3292.045">18433 9895 129 0,'0'0'125'0,"0"0"-10"16,0 0-9-16,0 0-1 0,0 0-10 0,0 0-8 15,0 0-5-15,0 0-1 0,0 0-4 0,0 0-3 0,0 0-4 16,0 0-7-16,0 0 6 0,0 0 7 0,0 0-2 15,0 0 4-15,0 0-5 0,11 8-3 0,-9-5 4 16,2 1-1-16,1 1-1 0,-1 1-3 16,2 1-5-16,1 4 0 0,-1 1-6 0,1 0-2 0,0 0-8 15,3 1-4-15,-2 1-5 0,2-1-4 16,-5-2 0-16,7 3-3 0,-7-2-6 0,5-3 0 16,-2 1-3-16,1-2-2 0,-3 2 1 0,2-5-7 0,-3 2-4 15,0-2 2-15,0-1-1 0,-1 1-4 0,4-2 3 16,-5 0-7-16,0-2 6 0,1 2-4 0,-4-3-1 15,6 0 2-15,-6 0 1 0,6-5 0 0,-3 2 0 16,2-2-3-16,-2-1 0 0,-1 1 2 0,1-3-3 16,0 1 1-16,-1-7-4 0,1 2 5 0,-1-5-4 15,0 0-2-15,0-8 2 0,-2 6-1 0,0-5 2 16,-1-2-2-16,1-2 0 0,-1 2 1 0,1-1 0 16,1-1-5-16,-4 0 4 0,3-1-1 0,2 0 1 15,-4-1-2-15,2 1-1 0,0 4 1 0,-2-4 1 16,-1 3 0-16,3 6 4 0,0 1-6 0,-1-1 2 15,0 2 0-15,1 3 1 0,-2 2-1 0,1 1 2 0,2 2-1 16,-1 1 0-16,0 1-1 0,-1 3 1 0,1-1 1 16,0 1-5-16,0 2 2 0,0 3 1 15,0-9-3-15,0 9 5 0,0-3-4 0,0 3 1 0,0 0 4 16,0-5-7-16,0 5 2 0,0 0 3 16,0 0-2-16,1-3 1 0,-1 3 0 0,0 0 3 15,0 0-4-15,0 0 1 0,0 0 1 0,0 0-1 16,-1-4-2-16,1 4 1 0,0 0 1 0,0 0-2 0,0 0 1 15,0 0-1-15,0 0 2 0,0 0 0 0,0 0-1 16,0 0 1-16,0 0-4 0,0 0 3 0,0 0-1 16,0 0-1-16,0 0-2 0,0 0 4 0,0 0 0 15,0 0-1-15,0 0 0 0,0 0 1 0,0 0-2 16,0 0 4-16,8 8-4 0,-8-8 0 0,4 4 2 16,-4-4 2-16,2 5-1 0,1-5-1 0,-2 5 1 15,5-3 0-15,-2-1 6 0,1 1-8 0,0 0 3 16,2 1 1-16,-1 1-3 0,3-2 0 0,0-1-1 15,1 2 2-15,3-3 0 0,0 2 0 0,-2 0-1 16,8-2 1-16,-5 0-1 0,5 0 0 0,-2 0 1 16,4 0 0-16,-1-2-2 0,-2 0 1 0,5 1-1 15,-1-2 1-15,5-1 6 0,2 2-6 0,-1-3 1 16,3 3 0-16,-2-2 0 0,3 0-2 0,-2 4 1 16,0-4-2-16,2 0 3 0,0 4-3 0,1-1 1 0,-1 0 0 15,5-1 6-15,-4 2-6 0,1-1 1 16,2 0 0-16,-2-2 1 0,1 3-2 0,0-2 3 0,2 0 0 15,-1 0-1-15,-1-1-1 0,-2 0 3 16,4 3 0-16,0 0-3 0,0 0 0 0,-4 0-1 0,3-2 2 16,0 2-3-16,-1 0 0 0,5-4 0 0,-7 4 9 15,5-1-6-15,-1-3 0 0,0 4-2 0,-2-1-1 16,1-1 4-16,0 2-3 0,-3 0 1 16,2 0-2-16,-1 0 1 0,-2 0 2 0,3 0 0 0,-1 0-2 15,2 0 3-15,-3 0 1 0,3 0-4 0,-1 2 1 16,0-2-1-16,2-2 0 0,-1 4 1 0,6-2-9 15,-5 0 5-15,2-2-3 0,-2 2-12 0,1 0-7 16,-1 0 3-16,1 2 3 0,-1-2 1 0,-2 1-4 16,-2 1 4-16,0-2 4 0,2 3-4 0,-2-2 3 15,-1 2 2-15,2-1 2 0,-3-2-1 0,0 2 0 16,2 0 2-16,-5 0 3 0,7-1 2 0,-3-1-1 16,-2 1 0-16,3-1 1 0,0-1 1 0,-1 0 0 15,1 1 3-15,0-2-4 0,-1 0-1 0,1 0 6 16,-2 2-1-16,0 0 1 0,-1-2 1 0,1-1 1 15,-4 3-3-15,-6 0-1 0,9-2-1 0,-2-1 2 16,1 1 3-16,-8 0-3 0,6-1 4 0,-7 3-3 16,13-4-1-16,-2 2-1 0,0-1 3 0,-2 1 4 15,0-1-1-15,2 0-4 0,1 3 3 0,1-2-2 16,-2-1-1-16,0 2 4 0,2 1-2 0,-3 1-1 16,2-1 3-16,-1 1-7 0,1-1 1 0,-4 3 1 15,0-3-2-15,-5 0 0 0,5 0 1 0,-7 1 0 16,-2-2 3-16,0 1 0 0,-1-1-4 0,-5 1 7 15,1 0-8-15,-1 0 8 0,-3-2-3 0,6 1 0 0,-3 1 2 16,1-1-1-16,-1-2-3 0,1 3 4 16,-1-2 1-16,0 1-2 0,1-1-2 0,-1-1 0 15,-1-1-1-15,2 2 5 0,0-1-2 0,-2 2-1 16,-2-1 4-16,3 0-5 0,-7 1 0 0,1 1 0 16,-1 0-1-16,3-1-3 0,-9 1-13 0,8 0-14 0,-8 0-27 15,0 0-47-15,0 0-36 0,5 2-158 16,-5-2-325-16,0 0 144 0</inkml:trace>
  <inkml:trace contextRef="#ctx0" brushRef="#br0" timeOffset="4008.9">19229 9600 52 0,'0'0'122'0,"2"-5"-5"15,-2 5-6-15,0 0-9 0,0 0-1 0,0 0 2 0,0 0 2 16,-3-5-3-16,3 5-9 0,0 0-2 0,0 0-9 16,0 0-7-16,0 0-2 0,-9 0-6 15,9 0 2-15,-10 4-3 0,4 1-1 0,-2 1 0 0,-2 3 0 16,0-1-4-16,-1 6 2 0,-3 1-1 0,4 2-5 15,-3-2-2-15,-1 8-1 0,1 2-7 16,3-2 0-16,3 5-5 0,1-4-7 0,3 2-1 16,0-2-4-16,4 1-4 0,1 1 0 0,1-7-7 0,4 0-4 15,3 4-1-15,4-8-4 0,0-1-20 0,-1 3-33 16,5-5-36-16,4-7-58 0,-1-1-77 0,1 0-110 16,-2-3-350-16,1-3 155 0</inkml:trace>
  <inkml:trace contextRef="#ctx0" brushRef="#br0" timeOffset="4580.946">19403 9754 45 0,'-4'-2'126'0,"-2"0"-5"0,6 2-19 0,0 0-6 16,0 0-1-16,-13 4 1 0,9 2-10 0,0-1 2 16,2-1-6-16,-6 4-5 0,5 1-3 0,-3 3-5 15,5-4 2-15,-3 3-1 0,2 0 1 0,2 1-3 16,-3 2-2-16,4 0-5 0,-2 3-7 0,1 0-2 16,0-2-5-16,1 2-2 0,1-7-2 0,0 4-6 15,2-4-7-15,-3-1-2 0,2 1-3 0,6 0-5 16,-4-3-3-16,1 0-1 0,2-3 4 0,0-1-7 15,-1-2-1-15,5-1-3 0,-2-1 2 0,4-3 0 16,-3 1-4-16,1-3-2 0,5-2-4 0,-1-2 3 16,-7 1 0-16,2-4-1 0,0 1-1 0,-1-2-2 15,-1-3 0-15,-2 2 4 0,0-2 1 0,-3 1 0 16,1-2-1-16,-5 0-1 0,0 1 2 0,0 0-1 16,-4 4 2-16,-1-2 0 0,1 6-4 0,-1-1 5 15,0 0 4-15,-2 2-5 0,3 4-1 0,-5-3-2 16,0 3 0-16,2 2 1 0,-3 2-3 0,0 1-1 0,0 0-2 15,-1 1 0-15,0 3-17 0,-2-1-23 0,4 1-31 16,-2 0-39-16,-1 3-34 0,3-4-149 0,-1 4-319 16,4-4 140-16</inkml:trace>
  <inkml:trace contextRef="#ctx0" brushRef="#br0" timeOffset="4887.757">19675 9885 32 0,'0'0'125'0,"7"-4"-8"16,-2 4 1-16,-5 0-12 0,10 0-6 0,-2-3-3 16,-1 1-8-16,1 0-10 0,-1 1-6 0,7-1-8 15,-5-1-11-15,0 1-2 0,3 1-7 0,-7 0-5 0,3-2-5 16,-1 3-24-16,0-1-29 0,-1 0-34 16,1-1-40-16,-2 1-88 0,0-1-194 0,-5 2 86 15</inkml:trace>
  <inkml:trace contextRef="#ctx0" brushRef="#br0" timeOffset="5310.899">19973 9772 110 0,'5'0'150'0,"0"-1"-14"0,2-1-6 16,-1 2-15-16,4 0-8 0,-1 0-2 0,3 0-5 16,-1 2-6-16,-2-1-8 0,2 3-6 0,0 2 1 15,-1-2-7-15,-1 1-7 0,-2 3-4 0,0-1-2 16,-2 4-2-16,-3-1-3 0,0 1-2 0,1-2 3 16,-3 4-1-16,-2-1-1 0,-1-1 0 0,-1 4-3 15,-2-1-8-15,-1-2-2 0,-2 3-3 0,3-3-6 16,-2-4-2-16,-3 1-2 0,2-1-4 0,2-1-2 15,-2-1 1-15,4-2-3 0,1 0-2 0,0 1-7 16,1-1 0-16,0 0-1 0,-2 0-2 0,5-3-6 16,0-1-1-16,-3 6 2 0,3-6-2 0,0 0 0 15,0 0 1-15,8 2 2 0,-8-2-5 0,0 0 5 16,14-2-1-16,-4-1-4 0,-1 2 5 0,0-2-4 16,4 0 1-16,-3-1 1 0,7 1-1 0,-4 0-1 15,1-1-1-15,0 1 2 0,-3 1-2 0,3 0-5 16,-2 0-13-16,-2-1-20 0,3 0-27 0,-4-1-29 15,1 1-43-15,0-4-26 0,-3 1-155 0,-1 2-343 0,-1-1 152 16</inkml:trace>
  <inkml:trace contextRef="#ctx0" brushRef="#br0" timeOffset="5637.432">20199 9641 131 0,'-5'-2'185'0,"5"2"-15"0,0 0-15 15,0 0-11-15,0 0-5 0,0 0-5 0,0 0-10 16,18 4-8-16,-10-3-9 0,2 5-9 0,-1-2-1 16,2 2-5-16,2 1-7 0,-4-1-2 0,9 6-9 15,-5 0-2-15,0 2-5 0,1 3-4 0,-2-2-6 16,-1 2-3-16,0 7 0 0,-2-7-5 0,1 8-6 15,-3-1-4-15,-3 2-2 0,0 1 0 0,-1-1-3 16,-3-1-6-16,-3 1 1 0,1-1 0 0,-4-6-5 16,2 0-2-16,-4 7-5 0,-1-8 2 0,3 1-5 15,-7 5-2-15,3-10-1 0,2 3-7 0,-2 0-20 0,0-5-27 16,2 1-34-16,2-4-39 0,1 1-42 16,1-5-43-16,-3 3-156 0,1-4-386 0,6-2 171 15</inkml:trace>
  <inkml:trace contextRef="#ctx0" brushRef="#br0" timeOffset="6076.835">20553 9615 56 0,'5'-4'134'16,"2"0"-12"-16,1 1-9 0,-1 2-2 0,3-3-10 15,-1 0-5-15,0 3 0 0,-2 0-9 0,-1-2 0 16,0 3-5-16,-6 0-13 0,11 0 1 0,-7 3-4 15,3-2-5-15,-5 4-2 0,1-2 2 0,1-1 6 16,-4 4 1-16,0 0-4 0,0-1-5 0,-4 2-3 16,0 1-8-16,0 0-4 0,-2 1-4 0,1-2-5 15,-1 0-2-15,1-2 0 0,1 1-6 0,-1 1-1 16,0-2-2-16,3-1-5 0,-2 1-5 0,1 0 2 16,1-2-5-16,1 1-1 0,0-1-2 0,1-3 1 15,4 8 1-15,-2-6-5 0,3 2-1 0,2-4 3 16,-1 3-2-16,4-3 0 0,4 1-1 0,-1 2-2 15,4-3 0-15,3-4-3 0,2 4-8 0,-2-3-31 0,2-1-41 16,6-4-42-16,0 3-206 0,-1 0-357 0,1-2 159 16</inkml:trace>
  <inkml:trace contextRef="#ctx0" brushRef="#br0" timeOffset="6510.936">21348 9769 42 0,'-4'-7'131'0,"4"2"-8"0,0 2-5 0,0-3-7 16,0 6-6-16,0-8-2 0,0 8-5 0,0-4 0 16,0 4-3-16,0-4 1 0,0 4-11 0,4-1-3 15,-4 1-12-15,0 0 0 0,0 0-3 0,0 0 4 16,0 0 8-16,0 0 3 0,-4 14-6 0,4-4-3 0,-1 2-6 15,-3-1-5-15,4 2-7 0,-6 2-2 0,6 2-9 16,0 0-2-16,-3-1-7 0,3 1-2 16,0 0-5-16,-1 0 0 0,1-2-6 0,-5-1-4 15,5 0 3-15,0-6-12 0,0 4-22 0,0 0-21 0,0-4-21 16,0-1-27-16,-1 0-24 0,1-2-20 16,-2-3-27-16,-2 1-152 0,4-3-328 0,-8 4 146 15</inkml:trace>
  <inkml:trace contextRef="#ctx0" brushRef="#br0" timeOffset="6694.178">21142 9855 39 0,'0'0'156'0,"0"0"-5"15,0 0-8-15,30 2-10 0,-19 1-12 0,3-2-9 16,4-1-9-16,10 0-8 0,-1 0-13 0,3 0-9 15,3-1-8-15,-4-2-42 0,2-2-70 0,-4 4-162 16,-7-3-225-16,7-4 100 0</inkml:trace>
  <inkml:trace contextRef="#ctx0" brushRef="#br0" timeOffset="7203.837">21863 9532 121 0,'3'-4'153'0,"0"-1"-6"16,0 0-7-16,-3 1-6 0,1-2-2 0,1 2-3 15,-1 0-1-15,-1 0-5 0,0 4 1 0,0-7-1 16,0 4-5-16,0 3-7 0,0-4-11 0,0 4-9 16,-5-5-14-16,5 5-7 0,0 0-4 0,-16 5-3 15,8-1-2-15,0 1-3 0,-6 5 4 0,1 2-3 0,-1 1 4 16,-3 8-5-16,-2 1-3 0,2 2-1 16,2 5-2-16,0 0-2 0,2 2-6 0,2 1-6 15,2-1-4-15,0 2 2 0,5 0-6 0,4 0-5 16,0 1-1-16,4-2-3 0,5-3-5 0,0 0-2 15,6 0-15-15,0-4-23 0,4-3-30 0,2-2-42 16,-1-2-41-16,2-9-48 0,-4 1-234 0,0-5-451 16,3-1 199-16</inkml:trace>
  <inkml:trace contextRef="#ctx0" brushRef="#br0" timeOffset="7831.317">21933 9771 72 0,'6'-2'109'0,"-6"2"-3"16,0 0-14-16,7-2 2 0,-7 2-4 0,10-1-5 15,-6 0-3-15,-4 1-2 0,6-3-6 0,-6 3-1 16,8 0-2-16,-8 0 7 0,10-1-4 0,-10 1 3 16,8 0-1-16,-8 0 0 0,9-1-2 0,-4 2 2 15,-5-1-2-15,13 0-10 0,-8 0-5 0,0 1-7 16,2-1-7-16,0 3-1 0,-3-2-4 0,2 2-4 0,-3-1-4 15,2 3 2-15,-2 2-5 0,-2-3 5 0,0 7 1 16,-2-3-2-16,0 4-4 0,-3 0 2 16,0 0-6-16,-1-2 0 0,-3 2 3 0,1 0 1 15,-3 2-6-15,0-1 1 0,4-5-3 0,-3 3-2 16,1 0-3-16,1-3-1 0,2 1-3 0,-2-3-4 16,3-3 1-16,3 3-5 0,-3-1 4 0,3-2-4 15,-2 1 1-15,3-4-2 0,3 5-2 0,-3-5 0 16,1 5 0-16,4-4 2 0,3-1-1 0,0 0-2 0,2-3 0 15,4 3-13-15,-1-4-24 0,2-2-39 0,3-1-38 16,0-2-37-16,-1 1-56 0,-1 0-113 0,1 2-347 16,3-2 154-16</inkml:trace>
  <inkml:trace contextRef="#ctx0" brushRef="#br0" timeOffset="8035.462">22336 9852 11 0,'0'0'200'15,"-1"4"-17"-15,1-4-18 0,0 0-13 0,0 0-8 16,6 4-18-16,0-3-10 0,-1-1-14 0,-5 0-10 16,17 0-3-16,-5 0-15 0,-1 0-16 0,-2 0-30 15,5 0-43-15,-5-2-49 0,5-2-40 0,-5 1-123 16,0-2-245-16,1 2 109 0</inkml:trace>
  <inkml:trace contextRef="#ctx0" brushRef="#br0" timeOffset="8375.447">22562 9754 101 0,'0'0'185'0,"-5"1"-12"16,0 1-8-16,1 3-9 0,0 2-6 0,0-2-12 15,-1 3-7-15,-1 1 0 0,0 1-5 0,-1 0-2 16,2 1-9-16,-2 5-6 0,4 1-8 16,-1-1-9-16,-2 1-9 0,3-6-7 0,2 2-6 0,-1 3-11 15,2-1-2-15,3-4-6 0,-3 0-8 0,3-3-4 16,-2 0-6-16,1-1-4 0,3-1 1 16,-1-3-7-16,3 0-1 0,-2-1 0 0,3-2-4 15,3 0-3-15,-3-1-2 0,-2-3 1 0,5 1-2 0,0-3 2 16,0-1-3-16,-3-2-1 0,0-1-1 0,-1-1 0 15,2-3-3-15,0-1 2 0,-4 0-2 0,-1-2-4 16,-3 0 3-16,-1 0-4 0,-4-1-8 0,3 2-5 16,-4 0-4-16,-2 1-9 0,0 5-9 0,-2 0-18 15,5-1-31-15,-6 5-38 0,2-3-44 0,1 4-214 16,-4 4-410-16,4-2 181 0</inkml:trace>
  <inkml:trace contextRef="#ctx0" brushRef="#br0" timeOffset="8683.005">22632 9622 152 0,'0'0'221'0,"0"0"-17"0,0 0-10 16,0 0-10-16,0 0-13 0,0 0-10 0,17 6-10 15,-7 0-15-15,-1 1-9 0,9 5-8 0,-5-2-10 16,5 3-12-16,-2 5-9 0,0 2-3 0,-2 1-7 16,-4-2-8-16,1 8-4 0,2-2-7 0,-3 1-3 0,-5-2-3 15,-1 6-2-15,-4-2-1 0,0 1-5 0,0-4-1 16,-4 1-3-16,-1-2-2 0,1 1-4 16,-4 1-2-16,-1-9-3 0,1 1-4 0,-1-1-6 0,-2-1-3 15,0-1-3-15,0 0-13 0,-1-1-22 0,2-2-34 16,-1-3-41-16,2-1-44 0,1-3-39 0,0 2-46 15,-2-5-161-15,6 1-417 0,-1-2 185 16</inkml:trace>
  <inkml:trace contextRef="#ctx0" brushRef="#br0" timeOffset="9151.581">22887 9578 55 0,'0'0'165'0,"0"0"-8"16,0-4-11-16,0 4-16 0,0 0-9 0,6-1-9 15,-6 1-2-15,5-1-3 0,-5 1-12 0,12 0 5 16,-12 0-10-16,9 1-6 0,-2 0 0 0,0 1-8 15,-2-2-5-15,1 2-7 0,-1 2-2 0,3-1-6 16,-3 0-4-16,0 2-4 0,2 2-1 0,-4-3-1 16,1 3-4-16,-1 1-6 0,-2-3 0 0,-1 7-4 15,-1-4-5-15,-1 2 3 0,-4 1-3 0,4-3-5 16,-2 0-1-16,1-1-1 0,-2 2 2 0,2-2-8 16,0 0 0-16,0-2-2 0,-1 2-1 0,2-2-5 15,1-2 3-15,-1 1-2 0,2-4-5 0,-1 5 3 16,1-5-3-16,3 7 2 0,0-6 7 0,2 3 5 15,6-4 5-15,-1 0 3 0,1-2 6 0,1 0 2 16,0 1 5-16,8-2-2 0,0-1 7 0,-2 3-2 16,1-2 0-16,0-1 1 0,-1 3-5 0,-4-2-2 15,-1 1-2-15,1-1-1 0,-4 1-5 0,1-1-6 16,-5 1 3-16,2 1-4 0,-3 0-3 0,-5 1-1 16,8 0-4-16,-5-3-42 0,-3 3-43 0,0 0-72 15,2-2-82-15,-2 2-211 0,0 0-475 0,0 0 209 0</inkml:trace>
  <inkml:trace contextRef="#ctx0" brushRef="#br0" timeOffset="12716.822">21853 524 30 0,'0'0'150'16,"0"0"-11"-16,0 0-11 0,0 0-14 0,0 0-13 15,0 0-5-15,0 0-9 0,0 0 0 0,0 0 0 16,0 0-3-16,0 0 4 0,0 0-4 0,0 0 3 16,0 0-5-16,0 0 8 0,0 0 4 0,0 0-5 15,0 0-2-15,0 0-2 0,0 0-2 0,0 0-7 16,0 0-1-16,0 0-8 0,0 0-6 0,0 0-6 16,0 0-8-16,0 0-8 0,0 0 1 15,0 0-6-15,0 0-4 0,0 0-2 0,0 0-3 16,-10 20 0-16,10-20-4 0,0 0 1 0,4 27-1 15,-4-27 1-15,1 28 2 0,1-9 0 0,-2 7 4 16,3 2-1-16,-2-2-2 0,-1 3-1 0,4-1 0 16,-3 2 1-16,2 0-3 0,-2-1-2 0,2 0-11 15,-1-1 13-15,-1 0-6 0,1-9-1 0,-1 9 2 16,-1-6 0-16,1-4-4 0,2 0-6 0,-3-2 9 16,2-3-5-16,-2-3 0 0,2 2 1 0,-2-1-4 15,1-5 1-15,-1-1-3 0,0 0 1 0,0-5 1 16,0 9 0-16,1-7 2 0,-1-2-6 0,0 6 4 15,0-6-3-15,0 0-10 0,-1 6-1 0,1-6-15 16,0 0-20-16,0 0-30 0,0 0-49 0,0 0-61 16,0 0-79-16,0 0-147 0,0 0-440 0,0 0 195 15</inkml:trace>
  <inkml:trace contextRef="#ctx0" brushRef="#br0" timeOffset="13786.84">22194 771 76 0,'0'0'93'0,"0"0"2"16,0 0-4-16,0 0 7 0,0 0 0 0,0 0 1 16,0 0-12-16,0 0-2 0,0 0-6 0,0 0-3 15,0 0-1-15,0 0 1 0,0 0-5 0,-27 30-3 16,23-19 0-16,-3 3-1 0,2 0-7 0,-1 2 4 15,5 2-6-15,-3-3-10 0,4 2-2 0,0 3 1 16,0-4-6-16,2 1-9 0,0 0 0 0,-1-4-10 16,7 3 3-16,-3-3 1 0,2-1-9 15,-2-2 2-15,1-3-5 0,1 1 4 0,0-1-5 16,2-2-1-16,-1-1-1 0,-2-2 4 0,4 1-5 16,-2-3-3-16,-8 0 5 0,16-5-5 0,-5 1-2 15,-2-3 0-15,0-2 30 0,3-1-4 0,0-4 0 16,-7 2-6-16,5-2-1 0,-3-3-3 0,1 0 3 0,-2 0-13 15,-3-3 8-15,3 2-8 0,-4 0 2 0,-1-8 0 16,-1 2-2-16,0 4 0 0,-1 1-3 16,-4-1-2-16,3 3 5 0,-2 1-8 0,4 16 3 15,-9-22-4-15,0 12 8 0,9 10-2 0,-13-17-2 16,13 17-4-16,-13-9 5 0,13 9-8 0,0 0-6 16,0 0-3-16,-34 2-20 0,34-2-22 0,0 0-27 15,-28 17-20-15,28-17-39 0,-14 20-30 0,5-9-138 16,9-11-331-16,-8 19 147 0</inkml:trace>
  <inkml:trace contextRef="#ctx0" brushRef="#br0" timeOffset="14597.535">22553 930 93 0,'0'0'136'16,"0"0"-10"-16,0 0-3 0,0 0-10 0,0 0 7 16,17 1-8-16,-17-1-1 0,13-1-3 0,-1 0-5 15,-3-2-7-15,2 3-4 0,2-3-7 16,0 1-11-16,1-1-4 0,-1 2-7 0,-3-2-4 16,3 2-2-16,-5 0-3 0,4 0-11 0,-1 1 0 15,-5 1-10-15,-2-2-1 0,-4 1 2 0,0 0-10 16,14-1 2-16,-14 1-2 0,6 0-6 0,-6 0 1 15,0 0 3-15,0 0-8 0,0 0 2 0,11-1-9 16,-11 1 5-16,0 0-1 0,0 0-15 0,0 0-19 16,0 0-18-16,0 0-46 0,0 0-48 0,6-3-180 0,-6 3-339 15,0 0 150-15</inkml:trace>
  <inkml:trace contextRef="#ctx0" brushRef="#br0" timeOffset="15072.954">22925 795 88 0,'0'0'101'0,"0"0"-17"16,0 0 0-16,0 0-4 0,45 3-14 0,-45-3-4 16,0 0 9-16,0 0-12 0,20 8 0 0,-20-8 8 15,0 0-7-15,7 15 2 0,-7-15 0 0,-2 13-9 16,-3-3-1-16,0-1-8 0,1 1-2 0,-3 1 0 16,-1 0-8-16,1 0-2 0,1-1 8 0,-3 0-5 15,3 0-1-15,3-2-1 0,-2-2-9 0,1 6 2 16,0-7 1-16,1 0-2 0,3 2-2 0,-3-2 1 15,3-5 0-15,0 7 1 0,0-7-2 0,3 8-3 16,-3-4 0-16,0-4 1 0,10 2 7 0,-6 1-3 16,-4-3-2-16,14 0 4 0,-4 0 4 0,1 0-10 15,3 0 2-15,3-3-9 0,-2 1 4 0,3-1-8 16,0-3-4-16,-5 1 2 0,2 2 10 16,-3 0-11-16,-2-1 5 0,0 0 0 0,-1-1-8 15,2 1-1-15,-5 3 4 0,-1-2-6 0,-5 3-6 16,8-7-20-16,-6 4-19 0,-2 3-30 0,5-7-22 15,-5 7-31-15,3-2-25 0,-3 2-99 0,1-5-271 16,-1 5 120-16</inkml:trace>
  <inkml:trace contextRef="#ctx0" brushRef="#br0" timeOffset="15539.512">23184 483 119 0,'0'0'196'0,"0"0"-10"0,0 0-28 0,0 0-7 15,0 0-15-15,0 0-14 0,-10-22-8 0,10 22-8 16,0 0-1-16,0 0-5 0,0 0-7 15,0 0-2-15,0 0 5 0,0 0 3 0,0 0-3 16,0 0 1-16,0 0-3 0,0 0 0 0,0 0-4 16,0 0-4-16,9 51-1 0,-9-51-2 0,1 29-6 15,1-13 0-15,-4 4-3 0,4-2-2 0,-2 8-7 16,0 1-10-16,0 1 5 0,0-2-7 0,1 4 2 16,-2 0 2-16,1 0-9 0,-2 2 5 0,2 1-4 15,0 1 2-15,-1-2 6 0,2 1-7 0,2 1 6 16,-3 0 8-16,0-6-7 0,1 4 3 0,-2-4 6 15,0 0-20-15,-1-5 21 0,2-4-3 0,0 1-1 16,0-3-14-16,0-1-1 0,-1 0 5 0,-1 0-1 16,0-5-6-16,2 0-6 0,2-2-4 0,-2-4-2 15,0 2-6-15,0-7-2 0,0 10-4 16,0-3-1-16,0-7-2 0,0 5-2 0,0-5-6 16,0 0-8-16,0 0-13 0,0 9-20 0,0-9-38 15,0 0-46-15,0 0-65 0,0 0-68 0,-13-4-90 16,13 4-266-16,-17-12-652 0,12 1 289 0</inkml:trace>
  <inkml:trace contextRef="#ctx0" brushRef="#br0" timeOffset="16021.174">23500 802 192 0,'0'0'174'0,"0"0"-19"0,0 0-15 15,0 0-10-15,0 0-14 0,0 0-1 0,0 0-22 0,0 0-1 16,0 0-7-16,5 26-7 0,-4-11-2 15,3-3 26-15,-3 3-8 0,3 2-5 0,0 1-9 16,-1 0-5-16,-1 1-1 0,3 0-12 0,2 1-6 16,-5-2-3-16,1-1-9 0,-2 2-1 0,3-2-4 15,-1-5-7-15,-1 4-4 0,-2-4-1 0,3-2-4 16,-3 2-11-16,1-5-26 0,-1 0-24 0,0-1-23 16,0-2-40-16,0-4-23 0,-4 7-49 0,4-7-139 15,-6 1-337-15,6-1 149 0</inkml:trace>
  <inkml:trace contextRef="#ctx0" brushRef="#br0" timeOffset="16203.454">23428 940 78 0,'0'0'160'0,"7"-2"-2"0,-7 2-17 0,0 0 3 15,13 0-13-15,-13 0-10 0,19 2-7 0,-8-2-16 0,2 3-2 16,5-2-14-16,1-1-4 0,2 3-10 15,-1-5-9-15,2 2-5 0,-1-1-8 0,0 1-30 16,1-1-45-16,-1-2-66 0,1-2-159 0,-5 3-274 16,-1-3 121-16</inkml:trace>
  <inkml:trace contextRef="#ctx0" brushRef="#br0" timeOffset="16636.121">23915 578 230 0,'0'0'243'0,"0"0"-12"16,0 0-18-16,0 0-19 0,-14-15-21 0,14 15-17 15,0 0-10-15,0 0-15 0,0 0-7 0,0 0-10 16,0 0-11-16,0 0-12 0,0 0-8 0,0 0-2 15,0 0 5-15,0 0-1 0,0 0-3 0,0 0-5 16,0 0 0-16,-4 39 0 0,4-39 0 0,-3 33 2 16,-2-8 0-16,5-7-4 0,-2 11-3 0,2-3-2 15,-4 3 0-15,4-1-2 0,0 1-7 0,0 0-9 16,0 0-2-16,2 3-4 0,-2-3-5 0,0-2-3 16,-2 2-2-16,4-1-5 0,0-9-12 0,-6 6 14 15,8-6-7-15,-6-2 1 0,4 0-3 0,-2-1-6 16,0-3 2-16,0-1 4 0,2 1-7 0,-2-4-4 15,0 0 2-15,3-4 0 0,-3 1-1 0,0 1-8 16,0-7 7-16,1 8-7 0,-1-8 6 0,0 7-7 16,0-7 0-16,0 0-5 0,0 0-3 15,1 6 3-15,-1-6-20 0,0 0-24 0,0 0-32 16,0 0-43-16,0 0-36 0,0 0-40 0,-2-21-46 16,3 11-62-16,-2 3-180 0,2-5-524 0,0 5 232 0</inkml:trace>
  <inkml:trace contextRef="#ctx0" brushRef="#br0" timeOffset="17326.538">24032 905 124 0,'0'0'201'15,"0"0"-19"-15,0 0-22 0,-4-4-8 0,4 4-20 16,0 0-14-16,0 0-5 0,0 0-13 0,0 0-6 16,0 0 0-16,0 0-9 0,0 0-5 0,14-5-2 15,-8 4-12-15,-6 1 0 0,12-1-5 0,-12 1-11 16,14 0 4-16,-14 0-9 0,16 1-3 0,-7 1-5 16,0 0-5-16,0 2 0 0,-4-1-15 0,3 1 7 15,-3 0 0-15,1 3-2 0,-2-2-2 0,0 2 2 16,0-2-7-16,-3 5 0 0,-1 1 2 0,0-1-2 15,-4 0-5-15,1 4 3 0,-3-4-4 0,-4 2 2 16,1 3-4-16,0-5-2 0,0-1 0 0,-1 2-6 16,-1-4 4-16,3 2 6 0,0-1-7 15,1-2 2-15,3 0-1 0,-1-2-3 0,1 1 0 16,-2-3 0-16,3 2 1 0,3-4-2 0,-4 6 1 16,4-1 0-16,0-5 1 0,0 6 4 0,0-6 0 15,10 3 2-15,-10-3 9 0,12 3-5 0,-4-6 0 16,3 3 9-16,4 0-4 0,0-3 0 0,0 2 5 0,5 0-2 15,-3-4 6-15,1 3 0 0,-4-2-5 0,4 3 1 16,-4-3-3-16,0 1 2 0,-4 1-1 16,-2 2-7-16,0-3 2 0,-1 3 1 0,-3-1-4 15,-4 1 11-15,8-1 1 0,-8 1 2 0,5-2 7 16,-5 2 2-16,0 0-2 0,8-1 6 0,-8 1-3 16,0 0-3-16,0 0 0 0,0 0-5 0,0 0-4 15,7-2-1-15,-7 2-4 0,0 0-3 0,0 0-6 16,0 0-10-16,0 0-7 0,0 0-16 0,0 0-17 15,0 0-23-15,0 0-27 0,0 0-36 0,0 0-54 16,5-3-65-16,-5 3-164 0,0 0-442 0,0 0 196 16</inkml:trace>
  <inkml:trace contextRef="#ctx0" brushRef="#br0" timeOffset="17969.523">24412 1022 180 0,'0'0'205'0,"0"0"-15"0,0 0-28 0,0 0-7 16,0 0-19-16,0 0-7 0,0 0-5 0,0 0-11 15,12 3 0-15,-12-3-6 0,8 2-8 0,-8-2 0 16,0 0-8-16,14-3-7 0,-14 3 1 0,12 1-11 16,-12-1-6-16,13-1-2 0,-13 1-8 15,10 0-4-15,-10 0-4 0,11-2-6 0,-11 2-10 16,8 0 2-16,-8 0-5 0,0 0-3 0,8-2 2 16,-8 2-9-16,0 0 3 0,0 0-6 0,0 0 1 15,0 0-2-15,8-2-7 0,-8 2 8 0,0 0-7 16,0 0 2-16,0 0-1 0,0 0-5 0,0 0-8 15,0 0 9-15,0 0-6 0,0 0 1 0,0 0-1 16,0 0-24-16,0 0-25 0,0 0-36 0,0 0-31 16,10-5-33-16,-10 2-59 0,0 3-163 0,0 0-399 15,10-9 177-15</inkml:trace>
  <inkml:trace contextRef="#ctx0" brushRef="#br0" timeOffset="18453.267">24766 884 174 0,'0'0'203'0,"0"-6"-14"0,0 6-17 0,0 0-14 16,0 0-9-16,0 0-11 0,0 0-14 0,0 0-2 15,0 0-11-15,0 0-8 0,-16 18 2 0,13-13-6 16,-4 4-1-16,3-1-4 0,-5 0-5 0,4 4-2 16,-4 1 0-16,1 1-10 0,2 0-7 0,0 1-4 15,0 1-9-15,2-1-8 0,3-3 2 0,0 0-4 16,-2 0-5-16,3-2-7 0,0 3-2 0,3-2-4 15,-2-1-7-15,1-1-2 0,1 0-1 0,5-3-5 16,-1 1 3-16,1 1-3 0,-2-6 0 0,2 1 1 16,1 0-3-16,0-2-6 0,-9-1 4 15,23-2 0-15,-13 0-4 0,-1-1 1 0,1 1 4 0,1-6-5 16,-4 3-2-16,5-3 5 0,-6 2 2 16,2-4-5-16,-2 1 7 0,1-1-3 0,-5-2-2 15,2-1 3-15,-1-4-2 0,2 1 2 0,-7 2-5 16,-1-1 1-16,-1-1 0 0,0 5-7 0,-1-6-18 15,-2 8-15-15,-3-1-29 0,4 2-23 0,-2 4-37 16,-1-1-40-16,-1 0-63 0,0 2-186 0,3 1-446 16,7 2 197-16</inkml:trace>
  <inkml:trace contextRef="#ctx0" brushRef="#br0" timeOffset="19125.098">24872 580 240 0,'0'0'244'0,"0"0"-10"0,0 0-14 0,0 0-10 16,0 0-18-16,0 0-14 0,0 0-15 15,0 0-11-15,0 0-9 0,0 0-8 0,0 0-12 16,0 0-8-16,0 0-4 0,0 0-6 0,0 0-7 16,0 0-8-16,0 0-5 0,0 0-2 0,0 0-10 0,0 0 1 15,0 0-13-15,0 0-3 0,0 0-5 0,0 0-7 16,0 0 1-16,0 0-2 0,0 0-4 0,0 0 6 15,0 0-11-15,-12 32 3 0,12-16-9 0,0 4-1 16,1-2 4-16,1 9-12 0,-4-8 1 16,4 4-1-16,0 4-7 0,-1-1 3 0,-1 0-2 15,1 3-3-15,2-4 7 0,-1 3 6 0,0-1 3 16,0-2-4-16,1 4 3 0,-2 0-6 0,0-4 7 16,2 2 4-16,-3-2-3 0,0-6 3 0,1 0-8 15,1 0-11-15,-2 1 15 0,2-3 0 0,-1 0 3 16,-1-6-4-16,2 1-3 0,0 1-1 0,-2-3-1 15,0 2-8-15,0-1-1 0,1-5 2 0,-2 2 0 16,1-1 1-16,1-3-4 0,-1 2-1 0,-1-2-11 16,1-4 3-16,0 4-8 0,0-4-7 0,-2 5-30 15,2-5-24-15,0 0-46 0,0 0-63 0,0 0-77 16,0 0-111-16,0 0-189 0,-13-13-598 0,9 3 264 16</inkml:trace>
  <inkml:trace contextRef="#ctx0" brushRef="#br0" timeOffset="38905.48">15727 12353 146 0,'0'0'138'0,"0"0"-2"15,0 0-8-15,0 0-5 0,0 0-8 0,0 0-12 16,0 0-6-16,0 0-9 0,0 0-10 15,0 0-3-15,0 0-3 0,5-2-6 0,-5 2-2 0,0 0-3 16,0 0-8-16,0 0 3 0,0 0-1 0,0 0 2 16,5 0 1-16,-5 0 1 0,0 0 1 0,0 0 0 15,3-5-3-15,-3 5-4 0,0 0 2 0,0 0-4 16,0-5-4-16,0 5-3 0,0-4-6 0,0 4-3 16,0-6 0-16,0 6-8 0,2-6-4 0,-2 3-1 15,2-1-6-15,-1-1-1 0,0 0-1 0,-1 2-5 16,4-1 2-16,-1-1-5 0,-1 0-3 0,2 1-1 15,-1-1 0-15,2 2-2 0,-2-3-2 0,1 2 2 16,0-1 1-16,0-1 1 0,-1 1-2 0,1 4 0 0,-1-1 1 16,2-3-4-16,-2 3 4 0,1-1 0 0,-2-1-1 15,2 1 0-15,1 0 4 0,0-2-2 16,2-1-5-16,-2 2 7 0,1 0-5 0,4-2 1 16,-1-1-4-16,0 1 5 0,3 1-2 0,-1-2-1 0,2-1 0 15,2 0 1-15,2 2-4 0,-2-1 1 0,-3-1 1 16,3 1-2-16,1 0 2 0,-5 3-2 0,2-2-1 15,-3 1 2-15,1-1 2 0,-2 0 3 0,2 1-4 16,0 0 2-16,-2 0-1 0,0 0-2 0,-1 0 5 16,3 1-4-16,-3-1 1 0,2 1-1 0,-1-1 4 15,-1 0 0-15,3-1-3 0,-2 2 3 0,0-1 0 16,5 2-4-16,-1-2 0 0,3-1 4 0,-4 3 5 16,2 0-4-16,4-1 4 0,0 2 0 0,-2-3-15 15,-2 2 14-15,3 3-1 0,2-1 1 0,-1-2-4 16,0 2-1-16,1 1-1 0,-1 0 0 0,1 0 0 15,-1 1 3-15,1-1-3 0,-6 3-1 0,6-2 5 16,-1-1-2-16,-5 0-4 0,-1 3 0 0,2 1 2 16,-3-2-3-16,2 1-1 0,-3-1 0 0,-1 1-3 15,1 0 4-15,-1 2 0 0,-1-3-2 0,2 3 2 0,-2 0-5 16,1-1 2-16,-2 1 2 0,1 0 2 16,0 0-2-16,1 0 1 0,-1-2 3 0,3 1 2 15,-4 3-2-15,2-2-2 0,1-2-1 0,2 3 2 0,-3 1 3 16,2 0-5-16,-3 0 3 0,4 0-2 0,-1 1 3 15,2 3-1-15,0-2 0 0,0 1 1 16,-2-2 4-16,-1-1-7 0,6 5 1 0,-6-5 3 0,4 4-3 16,-5-3 3-16,2-2-3 0,0 3 2 0,-2-2-2 15,3-1 3-15,-3 3-3 0,4 1 4 0,-2-1-3 16,-2-2 3-16,3 0-4 0,-3 1 2 16,0-3-1-16,0 4 1 0,0-4 0 0,0 0 0 0,-3 2 0 15,2-3 1-15,-1 5 1 0,0-5-1 0,-2 0-2 16,0 1 1-16,0 2 2 0,3-1 0 0,-2 2 0 15,-2-1-3-15,0-1 4 0,0-1-1 0,1 3-2 16,2-1 1-16,-3-2-1 0,-1 2-2 0,-1-2 5 16,4 2-5-16,-5 0 2 0,1-1-1 0,2 1 3 15,1 0-4-15,-5 0 1 0,1-1-2 0,-1 3 6 16,2 1-2-16,-4-3-3 0,1 2 2 0,2 0 0 16,-2-1 2-16,1-1-3 0,-3 1 2 0,1 1 0 15,2-4 0-15,0 1 2 0,-4 1-2 0,2-1 3 16,-1 0-5-16,-2 3 0 0,1-3 3 0,0 0-4 0,-3 1 2 15,0 1 0-15,1-3 0 0,1 4-1 16,0-6 4-16,-5 3-6 0,2 2 2 0,3-5 3 16,-4 4 1-16,0-2-6 0,-1 1 3 0,1-1-2 15,0 1 2-15,-3-2-1 0,-2-1 2 0,4 2-2 0,1 0 1 16,-5-3 2-16,1 1 1 0,0 1-6 16,1-1 2-16,0-1 2 0,-2 0 0 0,1 1-4 15,-1-1 0-15,2 0 2 0,-1 1-2 0,-6-2 1 0,1 0 3 16,5-1-4-16,-5 1 2 0,4 1-4 0,-4-5 0 15,-3 3-4-15,1-2 2 0,0 2-4 0,0-3 3 16,-1 1-1-16,-7-5 4 0,0 3 2 0,7 3-3 16,-5-4 3-16,-3-1 3 0,2 2 1 0,6 0 2 15,-1-1 2-15,1 3 4 0,0-3 2 0,-2 2 0 16,7-1 3-16,-3 1-6 0,-1 1 0 0,-1 2 4 16,6-5 0-16,2 2-6 0,-1 0-3 0,-2 2 2 15,2 0 1-15,2-1 0 0,-2 0-2 0,2-2-1 16,0 0 0-16,-1 1 2 0,-4-1-2 0,6 2-2 15,-2-3 2-15,-6-1 0 0,6 2-2 0,-7-2 0 16,3 3-5-16,2-4 6 0,-3 1 1 0,-3 3-2 16,2-3 0-16,0 1-2 0,-3 0 0 0,-1 2 4 15,3-3-4-15,-3 1 2 0,-3 2 3 0,3-1 0 16,-5-4 4-16,7 5 1 0,1-1 0 0,-1-1 5 16,0 1 4-16,3 0-2 0,3-1 3 0,-4 1 3 15,6 2 0-15,0-1 1 0,1-2-2 0,2 2 1 16,1 1 2-16,2 0 0 0,-1-2 1 0,4 1-4 0,-1 0 0 15,1 0-3-15,2 2 1 0,2 1-3 0,-5-3 1 16,5 3-6-16,-3-4-5 0,3 4 2 0,1-6-4 16,-1 6-3-16,3-7 2 0,-2 2-3 0,2-2-2 15,-1 3-1-15,1-1-5 0,1 1-3 0,-3-4 1 16,3 2-4-16,-1 1-4 0,-3-2-5 0,2 0-11 16,0-3-8-16,-2 3-25 0,0 0-29 0,-4 2-39 15,2-2-55-15,0 4-184 0,-4-4-403 0,0 4 179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37:42.765"/>
    </inkml:context>
    <inkml:brush xml:id="br0">
      <inkml:brushProperty name="width" value="0.05292" units="cm"/>
      <inkml:brushProperty name="height" value="0.05292" units="cm"/>
      <inkml:brushProperty name="color" value="#FF0000"/>
    </inkml:brush>
  </inkml:definitions>
  <inkml:trace contextRef="#ctx0" brushRef="#br0">2669 7764 99 0,'0'0'93'15,"0"0"-12"-15,0 0-5 0,0 0-11 0,0 0 8 16,0 0-19-16,0 0 8 0,0 0-8 0,0 0-9 15,0 0-4-15,0 0-4 0,0 0 10 0,6 1 1 16,-6-1-7-16,0 0 1 0,0 0-3 0,0 0-2 16,0 0 4-16,0 0-15 0,0 0 10 0,0 0-5 0,0 0-3 15,1 3 0-15,-1-3 6 0,0 0-4 16,0 0-1-16,0 0-1 0,12-1-2 0,-12 1-8 16,9 0-2-16,0-1 9 0,0-2-5 0,1-2-6 15,3 4 1-15,-2-4 2 0,8-1-4 0,-2 1-2 16,3 0-5-16,2-2-9 0,-4 2-22 0,10-4-34 15,2 2-45-15,-11 5-119 0,5-1-241 0,-2 2 107 0</inkml:trace>
  <inkml:trace contextRef="#ctx0" brushRef="#br0" timeOffset="508.188">2679 8840 1 0,'0'0'138'0,"8"-9"-16"0,-6 4-8 0,6-1-13 15,2 1-12-15,2 1-4 0,1-3-15 0,3 0-6 16,4-1-4-16,3-3-8 0,3 1-5 0,0 1-21 15,2-1-16-15,0 0-35 0,-1 1-40 0,-7 5-84 0,2 0-160 16,0-1 71-16</inkml:trace>
  <inkml:trace contextRef="#ctx0" brushRef="#br0" timeOffset="847.506">2561 9890 127 0,'9'-7'144'0,"7"0"-12"0,-3 0-14 16,3 2-13-16,2-3-9 0,0 1-7 0,10 0-13 16,0-2-8-16,0 2-4 0,-2 1-25 0,2-1-44 15,-1 0-73-15,-7 1-85 0,-1-2-176 0,-1 3 78 16</inkml:trace>
  <inkml:trace contextRef="#ctx0" brushRef="#br0" timeOffset="12098.699">7553 12063 13 0,'1'-7'121'0,"0"2"-3"0,-1 0-9 16,0 0-2-16,2-1-3 0,-4 2-13 15,4-2 3-15,-2 6-7 0,1-3-1 0,-1 3-5 0,0-4-3 16,-4081 4-2-16,8162 0 1 0,-4080-5-3 0,-1 5 0 16,0 0-5-16,0 0-3 0,0 0-4 15,-5 14-5-15,1-2-4 0,-2 5 3 0,-8 7-10 0,6 4 0 16,-4 3-5-16,0 2-2 0,-2 13 1 0,2-12-2 15,1 11-3-15,-5 0-1 0,6-11-7 0,-3 9 1 16,3-8-7-16,1 0-5 0,2-2 2 0,-4-2 0 16,2 0-4-16,0 0-2 0,1-3 0 0,1 0-4 15,-1-4 1-15,5-5-4 0,-1 0-5 0,0-3-8 16,0 1-12-16,1-4-2 0,1-1-12 0,-3-2-8 16,5-1-20-16,-3-4-14 0,3 2-16 0,0-2-25 15,-1-2-18-15,1 0-25 0,0-3-89 0,1 4-270 0,-1-4 120 16</inkml:trace>
  <inkml:trace contextRef="#ctx0" brushRef="#br0" timeOffset="12782.964">7669 12364 27 0,'-4'1'102'0,"4"-1"-4"15,-8 4-7-15,1-2-10 0,4 4-4 16,2 2-9-16,-3-3-3 0,0 5 1 0,3 2 1 0,-3-2-4 15,1 2-4-15,3 3-3 0,0 0-5 0,-1 1-7 16,2 0-6-16,-1 1-5 0,3-4 1 0,-2-3-4 16,2 1 6-16,0 1-12 0,-1-4-1 15,3 3 3-15,1-3-6 0,-2-1-9 0,3-1 0 0,-5 0 0 16,5-3 0-16,-2-3-2 0,1 2-7 0,-2 0 0 16,-4-2 7-16,9-2-4 0,-2 0 10 15,-5-1-11-15,2-3 2 0,2 0-3 0,-2 0 4 0,1-3-7 16,-1-2-3-16,-1 3 0 0,-1-3 1 0,-1 0 5 15,1 1-4-15,-2-1 1 0,-3 0-5 0,1-1 3 16,-1 3 2-16,-1-3-2 0,-1 4 1 0,1-1 0 16,-2 3 9-16,1 0 4 0,0 4-7 0,-2-2-2 15,1 3 8-15,-2 1 2 0,8 0 5 0,-14 2 1 16,9-1-4-16,-5 3-3 0,6 1-4 0,0-3 6 16,-1 3-3-16,1 0-9 0,-1 1 5 0,2-1 6 15,2-1-7-15,1 0-4 0,-2 2-4 0,-1-2-8 16,3-1 5-16,0-3 1 0,5 4 4 0,-1-2-3 15,-4-2-5-15,9-2 5 0,-9 2 2 0,9-5-1 16,-2 1 2-16,0-3-5 0,3 2 2 0,-2 2 2 16,2-5 0-16,-1 2 1 0,0 3 3 0,0-3-9 15,-1 0 9-15,2 4 4 0,0 2-1 0,-2-2-1 16,-1 4 5-16,4 0 7 0,0 4 4 0,-1 0 1 16,3 2 7-16,-1 4-4 0,-1 0-2 0,-1-3 3 15,-2 1-4-15,4 2-3 0,-1-3 0 0,-1-1-1 16,-6 2-1-16,5-3-5 0,1 0-4 0,-2-2 1 15,-3-2-2-15,0 1-1 0,3-3-1 0,-2-1-9 16,-2 0-8-16,4-3-11 0,-1-2-22 0,2-4-15 16,0 1-31-16,-2-3-29 0,0 1-127 0,1-1-266 0,2-3 118 15</inkml:trace>
  <inkml:trace contextRef="#ctx0" brushRef="#br0" timeOffset="14037.964">8544 12415 25 0,'-4'-4'105'0,"4"4"-11"0,-1-6-6 16,0 3-9-16,1 3-3 0,-9-5-7 0,6 1 5 16,0-1 4-16,0 2-6 0,-1 1 12 0,-1-1-1 15,-2 1-11-15,1 1 5 0,-1 0-1 0,7 1 3 16,-12 0 2-16,6 0-8 0,-2 1-3 0,0 2-4 15,1 2-9-15,-2 0-3 0,0 3-11 0,0 1-4 16,-1 4 4-16,0-2-5 0,3-1-8 0,1 2-5 16,-1-3 3-16,0 5-3 0,0-1-5 0,1-6-6 15,3 3 2-15,2-3-3 0,0-1-2 0,-2 1-9 16,1-3-2-16,0 1 5 0,2-2-6 0,2 2-5 16,-2-1 5-16,0-4 0 0,5 3-2 0,-5-3 1 15,0 0-3-15,5-2 2 0,-5 2-2 0,10-6 0 16,-6 1 1-16,2 1 2 0,1-1-1 0,-2 0 3 0,2 0 5 15,0 1-7-15,0 0-2 0,-1 2 4 16,1 0-2-16,0 0 1 0,1 2 0 0,-1 1 1 16,-1 2-5-16,2-1 1 0,3 2 7 0,-2 1-2 15,1 1-3-15,-2-1 1 0,3 0 2 0,-4 0-1 0,6 0-7 16,-4 0 6-16,0-2 3 0,1-2-7 16,-1 0-4-16,3-1-2 0,-1-1-9 0,-2-3-13 15,2-2-9-15,-1-3-13 0,6-3-9 0,-2-1-3 16,-1-4-2-16,5-4-6 0,-7 4 4 0,7-5-1 0,-9 5 3 15,1-5 9-15,-2 3 2 0,2-5-1 0,-2-2 8 16,-4-2 6-16,-3 2 12 0,-5-1 8 0,4 1 7 16,-5 0 10-16,4 6 14 0,-2 3 6 0,-3-1 21 15,2 2 9-15,-1 5 6 0,5 3 20 0,-3 0 8 16,2 4 1-16,-1 0-3 0,2 4-9 0,0 0-7 16,0 0 5-16,-3 21-2 0,0 4 3 0,3 3-1 15,3 3-1-15,-2 1 2 0,3-1-9 16,-4 1-2-16,4-1-2 0,0-2-3 0,-2 0-7 0,3-3-4 15,-1-1-1-15,0-3-4 0,1 2-5 0,-1-7-5 16,-1 0-3-16,-1-5-1 0,2 0-5 0,1 0 1 16,0-4-8-16,-3-3-12 0,0 1-8 0,3-3-5 15,-1-2-10-15,-4-1-7 0,0 0-20 0,13-5-18 16,-8-5-2-16,0-2-16 0,1-3-4 0,0-2-6 16,0 0 0-16,-1-9 3 0,-3 0 7 0,1-4 2 15,-3 1 9-15,3-3 8 0,-3-4 7 0,0 2 10 16,0 3 10-16,1 0 8 0,-1 3 15 0,1 0 12 15,-1 11 5-15,0-1 9 0,0 7 11 0,0 2 5 16,0 3 8-16,0 0 13 0,0 2 4 0,0 4-1 16,0 0 2-16,0 0 7 0,8 20 4 0,-4-6 1 15,1 4 4-15,-1 1-7 0,1 8 6 0,0 1 0 0,1-3-2 16,2 1-3-16,0-2-2 0,-5-7-2 16,0 9-1-16,1-9-1 0,-2 1-7 0,1 1 0 15,2-4-7-15,0-3-2 0,-4 0-7 0,1 0-3 16,0-2 0-16,-2-1-3 0,2-2-5 0,0 2 0 15,-1-5-1-15,3 1-2 0,-3 0-3 0,2-3-1 16,-3-2-1-16,1 4 0 0,-1-4-8 0,0 0-4 16,9-2-1-16,-9 2 3 0,8-4-5 0,-7 1 5 15,3 0-4-15,0-1 0 0,1 1 2 0,-1 3-4 0,1-2 5 16,0-2-3-16,0 2 4 0,1 1-3 0,-6 1 4 16,16 1-4-16,-7 5 9 0,1-4-8 0,0 1 4 15,0 4 4-15,2-2-3 0,1 0-3 16,-2 2 4-16,0-1 0 0,1 0-3 0,-1 1-2 0,1-3 5 15,-5 0 2-15,3 0-3 0,-5-1-2 0,6-3 1 16,0 2-1-16,-1-2-1 0,0 0 3 0,-1 0 0 16,0-5 3-16,1 0-4 0,-1-1 2 15,-1 0-3-15,-3-3-6 0,5-1-2 0,-3 3 6 16,-1-4-6-16,-2 7 1 0,1-4 8 0,0 4-5 0,-2-1-2 16,-2 0-4-16,4 1 8 0,-1 4-1 0,-4 0 3 15,8-3 3-15,-8 3-1 0,10 6-2 16,-5-2-1-16,-1-2 8 0,0 1-4 0,3 1-3 0,-3 0 4 15,2 0-7-15,-1-2-6 0,3 1-15 0,-4-1-12 16,0 0-24-16,-4-2-31 0,0 0-11 0,14-7-20 16,-13 5-26-16,3-5-89 0,-4 2-258 15,3-3 114-15</inkml:trace>
  <inkml:trace contextRef="#ctx0" brushRef="#br0" timeOffset="14165.606">9413 12288 64 0,'0'-5'161'0,"1"2"-12"16,2-1-11-16,-3 0-12 0,0 4-16 0,0-5-16 15,0 5-2-15,0-3-11 0,0 3-8 0,0 0-4 16,0 0-13-16,0 0-17 0,0 0-40 0,0 0-40 16,-4-4-46-16,-2 3-101 0,6 1-203 0,-13-2 91 15</inkml:trace>
  <inkml:trace contextRef="#ctx0" brushRef="#br0" timeOffset="14357.632">8614 12337 154 0,'-6'2'186'0,"4"0"-20"0,-1-1-9 15,2 3-22-15,1-4-18 0,0 0-4 0,0 0-13 0,32-7-14 16,-6-3-5-16,5-1-7 0,5-2-10 0,15-6-2 16,-2-3-18-16,4-1-9 0,2 0-18 0,4 1-28 15,0-2-17-15,28 0-31 0,-26 8-15 16,-1 0-38-16,0 4-107 0,4 0-235 0,1 3 104 0</inkml:trace>
  <inkml:trace contextRef="#ctx0" brushRef="#br0" timeOffset="14703.954">9690 12008 84 0,'0'0'113'0,"0"0"-1"0,11 17-6 0,-9 0 5 15,3 9 0-15,3-1-1 0,-2 8-13 0,2 1 3 16,0 2-8-16,1-2-13 0,-2 0-1 0,1-2-21 16,2-2-1-16,0-1-5 0,-1-1 5 0,0-4-11 15,0 0-3-15,-5-6-6 0,1-1-6 0,-1-7-13 16,0 3-24-16,-3-6-27 0,2 1-25 0,-2-2-22 16,-1-2-19-16,0-2-117 0,0-2-236 0,0 0 105 15</inkml:trace>
  <inkml:trace contextRef="#ctx0" brushRef="#br0" timeOffset="15322.845">9873 12291 69 0,'12'-2'97'0,"2"4"-6"0,-1-2-1 0,1 0-7 16,6 0-12-16,-2 2-9 0,1 2 3 0,-2 3 1 0,-1-3-12 15,2 1-18-15,-4 4 24 0,-2-4-24 16,-3 5 1-16,5-1-6 0,-8 0 4 0,-2 1-3 15,-1 1-1-15,-5 1-2 0,-3 3 5 0,-4-1-2 16,-2 1-2-16,2-1-1 0,-5 0-2 0,2 1-7 0,-2-3 5 16,-2 0-6-16,-2-1-1 0,4-2-3 0,-2-1-1 15,2 0-5-15,3-1 6 0,-1-2-6 16,2-2-20-16,3-1 19 0,0 0-1 0,3 1-2 16,-1-1-7-16,5-2 3 0,0 0-6 0,0 0 4 0,0 0 0 15,3-12 4-15,3 3-7 0,5 1-5 16,-2-1 10-16,5-2-6 0,0-1 3 0,8-2-23 0,-8 2 20 15,2-5-1-15,0 5 0 0,2 1-7 0,-1 0 1 16,-3 1 6-16,1 0-11 0,2 1 9 0,-4 0-2 16,-2 4 3-16,-3-2 9 0,-2 5-9 0,1-1-3 15,-1 1 5-15,-2 1 15 0,-4 1-5 0,7 1 2 16,-2 3 11-16,-2-1-1 0,1 2 0 16,-1 1 14-16,1-1-5 0,0 2-5 0,-1-1 2 0,1 2-5 15,0 0 1-15,-2 0-2 0,3-1-1 0,-1 0-2 16,0 1-7-16,-2-1 3 0,2-2-6 0,0-1 2 15,1 2 4-15,-1-2-8 0,-3-4 2 0,3 3 10 16,-1-1-8-16,-3-2-1 0,11-1-1 0,-11 1-2 16,13-4-8-16,-8-5-11 0,5 1 3 0,-2-1-4 15,5-4-6-15,-3 0-1 0,0-2-13 0,0 0 7 16,1-7-7-16,-2 8 5 0,-3 2 3 0,3 1 7 16,-5 2 2-16,0 0 2 0,-1 4-3 0,0 2 21 15,-1-1 1-15,1 0 13 0,-3 4-3 0,0 0 12 16,5 8 4-16,-2-3 1 0,0 7 5 0,0-7-4 15,0 7 2-15,1-3-1 0,1 2-4 0,0-1-5 16,-1 1-7-16,3-1 5 0,-3 0-5 0,2-2-3 16,-1-1 4-16,2 0 2 0,-1-3-13 0,-2 2 0 15,-1-2-3-15,3-1-14 0,-2-1-23 0,1-2-14 16,-5 0-13-16,10-7-15 0,-5 3-17 0,3-4-20 0,-4 0-66 16,1-3-197-16,-2-2 88 0</inkml:trace>
  <inkml:trace contextRef="#ctx0" brushRef="#br0" timeOffset="15831.237">10501 12005 19 0,'0'0'154'0,"0"0"-19"0,-8 14-10 15,5-3 7-15,2 1-1 0,1 7-5 16,0 7-6-16,0 1-2 0,1 0-13 0,2 2-17 16,2-1 4-16,-2 2-8 0,4-4-2 0,-3 3-8 0,1-2-6 15,2 0-3-15,-2-9-7 0,1 0-8 16,-1 2-4-16,3-2-4 0,1-3-5 0,0 0-6 0,-3-1-2 15,3-1-1-15,-1-5-4 0,1 1-4 0,-2-2-1 16,2-3-3-16,0 1 0 0,4-5-16 0,-7 0-16 16,6-3-8-16,-2-2-17 0,3 1-16 0,-3-5-7 15,-5 0 0-15,8-4-13 0,-4-2-2 16,1 1-14-16,-2-1 15 0,-3-1 0 0,0 4 11 0,3-3 12 16,-6 7 17-16,-1-2 16 0,-1 5 30 0,0-1 10 15,0 3 12-15,2-1 7 0,-2 4-4 0,0 0 1 16,0 0-2-16,0 0 2 0,0 0 2 0,-2 13-5 15,5-6-4-15,0 3 2 0,0 0-6 0,-1 0-3 16,3 0 0-16,0-2-12 0,0 1 6 0,-1-1 10 16,1-2-13-16,-1 0-1 0,2-1 0 0,-2-1-3 15,1 1-3-15,1-3 0 0,0 0 4 0,-6-2 1 16,7-1-8-16,-7 1 2 0,11-6-6 0,-5 2 2 16,-1-2-9-16,0 2 3 0,2-5-5 0,-1 1 7 15,-1 1-6-15,0 4 1 0,-1-2 4 0,-1 1-9 16,3 1 3-16,-5 0 8 0,-1 3 0 0,13 1 1 15,-9 4 6-15,1-3 5 0,0 3-1 0,3 2 4 0,-2 1 0 16,3 1-2-16,-4-2-2 0,3 1-4 16,-4 1 4-16,2-2 9 0,-1 1-5 0,-2 0-6 15,-2-4 1-15,-1 1 0 0,0 0-3 0,0-1-6 16,0-4-14-16,-9 4-22 0,3-3-20 0,-6 1-23 0,0-2-18 16,-1-2-19-16,-4 0-115 0,-5-1-252 15,-4-2 113-15</inkml:trace>
  <inkml:trace contextRef="#ctx0" brushRef="#br0" timeOffset="16002.013">10501 12073 10 0,'20'-4'114'0,"1"3"-10"0,-2-1-13 16,4-3-7-16,5 0-12 0,-1-3-1 0,-1 2-18 0,5-5-36 15,-13 2-43-15,0 4-73 0,0-4-107 0,0-1 49 16</inkml:trace>
  <inkml:trace contextRef="#ctx0" brushRef="#br0" timeOffset="16165.409">11068 11879 57 0,'0'0'13'0,"-8"8"-25"0,2-6-13 15,1 2 6-15</inkml:trace>
  <inkml:trace contextRef="#ctx0" brushRef="#br0" timeOffset="36327.467">14620 11664 25 0,'0'0'136'0,"0"0"-5"0,3-5-8 15,-3 5 1-15,0 0-9 0,0 0-14 0,1-4-5 16,-1 4-4-16,0 0-7 0,3-2-1 0,-3 2-6 16,0 0 1-16,0 0-8 0,0 0-6 0,0 0-2 15,0-3-3-15,0 3 5 0,0 0-6 0,0 0 5 16,0 0-1-16,0 0 3 0,0 0-4 0,0 0-8 16,0 0-5-16,-3-6-4 0,3 6-6 0,-5-2-5 15,5 2 0-15,-9 1-5 0,0-2-4 0,9 1-3 16,-10 1 1-16,2 0-4 0,1 1 1 0,7-2-1 15,-19 0-3-15,13 0 4 0,-3 1-5 0,-1-2 3 16,0 1-5-16,3 0-2 0,-1-2 1 0,-4 2-3 16,2-1 2-16,1 1-3 0,0 1-4 0,-1-2 0 0,2 1 3 15,1-1-2-15,-4 1-2 0,-4-1 2 16,6 2 0-16,-3-1 0 0,1 0-5 0,-1 1 2 16,2-1 7-16,1 1-8 0,2-3 3 0,-4 3 1 15,2-2 0-15,9 1 1 0,-10 1-3 0,4 0 1 16,6-1 3-16,-12-1-4 0,12 1 0 0,-7 0 0 15,7 0 0-15,0 0 1 0,-8 0-3 0,8 0 4 16,0 0-4-16,0 0-1 0,0 0 1 0,0 0 3 16,0 0-2-16,0 0-1 0,-4 3-1 0,4-3 0 0,0 0 5 15,-1 4 5-15,-1-1-5 0,1 1 1 16,1-4 4-16,-1 10 3 0,1-6-5 0,0 4 1 0,0-2-1 16,0 5 1-16,0-4 1 0,1 5 0 0,-1 4 1 15,0 0-2-15,1 2 4 0,-1 6-4 0,0 1-1 16,0 0 1-16,2 4-2 0,-2 0 4 0,0 2-5 15,-2-1 0-15,4 5 2 0,-4 13 1 0,2-13-3 16,-1-1 0-16,0 14-1 0,2 3 1 0,-2-5-1 16,0 2 0-16,1-3-2 0,0 4-3 0,-4-3 4 15,4 4-6-15,-2-1 1 0,2 0-4 0,2 2 10 16,-2 0-7-16,-4 0 0 0,6-3 4 0,1 2 1 16,-2 1 1-16,-1 2 1 0,-2 3 1 0,3 3 2 15,-1-4 0-15,4 27-1 0,-3-26 1 0,0 2 0 16,-3-2-2-16,-3 26-3 0,7-25 6 0,0-2-6 15,-1 2 7-15,0-1-5 0,0 2 2 0,-1-1-4 16,2-2-2-16,2 0 7 0,-3 0-6 0,2 1 0 16,0-3-1-16,-1 0 5 0,2-2-5 0,-4 3-2 15,1-4 6-15,5 1-5 0,-10-2-8 0,2-1 5 16,1 5-3-16,2-4 2 0,-1-13-3 0,-3 13-1 16,2-15-1-16,0 1-2 0,-1 12 2 0,4-12 0 15,-2-1 0-15,1-1 0 0,-1-3 0 0,0 2 1 16,1-4-1-16,-1-3 0 0,2-2 4 0,-1-3 0 15,-1 0 1-15,2-1-1 0,2 0-3 0,-3-1 5 16,1 2 0-16,-1-2-1 0,-1 1-1 0,4 0 1 0,-2 1 0 16,2 0 0-16,-1-2 0 0,-2-2 5 0,2 5-2 15,-1-4-2-15,1 1 0 0,-3-1 0 16,2 1 0-16,-1 1-2 0,3 6 3 0,-4-7 2 16,2 0-1-16,-4 0-2 0,4-1 1 0,-4 0 3 0,6-1-4 15,-4-2 0-15,3-1 3 0,-3-1 0 16,0 0-2-16,4 1 0 0,-2-1-1 0,2 0 3 15,0 0-1-15,6-3-3 0,-5 0 0 0,3 0 1 16,-3 2-1-16,2-2 14 0,4-1 1 0,2 1-5 16,-3-1-3-16,0-3-3 0,8 3 5 0,0-3-5 0,2 1-6 15,1 0-10-15,4 0-15 0,3-2-14 0,3-2-17 16,0-2-25-16,1-1-25 0,5-2-34 0,-2-6-48 16,1 3-146-16,4-4-368 0,11-1 163 15</inkml:trace>
  <inkml:trace contextRef="#ctx0" brushRef="#br0" timeOffset="38171.968">19485 11684 12 0,'0'0'66'0,"0"0"-2"0,12 0-14 16,-12 0-1-16,0 0 1 0,0 0-1 0,0 0-4 15,0 0 3-15,11-4-10 0,-11 4-5 0,8-1-4 16,-3 1 1-16,0-3-2 0,1 0-3 0,1 2 0 0,-1 0-2 16,4-1-1-16,1 0 12 0,-1-1-14 15,1-3 2-15,7 1-5 0,0-1-2 0,1 1 5 16,-1 0 0-16,9-3-5 0,1-2 2 0,-4083 2-2 15,8163 1-2-15,-4081-1-4 0,-6 4 8 0,10 1-7 16,-4-4 0-16,-6 2-2 0,7 1-5 0,-8 3 1 16,1-2 3-16,-2 2-1 0,-1-2-3 0,0 1 0 15,-4 1 2-15,4-3 1 0,-5 4-3 0,0 0 0 16,-2 0-3-16,0 2 1 0,1-4 4 0,-5 2-3 16,0 0 3-16,1 0 1 0,-3 2-3 0,0-2 0 0,1 0-3 15,-6 0 6-15,12 2-2 0,-8-1 0 16,-2 1 9-16,4 1 2 0,-3 1-6 0,0-1-3 15,3 2 2-15,-1 0 1 0,-1-1-1 0,1 1 0 0,-1 2-4 16,1-1 3-16,-1 2-3 0,0 1 0 0,2 0 3 16,-2 0 3-16,0 1-2 0,-1 2-1 0,-1 0 1 15,2 0 1-15,-4 5 2 0,5 0 1 0,1 0-10 16,-3-1 8-16,1 2-4 0,-2 1 2 0,2 1-2 16,0-1 1-16,0 1-2 0,0 5 6 0,1 0-5 15,1 2-1-15,2-1 4 0,-3-1-4 16,0 4 4-16,-1 2-3 0,4-2 9 0,-5 1-5 0,3 1 6 15,-4 0-4-15,5 17 2 0,-5-12-3 0,4 8-5 16,-2-10 5-16,-2 4-5 0,0-3 0 0,1 11 0 16,-1 0 5-16,-3-12 0 0,4 2-6 0,-3 0 1 15,2-2-2-15,1 2 3 0,2 13-4 0,-3-15 2 16,6 0-4-16,-7 1-1 0,4 0 9 0,-1-1-7 16,1 14 0-16,2-2 5 0,-4-10 0 0,5 8-5 15,-3-8-5-15,-1 12 6 0,5-1-5 0,-4-11 3 16,-2 11 2-16,1-10-4 0,2 11-2 0,-2-1 5 15,-4-11 2-15,6 12-5 0,-3-2 2 0,-2-14 6 16,-1 3-11-16,5 0 1 0,0 1 1 0,-5 0 6 0,1-1-7 16,3 1 0-16,-5-5 5 0,2 3-2 15,2-2 3-15,-3-1-6 0,0 0 2 0,1 1 5 16,2-2-1-16,-2 0-2 0,0-1-2 0,3 1 3 16,-2 3-3-16,1-1 2 0,-3-3 2 0,0 2-4 0,3 1-3 15,-1-3-2-15,-2 0-5 0,3 1 10 16,-2 0-5-16,-1-3 7 0,0 1 2 0,-1 0-3 15,1 0 1-15,-3-1-5 0,1 0 8 0,-1 2-2 0,3 0-2 16,-5 0 3-16,1-3-1 0,3 0-10 0,-3 1 14 16,3-2-1-16,-2 3 1 0,2-1-1 0,-2-1 4 15,2 2 1-15,1 0-3 0,0-1-1 0,0-2-4 16,0 2 1-16,0-8 1 0,4 6-1 0,-3-7-3 16,2 0 10-16,-2 3 1 0,2-4-3 0,-2 3-4 15,-1-1 2-15,1 0 2 0,3-2-8 0,-4 0 14 16,5 3-7-16,-5 1 3 0,3-4 6 0,-2 3-12 15,0-1 1-15,-1 0-1 0,0-1 3 0,0 2-5 16,0-2-3-16,-1-3 6 0,1 4-3 0,-1-2 2 16,1 0-3-16,0-8 6 0,-3 5-6 0,0 1 1 15,1-3 2-15,2-2-2 0,0 2 0 0,0-2 1 16,0-1 1-16,0 5 0 0,0-5-1 0,-1 3 1 16,-2 0 2-16,2 1-7 0,1 0 1 0,0-4 0 15,-4 4 0-15,3-1-4 0,-2 0 6 0,2 0 3 16,-3 3-8-16,3-4 7 0,-2 0-3 0,3 3-3 15,-1-7 1-15,-4 6 3 0,5-4-1 0,0-2-2 16,0 0 2-16,0-1 2 0,0 1-6 0,-1-3 12 16,1 1 1-16,0-2-1 0,0-3 0 0,0 7 2 15,0-3-1-15,0-4 9 0,0 5-1 0,0-2-4 16,0-3 1-16,-3 3 3 0,3 1-3 0,0-4 0 0,0 5-1 16,0-5-3-16,0 4 5 0,0-4-7 0,-1 2 6 15,1-2-4-15,0 0 6 0,-5 6 3 16,5-4-3-16,0-2-3 0,0 0 0 0,0 0 10 15,-3 3-1-15,3-3-3 0,0 0-3 0,-9 0 0 0,9 0-6 16,-12 1-4-16,5-1-8 0,-6 4-9 0,-6-1-14 16,-2 5-28-16,-11-1-22 0,-7 4-45 15,-17-1-41-15,-4 7-128 0,-32 1-311 0,1 3 139 16</inkml:trace>
  <inkml:trace contextRef="#ctx0" brushRef="#br0" timeOffset="40067.815">15571 10960 67 0,'0'0'104'16,"0"-3"-8"-16,0 3-14 0,0-6-8 0,0 6 23 15,-1-5-12-15,0 2-3 0,1 3 2 0,0-7 1 16,0 7-8-16,1-5 6 0,-1 5 1 0,-1-5 5 16,1 5 1-16,0 0-4 0,0-4-1 0,0 4-14 15,0 0-6-15,0 0-5 0,0 0-9 0,0 0-4 16,0 0-1-16,0 0-11 0,-2 18 9 0,0-5-2 16,0-1-6-16,-1 8-3 0,-1-2-2 0,-1 9-5 15,1 0 3-15,-4-4-5 0,2 4 0 0,1-8-4 16,2 0 1-16,-1 0-6 0,-1 0 0 0,0-1-1 15,0-1 0-15,0 0-5 0,2-5-1 0,-1 1 3 16,1-1-4-16,1-4 1 0,1 1-5 0,1-3 2 16,-3 0-1-16,3-1 1 0,-1-1 3 0,-3-1-3 15,4-3 0-15,-1 5 4 0,1-5-5 0,-1 4 0 0,1-4-2 16,0 0-6-16,0 0 5 0,0 0 0 0,-8-10-3 16,4 4 1-16,4-2 2 0,0-4 1 15,0-2-7-15,0-3 2 0,0-8 7 0,0-1-8 16,2 0 1-16,0-5-3 0,2 1 1 0,-3-1-1 0,3-4 3 15,-3 3-1-15,4-1 0 0,-1 2 1 0,-2 5 2 16,1 1-1-16,1 6 3 0,-4 9-2 0,3-3-3 16,-3 4 6-16,0 2-11 0,4 0 5 15,-4 4 0-15,2-2 2 0,-2 2-3 0,0 3 1 0,9 0 3 16,-9 0 4-16,9 8-1 0,-4-4-7 0,2 7 3 16,3 2 3-16,-3 3 0 0,0 1 4 0,3 4-6 15,0 4 3-15,-2 1 3 0,2 1-1 16,-2 0-2-16,-1 0 4 0,0-1 0 0,-1-2-3 0,2 1 0 15,-1-3 5-15,-3-4-6 0,0-3 1 0,0 2-3 16,-4 0 6-16,5-1-5 0,-3-3-2 0,0-1 1 16,3-4-4-16,-5 1-6 0,0-4-10 0,0 2-8 15,0-2-17-15,0 0-11 0,0-5-21 0,-4 4-30 16,4-4-21-16,0 0-18 0,0 0-132 0,-9-9-301 16,4 2 134-16</inkml:trace>
  <inkml:trace contextRef="#ctx0" brushRef="#br0" timeOffset="40228.015">15442 11029 69 0,'0'0'115'15,"0"0"-7"-15,-6 1-6 0,6-1-11 0,3 9-5 16,5-5-7-16,-2 0-10 0,6-4-6 0,3 5-11 16,6 0 0-16,-1-3-12 0,15-1-23 0,-2-1-24 15,1-1-62-15,-2 1-76 0,0-1-157 0,2-1 71 16</inkml:trace>
  <inkml:trace contextRef="#ctx0" brushRef="#br0" timeOffset="41396.97">17223 10862 56 0,'0'0'88'0,"0"0"-12"15,0 0 2-15,0 0-1 0,0 0 6 0,0 0 0 16,12 9 1-16,-11-3 0 0,4 0 5 0,-1 8-2 16,-1 1 1-16,-1 2-6 0,-1 2-8 0,3 8-3 15,-4-1-9-15,0 2-3 0,0-5-9 0,3 4 0 16,-3-3-4-16,0 0-2 0,0-5-7 0,4-2-6 15,-8 0-4-15,8-3-2 0,-4-2-4 0,1-1-5 16,-1 1-6-16,0-6-8 0,0 2-4 0,0-3-11 16,0-1-10-16,0-1 3 0,0-3-19 0,0 0-6 15,0 0-8-15,0 0-8 0,0 0 3 0,0 0 2 16,-1-16 4-16,1 6 6 0,0-1-1 0,0 1 1 16,-4-2 3-16,8-5 6 0,-8-1 5 0,4-7 2 15,0 2 5-15,0-2 2 0,0 4 1 0,5-2 4 16,-4-3 4-16,2 9-2 0,2-3 13 0,0 0-3 15,-1 2 9-15,3 3-3 0,0-2 11 0,1 5 12 0,2 5 7 16,-5-5 6-16,10 3 10 0,-1-2 5 16,-3 4 8-16,1 3 4 0,0 0-1 0,-1 2-1 15,-1-1 2-15,-1 2 1 0,3 1 3 0,-5 1-2 0,1 2 2 16,-4-2 4-16,1 1 5 0,-1 3 1 16,-1 0-2-16,0 0 6 0,-3 1 10 0,0 2-13 15,-1-3-5-15,-1 5-2 0,-5-3-11 0,2 5-4 0,0-4-9 16,-4 3-3-16,4-1-4 0,-3-2-3 0,3 1-5 15,-4-3-4-15,5 1-3 0,-2-3-4 0,0 1 2 16,2 2-6-16,0-2-4 0,1-4-2 0,3 3-4 16,-2-2-3-16,0 3-2 0,2-5 2 0,0 5-2 15,4-3-2-15,-2 1 0 0,1-1-1 0,3 2-3 16,0-3-6-16,5 3 1 0,1-3-4 0,2 5-5 16,1-5-2-16,3 2-1 0,0 1 2 0,3 1-5 15,-4 0-4-15,0-2-2 0,1 6-3 0,-2-1-1 16,1-2-3-16,-7 1-6 0,6 2 1 0,-5 2-5 15,-3-1-2-15,-2-1 3 0,-1 2-3 0,-1-1-2 16,-1 1 3-16,-5 1 5 0,1 0 2 0,-3-1 9 16,-1 0 2-16,0 0 5 0,-2-2 6 0,-2-1 0 15,-2-2 2-15,1 2 0 0,-1-1-4 0,-1-2 14 16,1-1 5-16,-2 1-3 0,-1-1 7 0,1-1 1 16,-5-1 6-16,-1-2 2 0,4 3 3 0,-6-6 3 15,4 1 4-15,1-1-1 0,-1-1-4 0,-1 1 0 16,7-1-2-16,0-1-4 0,-1 3 0 0,4-1-2 15,1-1-13-15,2 0-10 0,1-1-29 0,0 1-27 16,4-3-27-16,0 5-34 0,2-5-142 0,2-1-295 16,3 3 131-16</inkml:trace>
  <inkml:trace contextRef="#ctx0" brushRef="#br0" timeOffset="42139.647">19062 10822 139 0,'-2'-4'139'0,"-2"0"-8"0,2 0-11 16,0 1-9-16,2 3-7 0,-5-5-8 0,1 4-7 0,4 1-7 15,-8 0-10-15,8 0-7 0,-14 6-2 16,6-2 0-16,-3 4-1 0,6-1-3 0,-3 2-4 16,-1 1 0-16,4 1-1 0,-1 5-9 0,1-5-2 15,5 3-10-15,-3 6-2 0,-1-4-2 0,7 1 0 16,-2 0-5-16,4-2 1 0,-1 0-10 0,5 1 4 0,-1 0-3 15,2-2-4-15,1-1-6 0,3-2 2 0,2-2 2 16,-1 0 0-16,3-1 4 0,-1-1-11 0,0-4 8 16,2 1 0-16,2-4-5 0,-2 0 0 0,2-2 0 15,-1-2-3-15,2 0-3 0,0 0 5 0,-4-1-2 16,1-3 2-16,-3 4 1 0,-2-1-3 0,-5-2 2 16,1 3-4-16,1 1 10 0,-1-3 6 0,-5 5 4 15,-1-2 4-15,2 2 5 0,-2-1-4 0,0-1-6 16,0 1 4-16,-4 2-9 0,2-4 0 0,-2 4-11 15,0 0-14-15,0 0-42 0,0 0-43 0,0 0-43 16,0 0-182-16,0 0-346 0,-19 12 154 0</inkml:trace>
  <inkml:trace contextRef="#ctx0" brushRef="#br0" timeOffset="43266.917">13083 12247 101 0,'-4'-2'146'0,"3"-3"-8"0,1 5-7 15,-2-7-12-15,0 4-10 0,2 3-11 0,0-3-10 0,0 3-6 16,-1-4-8-16,1 4-4 0,0 0-5 0,0 0-6 16,0 0-2-16,0 0 11 0,-4 10-4 15,4 1 7-15,-3 4-7 0,2 6 3 0,-4 4-5 16,1 4-1-16,-1-2-3 0,0 2-2 0,0 1 1 0,1 0-4 16,-2-1-7-16,2 1 1 0,-2-1-5 0,0-1-5 15,1-3 1-15,0-4-5 0,1-2-2 16,0 1-3-16,2-3-3 0,-2-7 0 0,3 1-4 15,0-3-4-15,1-1-4 0,-2 0-2 0,1-3-1 0,1 1-1 16,0-1-6-16,0-4 4 0,0 5-3 16,0-5 0-16,0 0-4 0,0 0 0 0,9-12 3 0,-4 4-3 15,-1-1-3-15,0-2-3 0,-1-5-2 0,3-1-1 16,0 0-5-16,0-9-3 0,-2 6 1 0,3-7-4 16,0-1-3-16,2 3-2 0,-2-1 8 0,-1-1 1 15,3 4 2-15,-6 6-1 0,4 1 1 16,-3 5 5-16,0 1-2 0,0 2 0 0,-3 1 4 0,3 3 2 15,-3-1 3-15,3 4-2 0,-4 1 3 0,0 0 6 16,18 8 4-16,-13 2-1 0,3 0 3 0,-1 8 1 16,2 0 2-16,2 8 1 0,2 1-4 0,-2-1-1 15,4 0 0-15,-3 1-4 0,0-1 0 0,1-1 2 16,1-3-1-16,-10-3-3 0,6 0 3 0,-1-2-4 16,-4-1 0-16,3 0 1 0,-2-4-2 0,-2-2 3 15,1 0-2-15,-2-1-1 0,-3-2-3 0,2-1-9 16,1 1-7-16,-2-3-11 0,-1 0-14 0,0-4-15 15,0 0-19-15,0 4-34 0,0-4-19 0,0 0-3 16,0 0-13-16,-4-19-126 0,2 10-293 0,-2 1 130 16</inkml:trace>
  <inkml:trace contextRef="#ctx0" brushRef="#br0" timeOffset="43388.685">13161 12625 26 0,'-10'-3'153'0,"-3"-2"-23"0,3 3-11 0,2 0-7 0,2 2-7 15,1-3-16-15,5 3-11 0,0 0-2 16,0 0-6-16,0 0-12 0,0 0-12 0,16-2-19 15,0-1-33-15,5-1-36 0,-1-1-49 0,0 0-68 16,2 1-172-16,-1-1 78 0</inkml:trace>
  <inkml:trace contextRef="#ctx0" brushRef="#br0" timeOffset="44497.313">13224 13871 128 0,'-5'-3'139'0,"5"3"-5"0,0 0-17 0,-3-4-3 16,3 4-8-16,0 0-10 0,0 0 10 0,5 11-1 16,-2-2-4-16,-1 4-4 0,0 4-5 0,0 0-5 15,0 7 1-15,1 1-5 0,2 2-8 0,-5 0-2 0,0 3 2 16,-2-3-11-16,4 2-2 0,-10-2-5 15,5-3 10-15,0 2-8 0,1-6-6 0,-2-2-4 16,1-5-5-16,1-1-3 0,-1 0-5 0,-1-2-3 16,3-1-4-16,-3-3-7 0,2-1-6 0,2 0-6 0,-2-1-6 15,1-1-12-15,0-1-8 0,1-2-10 16,0 0-8-16,0 0-1 0,-12-5-2 0,8-4-2 16,1-1-3-16,-1-2 2 0,0-6 6 0,2-3 0 0,-1-4 0 15,0-4 8-15,1 0-3 0,0-1 5 16,1-2 5-16,1 3 1 0,4-5-1 0,1 5 2 0,3-2 17 15,-1 4-9-15,4-1 5 0,-1 2 0 0,4 0 1 16,-1 6 2-16,-1 4 7 0,1 4-2 0,-5 4-1 16,6 3 3-16,-4-4 1 0,3 7-2 0,-3 1-1 15,-1 2 5-15,-1 1-3 0,2 5 0 16,-5-2 0-16,-1 4 4 0,0 2-5 0,-1 1 4 0,-3-1-1 16,0 6 1-16,-2-5 1 0,-3 8 2 15,1-6-4-15,-1 1 3 0,0 2-2 0,-4-3 5 0,-1 1-3 16,6-6 1-16,-4 3 2 0,-1-4-2 15,3 2 0-15,0 0-1 0,0-1 0 0,3-4-1 0,-2 2-3 16,2-2-1-16,-1-1-2 0,0 1-2 0,2 0-1 16,0-2-2-16,1 1 2 0,1-4 1 0,1 6-5 15,1-2 3-15,2 0-4 0,2-3 5 16,0 1-4-16,2-1 5 0,1-1-2 0,5 1 1 16,-4-1 0-16,3 1-1 0,0-1 0 0,-3 3 0 0,4-1 3 15,-2-2 11-15,-2 5-17 0,1-1 2 0,0-1 1 16,-2 2 4-16,2 0-7 0,-6 0 7 0,3 1-4 15,1 2 4-15,-2 1-2 0,-3-1 0 16,0-1 0-16,-1 0 0 0,-1 0 2 0,-1-2 3 0,-1 3 0 16,0-1-1-16,0-2-1 0,-1 4-1 0,1-1 9 15,-5-2-2-15,1 1-3 0,0-2-3 0,-3 0 1 16,-1 2 4-16,2-1-2 0,-2-2-2 16,-3 1 8-16,2 1-10 0,-2-4 0 0,-1 1 0 0,0-1-2 15,-2 0 0-15,1-2 1 0,-2 1-8 0,3-2-18 16,2 1-22-16,-4-4-37 0,3 1-48 0,2 0-49 15,-1-1-136-15,2 1-341 0,3-2 152 0</inkml:trace>
  <inkml:trace contextRef="#ctx0" brushRef="#br0" timeOffset="45121.026">13611 15023 96 0,'2'-10'136'0,"0"1"-5"0,-4-2-4 15,1 1-7-15,-1 1-7 0,-1 0-10 0,0 1-3 16,-4-2-10-16,3 5-4 0,-1-4-3 0,-3 5-4 16,2-2-8-16,-5 1-7 0,5 2-6 0,-4 0-8 15,-4 2 2-15,6 3-9 0,-5 1-4 0,2 2-4 16,-1 3-2-16,-4 1 0 0,3 6 1 0,-3 6-2 16,1-1-2-16,0 2-1 0,4 2-2 0,0 2-2 15,0-4 0-15,6-2 0 0,1 1 1 0,0 3 1 16,3-2-8-16,2-5 3 0,-1-1 1 0,5 4-3 15,2-5 1-15,0 0-3 0,1-4-1 0,0 2 3 16,1-4 2-16,2-2-3 0,1 0 3 0,-1 1 2 16,6-2 4-16,-2 1 2 0,-1-3-3 0,5-2 3 15,-1 0 1-15,1-2-4 0,1-1 0 0,1 0-6 16,0-2-2-16,-2 0 2 0,3 0-6 0,-1-4-2 0,-3 5-1 16,1-1-1-16,-1-3-5 0,-1 5-3 0,-3-2-19 15,-4 2-27-15,-1-1-28 0,1 4-36 16,-3-5-39-16,-1 2-36 0,-6 1-156 0,8 0-366 15,-7-2 162-15</inkml:trace>
  <inkml:trace contextRef="#ctx0" brushRef="#br0" timeOffset="46187.001">15507 12317 23 0,'0'0'116'0,"-9"-2"0"0,4-1-22 0,1 1 0 16,0 0-5-16,4 2-10 0,-7 0-11 0,7 0 7 16,-8 2-16-16,8-2-5 0,-9 7-1 0,5-2-4 15,-3 4-3-15,2 2 0 0,-1 5-1 16,1 2 9-16,2 8-5 0,1 3-5 0,0 2 5 16,0 3-3-16,6 13-5 0,-2-15-3 0,3 2 2 15,2 1-5-15,3-1-10 0,-2-3 3 0,6 1-3 16,0-5-1-16,-2-1-8 0,7 1-1 0,-5-6-1 15,5-4 3-15,-1 0-8 0,-1-6 8 0,0 0-9 0,-1-4 1 16,4-3 5-16,-3-1-9 0,2-3 4 0,0-1-5 16,-1-5 2-16,3 0-1 0,-3 0 2 0,-1-6-1 15,2 1 2-15,-3-2 1 0,-1-1-3 0,-1-2 5 16,-3-2-9-16,-1 0 1 0,1-5 3 0,-5-1 11 16,2 0 0-16,-8-2 4 0,1-2-4 0,-2 1 1 15,-4-7 2-15,1 5 2 0,-1-4-4 0,-2 0 2 16,-1-1 0-16,-5-1 4 0,2 4-2 0,-1 1-2 15,-1-2 5-15,0 5 5 0,-4 2-2 0,2 5-1 16,-2 1-3-16,0 9 2 0,-1-1-7 0,-1 2 2 16,-4 4-3-16,-4 1-6 0,0 5-6 0,-1 3-20 15,-2 5-16-15,0 0-24 0,2 7-29 0,1-2-37 16,0 3-37-16,1 3-151 0,3 1-332 0,5 3 147 16</inkml:trace>
  <inkml:trace contextRef="#ctx0" brushRef="#br0" timeOffset="47118.903">17705 13547 21 0,'-5'-6'115'0,"1"2"2"0,-1-1-7 16,1 0-11-16,-1 1-1 0,-3 2-13 0,3-1-4 15,-5 2-7-15,5 1-11 0,5 0-4 0,-18 6-1 16,10-1-8-16,-1 4-3 0,-5 4 2 0,4 3-1 15,-3 6 0-15,-3 2-6 0,4 5-3 0,1 0 2 16,-1 1-9-16,3 3-1 0,-1 1 0 0,4-2-2 16,2 1 3-16,0-4-12 0,3-3 9 0,1 1-7 0,1-7 1 15,0-2-2-15,1-2 0 0,1-1-4 16,3-3-2-16,1-1 2 0,-1-1-2 0,2-5 3 16,3 2-4-16,0-2-8 0,0-5 11 0,1 2-6 15,7-4 3-15,0-1-2 0,-2-3 2 0,1-2-1 16,10-4-1-16,-5-5-1 0,1 2-2 0,1-5 3 15,-5-1-4-15,-1-3 5 0,0 2-10 0,-1 3 2 16,-4-6 4-16,-2 1-2 0,-1 0 4 0,-6 0 0 16,-2-1-3-16,1-3 7 0,-4 2-1 0,-4-2 6 0,-4 1-3 15,-1 1 4-15,-4-3-6 0,3 3 5 0,-4 0-2 16,-2 3-3-16,2-1 1 0,5 10 1 0,-4-1-4 16,-2 7 0-16,0-2-10 0,0 6 8 15,0 4-8-15,-4 0-10 0,-2 9-26 0,-3 2-23 16,0 8-40-16,-1 2-28 0,3 2-44 0,1 5-113 0,2 2-305 15,2 0 136-15</inkml:trace>
  <inkml:trace contextRef="#ctx0" brushRef="#br0" timeOffset="47914.292">19485 14618 64 0,'-1'-4'109'0,"1"4"-8"0,0-3 2 16,0 3-9-16,0 0-16 0,0 0-6 0,0 0-1 15,0 0-14-15,0 0-2 0,-12 12-13 0,7-2 6 16,2-1 2-16,-3 8-11 0,2 9-7 0,-1-3 4 16,2 8-3-16,2 1 4 0,0 1-12 0,1 0 6 15,2 14-4-15,0-13-5 0,2-2-1 0,0 2-2 16,4-4 1-16,-2 0 0 0,4 0-9 0,0-7-11 15,2 2 8-15,2-6 4 0,2 2-6 0,-2-8 1 16,4-1 3-16,0-5-3 0,0 3 0 0,1-5-1 16,2-3 1-16,-1-1-1 0,7-5-2 0,-4 0 1 15,2-6 5-15,1-1-2 0,-2-2 4 0,3-4-3 16,-4-3-4-16,3 0 0 0,-6-1 5 0,1-2 0 16,-1-4-2-16,-4 0 1 0,1 0 1 0,-5 1 12 15,-3 0 9-15,-4-3-5 0,1-3 4 0,-6 3 4 16,-4-1 1-16,-3 1-1 0,-3 0-1 0,-3 2-8 15,-3 0 3-15,1 2-3 0,-5 1 0 0,-4 2-5 16,4 5-3-16,-7 5-5 0,-1 0-15 0,-3 6-37 16,-3 0-59-16,-1 7-64 0,-17 4-102 0,1 3-288 15,-1 2 128-15</inkml:trace>
  <inkml:trace contextRef="#ctx0" brushRef="#br0" timeOffset="51509.015">21476 10749 33 0,'-3'-2'73'0,"-1"1"1"15,4 1-8-15,-8-3-8 0,1 3-10 0,2-1 1 16,5 1-8-16,-12 0-2 0,6-3 0 0,-1 3 4 16,7 0 0-16,-11 0-10 0,4 0 7 0,7 0-1 15,-13 0 0-15,8 0 16 0,5 0-5 0,-12-1 0 16,12 1-6-16,-6-3-1 0,2 1-1 0,4 2-8 16,-5-3 0-16,2 0-3 0,2-1 1 0,1-1-2 15,-4 0-4-15,4 2 3 0,0-1-4 0,-1-2 3 16,1 1 5-16,0 5 2 0,-3-9 6 0,3 6 1 15,0 3 2-15,-5-5-6 0,5 5-7 0,0-4-3 16,0 4-2-16,0 0-4 0,0 0-2 0,0 0-4 16,0 0 5-16,4 24 3 0,0-9-1 0,0 11 0 0,2 2 0 15,-2-1 1-15,2 3-3 0,2 4-1 16,-4 0 1-16,6 0-4 0,-1 0 1 0,0 0-2 16,1 13-5-16,-2-15 2 0,-2 0 1 0,2-2-5 0,-2-2-1 15,0 1-3-15,-1-4 0 0,0-7 1 0,-3-1-7 16,1-4-2-16,-1-3-5 0,-2-3 3 15,1 1-1-15,1-1 0 0,-1-3 1 0,-1 0-2 16,0-1 0-16,0-3 4 0,0 0-6 0,0 0-1 0,0 0 0 16,0 0-3-16,-3-16 2 0,2 6 3 15,1-5 3-15,0-4-3 0,-2-6 0 0,2-2 4 0,0-4-2 16,0 2 1-16,2-5-6 0,1-12 3 0,-1 9 2 16,2 2 3-16,-2-14-1 0,1 11-3 0,1 6 4 15,-1 1-2-15,-2 0 3 0,-1 4 5 0,3 10-6 16,-3 1 9-16,1 3 5 0,0 5 2 0,-1-1-9 15,1 6-2-15,2 0 0 0,-3 3 9 0,0 0 7 16,10 15 1-16,-6-5 5 0,2 7-3 0,3 8 0 16,-3-6-2-16,1 7 0 0,2 3-1 0,-4 1-4 15,3-3-1-15,-2-2-3 0,2 2 1 16,-2-2 0-16,-2-6-4 0,1-1 4 0,-1 0-6 0,3 1 1 16,-2-7-2-16,0-1-1 0,-3 0 3 0,2-4-6 15,-1-1 3-15,-1 1-3 0,1-4 3 0,-2 2-4 16,3-4-1-16,-4-1 5 0,7 0-1 0,0-5 4 15,-1-4-6-15,2 0-1 0,3-6 3 0,-2-2-4 16,6-5 4-16,-3-3-1 0,1 2 0 0,-4 1-2 16,-1-3 0-16,-1 8 0 0,1 4 4 0,-3 0-6 15,-3 3 5-15,-1 5-4 0,5-4 2 0,-5 7-3 16,3 1 2-16,-4 1 5 0,0 0 2 0,8 6 4 0,-7 5 2 16,4 4 5-16,-1 2-3 0,1 3-3 0,-1-2-3 15,-1 7 1-15,2 1 2 0,-1 2-2 16,2-4-4-16,-2 2-3 0,5-6-6 0,-4-1-15 15,1 0-5-15,-1-1-15 0,4-1-15 0,0-3-12 0,-1 0-14 16,1-5 0-16,1-1 5 0,-1-1-1 0,3-2-2 16,0-2-9-16,-1-3 2 0,-4-3 4 0,3 0 9 15,-1-2 11-15,0-1 5 0,0-4 3 16,0 2 7-16,-1-3 1 0,-2-3 7 0,3-1 7 16,-4-3 7-16,-1-1 5 0,-4-1 19 0,4 3 10 0,-3 1 11 15,-1 2 7-15,-1-1 23 0,-1 7 13 0,0-1 12 16,-2 3 1-16,3 4 3 0,-2-4 1 15,-2 6-7-15,5 0-4 0,-15 4-1 0,10 1 0 0,-8 9 0 16,0 1 5-16,-1 4-3 0,-2 3-6 0,0-3-2 16,5-2-5-16,2-2-7 0,0 2-6 0,0-5-5 15,4 1-3-15,1-2-5 0,-2 2-6 0,4-4-2 16,1-2-1-16,0 0-5 0,-1-1-4 0,4-2 0 16,-2-1-3-16,2 1 2 0,-2-4-6 0,0 0 0 15,0 0 1-15,17-10-2 0,-8 3-2 0,-3 0-8 16,1-1 4-16,2 0 1 0,1-1-5 0,-4 1 3 15,2 1-4-15,0 1-5 0,-1 4 8 0,-2-1-1 16,3 3-1-16,-8 0 6 0,10 3 0 0,-1 1 1 16,-1 3-2-16,-3-3-1 0,5 7 0 0,0-4-1 15,-2 4 0-15,1-1 2 0,-1-2-4 0,-2 2-18 16,3-2-20-16,3-1-15 0,0-2-23 0,1-2-14 16,5-2-11-16,2-3-18 0,-6-2-7 0,4-3-6 15,0-4 1-15,0 4 0 0,-4-4 4 0,3-2 9 16,-4-1 10-16,-1-1 12 0,-3 0 23 0,0-3 15 15,-2 0 22-15,1 2 18 0,-4-1 7 0,-1 0 14 16,-2 2 20-16,0 2 8 0,1 6 30 0,-4 2 9 16,4-4 17-16,-4 8-12 0,2 1-1 0,0 0-6 15,0 0-4-15,0 0-2 0,-6 16 1 0,6-3-3 16,-3 0-7-16,2 2-2 0,1 4-7 0,-1-2-4 0,0-1-6 16,2 0 4-16,0 0-3 0,0-6-3 0,1 4-8 15,-1-6-3-15,0 3-2 0,1-6 0 0,-1 3 3 16,0-1-11-16,-1-4 4 0,0 1-1 15,1-1 0-15,-1-3-2 0,0 0-1 0,0 0 2 0,10-7 0 16,-7 1-4-16,2-2-6 0,0-2 10 16,1-2-12-16,-1 1 7 0,1-5-2 0,2 1 1 0,-3 4-5 15,1 0 1-15,-4 3-7 0,3 3 3 0,-3 1 6 16,3 0 3-16,0 3-2 0,-5 1 2 0,8 5 2 16,-1 2 2-16,0 3-1 0,-3 0 0 0,5 6 4 15,-3-2-5-15,0 2 0 0,0-3 0 0,4 3-4 16,-5-3-1-16,3-1-2 0,-2-3 0 15,3 0-20-15,-1-4-25 0,-2 1-39 0,2-5-49 0,3-1-159 16,-2-1-315-16,0-5 139 0</inkml:trace>
  <inkml:trace contextRef="#ctx0" brushRef="#br0" timeOffset="52377.602">22452 10819 31 0,'0'-12'148'0,"0"6"-7"15,0-2-3-15,0 3-16 0,0 1-5 0,0-1-18 16,0 0-3-16,-1 2-14 0,1 3-8 0,0 0-9 15,0 0 14-15,0 0 9 0,4 13-6 0,-3-3-1 16,1 6 1-16,0 9-5 0,-1 2 4 0,4 2-2 16,2 1-5-16,-2 0-4 0,0 3-11 0,0-3-6 15,0 3 2-15,0-2-8 0,1-2-5 0,1 0-5 16,-4 0-4-16,0-4-4 0,1-5-4 0,-2-1-2 16,1-2-3-16,0-3-1 0,1-5-8 0,-3 1-7 0,-1-3-6 15,2-1-3-15,0-1 0 0,-2-1-3 16,0-2-1-16,0-2-2 0,0 0-6 0,0 0-3 15,14-13 9-15,-8 5-12 0,3-6-2 0,-1-2-3 16,2-1-3-16,-2-1-2 0,1-3-3 0,-3 3 6 0,4 0-1 16,-3 2 5-16,3 3-2 0,-5 4 6 0,0 2-3 15,-1 2 11-15,2 0 0 0,-2 3 1 0,1 2 2 16,-5 0-5-16,12 7 13 0,-7-3-4 16,0 1-6-16,-2 6 5 0,4-2-3 0,-4-1 11 0,8 2-6 15,-6-2 1-15,-1 2 6 0,4-2-9 0,-2 1 1 16,2-4-1-16,-2 4-8 0,2-4 11 0,-2-2 4 15,3 0-11-15,-2-3-14 0,-1 0-13 0,-6 0-1 16,19-3-11-16,-14-1 3 0,6-4 2 0,-5 3 7 16,4-2-10-16,-4-3 5 0,1 3 11 15,-2-4-1-15,0 2 6 0,0-4 6 0,-1 1 7 0,-3-2-7 16,2 2 4-16,-3 0 3 0,0 6 9 0,0-2 14 16,0 3 16-16,-3-2 12 0,2 3 2 0,1 4 6 15,-4-3 0-15,4 3 0 0,0 0 0 0,-14 10 10 16,6-1-4-16,2 5-3 0,-6-1-6 0,2 2 6 15,1-1-11-15,3 1-3 0,-2-4-6 0,2 0 1 16,1 0-5-16,0 2-4 0,2-6 0 0,0 2-4 16,1-4-2-16,2-1 0 0,0 3-8 0,2-3 6 15,1-3-2-15,-3-1-4 0,9 0-3 0,-9 0 0 16,13-1-5-16,-3-2-8 0,-5 2 1 0,4 1-1 16,-1 0 0-16,2-2 2 0,-1 4 1 0,-1-1 5 15,1 2-9-15,1-1-11 0,0 2-7 0,-3 1 3 16,0-2-14-16,2 0-6 0,-2-1-5 0,-1 0-12 15,8-1-20-15,-4-2-27 0,-1-2-125 0,1 2-253 0,-1-5 112 16</inkml:trace>
  <inkml:trace contextRef="#ctx0" brushRef="#br0" timeOffset="52584.048">23141 10764 24 0,'-4'3'153'0,"4"-3"-12"0,-7 9-1 0,4 8-17 15,-1 1 10-15,-1 11-17 0,0 2-11 16,1-1-2-16,1 4-19 0,2-1-10 0,2 0-11 0,-2-4-2 16,0 3-4-16,-3-4-6 0,3 0-10 0,1-3 2 15,-3-6-7-15,2-1-2 0,0-1-6 0,1-4-19 16,-4-4-17-16,4 1-27 0,0-5-21 0,0 0-24 16,0-1-21-16,0-4-123 0,0 0-242 0,0 0 108 15</inkml:trace>
  <inkml:trace contextRef="#ctx0" brushRef="#br0" timeOffset="52779.659">23160 10790 86 0,'0'-7'164'0,"4"3"-11"0,-2 1 10 16,-2 3 14-16,0 0 3 0,12 7-8 0,-7 4-20 16,0 6-3-16,3 1-15 0,-3 9-13 0,3 0-11 15,-3 4-12-15,1-2-9 0,2 0-10 0,-5 0-6 16,1-1-6-16,0 0-10 0,0-4-4 0,-4-4-7 15,1-3-6-15,-1 1-13 0,2-3-30 0,-4-2-30 16,1-2-29-16,-3-1-32 0,2-1-35 0,-1-3-37 16,-1 0-152-16,-2-1-343 0,0-2 152 0</inkml:trace>
  <inkml:trace contextRef="#ctx0" brushRef="#br0" timeOffset="53407.096">23064 11085 113 0,'0'0'131'16,"0"0"-17"-16,14-2-7 0,-9 0-16 0,2 1-3 0,7 0-3 16,-3 0-20-16,7-1-3 0,0-1-8 15,1-2-3-15,-1 1-5 0,4 0-5 0,5-4-5 16,0 3-7-16,-6-1 6 0,1-3-12 0,4 2-3 16,-7-1 2-16,0 1-6 0,-2 0 5 0,-2-2-4 0,-2 4 2 15,-7-2-5-15,2 4 6 0,-1 0 13 0,0 1 19 16,-2-3 4-16,-3 4 6 0,2 0 3 15,-4 1-14-15,0 0 5 0,0 0-9 0,0 8 5 16,-7-1-6-16,-1 1-4 0,0 3-1 0,-2 5-9 0,0-5 0 16,2 3 0-16,-2 2-4 0,1-3-3 0,2-3-9 15,0 2 0-15,2-2 2 0,0 0-5 0,2-4-3 16,1 0 0-16,0 0-7 0,2-1-4 0,0-2 5 16,0-3-4-16,5 3 1 0,-5-3-8 0,12-3-10 15,-2-4 5-15,0 1-3 0,-1-1-3 0,1-2 3 16,2-3 8-16,-2 3-9 0,-2-1 5 0,1-1 1 15,1 5-1-15,-2-4 4 0,-1 5 1 0,-3 1-3 16,0 0-1-16,1 0 4 0,-1 1 3 0,-4 3 2 16,6 0-1-16,-6 0 2 0,0 0-6 0,0 0 5 15,8 5 1-15,-8-5-2 0,1 6-2 0,3-3 5 16,-4-3-6-16,1 1 5 0,3 2-3 0,-4-3 0 16,7 1 3-16,-7-1-2 0,11-4 1 0,-3 4 2 15,1-5 5-15,1-2-5 0,-1 1 1 0,3-1-3 16,0 0-2-16,-3 2 1 0,1 0-3 0,1 1 3 15,-2-2-1-15,-2 4 1 0,0-1 4 0,2 5 2 16,-2-2-2-16,-2 2-1 0,1 0 4 0,2 3-5 16,-3 0-2-16,1-1 7 0,0 0-2 0,-2 3-5 15,1 0 2-15,0-5 2 0,-2 3-2 0,-1 1-3 16,3-1-1-16,-1-4 0 0,-3 2 5 0,-1-3 0 0,8 0-6 16,-8 0 6-16,14-8 0 0,-10 1-16 15,6 1-4-15,-1-4-9 0,-1 1-4 0,1 0-3 16,3-3-2-16,-4 1-8 0,0 1 5 0,-2-1-12 15,2 1 4-15,0 1 9 0,-3 0-2 0,0 2 9 0,-1 2-9 16,0-1-8-16,-1 3-12 0,0-4-12 0,1 3-28 16,-3 4-94-16,-1 0-210 0,0 0 94 15</inkml:trace>
  <inkml:trace contextRef="#ctx0" brushRef="#br0" timeOffset="54168.893">23633 10960 16 0,'0'0'60'0,"0"0"-7"0,0 0-6 0,0 0-1 16,0 0-8-16,0 0 0 0,0 0-3 0,0 0-3 16,-8 0-2-16,8 0-2 0,0 0-4 0,0 0 6 15,0 0-1-15,0 0 1 0,0 0 8 0,0 0-6 16,0 0 14-16,0 0-2 0,0 0 0 0,0 0-1 15,0 0 8-15,0 0-10 0,0 0-6 0,0 0-2 16,0 0-1-16,0 0-1 0,0 0-4 0,8 12 4 16,-6-7 2-16,1 2-3 0,1-1-1 0,0 3-8 15,1 0 2-15,0 2-7 0,-1-1 8 0,-1 2-18 16,1-3 13-16,0 2-5 0,1-4-6 0,0 4 6 16,-1-5-9-16,-3 2 3 0,3-3 12 0,-2 0-13 15,-1-1-7-15,4 1 5 0,-5-2-3 0,1 0 0 16,-1 1 4-16,4-3 3 0,-4-1-2 0,0 4-5 15,0-4 5-15,0 0-6 0,9 0-1 0,-9 0 0 16,5-5-9-16,-4 1 14 0,3-2-1 0,0 1 1 16,0-2 1-16,-1-3 2 0,2 0-10 0,-2-2 10 15,1 2-8-15,4-5-2 0,-8 0 11 0,8-2-10 0,-4 1-3 16,2 0 4-16,-1 1-1 0,0 4-2 0,-1 1 1 16,4 0 1-16,-3 3 1 0,0 2-3 15,0 1 2-15,3 4-1 0,-2 0 2 0,-1 4-3 16,2 1 24-16,1 3 2 0,-1 1 2 0,3 5 4 0,-5-3-7 15,5-1 5-15,-3 4-1 0,-1-5 1 0,4 0 2 16,-6-1-4-16,3 1-6 0,0-6 2 0,0 0-7 16,0-1 0-16,2-2-37 0,9-7-53 0,-4-4-79 15,13-5-89-15,0-4-264 0,0 0 117 0</inkml:trace>
  <inkml:trace contextRef="#ctx0" brushRef="#br0" timeOffset="70771.595">2850 7879 11 0,'-1'-4'79'0,"1"4"-16"0,0 0 6 16,0 0-1-16,4-3-1 0,-4 3-2 0,0 0 3 15,0 0 5-15,0 0 1 0,0 0 2 0,0 0-2 0,0 0 1 16,0 0 3-16,0 0-2 0,0 0 1 15,0 0-2-15,0 0-2 0,0 0 0 0,0 0-5 16,0 0-5-16,0 0-3 0,0 0 0 0,0 0-4 16,0 0-5-16,0 0-1 0,0 0-1 0,0 0-2 0,0 0 3 15,0 0-1-15,0 0-7 0,-7-2-5 0,7 2-6 16,0 0-3-16,-10 8 0 0,2-1-5 0,-3 0-2 16,-2 4-1-16,-2 2-3 0,-4 5-1 15,0 2-3-15,-3 0 0 0,4 2-4 0,-2 2 1 0,3-2 0 16,-1 1-2-16,2 2-1 0,1-2 1 0,4 3 0 15,-3-1 0-15,5 2-5 0,2 0 3 0,1 0-3 16,5 3 7-16,1 1-5 0,3 2 4 0,7 1 0 16,-1-2-3-16,2 2 3 0,12 9-6 0,-8-11 2 15,6-1 0-15,7 9-2 0,0-3 0 0,-4-10 3 16,1 0-3-16,-1-5 0 0,-1 0-2 0,-1-3 4 16,-3-2-3-16,0-5 2 0,-1 2 1 0,-4-2-2 15,1-4-5-15,-3 1 6 0,-1-5-4 0,-3 1 6 16,-2 1-2-16,-2-1-2 0,0-4 2 0,2 2 3 15,-3 0-2-15,-3-3 4 0,2 4-15 0,-2-4-36 16,0 0-40-16,-6 3-54 0,-3 1-224 0,-1-1-390 16,0-1 173-16</inkml:trace>
  <inkml:trace contextRef="#ctx0" brushRef="#br0" timeOffset="125224.072">16989 12305 118 0,'-5'5'124'0,"0"7"-9"0,3-5-5 0,0 1-13 15,2 2-4-15,-4-1-4 0,4 3 4 0,3 5-2 16,-6-1-5-16,3-1 5 0,3 5-4 15,-3-1 3-15,-5 1-4 0,5 6 0 0,5-8 3 0,0 10-4 16,-1-5-2-16,0-5-10 0,1 2-4 0,-1-3-1 16,7 0-12-16,-2 1-3 0,0-3-7 0,0-4-2 15,0-2-7-15,0-1 0 0,4-2 2 0,-2-3-7 16,-2-1 1-16,3-2 0 0,-2-3-4 0,2-1-2 16,-2-3-1-16,3-4-1 0,-4 2 4 0,3-5 2 15,-3-3 3-15,0-1-1 0,0 2 0 0,-4-3 1 16,3-6 1-16,-4 2-3 0,3-2 0 0,-9 0-2 15,2-1-2-15,-5-3 1 0,1 3-2 0,-4 1 0 16,-1 1 2-16,-3-2-1 0,1 4 0 0,-3-2 6 16,1 7-2-16,2 2-1 0,-4 3-3 0,0 4-5 15,3 1 3-15,-8 0-6 0,3 4 0 0,-4 2-8 16,2 5-8-16,-8 1-7 0,6 1-13 0,-4 7-12 16,0 2-18-16,8-3-23 0,-3 6-26 0,7-4-39 15,0-1-32-15,4 0-45 0,3-1-193 0,2 5-437 16,1-7 194-16</inkml:trace>
  <inkml:trace contextRef="#ctx0" brushRef="#br0" timeOffset="125434.129">17338 12540 167 0,'0'0'227'0,"0"0"-25"0,0 0-22 16,0 0-20-16,0 0-17 0,0 0-26 0,0 0-33 15,0 0-42-15,0 0-36 0,0 0-47 0,0 0-41 16,0 0-120-16,0 0-217 0,0 0 97 0</inkml:trace>
  <inkml:trace contextRef="#ctx0" brushRef="#br0" timeOffset="126053.022">17602 12258 8 0,'2'-3'203'0,"-1"-1"-3"15,3 0-12-15,-4 4-13 0,5-6-12 0,-1 2-15 16,0 2-10-16,1-1-8 0,0-1-8 0,3 2-7 0,-1 1-8 16,1 1-7-16,1 0-11 0,1-2-8 0,-2 4-10 15,-1 0-4-15,-1 1-7 0,-1-1-7 16,1 1 2-16,-2 0 0 0,-1 4 4 0,-2-2 0 15,-2 2-5-15,-2 3-5 0,-1 2-3 0,-2-2-9 0,0 4 0 16,-2-2-6-16,-4-1-2 0,2 4-2 0,0-3-1 16,1-4-2-16,0-1-7 0,4 1 0 15,-3-2-4-15,3-2-1 0,1 0-4 0,0-1-4 16,3 1-1-16,-4-3-6 0,5-1 0 0,-5 4 1 0,5-4 3 16,0 0-5-16,0 0 4 0,15 2-3 0,-11-2 2 15,-4 0 0-15,16-4 0 0,-3 1-4 0,-1 3 5 16,7-5-4-16,-2 3 4 0,3-2-2 0,-2 3 3 15,0 1-2-15,0 0-2 0,-4 1 3 0,3 0-3 16,-1 0 3-16,-2 4 0 0,0-1 0 0,0 0 3 16,-5 3-4-16,4-1 6 0,0 1-3 0,-3 2-1 15,-3-1-2-15,0 2 6 0,-3 0-2 0,0 2 1 16,-3-3-1-16,-1 3 10 0,0-2-9 0,-4 0 5 16,-1 1-3-16,1 0 6 0,-1-1 5 0,-1-3 2 15,-3 3 6-15,0-4 1 0,-5 2-3 0,6-1 20 16,-6 0-13-16,3-2 0 0,-1 1 3 15,-1 0 3-15,1-3-3 0,-1-1-2 0,1 3-2 0,1-3-2 16,-2 1-3-16,2-3-3 0,3 1-3 0,0 0-10 16,1-1-13-16,-4 0-26 0,0 0-36 0,2 0-49 15,-3 3-53-15,5-3-53 0,-5 0-242 0,3 1-500 16,-1-1 221-16</inkml:trace>
  <inkml:trace contextRef="#ctx0" brushRef="#br0" timeOffset="126790.358">17519 12513 152 0,'0'-4'154'0,"0"4"-22"0,0 0-6 16,0 0-15-16,0 0-9 0,0-5-4 0,0 5-2 0,0 0 6 15,0 0-4-15,0 0 0 0,0 0 1 16,0 0-2-16,0 0-8 0,0 0-4 0,-6 11-9 0,6-11-4 16,-2 4-6-16,1-1-2 0,1-3-10 15,0 0-11-15,0 0-2 0,0 0-2 0,-4 5-6 0,4-5-6 16,0 0-1-16,0 0-1 0,0 0-1 0,0 0-4 15,0 0 3-15,-3 1-2 0,3-1-3 0,0 0-6 16,0 0 3-16,-6-7-5 0,2 4 9 0,-1 0-2 16,-1 1 2-16,-1-1 4 0,1-1 6 0,-1 3 7 15,-3 0 1-15,2-2 3 0,3 3 1 0,-3-2-6 16,8 2-2-16,-13 2-5 0,7 1-5 0,2-1-3 16,-1 2-1-16,4 1-2 0,-3-1-5 0,2 2 2 15,-1-1-7-15,2 0 1 0,1 2-1 0,0-2-3 16,1 1-2-16,2 0 2 0,-1-1-1 0,2-3-1 15,-3 1 3-15,3 2-5 0,0-3 2 0,1 1 1 16,-1-2 0-16,5-1-1 0,-9 0-2 0,10-2 1 16,-2-1 3-16,-3 0-5 0,1-2 4 0,1 2-1 15,-3-2-3-15,1-1 0 0,-1 0 2 0,0-1 1 16,-4 2 1-16,2-4 1 0,-2 2 3 0,0 3-4 16,0-1 2-16,-2-1 1 0,0 3 2 0,0-4 5 15,-1 5 0-15,-1-1-1 0,4 3 2 0,-6-2 2 16,-1 2-2-16,7 0 0 0,-10 2-4 0,5 0 6 15,1 0-5-15,0 1-1 0,0 0-4 0,2 2 0 16,-1-1 1-16,3-1-3 0,-2 1 0 0,2-4-2 16,0 7 0-16,-3-2-4 0,3-2 2 0,0-3 7 15,5 5-8-15,-5-5-1 0,0 2 4 0,0-2-5 0,0 0 4 16,0 0 1-16,3 5 3 0,-3-5 0 16,0 0 4-16,0 0 0 0,0 0 2 0,0 0-2 15,0 0 3-15,0 0-2 0,0-14 2 0,0 11 3 16,0 3 3-16,-3-6 0 0,3 6 0 0,-5-4 0 15,5 4-4-15,-1-4 0 0,1 4-1 0,0 0-7 16,0 0-10-16,0 0-20 0,0 0-29 0,-12 5-36 16,7-3-48-16,1 3-53 0,3-1-52 0,-5 1-186 15,2-2-463-15,4 0 206 0</inkml:trace>
  <inkml:trace contextRef="#ctx0" brushRef="#br0" timeOffset="127324.205">17407 12276 75 0,'0'-5'98'0,"0"5"-7"0,1-5-4 15,2 3-2-15,-3 2 2 0,0-6-2 0,0 6-2 16,1-5 2-16,-1 5-2 0,3-5 1 0,-2 4-7 16,-1 1 7-16,5-4-5 0,0 1-2 0,-2 1 4 15,2 1-9-15,0-1-3 0,0-1-3 0,3 1-2 16,1 0-5-16,-1 0-5 0,3-2-5 0,2 1 1 0,0 2-9 15,-1-1-3-15,1 1-3 0,-1 1-4 16,0-2-4-16,0 2-3 0,0 0-3 0,0 0-1 16,-1 2 0-16,1 1-3 0,-1 0-3 0,-2 1 2 0,3 1-2 15,-3-2-2-15,0 2 1 0,1 4-6 0,-2-2-6 16,-3 3-32-16,0-1-50 0,-2 1-63 0,-7 8-177 16,-2-2-346-16,-5 1 154 0</inkml:trace>
  <inkml:trace contextRef="#ctx0" brushRef="#br0" timeOffset="152390.406">19385 13450 99 0,'-1'-5'148'0,"1"5"-1"0,-1-3-4 16,1 3-5-16,-3-5-17 0,3 5-8 0,-1-4-9 16,1 4-9-16,0 0-3 0,-3-3-9 0,3 3 5 15,0 0-4-15,0 0 1 0,0 0 2 0,0 0-2 16,0 0-2-16,0 0 0 0,0 0 1 0,0 0-4 15,0 0-2-15,0 0 1 0,0 0-1 0,4 20 1 16,-1-8-4-16,-2 7-3 0,0 7-8 0,2 1-1 16,-3-2-3-16,1 1-2 0,2 1-9 0,-3 1 0 15,1-10-6-15,0 7 0 0,4-7-3 0,-5-1-5 16,4-1-4-16,-4 1-3 0,3-2-3 0,-1 0-2 16,-2-5-1-16,4 2-2 0,-1-5 4 0,-2 1-7 15,2-1-2-15,-2 0-3 0,-1-2-1 0,1 0-3 16,-1-1-5-16,0 1 3 0,3-2-12 0,-3-3-12 15,1 5-20-15,-1-5-35 0,0 0-47 0,0 0-53 16,0 0-66-16,0 0-193 0,0 0-466 0,-6-17 207 0</inkml:trace>
  <inkml:trace contextRef="#ctx0" brushRef="#br0" timeOffset="152606.236">19789 13687 25 0,'0'0'174'0,"0"0"-21"0,0 0-14 16,0 0-31-16,0 0-38 0,0 0-59 0,-5-10-50 15,5 10-69-15,0 0-115 0,-8-5 52 0</inkml:trace>
  <inkml:trace contextRef="#ctx0" brushRef="#br0" timeOffset="153092.088">19870 13430 78 0,'0'-8'148'0,"0"4"8"0,0-1-14 0,1 2-11 15,-1-2-4-15,0 5-8 0,-1-6-3 0,1 6 2 16,0-7-4-16,1 4 1 0,-1 3 3 0,0 0-7 16,0 0 1-16,-1-5-4 0,1 5-2 0,0 0-5 15,0 0-4-15,0 0-9 0,0 0-8 0,0 0-12 16,0 0-3-16,0 0-7 0,0 0-3 0,-13 13-6 15,7-5-4-15,-1 3-1 0,3 3-6 0,2 6 0 16,-5-3-1-16,3 7-4 0,-2 5-7 0,1-3 5 0,2 5-3 16,2-4-4-16,1 1-3 0,0-2 0 0,1 0-3 15,2-5-2-15,-2-1 2 0,8 5-5 16,-4-8-6-16,4 1 0 0,-1-4-2 0,2-1 1 16,4 0 0-16,-3-6-1 0,4 1-5 0,-2-3 6 15,1-3-2-15,2 2 0 0,1-4-3 0,3-5 0 0,-2 1-1 16,-3-4 3-16,2 1-5 0,-3-3-2 15,0-2 2-15,-5 3 2 0,3-1-2 0,-2-2 3 0,-5 2-1 16,1-4-2-16,-2 4 4 0,-1 0 1 16,-2 1-1-16,-1 1 4 0,0 0 0 0,-1 3-1 0,-2-1-1 15,0-1 5-15,-1 3-9 0,-1-1 3 0,-2 2 1 16,3 1-9-16,-6 2-12 0,4 0-17 16,-3 2-28-16,-3 1-29 0,-2 3-51 0,3-1-36 0,-6 1-48 15,0 3-168-15,1-1-428 0,2 1 190 0</inkml:trace>
  <inkml:trace contextRef="#ctx0" brushRef="#br0" timeOffset="153726.881">19706 13691 58 0,'-1'-2'164'0,"1"2"-1"0,-4-5-13 0,4 5-11 0,0 0-8 15,-1-2-20-15,1 2-10 0,0 0-9 0,0 0-10 16,0 0-5-16,0 0-9 0,0 0-5 0,-5 9 1 16,3-3-1-16,1 1-4 0,0 0 0 0,1-2-4 15,-1 2-2-15,-2 0-6 0,2-3-2 0,-1 5-1 16,2-2-7-16,-1-6-6 0,1 4 2 0,0-5-6 15,-1 8-4-15,-1-5-1 0,2-3-4 0,0 5-2 16,0-5-5-16,0 0 3 0,2 4-6 0,-2-4 5 16,1 3-4-16,-1-3-2 0,0 0 4 0,0 0-3 15,0 0-2-15,-3-12-1 0,3 7 6 0,0 5-5 16,-1-11 0-16,0 7-1 0,0-3 0 0,-2 1-3 16,-1 2 2-16,3-3 5 0,-1 2 8 0,-1 3 6 15,3-2 1-15,-4-2 0 0,4 6-1 0,-1-2-7 16,1 2-1-16,-2-4-2 0,2 4 1 0,0 0-4 15,0 0-6-15,0 0 7 0,0 0-2 0,0 0-6 16,0 0 5-16,0 0-3 0,0 0 1 0,12 8-4 16,-12-8 1-16,6 1-2 0,-6-1-1 0,5 3 0 0,-5-3 0 15,7 1 1-15,-7-1 1 0,4 1 1 16,-4-1 0-16,0 0 6 0,2 2 3 0,-2-2 0 16,0 0 2-16,0 0-3 0,0 0-7 0,0 0-15 15,0 0-40-15,0 0-56 0,-20-2-67 0,10 2-192 0,-2 2-396 16,1-2 175-16</inkml:trace>
  <inkml:trace contextRef="#ctx0" brushRef="#br0" timeOffset="165457.165">19251 12151 126 0,'-2'-5'124'0,"2"5"-3"15,0 0-17-15,0-5-13 0,0 5-4 0,0 0-9 16,0 0-9-16,0 0-5 0,0 0-8 0,0 0-4 15,0 0-1-15,1-5-3 0,-1 5 4 0,0 0 3 16,0 0 2-16,0 0 5 0,0 0 4 0,0 0 1 16,0 0 3-16,0 0-10 0,0 0-6 0,0 0-2 15,0 0-9-15,0 0 2 0,0 0 5 0,0 17 10 16,0-6 2-16,2 0 0 0,0 10-1 0,-1 5 1 16,0 0 0-16,1 1-10 0,0 2-8 0,-1-6 0 15,2 6-4-15,0-5-5 0,-2 1 3 0,0-8-3 16,3 2-2-16,-3 0-7 0,0-3 1 0,4 0-4 15,-2-4-3-15,2 0 0 0,-2-2-1 0,-1-1 2 16,1 1-8-16,-2-5-1 0,2 2 2 0,-1 0 0 0,-2-4-6 16,3 2 0-16,-3-1-2 0,4-1 1 0,-4-3-2 15,2 4-4-15,-2-4 2 0,3 4-5 16,-3-4-16-16,0 2-24 0,0-2-35 0,0 0-46 16,0 0-39-16,2-10-45 0,-2 3-145 0,0 1-381 0,2 1 169 15</inkml:trace>
  <inkml:trace contextRef="#ctx0" brushRef="#br0" timeOffset="165688.112">19564 12371 129 0,'0'0'193'0,"3"-3"-12"0,-3 3-7 15,0 0-12-15,0 0-12 0,0 0-17 0,-1-5-11 16,1 5-15-16,1-3-11 0,-1 3-7 0,0 0-18 16,0 0-27-16,0 0-29 0,0 0-26 0,0 0-25 15,0 0-40-15,0 0-12 0,-16 1-21 0,16-1-116 16,-10 5-243-16,6-3 108 0</inkml:trace>
  <inkml:trace contextRef="#ctx0" brushRef="#br0" timeOffset="166161.117">19663 12215 7 0,'1'-4'175'0,"-1"4"-3"16,1-3-3-16,-1 3-8 0,0 0-12 0,2-4-13 15,-2 4-14-15,0 0-12 0,0 0-11 0,0 0-12 16,0 0-8-16,0 0-6 0,0-6-11 0,0 6-2 15,0 0-7-15,0 0-5 0,0 0 0 0,0 0-3 16,-4 15-7-16,1-10 0 0,2-1-1 0,1 4-6 16,-3-3-3-16,1 1 0 0,-1 1-5 0,3-1-4 15,-1 2-2-15,1-3 2 0,0 1-2 0,0 1-4 0,0-1 2 16,1-1-3-16,-1 1-9 0,0 1 5 16,0-3 1-16,3 1-8 0,-2 2 2 0,1-5 2 15,1 2-4-15,2 1 1 0,0-2 1 0,2 0-2 0,-1-1 3 16,1 0-4-16,0-1 0 0,6-1 5 0,-4 4-3 15,1-3-3-15,2 0-1 0,-1-1 4 16,-1 0 0-16,3 3-1 0,-4-3-1 0,1 2 3 16,-1-2-2-16,-4 1-4 0,3 0 2 0,-3 2 0 15,1-2 1-15,1 0 0 0,-3 2 6 0,2-1-5 16,-1-1-1-16,-1 1 1 0,0 1 1 0,-4-3 4 16,4 9-5-16,-3-6 2 0,0 1 2 0,-1 2 2 15,0-1-6-15,-1 1 1 0,-3 1 0 0,-1-2 1 0,1 5 2 16,-5-2-2-16,3 1 1 0,-2-2-4 0,-5 5-2 15,4-2 6-15,-1-2-3 0,-4 4 0 0,1-3 4 16,3 0-10-16,-5 0-25 0,4-2-10 0,0 0-35 16,1-3-35-16,-1 1-40 0,-1-2-166 0,3-1-340 15,-2-2 151-15</inkml:trace>
  <inkml:trace contextRef="#ctx0" brushRef="#br0" timeOffset="166426.4">19733 12146 147 0,'4'-5'168'0,"0"2"-14"0,2-1-8 0,2-1-13 16,-1-3-8-16,6 1-16 0,1-2-7 0,1 1-12 15,1-2-15-15,-1 3 4 0,-1-1-11 0,-1 2-7 16,-1 0-12-16,-1 1 6 0,-2 1-10 0,0-1-5 16,-4 2-8-16,0 2-32 0,-1-2-24 0,-4 3-37 15,0 0-29-15,0 0-34 0,0 0-107 0,0 0-248 16,-22 12 110-16</inkml:trace>
  <inkml:trace contextRef="#ctx0" brushRef="#br0" timeOffset="166942.058">19515 12458 51 0,'6'-4'95'15,"-2"-2"-12"-15,-2 1-2 0,1 1-7 0,1 1 4 16,-2-1-9-16,1 2 7 0,-1-2 6 0,-2 4-6 0,0 0-3 16,4-5 1-16,-3 4-3 0,-1 1-7 0,0 0 3 15,0 0-5-15,0 0-4 0,0 0-9 0,0 0 4 16,0 0-6-16,-5 10-6 0,1-8-5 15,2 3-6-15,1-1 3 0,-1-2-5 0,2 3 0 0,-2 0-5 16,2-3-4-16,0 3-1 0,0 1 4 0,-3-1-8 16,8-4 1-16,-5-1-6 0,3 3-16 0,1-1 19 15,2 0-1-15,-6-2-3 0,8 3 6 0,-8-3-4 16,0 0-6-16,11-5-1 0,-8 3 3 0,-1-1 1 16,2 2-2-16,-2-6 2 0,-1 3-4 0,-1 2 1 15,0-2-4-15,0-4 6 0,0 3-3 0,0 0 2 16,-3 0 2-16,3 0-2 0,-4 0 0 0,1-1 8 15,-1 3 1-15,-1-2 8 0,1 2 7 0,-1 0-1 16,0 0 7-16,1 2 0 0,4 1-4 0,-7 0-4 16,7 0-1-16,-9 3-7 0,4-1 4 0,2 3-5 15,0 0-7-15,-1-1-1 0,0 6-20 0,2-3-45 16,2 1-51-16,0 1-87 0,-2 3-106 0,2-2-325 16,2-3 144-16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3T10:36:32.856"/>
    </inkml:context>
    <inkml:brush xml:id="br0">
      <inkml:brushProperty name="width" value="0.05292" units="cm"/>
      <inkml:brushProperty name="height" value="0.05292" units="cm"/>
      <inkml:brushProperty name="color" value="#C00000"/>
    </inkml:brush>
  </inkml:definitions>
  <inkml:trace contextRef="#ctx0" brushRef="#br0">8216 4285 19 0,'-1'-5'147'0,"-2"0"-9"0,3 1-14 16,-1-1-3-16,1 1-1 0,0-1-5 0,-3 1 9 16,3 4-11-16,-1-9-2 0,1 7-1 0,-4-2-7 15,4 4-1-15,-1-4-3 0,1 4-3 0,0 0-3 16,1-6-4-16,-1 6-3 0,0 0-2 0,0 0-5 16,0 0-8-16,0 0-8 0,0 0-2 0,0 0 2 15,0 0 2-15,-3 18-2 0,3-6-3 0,0 4-1 16,0 3-9-16,-2 5-4 0,0 4-2 15,6-5-3-15,-6 2-2 0,2 5-5 0,1-4 0 0,0 0-6 16,2 0-3-16,-3-6 1 0,5 1-5 0,-4 4-2 16,2-7 2-16,0 0-6 0,-2-1-3 0,-1-7 1 15,1 2-7-15,0-2-7 0,1 1-15 0,-2-6-13 16,1 2-13-16,0-1-28 0,-1-2-26 16,3-1-25-16,-3-3-29 0,0 0-39 0,0 0-40 15,0 0-123-15,8-10-381 0,-8 3 169 0</inkml:trace>
  <inkml:trace contextRef="#ctx0" brushRef="#br0" timeOffset="279.397">8107 4214 77 0,'0'0'132'0,"-5"-2"-8"0,5 2-13 16,0 0-13-16,0 0-15 0,0 0-5 0,0 0-15 0,0 0-7 16,0 0-25-16,0 0-3 0,0 0-14 0,0 0-6 15,0 11-5-15,0-11-2 0,0 4-5 0,0-4 0 16,0 0 6-16,0 6-4 0,0-6-2 0,0 0 6 16,0 0-1-16,0 0-2 0,3 5 2 0,-3-5-1 15,0 0-3-15,0 0-9 0,0 0-10 16,0 0-19-16,0 0-36 0,-7 0-48 0,7 0-133 0,0 0 60 15</inkml:trace>
  <inkml:trace contextRef="#ctx0" brushRef="#br0" timeOffset="2309.964">5134 4005 117 0,'0'0'158'0,"0"0"-8"0,-5-4-14 0,5 4-12 15,0 0-10-15,0 0-7 0,0 0-11 0,0 0-9 16,0 0-5-16,0 0-4 0,0 0-7 0,0 0-14 16,0 0 4-16,0 0 1 0,0 0 5 0,8 12-1 15,-8-3 0-15,2 2 1 0,2 6 2 0,-2-1 4 16,0 3-7-16,1 1-4 0,-1 5-1 16,-1 2-5-16,3-1-5 0,-2-2-6 0,-2-4-4 0,5 5-1 0,-3-6-8 15,-1-1-2-15,0 0-4 0,-1-1-3 16,1-4-1-16,-2 0-8 0,1-2-11 0,1-4-18 15,1 0-17-15,-2-1-11 0,2-2-23 0,-4-1-31 16,2-3-30-16,0 0-39 0,0 0-26 0,0 0-99 16,0-20-315-16,-2 8 141 0</inkml:trace>
  <inkml:trace contextRef="#ctx0" brushRef="#br0" timeOffset="2631.861">4970 3960 93 0,'0'0'128'0,"0"0"-12"16,0 0-17-16,12-1-6 0,-12 1-11 0,20 2 1 15,-8 0-6-15,4 2-4 0,6 1-11 0,-3 0-4 16,7 0 2-16,2 3 2 0,-1 1 0 0,-1 2-8 16,3-4-3-16,-3 6-4 0,0 2-6 0,-4-1-13 15,2-2 12-15,-5 2 3 0,0 6-6 0,-6-7-4 16,-1 3 3-16,-4 1-2 0,0 2-2 0,-4-1-2 15,-1 1-1-15,-5 5 7 0,-3 0-4 0,-3 1-2 16,-4-2-2-16,-2-1 2 0,-3 2-1 0,-2-2 1 16,-4 2 4-16,1-2-1 0,-2-7 2 0,2 2 0 15,-1 1-3-15,0 0 4 0,0-3-8 0,3 1 1 16,4-8-4-16,-2 3-11 0,3-1-11 0,5-3-19 16,-3-4-18-16,4 2-27 0,4-3-38 0,1 1-45 15,4-3-33-15,0 0-102 0,0 0-301 0,-6-12 133 16</inkml:trace>
  <inkml:trace contextRef="#ctx0" brushRef="#br0" timeOffset="3110.369">5453 4042 158 0,'0'0'174'0,"0"0"-11"0,0 0-11 0,2 17-7 16,0-9-5-16,-1 3-22 0,-1 5-2 0,3 2-10 15,-3 2-7-15,6 5-13 0,-5-4-3 0,2-2-10 16,-3 1-5-16,1 4-4 0,2-7-8 0,-2 0-10 16,-1 1-4-16,0-2-3 0,1-5-3 0,2 2-1 15,-3-4-4-15,0 1-5 0,0 0-2 0,0-5-1 16,1-1-9-16,2 0 5 0,-3 0-3 0,0 0 0 15,0-4 1-15,0 0-1 0,0 0-2 0,0 0-2 16,0 0-1-16,0 0 3 0,0-21-5 0,0 10 2 16,-3-7-3-16,2 1-2 0,1-3 0 0,0 4-6 15,-3-9-4-15,2-2 6 0,0 0 0 0,-2 9 3 16,6-2-4-16,-6 3 2 0,3 8-1 0,0-3 1 16,0 5 1-16,0 0-7 0,0 1 2 0,3 1 3 15,-2 1-2-15,-1 4 0 0,4-1 3 0,-4 1 3 16,6 10 7-16,2-3 1 0,0 3 0 0,2 5 4 15,2 1 6-15,-2 2-3 0,0 6 2 0,-2-1-3 16,6 1-1-16,-2 0-2 0,0-1-3 0,-4-5 1 16,-1 0-2-16,4 7 0 0,-3-7-4 0,-1-1 0 15,-2-5-3-15,-1-3-14 0,1 2-18 0,1-4-25 16,-5 3-28-16,2-5-33 0,0-2-32 0,-1 0-31 16,-2-3-156-16,0 0-358 0,0 0 158 0</inkml:trace>
  <inkml:trace contextRef="#ctx0" brushRef="#br0" timeOffset="3280.847">5457 4286 112 0,'0'0'151'0,"0"0"-12"0,-2-2-13 16,2 2-9-16,0 0-14 0,13-6-15 0,-4 1-6 15,3-2-10-15,3 1-18 0,2-2-35 0,2-2-36 16,1 2-55-16,-4-1-91 0,0 0-176 15,-1 0 79-15</inkml:trace>
  <inkml:trace contextRef="#ctx0" brushRef="#br0" timeOffset="3475.388">5618 4091 22 0,'0'0'180'0,"0"0"-7"0,0 0-16 16,26-8-8-16,-12 2-14 0,2 0-17 0,11-5-6 16,-1 2-13-16,2 0-2 0,-1 0-16 0,-1 1-14 15,-1-1-21-15,-5 5-22 0,-6-1-51 0,2-2-42 16,-5 6-31-16,-2-2-111 0,-3 2-228 0,1 1 100 16</inkml:trace>
  <inkml:trace contextRef="#ctx0" brushRef="#br0" timeOffset="3641.401">5747 4098 136 0,'-1'12'170'0,"1"3"-11"0,1 3-8 0,4-2-9 16,-2 3-13-16,3-2-14 0,1 1-5 0,0 0-16 16,1 1-2-16,1-3-16 0,1 2-14 0,-2-3-30 15,-1 2-44-15,-1-5-51 0,4-3-53 0,-3 0-98 16,1-1-230-16,-1-3 102 0</inkml:trace>
  <inkml:trace contextRef="#ctx0" brushRef="#br0" timeOffset="4057.652">5991 4166 247 0,'-7'12'264'0,"0"-3"-10"0,-2 5-16 15,7-1-14-15,-1-1-23 0,-1 3-14 0,-1-1-23 16,5-3-15-16,-1 2-14 0,-3-1-12 16,4 0-11-16,0-2-14 0,4-3-9 0,-8 3-7 15,8-7-11-15,-4 3-7 0,0 0 0 0,1-2-12 16,-1-4-10-16,0 6-6 0,0-6-1 0,0 0-8 16,0 0-3-16,0 0-2 0,0 0-5 0,5-22-1 0,-1 10-6 15,0-6-2-15,0 1-8 0,1-8-3 0,-1-2-1 16,2 0-1-16,-2 0-3 0,0 9 0 0,0-2 1 15,1 3 1-15,-1 5 0 0,2 2 3 0,-5 1-1 16,3 0 1-16,-3 5 3 0,0 0 2 16,2 2 5-16,-3 2 7 0,7-1-1 0,-7 1 4 0,9 10 1 15,-2-2 3-15,1 2 7 0,-3 5 4 0,5 0 5 16,-2 2 4-16,2 8-3 0,-3-7-4 0,5 1-3 16,-4-2-1-16,2 7-2 0,1-6-3 15,-3 1-7-15,1-1-2 0,0 0-2 0,0-4-3 0,-1 3-10 16,-3-5-12-16,0-1-17 0,2-4-23 15,-4 0-20-15,1 0-32 0,-1-2-27 0,-3-2-29 0,2 1-35 16,-2-4-30-16,0 0-26 0,0 0-126 0,0 0-407 16,-16-4 180-16</inkml:trace>
  <inkml:trace contextRef="#ctx0" brushRef="#br0" timeOffset="4206.255">6010 4252 116 0,'-2'-2'218'0,"-2"-3"-6"0,1 3-9 16,3 2-6-16,-2-5-17 0,-3 2-12 0,5 3-19 15,0-2-13-15,0 2-14 0,0 0-11 16,0 0-10-16,0 0-12 0,10-3-7 0,-4 1-10 16,4 1-14-16,1-1-34 0,2-2-48 0,4 0-70 0,8-6-74 15,-8 3-158-15,2-1-352 0,-2 0 156 0</inkml:trace>
  <inkml:trace contextRef="#ctx0" brushRef="#br0" timeOffset="4719.4">6391 4021 228 0,'0'0'250'15,"-9"0"-17"-15,9 0-26 0,0 0-21 0,-9 4-11 0,8-1-16 16,1 2-8-16,1 4-11 0,1 3-12 15,1 1-14-15,4 5-8 0,-2 2-12 0,0-3-7 16,0 7-13-16,4 0-2 0,-4-5-5 0,-1 1-9 16,1-2-7-16,-1-2-2 0,1 1-6 0,-2 0-5 15,4-4-4-15,-4-3-3 0,-2-2-8 0,-1 0 0 16,4-3-12-16,-3 2-5 0,0-2-9 0,-1-3-14 0,0-2-16 16,0 0-11-16,0 0-11 0,0 0-10 0,0 0 0 15,-6-14-2-15,5 4 1 0,-2-2 5 16,-4-5 2-16,3 1-1 0,-4-8 4 0,-1-2 6 15,5-2-2-15,-3-2-1 0,-1 4 9 0,3-1 3 16,0-1 1-16,1 2 9 0,-2 0 16 0,6 6 2 16,3 4 9-16,-3 4 4 0,3-1 0 0,1 4 3 15,2 0-1-15,1 2 3 0,3 2 1 0,0 1 0 16,0 1 3-16,2 1-6 0,0 2 5 0,1 1-1 16,0 0 0-16,0 3-1 0,-1-1-1 0,0 1 2 15,1 1 2-15,-3 0-2 0,-2 2 1 0,2-1-2 16,-4 0 8-16,-2 1 9 0,-4-1 0 0,4 3 4 0,-8-2-2 15,2 2-2-15,-5-1-3 0,1 1 0 16,-6 1-2-16,3-3-3 0,-5 4-3 0,1-2-11 16,1-1-9-16,2-1-16 0,-1-3-18 0,-1 3-15 15,3-4-47-15,1 0-21 0,2-1-23 0,-1 0-130 16,1 1-299-16,2-1 133 0</inkml:trace>
  <inkml:trace contextRef="#ctx0" brushRef="#br0" timeOffset="5055.393">6731 4008 175 0,'0'5'237'0,"0"2"-12"0,-1 6-7 0,-2-1-12 16,3 5-8-16,-4 0-16 0,3 2-7 0,0 1-15 15,1 0-8-15,0-2-22 0,-2 0-6 0,5-3-14 16,-3 0-7-16,1-1-10 0,1 2-14 0,0-5-5 15,2-1-8-15,-1-4-6 0,-1 1-7 0,4-1-7 0,-1-1-1 16,2-2 0-16,-1-3-7 0,2 0-11 16,4-2-10-16,-2-3-12 0,0-2-8 0,4-4-6 15,-5 4-7-15,4-5-4 0,-3-3-5 0,-1-1-8 16,-4-3-4-16,2 2-3 0,-5-4 2 0,-4 3 0 16,0-3 10-16,-6 2-3 0,2 2 9 0,-3 1 6 15,0-1 12-15,-2 5 7 0,-1 3 2 0,2 1 4 16,-3 2-4-16,-1-2 3 0,1 8-4 0,3 0-3 15,-6 0-6-15,4 2-14 0,3 4-30 0,-6 0-46 16,4 2-41-16,5-1-52 0,-4 2-183 0,4 0-403 16,2 1 179-16</inkml:trace>
  <inkml:trace contextRef="#ctx0" brushRef="#br0" timeOffset="5283.41">7012 3989 268 0,'0'0'295'0,"0"0"-17"15,0 0-21-15,0-5-29 0,0 5-22 0,0 0-16 16,0 0-20-16,8 11-17 0,-8-7-16 0,1 4-7 16,-1 3-15-16,4 4-13 0,-3 3-10 0,-1-1-8 15,2 0-19-15,-4 1-16 0,4-1-30 0,-4 2-35 16,1 0-39-16,-2 1-38 0,1-3-54 0,2 0-46 15,-4-2-196-15,-5-4-422 0,8 1 186 0</inkml:trace>
  <inkml:trace contextRef="#ctx0" brushRef="#br0" timeOffset="5778.289">7103 4077 45 0,'0'0'282'16,"4"8"-7"-16,-4 0-15 0,0-1-18 0,1 0-20 16,-2 4-19-16,1 1-15 0,0-1-23 0,1 5-13 15,-1-5-13-15,2 3-15 0,0-4-12 0,-1 0-10 16,2 2-12-16,-2-3-8 0,0-2-9 0,-1 1 3 16,0-5-16-16,0 2-7 0,3-1-10 0,-2 1-1 15,-1-5-6-15,3 1-5 0,-3-1 0 0,0 0-6 16,0 0-2-16,5-12-3 0,-3 3-4 0,3 0-7 15,-2-1-4-15,-1-7-7 0,1 0-9 0,0-2-1 16,-3-1 1-16,3 1-2 0,1 2 0 0,-2 4 4 16,-1 3 1-16,-1 0 1 0,0 4 3 0,2 0 4 15,-2 1 3-15,2 0 2 0,-2 3 0 0,0 2 2 16,0 0 7-16,7 0 3 0,-7 0 1 0,7 9 4 16,-3-4 3-16,-1 2-7 0,2 0 2 0,3 3-2 15,-3 1 0-15,3-1 1 0,1 4-3 0,-4-3-1 16,5 1-1-16,-1 0-3 0,-4-3 3 0,3 2-6 15,2-5 2-15,-2 5-3 0,-3-5 1 0,1-2 4 16,3 2-7-16,-3-4-5 0,0-1 6 0,0-1 3 16,2 0-8-16,-2-3 0 0,1-1-3 0,2-2-6 15,-1 0-3-15,-2-4-7 0,-2-5-7 0,1 3 2 16,-4 0-4-16,-1-2-2 0,1 3 0 0,-2-5-8 16,-2 0 4-16,0 4-8 0,0 2-3 0,-1 0-3 15,-2 0-12-15,-1 0-12 0,2 6-10 0,0-4-18 16,0 1-33-16,0 2-37 0,-1 2-36 0,0 0-177 15,1 1-415-15,0 1 184 0</inkml:trace>
  <inkml:trace contextRef="#ctx0" brushRef="#br0" timeOffset="6189.414">7403 3973 167 0,'0'0'236'0,"0"0"-14"16,0 0-17-16,0 0-19 0,0 0-17 0,9-2-17 15,-4-2-4-15,-1 3-8 0,2-3-8 0,7-1-14 16,-4 0-10-16,8-2-13 0,1 0-8 0,1-1-8 16,-3-4-6-16,7-2-8 0,-6 6-7 0,1 1-8 15,-3-2-7-15,1 0-3 0,-5 4-6 0,-2-1 0 16,1-1-12-16,-2 3-16 0,-4 1-20 0,3 2-23 15,-4-3-22-15,2 1-34 0,-5 3-24 0,0 0-17 16,0 0-6-16,-15-6-3 0,15 6 4 16,-17 2 5-16,8 1 12 0,-1 0 9 0,-4-2 13 0,3 3 18 15,-1 0 19-15,3-2 16 0,-2 1 14 0,2 2 19 16,0-1 15-16,0-1 25 0,4-1 8 0,-1 5 13 16,0-2 10-16,3-1 11 0,3 7 7 0,-2 0 11 15,2 0 4-15,-1 6 11 0,2 1 5 0,0 1 0 16,0 5 2-16,2 1-9 0,5 2-6 0,-3 2-7 15,1 0-9-15,2-2-4 0,-2 3-13 0,2-4-5 16,1 4-30-16,-5 0-50 0,1 1-72 0,-1-2-66 16,-2 4-217-16,-3 2-409 0,2-1 181 0</inkml:trace>
  <inkml:trace contextRef="#ctx0" brushRef="#br0" timeOffset="8783.864">7182 4683 118 0,'0'0'118'0,"0"0"-20"16,0 0-7-16,0 0-5 0,0 0-9 0,0 0-2 16,0 0-10-16,0 0-13 0,0 0 1 0,0 0-2 15,0 0-1-15,0 0-8 0,0 0-2 0,4-3 7 16,-4 3-7-16,0 0 4 0,0 0-7 0,0 0-3 15,0 0-2-15,0 0 2 0,0 0 2 0,0 0-9 16,0 0 4-16,0 0-2 0,0 0-1 0,0 0 5 16,0 0 15-16,0 0-5 0,0 0 0 0,5 9 5 15,-5-3 2-15,0-6-10 0,0 8-1 0,1-5 11 16,-1 2-8-16,4 1-7 0,-4 0 3 0,0-1-3 16,1 1 0-16,-1 0-5 0,4 3 1 0,-4-2 0 15,1 0-1-15,2 1-7 0,-3-1 1 0,1 2 0 16,2-1-2-16,-2 1 1 0,0 4 1 0,2-4-7 15,1 3-2-15,-4 0-1 0,0 0 0 0,5 0-4 16,-4 4 8-16,3 0-6 0,0 1-1 0,-2 1-5 16,1-2 2-16,-2 2-1 0,3 4 2 0,-4-4-2 15,4 6 1-15,0 1-2 0,-3-6 0 0,2 1 0 16,-2 3-2-16,3-3 2 0,-2 1-2 0,-2-4 0 16,0 2 0-16,0-2-1 0,3 4 2 0,-2-5 6 15,2 2-8-15,-3 0 5 0,1-2 1 0,2-1-8 16,-2-4 0-16,0 7 1 0,3-2 0 0,-4 2 0 15,5-1 0-15,-1-5-1 0,0 5 0 0,-2-2 1 16,2 5 1-16,-3-4-2 0,2 2 1 0,1 1-2 16,-3-2-2-16,2 2 5 0,1-1-3 0,-2 2 1 15,-2-1 2-15,0 2-2 0,0-4 1 0,4 4 1 16,-4-3-1-16,2 0-1 0,0-2 4 0,-2 1-5 16,1 1 2-16,-1-1-2 0,0-3 2 0,-1-3 0 15,1 1-1-15,1 4 1 0,-2-3 1 0,-1-2 0 16,2 2-1-16,0-1-1 0,0 0 1 0,-2 5-2 15,2-5 1-15,0-1 1 0,0 2-5 0,0 1 4 16,0 1 0-16,0 2-1 0,2-3 1 0,0-1-1 16,0 4 3-16,-2-6-1 0,1 7-3 15,1-2 3-15,-2 1-1 0,0-2 2 0,1 2 0 0,-1 0-2 16,3 2-1-16,-1-1 2 0,-2 0 0 0,1-1-1 16,2 0 3-16,-3 2 4 0,0-1 2 0,0 1 2 15,0-2-3-15,0 3 0 0,-1 3 1 0,2-3-1 16,-1-1 1-16,3 6 1 0,-3 2 2 0,0-8-5 15,0 0 3-15,2 6-1 0,-1 0 5 0,1 1 1 16,1 0-3-16,-1 0-2 0,-2 0-1 0,1-1-1 16,0 1 2-16,1-1 0 0,-2 1-1 0,0 0-1 15,1 2 2-15,-1-2-1 0,0 1 0 0,-1-2-3 16,-1 3 5-16,4-4-6 0,-1 1 1 0,0-4 0 16,-1 2-1-16,0 2 0 0,-1-4 1 0,1 4-1 15,-3 2-3-15,3 0-1 0,0-2 2 0,0 0-2 0,0 2 1 16,2 1 0-16,-2-10-3 0,1 2 4 15,-2 6-5-15,2-6 1 0,-1 3-3 0,0-3 3 16,2-3-5-16,-1 4 4 0,1-1 3 0,-2 4-6 16,1 1 0-16,1-7 1 0,-4 0-1 0,4 0 1 0,-2 0 3 15,0 2 1-15,-2 6-2 0,2-9-2 16,0 4-1-16,3 3-1 0,-4 1 3 0,2-5 4 16,-2-2-3-16,3 2-2 0,-1 0 2 0,-1-2 2 15,2 2-3-15,0 3-1 0,1 2-1 0,-1-1 3 16,1-4-5-16,-1 7 1 0,-2-8 1 0,0 1 1 15,2-1 0-15,0 5 4 0,-2-5-1 0,1 8-5 16,1-10 5-16,-1 2-3 0,-1 0 0 0,0 1 5 16,3-1-6-16,-1 7 7 0,2-2-6 0,-4-6 0 15,0 3 4-15,1 4-2 0,-1-5-1 0,2-1 1 16,0 6-1-16,-2-6 1 0,0 7 1 0,-1 1-2 16,2-1 0-16,-1-1-1 0,2 1 2 0,0-2-2 0,-2 3-2 15,0-1-1-15,0 1 2 0,0-4-4 16,2 3 3-16,-4-2-1 0,4 3 2 0,-2-8 0 15,0 10 0-15,0-2 1 0,-2 0 2 0,4-1-5 16,-2 3 1-16,-2 0 3 0,4-5 0 0,-4 2 1 0,2 1 5 16,0-3-5-16,0 5 1 0,0-4-5 0,0 2 8 15,0-2-5-15,0 0-1 0,-4 4 4 16,2-2-3-16,-1 3 2 0,3 0 0 0,-4 1-3 16,6 1 1-16,0-3 2 0,-2 0 0 0,0-2-4 15,0 2 1-15,-2-3 1 0,2 6-2 0,0-3 1 0,2 0-1 16,-2 5-1-16,0-5 1 0,1 0-1 0,2 1 1 15,-2-2 2-15,3 3 5 0,-6-2-7 0,4 0 0 16,-2 3 0-16,0-3 0 0,0 0-2 16,2-2 4-16,-2 4 1 0,0-2-3 0,-2 0 2 15,2-1-1-15,0 0 1 0,0 1 2 0,-2 1-3 0,2 0 0 16,2 3 0-16,-2-1-1 0,0 0 3 0,0-1 0 16,0 1-3-16,0 0 1 0,-2 3-1 0,2-2-3 15,0 0 2-15,0 1 2 0,-3 2-7 16,3 0-1-16,-3-4-2 0,5 1 0 0,-2 3-2 15,0-1 2-15,0-2 3 0,-2 1-1 0,4-2-2 16,-1 1 1-16,0 2 0 0,3-1 4 0,-2-3-1 16,1 1 0-16,2 1 3 0,-5-1-2 0,5-1 1 15,-1 1-3-15,-1 0 4 0,-1-3 2 0,4 2-3 16,2 1 9-16,0 0-7 0,-3-3 2 0,3-2 1 16,-2 1-5-16,2 0 3 0,-3-1 0 0,3 0-1 0,2 2-2 15,-4-1 0-15,1 1-5 0,0 1 1 0,2 0-7 16,-2 0-6-16,-1 0 1 0,-1-1-5 0,0 1 8 15,4-2 1-15,-4 3 2 0,-1-2-3 16,0-1 4-16,-1 2 1 0,0-1 4 0,0 0 0 16,-3 0 2-16,-1 0 1 0,1 0 2 0,1-2-2 0,-1 1 0 15,-1 0-1-15,1-2 6 0,-3 1 3 16,3-5-4-16,-2 0 2 0,2-3-1 0,0 5-6 16,0 0 5-16,0-6-1 0,0 8 0 0,2 0 2 15,-1 0-1-15,1-1 2 0,-2 4 1 0,-2-11-2 16,4 8 12-16,-4 1-12 0,2-3 1 0,-1 2-1 15,1-8-1-15,-2 3 1 0,2-2 0 0,-2-2-2 16,2 10 2-16,-2-9 2 0,0 7 0 0,2-7 1 0,-1-1 1 16,1 1 3-16,-1-1-1 0,1 3-1 0,1-1 1 15,-1 1-1-15,1 4 2 0,1 0-4 16,-1 3 3-16,2-3 4 0,-3 2-6 0,3-6 2 0,3 4-1 16,-6 1-2-16,4 0 1 0,-1 2-1 0,0-7-2 15,-2-1 2-15,1 8-1 0,1-8 2 0,2 7-2 16,-5-5 1-16,4 3 0 0,-4 2 0 0,1-2 0 15,1 3 0-15,0-1-2 0,-2-8-2 0,5 10 5 16,-4-1 2-16,-1-1-4 0,4 1 0 0,-3-1 2 16,2 4 1-16,2-1-1 0,-1 0 1 0,0 0-1 15,0 0 5-15,2 0-4 0,-2 0 2 0,1-3-2 16,-1 1 1-16,1 0-1 0,-1-10-2 0,1 2-4 16,-1 0-1-16,-3-2 1 0,3-6 1 0,-3 1 0 15,2-2 4-15,-2 3-4 0,-1-5-9 16,3-1-10-16,-3-3-15 0,0 5-22 0,0-9-30 0,0 0-35 15,-4 4-167-15,4-4-315 0,-12 0 139 0</inkml:trace>
  <inkml:trace contextRef="#ctx0" brushRef="#br0" timeOffset="10399.082">8328 3739 56 0,'0'0'133'0,"4"-6"-13"0,-4 6-10 0,3-6-8 0,-3 1-15 15,1-1-6-15,-1 3 0 0,1-4-11 16,3 0-1-16,-4 3-4 0,3-3 2 0,-3 0 0 0,0 3-1 16,0-6 15-16,0 6-6 0,-3-3-3 15,3 1-2-15,0 2-2 0,-4-3-6 0,3 2 0 0,-3-1-5 16,0 3 1-16,-1-1-1 0,-4 1-4 16,3 0-1-16,-2 1-4 0,-1 2-5 0,-3 5 0 0,1 0-2 15,-5 4-1-15,0 0 3 0,1 6-3 16,-3 3 2-16,2 3-1 0,3-6-4 0,-3 7 2 15,5 1-2-15,-2-5 0 0,7 5-1 0,-2 1-5 16,3 2-3-16,1-5 6 0,3-3-26 0,1 10-2 16,0-8 3-16,1 0-3 0,4-2 2 0,-2 0-3 0,-1 0-2 15,6 0 0-15,-3-4 0 0,8 1 0 0,-5-5-4 16,1 0 2-16,6-1-2 0,-4-4 0 0,2 0-3 16,5-4 3-16,0-2-3 0,2-4-8 0,-2 0-19 15,10-10-27-15,-2-1-28 0,-2-2-34 16,-2-3-41-16,3-1-35 0,-5-2-134 0,-6 2-358 15,2 1 158-15</inkml:trace>
  <inkml:trace contextRef="#ctx0" brushRef="#br0" timeOffset="11048.181">8495 3570 29 0,'0'0'142'0,"0"0"-1"0,0 0-3 15,0 0 2-15,2 15-10 0,-2-7-2 16,5 3-2-16,-4 1 0 0,-1 2-2 0,0 1-3 0,0 3-1 16,4-2-7-16,0 8-5 0,-4-4-7 15,3-1-5-15,-3-2-6 0,3 0-8 0,0 2-6 16,2-2-7-16,-1-1-5 0,1 1-6 0,-5-4-5 0,4-4-4 16,-2 4-10-16,2-4-2 0,3 1-4 0,-6-3-8 15,7-1-1-15,-4-1-2 0,2 1-5 0,0-3 5 16,-2 2-8-16,4-2-2 0,-2-3-1 0,3 1-2 15,-4-1-2-15,1-5-1 0,1 2-3 16,1 0-11-16,-3-3-9 0,2 0-7 0,-1-1-3 0,-3 1-6 16,5-4 2-16,-3-1 0 0,-1-1 6 15,0 1-2-15,-1 1 6 0,0-1-4 0,0 1 4 0,-1 3 2 16,1-1 2-16,-3-1 1 0,2 4 3 0,-2 1 4 16,0-2 4-16,2 2 0 0,0-1 2 15,-2 2-1-15,0 3 0 0,1-5 1 0,-1 5 6 16,0 0 4-16,4 10 10 0,-4-3-3 0,4 2 3 0,-4 2 1 15,4-2-3-15,1 4 3 0,-4-3-3 16,7 6-3-16,-5-3 1 0,3-1-4 0,0 2 2 16,-2-5-2-16,1 3-1 0,3-4-2 0,-3 1-1 15,-1-4 0-15,1 1-1 0,0-2-5 0,-1-1 1 16,4-1 2-16,-2-2-4 0,3-4-6 0,0 0-11 0,1-3-10 16,3 0-14-16,-4-3-15 0,-3 1 6 0,5-5 1 15,-2-1-7-15,-1-2 8 0,-4 3 8 0,0 2 2 16,-3-2-2-16,3-2 6 0,-4 4 6 0,1 2 7 15,-1 2 10-15,2-1 13 0,-2 3 15 16,0 0 1-16,0 4 2 0,0-2-3 0,0 4 1 0,2-4 4 16,-2 4 5-16,0 0 4 0,4 10 3 0,0-3 3 15,0 3-1-15,-2-1 1 0,3 1-1 16,-2 3 3-16,1-4-2 0,-2 2 1 0,2 2 0 0,0 2-11 16,2-5-1-16,-2 2-3 0,0 1-5 0,-3-4 2 15,4 0-1-15,-2-2-6 0,2-2 0 16,0 2-9-16,-1-5-20 0,1 2-24 0,0-2-32 0,-5-2-33 15,17-7-31-15,-8 2-34 0,1-6-25 0,0 2-103 16,-2 0-323-16,0-3 144 0</inkml:trace>
  <inkml:trace contextRef="#ctx0" brushRef="#br0" timeOffset="11372.484">9080 3663 11 0,'0'0'197'15,"-10"4"-6"-15,3 0-5 0,-1 3-17 0,2-3-11 16,0 1-15-16,1 3-13 0,-1 1-9 0,3 0-11 15,0 3-13-15,-1-4-10 0,3 2 1 0,2 1-9 16,2-2-11-16,-2 1-9 0,4-1-6 16,-1-2-6-16,2 2-6 0,3 0-1 0,-1 0-6 15,1-2-6-15,4 0 0 0,-4 0-5 0,0 1-1 0,3-3 0 16,1 4-5-16,-3-5 1 0,3-1-7 16,-4-1 3-16,0 3-7 0,1 0 2 0,-2-1-6 15,-4-2-7-15,2 2-6 0,3 0-1 0,-5-3 1 16,-3 2-2-16,3 0 0 0,-3-1 1 0,-1-2 3 15,0 0 2-15,0 0-3 0,-9 5 1 0,3-2 4 16,6-3 0-16,-8 1-1 0,3-1-2 0,-3 0 5 16,8 0-3-16,-13-1-4 0,6-2-6 0,-2 2-5 15,-4 1-5-15,6-4-6 0,-4 2-10 0,3 0-8 16,1 1-15-16,1 0-15 0,1-5-18 0,1 2-18 16,0 2-23-16,1-1-112 0,0-2-272 0,0-3 121 15</inkml:trace>
  <inkml:trace contextRef="#ctx0" brushRef="#br0" timeOffset="11648.56">9289 3482 179 0,'0'0'181'0,"-1"-6"-5"0,1 6-19 0,0 0-3 15,0 0-2-15,0 0-3 0,0 0-2 0,1 20-5 16,3-9-6-16,-4 3-6 0,4 6-4 0,-4 2-4 16,0-1-4-16,8 4-5 0,-5-1-6 0,-3-5-8 0,3 8-7 15,1-2-7-15,3-2-9 0,-2-3-6 16,3-1-9-16,-4-2-8 0,1-1-4 0,0-1-4 16,2-5-3-16,-1 0-10 0,-1 1-1 0,3-5-13 15,-3 1-10-15,4-3-23 0,-4-3-42 0,1-1-52 16,-6 0-65-16,17-4-62 0,-13-4-175 0,1 3-443 0,-4-1 196 15</inkml:trace>
  <inkml:trace contextRef="#ctx0" brushRef="#br0" timeOffset="12398.522">9278 3670 180 0,'0'0'185'0,"0"0"-11"15,0 0-14-15,0 0-9 0,16-4-12 0,-8 2-12 16,4 0-13-16,0 1-10 0,2-1-11 0,0-1-6 16,4-1-16-16,0 0 0 0,-5 2-8 0,1 1-14 15,0-1-1-15,0 1-5 0,-2 0-9 0,-2-2-2 16,3 0-9-16,-3 1-8 0,-1 0-1 0,2-1-8 16,-3-1 4-16,0 1 0 0,-2 0-4 0,2 0 3 15,-2 0 0-15,-1-3-2 0,1 5-1 0,-1-3 1 16,-1 0-1-16,0 0-2 0,0 0 0 0,-3 2 4 15,2-2-2-15,-3 1 5 0,0 3 1 0,0 0 6 16,-4-5-2-16,4 5 2 0,-8-2 7 0,8 2 1 0,0 0 3 16,-19 4 8-16,9-1 2 0,-1 4 5 15,2-2-1-15,0 3 1 0,-3-2 1 0,5 1 1 16,-2 1 2-16,2-1-6 0,0 4 0 0,-2 0-1 16,5 0 0-16,-1 6-6 0,1-7 4 0,-1 8-5 15,1-2 2-15,4-4-5 0,0 8-3 0,0-3 2 16,4 0-8-16,1 0 2 0,0-2 1 0,-1 2-5 15,2-4-1-15,2 3-2 0,-1-7-2 0,2 0-4 16,-2-1 3-16,2-3-6 0,0-1 0 0,-2 0-2 16,4-4 2-16,0 0 0 0,-1-4-4 0,3-4 2 15,2-1-2-15,1-2 1 0,-1 0-3 0,4-8-2 16,-3 4 0-16,0-4 3 0,-3 3-2 0,-5-1-4 16,7-8-1-16,-10 6-1 0,4 0-2 0,-5 2 3 15,-1 2-3-15,1 4 2 0,-1 0 2 0,-5 0 1 16,2 4 2-16,0 0-1 0,-1 0 2 0,0 3 3 15,-2-3-2-15,1 3 0 0,0-2-2 0,-1 5 1 16,3 1 2-16,-5-4-4 0,5 4-2 0,0 0 0 16,-9 1 2-16,9-1-3 0,-6 4 0 0,2-1 2 15,4-3-6-15,-5 5 2 0,5-1-3 0,0-4 4 16,0 7-5-16,0-4 0 0,0 1-1 0,4-1 6 16,-2 3-2-16,2-4 0 0,-2 3 3 0,2-3 0 15,-1 3 2-15,2 0-4 0,0-1 4 0,0 2-4 16,1-3 1-16,-2 2-4 0,2 1 4 0,1-2-7 15,-2 3 1-15,-1-6 0 0,1 6-6 0,3 3 4 16,-3-7 0-16,0 6 2 0,-2-2 0 0,1 4 0 16,3 5 0-16,-4-7 1 0,-1 4 4 0,0-1-1 15,-1 0 2-15,1-6 1 0,1 3-2 0,0 0 4 16,-2 0 0-16,-1-1 1 0,5-3-1 0,-4 3-3 16,4-4 1-16,-5-1-1 0,5-2 0 0,0 0-7 15,-5-1-25-15,12-2-29 0,-6-1-49 0,6-6-53 16,-4 1-51-16,1 0-154 0,-2 0-404 0,1-2 179 15</inkml:trace>
  <inkml:trace contextRef="#ctx0" brushRef="#br0" timeOffset="12789.305">9983 3517 174 0,'-2'-3'197'0,"2"3"-12"16,-3-5-15-16,3 2-4 0,0 3-9 0,-3-4-14 16,3 4-6-16,0 0-3 0,-1-3-7 0,1 3-1 15,0 0-7-15,0 0 0 0,0 0 6 0,0 0 16 16,0 0 9-16,4 13 3 0,-3-5 3 0,6 3 3 15,-3 3 7-15,3 3-22 0,-2 1-4 0,2 7 8 16,4-2-6-16,-2 4-10 0,0 0-13 0,0 3-9 16,4-3-7-16,-2 1-8 0,2-2 1 0,-1-2-4 15,-3 0-9-15,1-2-8 0,-5-2-13 0,4-3-3 16,-3-1-6-16,-2-2-5 0,5-3-1 0,-5 0-6 16,-3-4-1-16,3-2-4 0,-2 3-3 0,1-2-6 15,0-3-9-15,-2 3-2 0,0-1-23 16,-1-2-9-16,0-3-32 0,0 0-52 0,0 0-52 0,-8 1-63 15,8-1-73-15,-11-12-70 0,1 6-273 0,-3-8-681 16,0 5 302-16</inkml:trace>
  <inkml:trace contextRef="#ctx0" brushRef="#br0" timeOffset="15131.77">8405 4195 82 0,'-3'-8'115'0,"1"5"-6"0,1-1-7 0,1-1-6 16,-2 0-13-16,1 1-5 0,0 1 3 0,-1-2-5 15,1 0 4-15,1 1-2 0,-1 0 1 0,1 4 7 16,0-6-2-16,-4 4 7 0,4 2-2 0,0 0 7 15,0-5-3-15,-4 2 1 0,4 3 2 0,-2-4 5 16,2 4-4-16,0 0-2 0,-4-2 5 0,4 2-3 16,0 0-5-16,-9-2-1 0,9 2-7 0,-8 0-5 15,8 0-5-15,0 0-1 0,-12 4-1 0,8-1 2 16,-4 1-9-16,0 3 0 0,-1 0-4 0,-1 1 1 16,0 1-5-16,-3 2-1 0,2 0 0 0,-1 4 1 15,-2-1 1-15,1 0-1 0,2 1 10 16,-2 0-13-16,4 1-3 0,-2 1-1 0,4 1-3 0,1-2 8 15,1 4-13-15,1 6-2 0,2 0 1 0,2 1-6 16,0-1-1-16,3-1-11 0,2 5 4 0,0-1-6 16,3-3 5-16,1-1 0 0,0-2-6 0,1-1 7 15,1 2-7-15,-3-7-8 0,1 0 11 0,0 0-10 16,0-1-6-16,0-1-3 0,0 1-3 0,-5-5-9 16,6 4-47-16,-5-3-45 0,0-5-69 0,2 3-80 15,0-3-88-15,-3-3-224 0,1-1-606 0,-5-3 269 16</inkml:trace>
  <inkml:trace contextRef="#ctx0" brushRef="#br0" timeOffset="16621.845">10876 3935 70 0,'0'0'191'16,"0"0"-20"-16,0 0-19 0,0 0-13 0,0 0-13 15,0 0-12-15,0 0-2 0,9 10-3 0,0-2-1 16,6 1 2-16,7 6 1 0,3 4 0 0,0 1 2 16,11 15 4-16,-8-10 0 0,10 13-2 0,-7 1-6 15,2-3-3-15,-1 10-4 0,-4-2-6 0,-5 0-8 16,-4 7-3-16,-3-4-9 0,-9 3-10 0,-8 5-28 16,-9 3-57-16,-16 25-94 0,3-27-118 0,-21 22-185 15,-5-5-448-15,10-26 198 0</inkml:trace>
  <inkml:trace contextRef="#ctx0" brushRef="#br0" timeOffset="18847.433">12232 4599 123 0,'0'0'126'0,"-9"0"-12"0,9 0 13 16,0 0-29-16,0 0 6 0,0 0-14 0,0 0-6 16,0 0-7-16,0 0 2 0,0 0-13 0,0 0-4 0,0 0 7 15,0 0-5-15,0 0-2 0,0 0 0 0,4 9 3 16,-4-9-1-16,0 0-4 0,0 8 5 15,0-4 0-15,0 1-1 0,1 4-2 0,-1 2 3 16,3-1 2-16,-3 2-13 0,-3-1 2 0,6 0-7 16,-3 6-1-16,1 1-3 0,-1-1-3 0,0 3-3 0,4-1-3 15,-3 8-5-15,-1-3 0 0,5 0-2 0,-5 3-6 16,4-8 1-16,0 8-3 0,0-1 2 0,0 3-6 16,1-5-2-16,0 4 2 0,1-2 3 0,-2 3-5 15,1 2-2-15,0-5 5 0,-1 4 0 16,0 4 0-16,1 0-1 0,-2 1 2 0,1 2 2 0,-1-2-1 15,0 11-1-15,-1-11 1 0,4-1-1 16,-2 2-2-16,-1-1 3 0,0-2-4 0,-1 3-4 16,2-6 5-16,-3 3-3 0,3-4-3 0,1 2 2 15,-1-2-1-15,3-2-6 0,-1 1 2 0,-2 0 0 16,0-1 1-16,1-1-4 0,-1 3-1 0,3-4 5 0,-2 4-7 16,-1 2 6-16,0-2-2 0,1 3-1 0,-1-3 1 15,1 5-2-15,0-1 5 0,-4 0-4 16,3-3 0-16,-1 4-1 0,-1 1-4 0,2 0 7 15,0-2-4-15,0 0 4 0,1 0-4 0,-4 0-2 16,3 0 6-16,1-4-3 0,-1 3-3 0,0 2 3 0,1-3 2 16,3-1-1-16,-2 0-3 0,-2 2-3 0,1-1 4 15,0 4-3-15,3-2 3 0,-2-2 0 0,-1 1-2 16,-1 0 1-16,1 2-1 0,2-1 0 0,-2-4 0 16,2 3-1-16,-5-2 1 0,2-2-2 15,-1 3 1-15,1-4 2 0,0 1-2 0,0 1 2 0,-1 0-4 16,1 1 5-16,-1-1-4 0,0 0 1 0,-3 0 1 15,5 4-4-15,-5 2-2 0,1-2 1 16,0 1-7-16,-1 2 2 0,0 1-3 0,2-3-4 16,-2 2 3-16,-4 11-5 0,2-1 0 0,1-9 3 15,0 10-3-15,-3-1 2 0,1 2-1 0,-1-3-2 0,3 1 1 16,-4-11-4-16,4 2 1 0,-1 8 6 0,-1 1-3 16,0-11 3-16,2-1-2 0,0 12 0 15,0-13 4-15,-2 20-3 0,3-3 2 0,-1-1-3 16,-1 2-1-16,-4-4 0 0,6 1 0 0,-4-1 2 0,2-10 1 15,0 12 0-15,1-15 2 0,1 13-1 16,1-10 0-16,-1-2-5 0,4 1 1 0,-4 0 1 0,4-6 1 16,1 3-4-16,-2-2-1 0,1 0-2 0,-2-2 2 15,1 0 4-15,1-1-2 0,-1 0-2 0,2 1 4 16,-2 0-4-16,-1 0 0 0,0 0-3 0,0 3 6 16,0-1-6-16,-2-2 5 0,-3 3-3 0,3 2-2 15,-1-1 4-15,1 4 2 0,0-2-1 0,-4-1 7 16,2 0-4-16,-1 1 0 0,-1 11 7 0,0 0-2 15,3-10-1-15,0-2 6 0,-2 12-4 0,3-13 2 16,0 3 1-16,0-1 0 0,1-1-1 16,5 12 2-16,-5-11-1 0,0-3 18 0,0 2-22 15,1 2 3-15,1 10 3 0,0-12 0 0,-1 0 0 0,2 15-1 16,-2-14 2-16,0 0 1 0,1 11 0 0,-1 1 0 16,2-12 0-16,-2-1 0 0,3 12 0 0,-3-9-2 15,3-2 2-15,-4 0-3 0,5 0-3 0,-4 2 7 16,3-3 1-16,-1 15-9 0,0-16 5 0,1 2-1 15,-3-1 2-15,4 3 0 0,-2-5-1 0,3 3 1 16,2 10 4-16,0-12-6 0,-1 1 3 0,1-1-2 16,-2 0-3-16,-3 1 3 0,-1-1-1 0,-3 2 5 15,4 1 3-15,-2 10-7 0,2-14 3 0,-4 4-2 16,4 0 1-16,0-2-5 0,-3 12-5 0,-1 0-11 16,5-10 3-16,-5-2-11 0,-1 12 14 0,1-12-6 15,0-5 7-15,1 3 0 0,0-3 0 0,2 3 3 16,-1-1-3-16,1-1-3 0,1-1 9 15,1 1 3-15,-1 1 0 0,1 1-4 0,-1-4-5 16,-1 4 0-16,4-5-2 0,-2 2 4 0,-1-10-7 0,2 3 4 16,-1-1 5-16,0-3 2 0,-1 1-3 0,-1 0 6 15,-2-2-4-15,1 0 1 0,3 0 11 0,-7 0-1 16,6 2-3-16,-6-2 1 0,0 2 9 0,1-1 2 16,-1 2 5-16,2 6-5 0,-1 3 2 0,-1-6 9 15,-2 5-5-15,1-2 4 0,1 3 12 0,-2-2 4 16,-1 3 0-16,4 1-5 0,1 2-2 0,-1-4 0 15,-1 0 5-15,2 0-5 0,-1 0 2 0,1 2 3 16,0-2-2-16,1-2-3 0,-1 2 0 0,2-2-5 16,1 0 9-16,2 1-11 0,-1-3-3 0,-1 1 0 15,1 1 0-15,3 2-2 0,-2 1 5 16,4-2-7-16,-5 3 2 0,3-4-3 0,0 3 0 0,5 0-1 16,-2-2-4-16,-4-1 2 0,1-1-1 0,4 0-1 15,-2-1-1-15,0-6-1 0,0 3-3 0,-4-3 2 16,0 0-4-16,2-4 6 0,-2 2-4 15,0 0 1-15,1 1-3 0,-2 0 2 0,0 1-3 0,0-2-3 16,-2 0-2-16,4 2-8 0,-3-2 4 0,0 0-5 16,-1 0-4-16,0-5-10 0,-2 0-11 0,0 1-10 15,0-2-9-15,2-3-22 0,-1 0-26 0,1 0-26 16,-2-2-128-16,-2 1-282 0,1-3 125 0</inkml:trace>
  <inkml:trace contextRef="#ctx0" brushRef="#br0" timeOffset="21200.255">10449 3575 78 0,'4'-2'89'0,"-4"2"-6"0,0 0 8 16,0 0-9-16,0 0 10 0,0 0 1 0,0 0 2 15,0 0-8-15,0 0-2 0,-2-6-10 0,2 6 0 16,0 0-5-16,0 0-1 0,0 0 8 0,0 0-7 16,-5-4-11-16,5 4 0 0,-5-3-3 0,5 3-4 15,-7-1-11-15,7 1 0 0,0 0-14 0,-11 4 7 16,5-4-8-16,-1 4 2 0,2 2-4 0,-3 1 2 16,2 0-4-16,0 1 0 0,-2 2-2 0,2-1 0 15,1 1 1-15,0 1-2 0,3 2 1 0,-2 3-1 16,-1-1-1-16,4 1 0 0,1 2-3 0,0-4-2 0,1 4 1 15,4-3 0-15,-1-2-8 0,1-1 1 16,1 2 1-16,1-4-5 0,1-2 5 0,2 3-4 16,-1-5 2-16,3 1 1 0,-3-2-6 0,4-1 0 15,0 0 1-15,2-4-2 0,-1-1 3 0,3-3-2 16,-2-2 5-16,3-3-13 0,-1 0-2 0,-3 0 3 0,1-5-6 16,-5 6 0-16,4-4 0 0,-2 1-5 15,2-1-2-15,-8 2 4 0,1-1-2 0,-1 0 6 16,0 1 1-16,-2 3-10 0,1-4-4 0,-3 0 9 15,-2 1 8-15,0-1-1 0,0 1-1 0,-2 2 1 16,-3 1 5-16,4 3-1 0,-3-3 4 0,0 2 4 16,2 2 7-16,-1 1-1 0,-1-1 0 0,4 3 1 15,0 0 6-15,-11 3-12 0,6 0 6 0,1-1-5 16,1 3 1-16,0-1 1 0,0 3-1 0,2 0-3 16,-1-1 1-16,1 3 2 0,1 1-2 0,0-2-4 15,1 5 3-15,1-7-2 0,3 5-4 0,0-2 6 16,-2-3-5-16,0 0-1 0,2 0-2 0,2 1 3 0,-1-3-12 15,-1-2-4-15,3 1-13 0,-2-6-21 16,2 2-8-16,1-1-16 0,2-4-15 0,-2 1-10 16,0-1-7-16,3-3-11 0,-3 2-6 0,-4-3-77 15,5 0-217-15,-1 5 96 0</inkml:trace>
  <inkml:trace contextRef="#ctx0" brushRef="#br0" timeOffset="22137.962">10787 3621 110 0,'2'-6'25'0,"1"1"12"0,1 1 8 15,-3-1 5-15,3 1 1 0,-4 4 4 0,3-4 3 16,-3 4 3-16,0 0 7 0,0 0 8 0,0 0 3 15,6 9-1-15,-5-5-11 0,0 3 4 0,0 1-7 16,-1 2-7-16,2-2 1 0,-1 3-4 0,0 0-2 16,1-5-6-16,-2 4-5 0,2-3-7 0,0 1 5 15,-1-4-10-15,0 1-4 0,0 2 5 0,-1-3-4 16,2 0-3-16,-1 1-4 0,0-3-4 0,-1 2 4 16,0-4-7-16,2 3-1 0,-2-3-1 0,0 0-4 15,0 0 1-15,0 0-1 0,10-13 4 0,-9 9-2 16,3-5-5-16,-2 1 0 0,4-1 3 0,-3-1-1 15,1-3-7-15,0 4 5 0,1 0 1 0,-3 4-5 16,3-3 4-16,-3 2-1 0,-2 0 9 0,3 3-14 16,-1-2 3-16,0 2-1 0,0-1 12 0,-2 4 3 15,7-1 3-15,-7 1 4 0,0 0 2 0,12 5 0 16,-8 0 4-16,1 1-4 0,4-1-3 0,-4 3 2 16,0 0 1-16,2 0-3 0,-1-1-6 0,1 3 2 0,0-3-2 15,-2-1-4-15,2 1-2 0,-1 1 0 16,-2-4 0-16,3-2-1 0,-3 3-5 0,0-2 0 15,-1 0-4-15,2-2-4 0,-5-1-13 0,5 0-17 16,-5 0-14-16,11-4-7 0,-8-1-12 0,1 0 10 16,-2 1-20-16,2-4-2 0,-1 0 5 0,-1-1-2 15,1-1 1-15,0-4 6 0,-1 3-5 0,2-6 19 16,-4 1 7-16,0 1 1 0,0-2 7 0,0-2 4 16,0 9 13-16,0-2 22 0,0 0 1 0,-4 5 30 15,3-1 13-15,-2 1 14 0,0 1-3 0,2 1-2 16,1 2 5-16,0 3 4 0,-1-4-12 0,1 4 2 15,0 0 9-15,0 0-1 0,0 17-8 0,-1-9 3 0,3 4-1 16,-1 1 5-16,4 3 2 0,-3 1 0 16,2-2-2-16,0 3-3 0,0-1-4 0,-1-2-6 15,3 1 0-15,-4-2-9 0,3-2 0 0,0 0-6 16,0 0 0-16,3-3-5 0,-3 1-3 0,-5-4 0 16,4 1-7-16,1-3 0 0,1 2 3 0,1-5-6 0,-2 3 1 15,3-3-6-15,-8-1 4 0,11-2-2 16,-2-3-3-16,-1-2 0 0,2-2-8 0,-2 1-7 15,-2-4-6-15,0 3-1 0,0-1-8 0,1-1 0 16,-2-2 4-16,0 2 1 0,1 0 3 0,-1 1 1 16,-1 4 1-16,1-3 6 0,-3 4-6 0,2-1 4 15,0 0 0-15,0 4-2 0,1 2 8 0,-5 0-2 16,9 0 0-16,-2 2 6 0,-1 1-2 0,3 4 1 16,-2 0 1-16,-2 0-3 0,4 1 8 0,0-2-4 15,1 5 0-15,-2-6 1 0,1 4-1 0,0 0-10 16,2-3 11-16,-3 4 1 0,1-7-2 0,1 4 1 15,-2-2 4-15,-3-2-6 0,3-3 2 0,-1 1 0 16,1-2 0-16,0 1 1 0,-2-3-2 0,6-1 3 16,-3 0-4-16,-2-2 0 0,2 1 0 0,-4-4 0 15,2 2-13-15,-3-1-13 0,-1 0-1 0,1-2-2 16,-4 0 13-16,2 1-12 0,-1-1 4 16,-2 0-1-16,-1 1 3 0,-2 1 2 0,2-1 11 0,1 5 14 15,-2-2 8-15,0 1 0 0,-1 3 2 0,4 2 0 16,-6-1-2-16,6 1 2 0,0 0 4 0,-10 10 4 15,7-5-6-15,2 5 6 0,0 0-3 0,0 0 6 16,2 1-1-16,-1-1-5 0,0 0 5 0,2 0-7 16,1 0 0-16,0-1-2 0,0 1-3 0,2-3 1 15,0 1-4-15,-1-4 1 0,0 1-1 0,1-1-4 16,1-2 3-16,0 0-1 0,0-2-1 0,-6 0-4 16,14-3-10-16,-5-2-23 0,-4 0-22 0,4 0-39 15,-1-5-39-15,-3 3-31 0,-5-3-106 0,0 1-290 16,0-4 129-16</inkml:trace>
  <inkml:trace contextRef="#ctx0" brushRef="#br0" timeOffset="22290.435">11063 3541 91 0,'-7'1'205'0,"1"0"-23"15,2 1-20-15,4-2-13 0,0 0-14 0,0 0-18 16,23-11-11-16,0 6-9 0,8-7-13 0,2 2-22 15,5-1-57-15,16-7-63 0,-3 4-166 0,-15 5-240 16,0-4 106-16</inkml:trace>
  <inkml:trace contextRef="#ctx0" brushRef="#br0" timeOffset="23199.301">12682 3764 70 0,'1'-9'131'0,"2"-3"1"0,-2 2-18 0,1-1-7 0,2 1 3 16,-2-3-5-16,-1 2-2 0,-2 1-1 0,-2-1 11 15,-2 3 2-15,4-2 5 0,-3 2 2 16,-1 2 7-16,1 1-7 0,-4-1-3 0,3 3-9 15,-4-2-10-15,2 5-12 0,-3 0-10 0,-1 5-6 16,0 0-8-16,-3 7-6 0,-2-2-4 0,0 4-4 16,-2 3-5-16,-1 5-3 0,3 4 1 0,0 2-3 15,0-2-1-15,2 3 0 0,4 2-2 0,1-2-26 16,-1 1-5-16,6 0 2 0,-1-3 2 0,1-2 0 16,0 3-2-16,5-3 1 0,6 2-3 0,-5-10-4 0,2 3 0 15,5-2-2-15,1-3 0 0,3-1 2 0,1-2-4 16,3-4 0-16,2-3 3 0,-2 2-10 0,4-7-21 15,6-4-22-15,-4-2-27 0,5-3-24 16,-6-1-27-16,6-7-19 0,2-2-20 0,-4 2-18 16,-1-1-136-16,-2-1-350 0,-7-3 156 0</inkml:trace>
  <inkml:trace contextRef="#ctx0" brushRef="#br0" timeOffset="24030.025">12862 3652 90 0,'0'-2'190'0,"-2"-2"-6"0,0 0-15 16,2 4-14-16,-1-4-20 0,1 4-12 0,-3-5-12 16,3 5-11-16,0 0-1 0,0 0-6 0,0 0 1 0,3 17-4 15,-3-6 0-15,1-1 0 0,-2 6 1 16,1 3 1-16,-3 0-6 0,3-5-5 0,4 11-1 16,-2-4-3-16,-2-1-10 0,2-2-3 0,-2 2-5 15,4 0-5-15,-3-1-3 0,2-1-11 0,-3 0-2 0,6 2-2 16,-5-5-6-16,3-2-2 0,-4-1-1 15,4 0-3-15,-3-1-3 0,3 1-4 0,-4-4 0 16,4 3-6-16,1-5 1 0,-1 1-5 0,0-2 2 16,-2-1 4-16,0-1-10 0,0-1 9 0,3-1-10 15,-5-1 0-15,0 0-4 0,12-8-8 0,-6 5-8 0,2-4-7 16,-1-3-4-16,1-6-9 0,2 0-6 0,-1 3 5 16,0-2 2-16,1-2 5 0,-2 3 3 15,0 0 3-15,-3 5 1 0,2 0 2 0,-3 4 3 16,0 0 6-16,0-1-1 0,-3 2 2 0,2 0 0 15,0 2 2-15,0 1 0 0,-3 1 4 0,0 0 4 16,10 6 3-16,-7-2 0 0,2 3 6 0,-1 0 2 16,1 3 0-16,0-1-2 0,3 1 3 0,-3-1 1 15,0 2 2-15,-1 0-6 0,0-2-4 0,1 0 2 16,1 2 1-16,-2-6 1 0,-2 3-3 0,4-3-2 16,-2 0 5-16,1 2 1 0,-4-4-9 0,7-3 4 15,-5 2-3-15,-3-2 1 0,9-2-4 0,-2-1 0 0,-1-4-1 16,2 2-12-16,-3-5-9 0,3 2-12 0,-3-6-6 15,0 3-5-15,4-4-8 0,-4-1 12 16,-1 0-12-16,0-1 4 0,-2 3 13 0,-2 2 2 16,3-2 0-16,-3 6 10 0,1-1 9 0,-1 3 13 15,0 0 3-15,1 1 2 0,-1 1 2 0,0 4 5 16,0 0 3-16,0 0 8 0,0 0 5 0,0 0 3 0,9 18-4 16,-8-10-5-16,3 4 5 0,0 0 1 15,-1-1-3-15,-3 1-4 0,6 3 2 0,-2-1-2 16,2-2 2-16,-2-1-5 0,1-2-7 0,0 0 4 15,3-2-4-15,-4-1-4 0,2-3 4 0,-1 1-2 16,2-3-1-16,2-1-1 0,-2-3 1 0,4 1-3 16,-2-5-8-16,2 1-7 0,-2-1-5 0,3-5-2 15,0-1-2-15,-1-2-9 0,-2 0 0 0,2-1-1 0,-1 2-5 16,-1-5-6-16,1 2-13 0,-6 2 3 16,-1 0 6-16,-1 4-2 0,2-2 13 0,-4 6 6 15,0-1 15-15,4 2 4 0,0 3 7 0,-4-2-4 0,0 5 4 16,0-4 0-16,0 4 7 0,0 0 0 15,0 0-2-15,10 12 6 0,-7-7-2 0,0 4 1 16,3 0 2-16,-3 2-2 0,5 1 4 0,1 1-1 16,-4 0-5-16,0-3 8 0,3 0-2 0,-3 2-3 15,1-4-3-15,-2 4-3 0,0-6 6 0,1 2-2 16,-2-5 0-16,-2 2 5 0,-1 1 1 0,0-3 1 0,0 1-2 16,-1 1-1-16,-2-2 0 0,-3 1-2 15,-2-1-10-15,-2 1-5 0,-2 0-6 0,2-4-13 16,-3 0-33-16,3 0-32 0,-5-3-30 0,3 1-111 15,-2-2-255-15,3-2 113 0</inkml:trace>
  <inkml:trace contextRef="#ctx0" brushRef="#br0" timeOffset="24676.117">13590 3584 105 0,'3'-1'201'15,"-3"1"-20"-15,0 0-14 0,0 0-10 0,10 5-11 16,-9-1-3-16,5 3-13 0,-3 0-12 0,1 5 1 16,1-3-7-16,1 7-8 0,0-2-4 0,0 6-5 15,-2-2-6-15,3-1-7 0,-2-2-5 0,1 12-2 16,0-10-9-16,-2 0-2 0,0 1-5 0,-1-2-7 16,0 0-4-16,1 0-2 0,-2-3-7 0,0 0-5 0,0-4-2 15,0 3-4-15,4-4-1 0,-4 1-3 16,0-1-5-16,2-1-3 0,-3-2-2 0,3-4-6 15,0 4 3-15,-3-4-7 0,-1-1-3 0,10 1-3 16,-10-1-15-16,13-5-8 0,-10-1-13 0,7-3-7 16,0-3-9-16,-1 3-13 0,4-4-7 0,-3-1-9 15,0-1-3-15,2-2-5 0,-4-1 1 0,0 3 11 16,3 0 13-16,-4 5 4 0,-2-1-1 0,-1 2 5 16,1 1 12-16,-1 3 17 0,-1 0 7 0,-1 2 18 15,1-1 2-15,-1 0 6 0,-2 4 2 0,2-2 7 16,-2 2 0-16,0 0 6 0,0 0 9 0,2 13-4 0,-6-7 3 15,3 5 1-15,1 0-1 0,-1 2 0 16,0-2-2-16,1 0 0 0,0 5-2 0,1 1 1 16,-1-4-5-16,1-2-1 0,4 3 3 0,-5 1-2 15,3-4-2-15,1 0-5 0,-2-1-1 0,2-2-2 16,-3-1-4-16,3 0 3 0,1-3-3 0,-1 1 2 16,-1-1-2-16,3-3-2 0,-1-1-3 0,0 0-4 15,-5 0-2-15,13-5-12 0,-4-1-12 0,-1-1-12 16,-1 0-7-16,1-1-15 0,-3-3-12 0,0 0 0 15,3-4-3-15,2-2 3 0,-3 0 5 0,-2 3 5 16,2-3 8-16,-2 9 13 0,-1 0 5 0,0-1 1 16,-1 7 8-16,0-4 4 0,0 3 16 0,1 2 11 15,-4 1 19-15,10 5 20 0,-5 1 5 0,0 1 7 16,2 4 9-16,3 2-6 0,1 3-2 0,0-1-4 16,0 2-3-16,1 2-2 0,-1-5-8 0,1 3-10 15,-1-6 5-15,-2 3-4 0,1-7-1 0,-1 4 0 16,0-5-5-16,0 0-3 0,-4-4-2 0,3 1-17 15,0-3-17-15,-2-4-32 0,3-3-41 0,-3 0-26 0,-2-3-35 16,-4 0-96-16,-2-3-270 0,-2-3 120 16</inkml:trace>
  <inkml:trace contextRef="#ctx0" brushRef="#br0" timeOffset="24876.412">13700 3604 100 0,'-14'2'215'0,"4"1"-12"16,4-3-15-16,0 3-19 0,2-1-13 0,1 0-13 16,3-2-19-16,-4 5-3 0,4-5-20 0,7 5-5 15,-3-4-10-15,-4-1-10 0,17 1-11 0,-4-1-8 16,4-1-17-16,3-2-27 0,-1 0-42 0,2-2-43 16,7-2-47-16,-1 0-171 0,-8 0-312 0,6-1 139 15</inkml:trace>
  <inkml:trace contextRef="#ctx0" brushRef="#br0" timeOffset="25357.268">14246 3650 5 0,'-1'-2'147'0,"1"2"-1"0,-3-5-18 15,3 5-8-15,1-5-14 0,-1 0-12 0,0 5-7 16,7-5 4-16,-3 3-1 0,-2 0-3 0,5-1-6 16,0 0-7-16,-1 1-7 0,0 1-7 0,0 0-2 15,1 1-6-15,1 1 3 0,-1 2-3 0,-1 0-2 16,1 0 3-16,0 4 1 0,-4 0-7 0,4 1 1 15,-1 3-3-15,-4-1 3 0,-1 10-6 0,-2-3-2 16,1 0-4-16,-2 0-7 0,-1 1 4 0,-1-1-5 16,0-1-2-16,-1 0 2 0,0-1-5 15,1-4-1-15,-1 3 1 0,3-5-1 0,-1 0-1 0,0-1-4 16,1 1 2-16,2-4 3 0,2 2-5 0,-2-2-3 16,3-1 0-16,0 4-3 0,1-5 4 0,3 1 7 15,3-2 2-15,1 1 3 0,3-3-3 0,5 0 2 16,-4-3 0-16,3 2-4 0,1-3 0 0,-2 1-2 15,1-1-4-15,-2-1-2 0,-3 0-3 0,0 1 3 16,-2 1-5-16,-3-1-1 0,-1 3-1 0,1 0-2 16,-4-4 5-16,1 5-1 0,-1-3-5 0,-4 3-10 15,5-2-25-15,-5 2-24 0,2-3-24 0,-2 3-33 16,0 0-27-16,-2-4-29 0,2 4-31 0,0 0-131 16,-5-4-357-16,5 4 158 0</inkml:trace>
  <inkml:trace contextRef="#ctx0" brushRef="#br0" timeOffset="26169.381">14798 3587 11 0,'0'0'70'0,"0"0"-1"15,0 0 3-15,0 0 4 0,0 0-5 0,0 0 9 16,-7 0-4-16,7 0 4 0,0 0 1 0,0 0-12 16,0 0-3-16,0 0 1 0,-1-5 1 0,1 5-5 15,0 0-3-15,0 0 1 0,0-7-2 0,0 7 0 16,-2-3-8-16,2 3-5 0,-3-6 8 0,3 6-10 15,-5-3 1-15,5 0 2 0,0 3-1 0,-6-6-4 16,3 1 0-16,-1 2 8 0,0 2 1 16,4 1 0-16,-5-3 5 0,0 0-3 0,5 3-2 15,-10 0-3-15,10 0-4 0,-10 6 0 0,3-5-4 0,1 3 3 16,0 6-4-16,-1-4 2 0,2 5 4 0,0 1 0 16,0-1-2-16,2 1 0 0,0 4-2 0,1 1-2 15,1 2-2-15,1 1 1 0,1-3-3 0,2 0-1 16,2 4-3-16,0-4 2 0,0 0 1 0,4-5-12 15,0 3-1-15,2-1-3 0,0 0-4 16,-1-8-1-16,1 1-3 0,6 1-3 0,-3-4 0 0,2 1-4 16,4-5-8-16,-1 0-18 0,-1-3-12 0,1-2-14 15,0 1-7-15,-1-1-14 0,0-2 0 0,-3 1-4 16,-2-5 1-16,-1 4-2 0,-1-5-1 0,-1 3 9 16,1-4 1-16,-5 3 6 0,-1-1-3 15,0-2 12-15,-1 3 5 0,-3-1 11 0,-1 2 11 0,0-3 22 16,0 7 6-16,0-3 16 0,-1 5 12 0,-3-3 9 15,4 2 6-15,-5 0 5 0,5 4 2 16,0 0 0-16,0 0 5 0,0 0 0 0,-11 10 2 16,7-3-5-16,1 2-2 0,-2 1-2 0,2 0 0 15,-1 4-1-15,2-1-7 0,2 0 7 0,0-1-12 16,0 5-5-16,0-6-2 0,0 0-5 0,4 2-3 0,-2-3-2 16,2-2-6-16,0 0-4 0,-1-1 2 0,3 0-6 15,-2-4-10-15,3-3-24 0,1 3-32 0,1-6-34 16,-1 3-34-16,5-5-24 0,-2-7-43 0,0 4-36 15,-4 0-117-15,1 1-374 0,0-5 165 16</inkml:trace>
  <inkml:trace contextRef="#ctx0" brushRef="#br0" timeOffset="27099.402">15120 3652 115 0,'0'0'188'0,"-5"14"-4"0,5-9-4 0,0 6-8 16,0-6-10-16,0 4-10 0,1 5-9 0,2-2-9 0,-2 0-9 15,3 5-13-15,0-5-8 0,-3-1-10 0,1 4-11 16,1-4-4-16,0 2-9 0,-1-3-2 16,1-1-12-16,-1-3-8 0,0 1-4 0,-1-3-2 15,2 1-8-15,0 1-4 0,-3-3-1 0,0 1-4 0,0-4-1 16,1 4-4-16,-1-4-3 0,0 0-3 16,0 0-2-16,8-8-5 0,-7 3-13 0,2-7-10 0,-2 4-18 15,1-3 0-15,0 0 1 0,1-3 2 0,-2 5 1 16,0-1 1-16,1 3 6 0,0 2 1 15,-2 2 2-15,2-1 6 0,1 0 2 0,-2 3 6 16,-1 1 10-16,0 0 10 0,11 0 7 0,-6 4 1 16,-1 1-1-16,0 2-1 0,0-1 0 0,4 2 2 0,-3-1-2 15,3 2 5-15,-4-1-8 0,6 1-1 0,-5-2-4 16,3-2-3-16,-3-1 1 0,5 3-1 0,-5-6-8 16,3-1 2-16,0 0-20 0,2-1-19 15,0-4-24-15,0-1-25 0,2 1-8 0,-3-4-24 16,2-2-4-16,-3 0-11 0,0-5 1 0,-2 2-4 15,-1 2 6-15,1-6 5 0,-3-3 1 0,-1 3 12 0,-2-8 13 16,-1 2 15-16,0 7 20 0,-2-1 24 16,-2 0 23-16,3 6 28 0,1 1 31 0,-2 1 15 0,1 1 22 15,1 1 17-15,-1 3-3 0,1-2-6 16,-1 3-9-16,2 1-4 0,0 3 0 0,0 0 1 16,0 0 1-16,0 0 2 0,-6 12 2 0,4-3-3 15,1 5 2-15,-1-4-2 0,2 7-2 0,0 0-4 16,0-2 5-16,1 5-8 0,0-4-4 0,-1 4 1 0,3-1-5 15,-1-2-3-15,1 3-4 0,1-3-3 16,1 0-9-16,-2-2-2 0,5-1-2 0,-3-3-6 16,-2 2 2-16,5-5-7 0,-2 1-7 0,-2-1-1 15,2-3 4-15,-2-1-11 0,3 1 1 0,-1-4-4 0,0 1-1 16,3-1-4-16,0-6-8 0,-1 1-3 16,2-1-9-16,-5 1-6 0,0-7-4 0,2 2-2 15,-1 0-1-15,2-2 0 0,-2 0 1 0,-1-1 6 16,0 1 3-16,-2 2-2 0,2-1 4 0,-2 4 4 15,-1-1-4-15,2 2 4 0,-3 3 0 0,1-3 1 0,1 1 4 16,-3 4-6-16,7 2 8 0,-7-2 3 16,9 2 0-16,-3 3 2 0,-2-4-2 0,0 4-1 15,2-1 4-15,-1 1-1 0,1-1 2 0,0 1-3 16,0 2 1-16,-1-2 0 0,-2 2 4 0,2-5-5 16,0-1 2-16,1 3 2 0,-2-3-4 0,3 1 0 15,-1-2 2-15,-6 0-1 0,14-2 1 0,-5-3-2 16,0 3 2-16,1-3 6 0,-1 1-9 0,0-3 10 0,0 2-12 15,3-4 4-15,-5 2-3 0,1-2-16 16,-1 0-18-16,0-2-4 0,-2 0 0 0,0 0-2 16,-1 2 10-16,-3 0 0 0,-1 0 3 0,-1-2 6 15,1 7 5-15,-1-1 15 0,0-1 6 0,1 2 9 0,-2 1-1 16,0 0-2-16,2 3 2 0,0 0 5 0,0 0 3 16,0 0-2-16,-12 5 2 0,11 0 2 15,-1 3 4-15,0 2 5 0,1 0 4 0,1 0-5 16,0 1 7-16,1 4-5 0,4-1-5 0,-3-2-4 15,4-3-1-15,-2 2-1 0,0-1-3 0,1-1-2 16,2 0-2-16,-3 0 0 0,4-3-3 0,-3-2 1 16,1-2-4-16,4-2-3 0,-2 0-12 0,0 0-23 15,3-5-28-15,5-3-32 0,0 0-30 0,-7 1-31 16,0-3-23-16,1 1-174 0,-5-4-380 0,-1 2 168 16</inkml:trace>
  <inkml:trace contextRef="#ctx0" brushRef="#br0" timeOffset="27297.805">15312 3520 85 0,'-9'1'261'0,"0"2"-23"16,5-3-23-16,-1 2-16 0,5-2-15 0,0 0-21 0,-8 1-9 15,8-1-18-15,0 0-10 0,22-10-12 16,-6 4-11-16,9-5-16 0,4 3-17 0,0-1-29 15,2-1-42-15,-3-1-49 0,-6-2-61 0,-3 6-60 16,-6-1-137-16,-3 1-333 0,0 1 148 0</inkml:trace>
  <inkml:trace contextRef="#ctx0" brushRef="#br0" timeOffset="38574.443">6896 4852 3 0,'0'0'70'0,"0"0"-6"0,0 0-4 16,0 0-10-16,0 0-1 0,0 0-8 0,0 0 7 15,0 0-10-15,0 0 4 0,0 0-2 0,0 0-5 16,0 0 9-16,0 0-3 0,7 0 4 0,-7 0 2 16,0 0-13-16,0 0 10 0,0 0-9 0,10 3 7 15,-10-3-5-15,0 0 2 0,3 0-2 0,-3 0-6 16,0 0 0-16,8 1-2 0,-8-1 0 0,6 1-4 16,-6-1 0-16,7 0-2 0,-1 0 1 0,-6 0 3 15,12 3-3-15,-6-6-4 0,0 6 0 0,2-6 5 16,2 3-4-16,-5 0 1 0,3-1-7 0,1 0 0 15,1 1-1-15,-5 0 2 0,3 0-1 0,1 0-7 16,0 1 0-16,1-1 1 0,-2 0-2 0,1 0-3 16,1 1 6-16,0-1-5 0,-2 0 2 0,5-1-4 15,-3 2 3-15,3-2-2 0,-4 1-2 0,1 0-1 16,1 0 3-16,2 1-2 0,1-2-2 0,-4 1 1 16,2 1-1-16,2-2-4 0,-1 1 0 0,-3 0-3 15,4 0 0-15,-5-1 1 0,5 1 0 0,-4 0-2 0,2 0 2 16,-1 0 2-16,-1-2-1 0,1 2 0 15,0-1 3-15,-3 1-1 0,2-2 3 0,1 2-3 16,4-3-6-16,-1 2 8 0,-2 0-4 0,5-2-9 16,0 0 5-16,-3 3-1 0,4-1-1 0,-1 1 2 15,3-3 2-15,0-1 3 0,-2 3 1 0,1-3-1 0,2 3 1 16,0 0-1-16,0 1 1 0,-1-3-3 16,2 3-4-16,1-2 6 0,-3 2 6 0,3 0-1 0,-1 0-7 15,-2-1-10-15,4 1 12 0,-3 0-8 16,2 0 4-16,-2 0-4 0,-1 1-5 0,1-1 4 15,-1 2 0-15,1-2-4 0,0 0 0 0,-2 0-2 0,2 0 3 16,1 0-6-16,-2 0 3 0,2 0 6 16,-2 0-5-16,2 0-4 0,-4 0 7 0,5 0-1 15,4 0 5-15,-7 0-3 0,1 0 5 0,0 0 3 16,0-3-5-16,7 3 5 0,-8 0-5 0,6-1-6 16,3 0 5-16,1-3-8 0,-4 3-7 0,2-3-2 0,0 4-1 15,-2-2 3-15,4 2-4 0,-3-1 4 0,-1-2 1 16,2 3 3-16,-6 0 2 0,6 0 0 15,0-4 8-15,-7 7 1 0,8-6 1 0,1 3-1 16,-2-1 2-16,0 1 4 0,0-1-4 0,1 3 1 16,3-3-1-16,-4 0 3 0,3-2 0 0,4 2 3 0,-3 0-5 15,2-1 4-15,-2-2 2 0,1 4-1 0,4-1 2 16,-6 0-1-16,5-1 0 0,-1 4 2 0,1-4-1 16,2 2 3-16,2 0-3 0,-2 0 0 15,2 3 3-15,1-2-1 0,-1-1-3 0,-2 3 4 16,3-2-10-16,9-1-3 0,-13 2 1 0,2-2 3 15,-2 1-7-15,3 0-1 0,14-3 0 0,-2 2-1 16,-14 0 3-16,15-3-1 0,-3 3-4 0,-11-1-1 16,11 1-1-16,1-3 0 0,-11 3-3 0,12-1-23 15,-1 1-48-15,-15 0 21 0</inkml:trace>
  <inkml:trace contextRef="#ctx0" brushRef="#br0" timeOffset="40839.343">10458 4825 65 0,'0'0'81'0,"0"0"1"0,0 0-9 0,0 0-3 16,0 0 0-16,0 0-7 0,0 0-4 0,0 0 7 15,0 0-9-15,0 0-3 0,7 11-5 0,-5-9 4 16,1-1 3-16,-3-1-8 0,6 7-4 0,-2-6-7 0,1 2 0 16,0-3-7-16,3 2-1 0,1-1-4 15,-4-1-2-15,8 2 3 0,0-2-4 0,-1 0-3 16,-1 0 1-16,9 0 0 0,-7-2-11 0,7 2 1 15,-2-1-1-15,1 1-1 0,1-2 1 0,-3 2-1 0,4 0 3 16,-2-2 1-16,4 2 5 0,-2-1 2 16,8-1-2-16,-2 2-5 0,2 0 2 0,3-3 4 15,-1 6-7-15,-2-3-4 0,4 0-1 0,-2 0-2 16,5 0 6-16,-1-3 1 0,1 3-1 0,3 0 0 16,-4 3-2-16,3-3-1 0,1 1-5 0,-1 1 2 0,1-2-1 15,-2 2 1-15,5 1-5 0,-2-3 2 0,11 0 4 16,-14 0-2-16,3 0-3 0,-1 2 3 0,12-2-3 15,-11 0 4-15,-1 0-4 0,14 0 2 0,-16 0-2 16,14 0-3-16,-13 0 3 0,13 0 3 0,-10 0-5 16,10-3 4-16,-11 3-1 0,-2 0-1 0,3-2 0 15,-1 2 0-15,12-3 2 0,-13 3-5 0,0-1 1 16,-3 3-7-16,2-2 7 0,-2-2-5 16,2 1-1-16,1-2 4 0,-3 3 8 0,3-3-7 15,1 3 3-15,-2-1 0 0,2 1 1 0,-2-2-4 16,-1-1 1-16,0 0 1 0,4 1-5 0,-4-1 2 15,-1 2-1-15,2-2 0 0,3 0 4 0,-5 1 0 0,2-2-3 16,1-1 6-16,0 2-3 0,-2 1 1 16,0-3-1-16,2 3 2 0,-1-1-5 0,-4-1 0 15,19 0 1-15,-17 0 2 0,1-1 5 0,0 4 0 0,-1-2-5 16,2 1-2-16,-1 1 4 0,1-1-1 0,-3-1-2 16,7 3 0-16,-2-2-1 0,-3 2 4 15,2 0-3-15,2-3-1 0,-1 1 6 0,12-2-3 16,-12 2 3-16,11-2 3 0,-13 4-4 0,13-4-3 0,3 2 2 15,-3 1-1-15,1-3 1 0,-12 3 0 0,14-6 0 16,-1 5-4-16,2 1 3 0,-2-1-2 0,2 1 4 16,0 0 0-16,-1-2-4 0,-1 1 5 0,1 1-9 15,1-3 2-15,-2 2 3 0,2 1-3 0,-2-1-3 16,4-3 9-16,1 3 4 0,2-1-6 0,-2-1-3 16,5 1 3-16,2 0-1 0,-1-1 0 0,-2 3-3 15,5-1-1-15,-7-2 7 0,4 3-3 0,-1-1-4 16,-1 2 4-16,1 0-1 0,0-3 3 0,-1 2-2 15,-2 1 2-15,-1-1 2 0,4-2-4 0,-6-1-1 16,4 2-7-16,-2 2 7 0,1-2-1 0,-5 1-2 16,-1 1-6-16,4-3 5 0,-1 1 7 0,-2 2-5 15,2 1 8-15,-2-1-7 0,4-1 3 0,-5-1-4 16,-1 0-1-16,2-1-4 0,0 2 1 0,0 1 2 16,-2 0-9-16,-1-1 3 0,-1-1-1 0,-11-1-2 15,11 5 2-15,-15-2-4 0,4 0-2 0,0-2 7 16,-2 2-6-16,2 2 6 0,-1-1-1 0,12-2 3 15,-12 2 4-15,3-2 2 0,8 2-5 0,-12 2 8 16,12 1-2-16,-9-4-1 0,12 2-4 0,-2 0 3 16,0-1-7-16,-11 0 12 0,10-1-7 0,3 0 10 15,-2 0-9-15,0 4 3 0,-12-2 4 0,13 0 5 16,-14-2-5-16,13 2 1 0,4 0-5 0,-16-4-5 16,14 7 6-16,-1-7-3 0,0 6 5 0,0-1-2 15,-12-3 0-15,15 0 6 0,-2 3-3 0,1 1 1 16,-3-1 1-16,4 2-2 0,-3-5 0 0,7 2 2 15,-6-2-9-15,4 0 7 0,0 0-1 0,-1 3 1 16,1-1 5-16,1 0-1 0,-1-2-7 0,0 1 8 16,-4-1-9-16,5 0-3 0,-3 2 7 0,-1 0-4 15,-1-2 6-15,2 0 0 0,0 2-6 0,1-1-2 16,-4 1 3-16,3-1 0 0,0 0 2 0,0 3 2 16,3 0-4-16,-2-2 14 0,4 1-12 0,0-2-6 15,3 2 3-15,-3 0 2 0,-3-2 2 0,6-1-4 16,-4 1 1-16,1 1 1 0,-3-2 0 0,3 1 0 15,-5-1 2-15,0 2 2 0,-1-2-5 0,-2 2 4 0,2 1-5 16,-13-3-1-16,12 2 7 0,-13-1-6 16,-3 2 4-16,15 1-5 0,-12-1 7 0,-1-1 3 15,-3 2 0-15,0-3-1 0,1 3-3 0,-2-1-3 16,-2-1-3-16,-3-2-2 0,0 0 0 0,-3-2-21 16,-7-3-6-16,0 3-5 0,-1 0 2 0,-1-3 2 15,-6 3 6-15,-1-2 2 0,4 1 9 0,-5 0-2 16,2-2 1-16,-3 2 13 0,-2-1 3 0,-1 0 2 15,-1 0 10-15,0 1 2 0,-3-1 3 0,1-1-5 16,-1 2-1-16,-2 3-6 0,-2-7 8 0,-1 2-9 16,1 0 8-16,-5 2-5 0,2-1-11 0,-4 1-11 15,1-4-16-15,-3 4-19 0,2-2-32 0,-3 3-44 16,0 0-139-16,0-2 61 0</inkml:trace>
  <inkml:trace contextRef="#ctx0" brushRef="#br0" timeOffset="42415.453">9094 4282 163 0,'0'0'180'16,"0"0"-7"-16,0 0-9 0,0 0-17 0,0 0-4 15,0 0-13-15,0 0-8 0,0 0-12 0,0 0 2 16,0 0-10-16,0 0-7 0,0 0-8 0,-8-7-7 16,8 7-10-16,0 0-3 0,-1-4-8 0,1 4-4 15,-2-7-10-15,1 5-2 0,1 2-6 0,1-9 0 16,-1 2-5-16,2 0-2 0,2-1 3 0,-2 0-11 16,3-1 2-16,-1 4-1 0,1-5-2 0,3 0 0 15,-2 4 2-15,-1-2-4 0,3 1 1 0,-3 5-3 16,4-1 2-16,-3-2-5 0,2 3 3 0,1 3-5 15,1 4 7-15,-3-1 0 0,3 5-2 0,0 0 3 16,-1 4 3-16,0 2-1 0,-5 0-3 0,3 2 2 16,-5 0-2-16,4 0-1 0,-4 1 1 0,-4 2-3 15,0-2-1-15,-4 2 1 0,-1 5-4 0,-2-6 1 16,1-4-4-16,-2 9 9 0,-5 0-9 0,4-10 5 16,-2 2-6-16,0-3-3 0,-3 0 1 0,2-1-2 15,5-3 0-15,-6-4-1 0,5 2-5 16,-3-1-5-16,3-2 2 0,-1-3-3 0,0 0-2 0,1-2-2 15,2 1-2-15,-2-4-4 0,5 2-1 0,0-3 2 16,-3-4 4-16,4 1-6 0,-1-4 6 0,4 7 1 16,1-6-2-16,-1 6 2 0,2-6 1 0,0 4 3 15,4 0-1-15,-1 0-1 0,4 2 2 0,-2 3 1 16,4-2 2-16,1 1 1 0,1 2-1 0,0 2 0 16,1 1 2-16,-1-1 0 0,6 1 3 0,1 5-4 15,-1-3 3-15,1 1-2 0,2 3 0 0,-3-4-1 16,1 5-8-16,-1-4-31 0,0 5-44 0,-3-3-56 15,4-1-35-15,-2 1-187 0,-6-2-394 0,2 0 175 16</inkml:trace>
  <inkml:trace contextRef="#ctx0" brushRef="#br0" timeOffset="42601.367">9578 4441 179 0,'0'5'201'0,"3"6"-15"0,-3-5-18 0,0 2-16 16,-3 4-16-16,6-3-10 0,-6 4-13 0,3 0-14 15,0-2-12-15,0 1-17 0,3-1-42 0,-6-2-56 16,6-2-60-16,-1 2-151 0,-2 0-258 0,1-3 115 16</inkml:trace>
  <inkml:trace contextRef="#ctx0" brushRef="#br0" timeOffset="42830.274">9998 4158 146 0,'0'12'271'0,"-1"-2"-22"16,-1-2-20-16,0 4-18 0,2-1-15 0,0 1-22 15,-4 3-12-15,5-1-18 0,-1 2-20 0,0 0-12 16,3 0-13-16,-3 2-9 0,2-2-22 16,0 1-31-16,-2-4-44 0,0-1-54 0,0-2-56 0,3-2-47 15,-3 1-164-15,2-4-354 0,-2 1 157 0</inkml:trace>
  <inkml:trace contextRef="#ctx0" brushRef="#br0" timeOffset="43154.377">10144 4209 247 0,'-5'9'253'0,"3"3"-21"0,-1 0-13 16,-1 1-13-16,3 3-18 0,0-1-13 0,1 0-17 16,0-3-16-16,0 5-13 0,1-1-9 0,-1-3-13 15,4 3-11-15,0-6-8 0,-2-1-8 0,6 0-12 16,-2 0-9-16,0-1-6 0,1-4-3 0,3 1-9 15,0-2-3-15,1-3-6 0,2 0-3 0,0-4-4 16,5-3 0-16,0-1-4 0,-3-3-5 16,6 0-1-16,-6-1-2 0,-1-3-8 0,-1 2 1 0,-1-4 0 15,-1 4-6-15,-3-4 0 0,-2 1-1 0,-2-2-14 16,-3 3 1-16,-1-2 7 0,-1 5 3 0,-2 2 1 16,-1-1 5-16,1 3 6 0,-2 0 0 0,-3 3 4 15,-3 1-9-15,0 2 0 0,-4 2-7 16,-2 2-15-16,-2 0-40 0,1 1-55 0,-4 1-62 0,3 4-251 15,1 0-464-15,-1 1 206 0</inkml:trace>
  <inkml:trace contextRef="#ctx0" brushRef="#br0" timeOffset="43955.61">13483 4076 189 0,'0'-3'197'16,"-3"1"-7"-16,3 2-10 0,-7-3-12 0,3 2-12 16,4 1-11-16,0 0-14 0,-14 6-9 0,4-2-7 15,2 7-8-15,-1 3-5 0,-7 6-7 0,5 4-7 16,0 2-5-16,-2 3-8 0,7 0-8 0,3 1-6 0,0 2-6 15,3 1-5-15,2 1-8 0,3-1-2 16,4 11-6-16,3-10-1 0,4-7-2 0,3 2-11 16,8-3-24-16,0-4-37 0,7-4-53 0,15 1-59 15,2-5-72-15,1-1-119 0,-3-9-372 0,6-5 165 0</inkml:trace>
  <inkml:trace contextRef="#ctx0" brushRef="#br0" timeOffset="45508.036">13927 4209 180 0,'0'-4'209'0,"0"4"-10"0,0 0-19 16,0 0-16-16,0 0-18 0,0-4-14 0,0 4-16 15,0 0-7-15,0 0-12 0,0 0-8 0,0 0-11 16,-4 16-8-16,1-10-6 0,1-1-4 0,-1 2-7 16,-1 1-4-16,0 2-5 0,-3 0-3 0,4 1-7 15,-3-1-3-15,2-1-4 0,1 4-3 0,1-6-4 16,0 1-1-16,2 1-5 0,2-2 1 0,0 1-5 16,1-2-2-16,4-1 2 0,4 1-3 0,-1-1 16 15,4-4-11-15,5 5-9 0,0-6-2 0,3 0-2 16,0-3 8-16,-2 3-10 0,-2 0 3 0,1 0-2 15,-2 3 1-15,-2-2-2 0,-4 0 0 0,1-1 3 16,-5 2-1-16,-2-1 4 0,3 1 1 0,-6 1 5 16,3 1-8-16,-4-1 4 0,-2 1-2 0,-4 3 3 15,1-2-3-15,-2 0 2 0,1 3-1 0,-1-4-2 16,1 2-2-16,-3-1 2 0,0 1-2 0,0-1-7 0,-3 1-28 16,0-1-29-16,-1-1-29 0,0-2-31 0,1 2-29 15,-1 0-27-15,-3-2-107 0,2 0-312 16,-5-2 139-16</inkml:trace>
  <inkml:trace contextRef="#ctx0" brushRef="#br0" timeOffset="45725.082">13980 4202 134 0,'17'-10'150'16,"-2"1"-10"-16,3-4-16 0,-1 5-15 0,1-5-6 16,1 3-17-16,6-2-8 0,-8 2-5 0,2 0-9 15,-1 3-10-15,-6 3-3 0,-1 0-57 0,4 0-41 16,-2 0-35-16,-8 1-91 0,2 3-185 0,0-2 83 16</inkml:trace>
  <inkml:trace contextRef="#ctx0" brushRef="#br0" timeOffset="46006.412">14426 4446 72 0,'0'0'195'16,"3"6"-4"-16,-3-6-5 0,1 9-11 0,-2-4-20 15,-2 2-13-15,3 2-12 0,-1 1-16 0,-2 0-10 16,-3 2-11-16,6 2-9 0,-1 0-5 0,-3 1-14 16,1-2-34-16,-2-3-38 0,4 1-47 15,-2 0-51-15,-1-2-59 0,0 0-84 0,2-1-269 0,-2-2 120 16</inkml:trace>
  <inkml:trace contextRef="#ctx0" brushRef="#br0" timeOffset="46485.926">14765 4285 9 0,'6'-18'226'15,"-1"1"-2"-15,-1 1-6 0,1 0-28 0,-2 5-11 16,-1 0-6-16,-2-1-7 0,1 3 0 0,-1 1-8 16,0 4-8-16,0-3-14 0,0 2-9 0,-1 0-14 15,-1 4-9-15,2 1-11 0,-10-4-14 0,10 4-3 16,-16 5-10-16,6-1-5 0,0 2-6 0,-4 1-9 16,1 1-4-16,1 4-1 0,0 0-8 0,3-6-3 15,0 5-3-15,1 0-1 0,-1-1-2 16,4-1-12-16,1 2 0 0,2-2-2 0,2 1 0 0,-3 0-4 15,4-1 4-15,6 0-5 0,2 0 8 0,2-2-2 16,-1 1-11-16,8 0-2 0,0-3-9 0,0 0-11 16,-1 3-11-16,-3-4-9 0,-1 1-8 0,3 2-8 15,-6-5-2-15,3 5-5 0,-4-2-1 0,-4-1-1 16,0 0-6-16,-1 1-6 0,-4 2 9 0,0 0-4 16,-4 0 5-16,-1 2 9 0,0 0-4 0,-3 0 4 15,-2-1 11-15,3 0 12 0,-3-2-5 0,0-1 7 16,1 1 5-16,0-2 11 0,2 1-3 0,-1-4 12 15,3 0 7-15,-1-2 11 0,6 1 5 0,-12-1 1 16,7-4-4-16,1 0-2 0,4-2 2 0,-1-3-4 16,2-3 1-16,4-5-5 0,7-7 2 0,1 0-3 15,2-1-1-15,4-2 0 0,5-1-1 0,7-7-16 16,-4 10-27-16,7-12-42 0,1 4-40 0,-7 10-38 16,-4 3-86-16,2 2-272 0,2 1 121 0</inkml:trace>
  <inkml:trace contextRef="#ctx0" brushRef="#br0" timeOffset="46814.412">14992 4068 2 0,'-5'-1'225'0,"1"0"-7"0,-1-2-17 15,5 3-19-15,-4-3-19 0,4 3-22 0,0 0-16 16,-5-1-13-16,5 1-6 0,0 0-1 0,0 0 4 16,16 5-10-16,-5-1-5 0,-1 3-7 0,7 6-7 15,-3-3-5-15,5 9-2 0,-1 3-6 0,1 5 3 16,0 2-3-16,-1 2 1 0,8 10-7 0,-13 3 0 15,-2-8-4-15,-1 12-9 0,-5 3-3 16,-8 0-19-16,-9-2-33 0,-1 1-53 0,-11-1-76 16,0-1-93-16,-11-2-161 0,-3-3-421 0,-4-4 186 0</inkml:trace>
  <inkml:trace contextRef="#ctx0" brushRef="#br0" timeOffset="49070.417">16353 3918 74 0,'0'0'142'0,"-4"3"-12"16,4-3-7-16,0 0-11 0,-5 0-15 0,5 0-6 15,0 0-2-15,0 0-8 0,0 5-10 0,0-5 0 16,0 0-9-16,0 0 0 0,0 7-9 0,0-7 0 16,0 2 0-16,0-2-9 0,0 8 3 0,4-3 1 15,-4 0 3-15,0-5 2 0,0 7 1 0,0-1-5 16,0 0 3-16,0 1-1 0,0 3 2 0,-4 0 0 15,4 4-4-15,-1 3-4 0,-2-8 0 0,3 8-1 16,-1 2-1-16,-3-1-7 0,0 6 3 0,3-3 5 16,-5 7 4-16,4 1 2 0,1 0-1 0,-3 2 2 15,-1 2-1-15,1-1 0 0,-1 3 3 0,-2 10-5 16,1 1 0-16,-1-10 0 0,0 11 0 0,1-2-1 16,2-8 2-16,4 11-4 0,-2-2-7 0,-3 1-6 15,6 1 2-15,-1-12-3 0,4 0-4 0,-2 11-5 16,2-12 1-16,4 2-5 0,-2-3 2 0,3 12-4 15,2 1-3-15,1-3 3 0,1 5-4 0,-2-1 3 16,2 1-8-16,5-1 4 0,-5 0 0 0,2-2 1 16,-1 2-2-16,0 3-2 0,-1-2 4 0,2 2-3 15,-1-2-4-15,-1-2 5 0,0 2-3 0,1-3-4 16,-3 5 2-16,2-3-1 0,-4-4 2 0,4 4-1 16,-4-15 4-16,0 14-5 0,1-1-3 0,-1 0-1 15,0 0-1-15,0 2 1 0,-4-3 1 0,3 1-2 16,-3-12-4-16,-1 14 2 0,-1-1 1 0,1-13-4 15,0 0 0-15,-3 3 1 0,2 8-3 0,-3-10 3 16,1 12-2-16,-1-12 3 0,2 13-1 0,-1-2 6 16,-1-10-5-16,0 12-2 0,2-2 4 0,0-11-3 15,-2 13-2-15,0 0 1 0,4 1-2 0,-2-15-4 16,1 14 6-16,-2-2-5 0,4-11-4 0,-1 0 3 16,-2 1 1-16,1-2-1 0,-2 0 4 0,3 15-4 15,-1-16 5-15,-2 13-4 0,0-11 5 0,1 10 0 16,-1-10 0-16,0 0 0 0,1 0 1 0,4 15 0 15,-4-16 0-15,1 3 1 0,-3-3 1 0,2 15-2 16,-2-14 3-16,3 1 0 0,-4-2 0 0,2 0 0 16,1 2-2-16,0 0 1 0,-2-2 1 0,2 0 2 15,0 15 0-15,0-16 2 0,-2 13 0 0,1-12 1 16,2 0-6-16,-3 13 4 0,6-15-3 0,-6 1 0 16,4 1 1-16,-1 2 1 0,-1-5 3 0,0 3 1 15,0 2-4-15,-2 0 2 0,1-1-3 0,-1 1 0 16,-1-4 1-16,1 1 0 0,-2 1 0 0,0 2 0 15,0-2 4-15,-1 1-1 0,3-1-1 0,0 1-2 16,-3 0 0-16,2 0-1 0,-5-1 2 0,5 3 0 16,-2 9 1-16,-1-14-2 0,0 1 0 0,2 2 3 15,-1-1-3-15,-2-1-1 0,3-4-1 0,-4 4 5 16,3-4-2-16,0 3 2 0,-1 0-1 0,0-4-4 16,2 1 1-16,-1 0 1 0,1 3-1 0,0-13 0 15,0 7 0-15,2 1-1 0,0 0 5 0,-1 0-1 0,-3 2-1 16,4 3-2-16,0-6 3 0,0 3 1 15,0-3-1-15,0 6 0 0,-1-3 2 0,1 2-2 16,-3 1 3-16,3-2-1 0,0 3 2 0,-1-2-6 16,-2-1 7-16,1 1-7 0,0-1 2 0,1 2 2 15,0-3 1-15,0 5-4 0,2-4-2 0,-1-3 3 16,1-2-1-16,2 0-1 0,-3-5-1 0,2 6 1 16,1 3-2-16,-1-4 4 0,1 1-1 0,3 0-1 15,-1 0 0-15,-1-1-1 0,0-1 1 0,1 3-2 16,-2-1 5-16,3-1-2 0,-2 1-1 0,0 0 0 0,-2 0-1 15,3 0 1-15,1 3 1 0,-3-4-2 0,4 3-1 16,-4-2-2-16,1 2 2 0,0-5 2 16,0 4 1-16,-4-1-1 0,4-1-4 0,-3 3 5 15,1-3-1-15,1 1 1 0,2 2-2 0,-3-9 0 16,1 8-2-16,-1 2 1 0,-2-3 1 0,6 0-2 0,-2-1-2 16,-4 2-1-16,5 1-3 0,-1-3 2 15,1 2-3-15,-1-1 1 0,-3 3-1 0,-1-4 2 16,5 3 2-16,-5-1 0 0,6 0 0 0,-3 2 0 15,-1-1 3-15,0 0-2 0,1-1-3 0,3 1 9 16,-5-1-3-16,2-1 2 0,-3 0-5 0,4 2 3 0,-3 3-4 16,3-2 8-16,0 4-4 0,0-1-3 15,-1 0 2-15,5 3-2 0,-6-2 6 0,2-2-2 16,0 0 0-16,0 1 1 0,-1 3-3 0,1 2 1 16,-3-3-1-16,4 0 0 0,-4-1-1 0,3 14 1 15,-3-11 0-15,2-3 3 0,-2 3-2 0,2 9 0 0,-1-9 2 16,2-1 0-16,2 10-5 0,1-11 1 15,-3-1 0-15,-2 2 3 0,12 8-2 0,-11-9-2 16,4 12 1-16,-5-12-1 0,0-2 3 0,3 1 1 16,3 4-3-16,1-4 0 0,-3 12-1 0,-2-11 1 15,4-1 4-15,-3 3-3 0,-1-4 0 0,6 4 0 0,-5-1 4 16,0 2-1-16,2-5-4 0,-1 4 2 0,2-4-1 16,-6 3-4-16,2-3 2 0,-4-3 1 15,4 3-6-15,1-5-3 0,-1-1-7 0,0 2-1 16,-2-7-4-16,1-2-6 0,-2-2-5 0,0 3 0 15,-1-2-4-15,2-1-7 0,-2-1 0 0,0-6-20 0,-2 2-10 16,1-1-7-16,-2-4-24 0,2 1-12 0,-1-1-34 16,2-7-34-16,-9 7-115 0,1-4-328 15,8-3 145-15</inkml:trace>
  <inkml:trace contextRef="#ctx0" brushRef="#br0" timeOffset="51300.889">16875 3667 44 0,'0'0'150'0,"0"0"-22"0,0 0-3 16,0 0-13-16,-2-5-14 0,2 5-7 0,2-3-4 15,-2 3-10-15,0 0 2 0,1-9-2 0,-1 8-4 16,0 1-4-16,5-7 1 0,-5 3 0 0,0 4-3 16,1-7 2-16,-1 4 4 0,0-1-3 0,1-2 2 0,-1 6-3 15,0-5-2-15,-1 1-1 0,1 4-4 16,-1-8 4-16,-4 4 3 0,4-1-24 0,-2 2-2 15,-1-2-1-15,2 3 0 0,-2-3-5 0,0 5-1 16,4 0-2-16,-13-2-6 0,4 2-2 0,9 0-4 16,-15 2-2-16,5 5-1 0,-1 1-1 0,1 0 0 15,-4 5-3-15,6 0 0 0,-1 3 0 0,1-1 0 16,1 5-3-16,-1 2-1 0,3 2 5 0,-1 2-6 16,3-2-3-16,3-5 1 0,3 0-2 0,3 0-3 15,-5 0 3-15,7-2-1 0,-4 1-3 0,3-1 3 16,3-1-2-16,0-2 0 0,0-2-1 0,4 0-2 0,-5-5-3 15,4 2 1-15,-4-5-3 0,10 1-7 16,-1-1-13-16,0-4-22 0,-3 0-17 0,6-4-23 16,-2 1-8-16,1-3-19 0,-1-3-21 0,-2-1-6 15,2-1-2-15,-5-4 7 0,3 1 4 0,-3-1 3 16,2-4 11-16,-3-5 5 0,-3 7 10 0,-3 0 9 16,-2-3 9-16,1 2 12 0,-2 0 18 0,-4-1 14 15,0 1 13-15,3 1 25 0,-3 2 11 0,-3 1 6 16,2 3 12-16,0 0 25 0,-2 1 10 0,2 3 11 15,0-1 14-15,-3 1 9 0,2 3 10 0,1-1 3 16,-1 0-2-16,0 2-9 0,2 3-11 0,-2-5-3 16,0 2-13-16,2 3-7 0,0 0-6 0,0 0 2 15,0 0-5-15,0 0-9 0,0 19 3 0,-1-10-1 16,1 3 0-16,-1 1-2 0,0 2 6 0,-2 3-2 16,1 3-5-16,7-3 0 0,-8 1-2 0,3 1 5 15,-2-1-3-15,2 1-9 0,0-2-2 0,2 0-6 16,1 1 1-16,-3-1-3 0,0-3-5 0,2-2-3 15,-1-1-3-15,3-2 2 0,-1 3-5 0,2-5 0 16,-1 0-4-16,0-2-2 0,0-2 0 0,0 3-1 16,0-4 7-16,0-1-7 0,1-2-4 0,2 0 2 15,-1-2-2-15,0-3 0 0,2-3-18 0,1 0-4 16,-2-3-6-16,0 1-4 0,2-7-1 0,-1 4-2 16,-4-4 3-16,6 2 4 0,-5 1 4 0,-4 1 0 0,3 1 3 15,0 2 5-15,0 0 0 0,-3 3 1 16,-1 0 4-16,0 1-4 0,3 0 13 0,-2 3-6 15,-1-1 5-15,0 4-5 0,1-4 4 0,-1 4 2 16,0 0 1-16,0 0 0 0,5 12 2 0,-5-5 4 16,4 3-6-16,-3 0 3 0,2 2 0 0,-2 0 0 15,2-2-2-15,1 3 3 0,-2 2-1 0,1-8 1 16,4 7-5-16,-3-4 4 0,3-1-2 0,-4 1 0 16,1 0 0-16,0-5-1 0,3 1-1 0,-2-2-2 15,2-1 4-15,2-2-4 0,0 1 4 0,1-4 2 16,1 0-2-16,1-3-2 0,-1-2-4 0,4-3 3 15,-4-2-7-15,1 0-14 0,-1-4-10 0,2 3-1 16,-4-4-3-16,1 3 8 0,-2-1-2 0,-3 1 13 16,2 1-7-16,-2 5 2 0,-4-2 10 0,4 1-4 15,-2 4 11-15,-1 1 4 0,-2-1-1 0,3 1-1 16,-2 1 0-16,-1 3 4 0,0 0-2 0,0 0 3 16,0 0 5-16,5 9 0 0,-4-2 1 0,1-1 0 15,-2 4-3-15,2-2-8 0,0 2 6 0,0-2 0 16,1 2-1-16,0-3 1 0,1 4 2 0,-1-7-7 15,1 1 4-15,0 0-2 0,-2-1 3 0,3-1-3 16,0-1 3-16,3-3-4 0,-8 1 6 0,16-4 1 16,-3 1-3-16,-6-3-3 0,3-2 4 0,7-1-2 15,-8 0 0-15,0-2-4 0,3 0 4 0,-3-2 1 16,0 0-3-16,-1-1 4 0,-2-1 1 0,-2 2-2 16,0 0 1-16,-1 1-4 0,0 0 2 0,-1 3 0 15,-1 1 0-15,0 1 4 0,-1 3-1 0,0-2 0 16,0 2-3-16,4 2 0 0,-4 2 0 0,0 0-1 15,0 0 0-15,0 0 2 0,5 12 3 0,-4-5-7 0,3 4 2 16,3-3-1-16,-2 9 1 0,1-3-3 16,2 1 4-16,-1-1-3 0,0 2-1 0,1-2-9 15,-1-4-14-15,-2-2-9 0,-1 2-5 0,0 0 0 16,-2-3 5-16,2 0-2 0,-2-2 1 0,-1-2 8 16,-1 3 2-16,-3-1-2 0,-1-2 9 0,-2 0-3 15,1 1 4-15,-4-1 2 0,1-1 6 0,-2-2 3 16,0 0-8-16,-3-4 5 0,4 0-9 0,-1 0-20 15,1-1-21-15,3-4-18 0,-1 0-19 0,1-6-20 16,-2 0-88-16,3-1-221 0,5-1 99 0</inkml:trace>
  <inkml:trace contextRef="#ctx0" brushRef="#br0" timeOffset="51899.339">17857 3482 111 0,'5'-2'149'15,"-5"2"-10"-15,0 0-5 0,0 0 0 0,4 9 0 16,-3-2-8-16,-1 2-10 0,0 3-2 0,0 3-7 16,0 3-2-16,0-1-1 0,3 4-4 0,-3-3-6 15,0 7-5-15,-3-6-5 0,6 1-6 0,-3 6-3 16,0-6-11-16,4-3-4 0,-3-1-7 0,0 3-2 16,2-9-6-16,-2 6-3 0,4 0-4 0,-5-6-6 15,5 0-3-15,-2-2-4 0,2 0-4 0,-1-1 1 16,2 2-6-16,-1-8-1 0,3 2-3 0,1-3 0 15,-1 0 0-15,3-3-2 0,-1-2-3 0,1-2-1 16,-4 1-1-16,2-5-4 0,3-1-5 0,0 0-10 16,-4-4-3-16,1 0 1 0,1 1 2 0,-3 1-3 15,-1-2 6-15,-5 5-1 0,3 1 6 0,0-2-2 16,-4 4 1-16,1 0 3 0,3 4-2 0,-3 1 5 16,-1-4 3-16,0 4-6 0,0-1 3 0,0 4-1 15,0 0-2-15,0 0 9 0,0 0 1 0,0 0-2 16,0 17-1-16,-5-9 0 0,5 3 0 0,0-2-2 15,0 0 4-15,0 4-5 0,-1-1 8 0,2 1-4 16,-1 0-1-16,5-1 3 0,-3-3-2 0,0 2-1 16,3 0 1-16,-1-2-1 0,-1 0-2 0,3-1 1 15,-2-2-4-15,2-3 2 0,-2 0-1 0,5-1 1 16,-1-2-4-16,3 2 0 0,-2-5-3 0,0 2-2 16,3-3-11-16,-2-3-10 0,-1-1-2 0,1 1-6 15,-1 1-1-15,0-1-2 0,-4-3 7 0,4 4 8 16,-1 0-1-16,-1-2 3 0,-1 5 2 0,-3-3 8 15,2 3 0-15,-2 1-5 0,3-1 2 0,-2 2 4 16,-4 1 4-16,9-2 1 0,-9 2-1 0,10 3 3 16,-5-2 9-16,-1 3-4 0,0-1 5 0,1 2-1 15,0-1-4-15,3-1 11 0,-4 2-5 0,1-1 0 16,0 0-6-16,-1 0 5 0,0 1-4 0,2-3 8 16,-1 1-2-16,2-2-2 0,-1-1-1 0,3 0-5 15,-1-2-6-15,1-2-17 0,-3 1-36 0,4-6-30 16,-1 4-34-16,-2-3-28 0,-1-1-116 0,-3-2-291 15,1 2 129-15</inkml:trace>
  <inkml:trace contextRef="#ctx0" brushRef="#br0" timeOffset="52093.333">17854 3596 264 0,'-6'1'256'0,"6"-1"-19"0,-9 0-29 15,9 0-17-15,0 0-19 0,0 0-15 0,0 0-14 16,0 0-14-16,19-5-14 0,-2 0-12 0,6 1-10 16,9-2-8-16,0 0-13 0,4-2-8 0,3 3-29 15,-2-3-47-15,2 3-62 0,13-6-75 0,-17 7-200 16,-5-2-376-16,2-1 166 0</inkml:trace>
  <inkml:trace contextRef="#ctx0" brushRef="#br0" timeOffset="52651.454">18497 3589 136 0,'-5'-1'204'16,"5"1"-21"-16,0-4-17 0,0 4-15 0,4-7-17 15,1 5-9-15,0-1-17 0,-1-2-2 0,5 1-3 16,0 0-1-16,-4 0-3 0,4-1-9 0,0 1-1 16,1 3-7-16,-2-1-5 0,0 1-8 0,-2 0-4 15,3 1-9-15,-4-2-7 0,1 4-5 0,-6-2-1 16,12 1-4-16,-10 0-4 0,2 1-2 0,-2 1-1 16,0 3 2-16,-1-1-10 0,1-1-4 0,-2 4-1 15,-2-4 3-15,1 5-4 0,-1-4-2 16,1 2-3-16,-2-1-1 0,0 1 0 0,4-3-6 0,-2 1 4 15,1 0-4-15,-1-1-1 0,1 0 1 0,0 3-3 16,-2-3-2-16,5-1 1 0,-2 2 1 0,1-2-1 16,-1 1-2-16,1 0-2 0,-1 2 1 0,4-2 2 15,0 2-2-15,0-1-1 0,0 0 5 0,-1 3 1 16,5-3-4-16,-3 5 1 0,1-4 0 0,0 3-1 16,2-1-1-16,-4-2-1 0,3 2 2 0,-2 0-1 15,-1-1 2-15,-3-1-7 0,0 0-5 0,-2-2-5 16,1 1 1-16,-2 3 1 0,1-8-1 0,-2 9-1 15,0-3-1-15,-3-1 4 0,-1-2 2 0,-2 0 1 16,3 3 4-16,-6-4 0 0,0 2 1 0,1-2-5 16,1 1 5-16,-2-3-2 0,0 0 1 15,0 3 4-15,0-3-1 0,0-3 5 0,-1 3-6 0,0-2 4 16,2 0 2-16,0 0-2 0,-2-2 2 0,4 0 1 16,2 1-1-16,-3 0-1 0,1 2 0 0,3-1-5 15,0 1-2-15,0-3-20 0,0 3-29 0,5 1-41 16,0 0-41-16,-8-5-44 0,8 5-147 0,0 0-355 15,0 0 157-15</inkml:trace>
  <inkml:trace contextRef="#ctx0" brushRef="#br0" timeOffset="53555.424">19010 3491 39 0,'0'-6'132'0,"0"6"9"0,0 0-1 16,0 0-3-16,0 0-12 0,0 0-4 0,0 0-8 16,0 0-6-16,0 0-6 0,-14 0-5 0,14 0-5 15,-8 8-4-15,4-2-1 0,-2 0-3 0,-2 2-2 16,2 3-3-16,-1-3-3 0,1 5 1 0,-3-2-6 16,5 4-1-16,-1-3-2 0,1 5-6 0,-1-2 0 15,5-2-4-15,0 3-6 0,-3-5-7 0,3 1-1 16,3 1-6-16,0-2-3 0,0-1-5 0,1 2-5 15,4-2 7-15,1 0-11 0,-3-1-2 0,3-4-3 16,3-1 1-16,-2 0-6 0,2-3-1 0,1-2 2 16,0 0-2-16,8-3-1 0,-5-1 1 0,1-2-4 15,1-1-1-15,-7 3-4 0,2-7-7 0,-1 5-5 16,-3-3-3-16,-2 1 2 0,2 0-3 0,-1-2-1 16,-3 1 3-16,-2-1 0 0,3 3 1 0,-6 0 5 15,1 2-3-15,-1 0 4 0,0 1 5 0,0 1-3 16,0 0 6-16,0 4-2 0,-5-4-1 0,5 4 6 15,0 0 3-15,0 0 4 0,-13 11 0 0,9-2 1 0,-2-2 1 16,2 3-1-16,-1-2-1 0,1 2 2 16,4 1-1-16,0 1 5 0,-1 1-8 0,1-4 0 15,1 6-2-15,-1-6-3 0,2 3 2 0,4-3-4 16,-2-3-5-16,2 1-2 0,2 1-11 0,-2-4-16 16,2-4-24-16,-4 0-22 0,-4 0-15 0,19-3-20 15,-9 1-15-15,3-4-5 0,-5 0 8 0,1-1-5 0,2-1 3 16,-3 1 13-16,-1-2 3 0,1-1 8 15,-3 0 12-15,0 0 12 0,-2-1 17 0,-1 6 29 16,0-5 11-16,0 3 20 0,0 0 10 0,-1 4 9 16,0-2-2-16,0 3-4 0,2 0 9 0,-3 2 10 15,0 0 8-15,0 0 12 0,0 0 12 0,5 9-5 16,-5-2 2-16,0-1 5 0,1 1 0 0,-1 3-1 16,0-3-5-16,1 1-1 0,1-4-9 0,0 3 0 15,-2-1-7-15,0-2-9 0,0 1 2 0,0-1-1 16,3 1-10-16,-2-3-2 0,0 0 1 0,-1-2-5 15,0 0 2-15,8 3-3 0,-8-3-3 0,10-4 3 16,-6 1-4-16,1 0 1 0,-1-1-3 0,0-2-5 16,2 2 6-16,-2 0-5 0,2-2-1 0,1 2 1 15,-2 1 0-15,-1 2-3 0,-4 1 0 0,6 0 0 16,-6 0 2-16,9 1-3 0,-6 2 1 0,2 1 1 16,-4 1-2-16,3 0 1 0,-1-1-3 0,-2 2 1 15,0 1 1-15,3 0 1 0,-1-2-2 0,0 0-6 16,0 0 3-16,-2-1 2 0,4 0-5 0,-5-4-10 15,5 6-24-15,-5-6-28 0,9-2-35 0,-9 2-18 16,10-8-17-16,-7 3-12 0,2-1-117 0,2-1-288 16,-3-4 128-16</inkml:trace>
  <inkml:trace contextRef="#ctx0" brushRef="#br0" timeOffset="54162.454">19504 3427 143 0,'0'-4'164'0,"1"-1"-15"0,-1 5-2 0,0 0-2 15,0 0 1-15,0 0 0 0,0 0 0 0,1 21-9 16,-1-9 1-16,0 3-5 0,-2 2-4 0,7 0-8 16,-2 0-3-16,-4 0-8 0,5 4-11 0,-3-3-7 15,4-2-8-15,-3 1-9 0,2-2-8 0,1 2-5 16,-3-5-6-16,-1-1 1 0,3 1-14 0,0-3-2 16,-2-3-7-16,-1 1-2 0,2-3-5 0,1 1-4 15,-2 0-3-15,0-1 0 0,-2-4-1 0,5 0-1 16,-5 0-3-16,4 3 1 0,-4-3-4 0,7-7-5 15,-4 4 3-15,4-2-1 0,-3 0-1 0,1 4-4 16,-1-6 12-16,-3 1-8 0,3 3-2 16,0 1 1-16,-1-4-1 0,-2 5-2 0,-1-5-3 0,1 3 0 15,4 1 2-15,-3-2-3 0,-2 4 0 0,2-5-1 16,-2 5-2-16,5-4 4 0,-2 3-1 0,-3 1-3 16,6-1 1-16,-6 1-1 0,0 0 3 15,12 4 0-15,-7-2 0 0,-5-2-2 0,5 2 2 16,-1 1 1-16,1 1 1 0,0-1 2 0,1 1 4 0,-1-3-7 15,-1 3-1-15,2-1 0 0,0 1-1 0,-1-3 2 16,1 1 0-16,2 1-1 0,0-5-1 0,4 2 1 16,-3-2 0-16,4 2 2 0,-3-3-4 0,3-3 2 15,-4 2-4-15,5 0-1 0,-5 0-6 16,0-2-1-16,0-1-4 0,-4 3-3 0,0-3 0 16,-1 0-4-16,1 0-4 0,-2 0 5 0,-2-1 3 0,3 3-4 15,-3 0 8-15,-2-2 0 0,2 3 8 0,-1 1-3 16,0-2 0-16,0 5 2 0,-5-2 0 0,5 2 5 15,0 0 0-15,0 0 3 0,-6 8 6 0,3-2 2 16,-1 2 1-16,2 1-1 0,-2 3 4 0,1-4-1 16,2 4 2-16,-2-4-4 0,3 3-3 0,0-1 6 15,0 0-4-15,3 0-3 0,-2-2 2 0,3-3 2 16,-4 3-2-16,3-3-3 0,3-1 3 0,-2 0-2 16,0-2 6-16,2-2-12 0,3 0-4 0,2-5-12 15,2 0-18-15,-2 4-14 0,-1-8-20 0,0 2-13 16,-1-1-22-16,-3-1-24 0,3-6-25 0,-6 3-23 15,1-2-18-15,-8-3-130 0,1 2-351 0,-11-8 155 16</inkml:trace>
  <inkml:trace contextRef="#ctx0" brushRef="#br0" timeOffset="54339.144">19444 3439 22 0,'-19'0'192'0,"10"0"-7"0,1 0-10 0,-1 3-19 0,9-3-22 16,-6 0-10-16,6 0-9 0,0 0-6 0,0 0-19 15,15-8-2-15,1 6-13 0,3-3-8 0,2 3-3 16,0-5-5-16,10 2-5 0,-1 1-9 0,0-1-8 16,-1-1-6-16,-1 3-35 0,-7 1-46 15,-8-2-52-15,0 2-55 0,-2-1-95 0,-3 3-272 16,-2 0 120-16</inkml:trace>
  <inkml:trace contextRef="#ctx0" brushRef="#br0" timeOffset="55019.363">17502 4063 16 0,'0'0'159'0,"2"-3"0"0,-2 3 2 16,0 0-6-16,0 0-3 0,0 0 3 0,4-1-6 15,-4 1-5-15,0 0-3 0,0-5-1 0,0 5 2 16,0 0-10-16,0 0-4 0,-6-3-12 0,6 3-7 15,0 0-8-15,-13 1-9 0,4 4-9 0,-2 1 0 16,0 2-6-16,-4 4-5 0,-2 7-2 0,-2 2-6 16,0 2-4-16,6-1-3 0,-1 5-8 0,3-1-4 15,4-1-1-15,1 2-5 0,5-4-6 0,-2 4-1 16,8-8-6-16,0 1-4 0,4-2 4 0,5 4-10 16,4 1-1-16,5-6-5 0,4-5-2 0,1-3-14 15,4-6-32-15,3 1-40 0,-2-6-52 0,4-3-71 16,0 0-72-16,0-4-153 0,-2 1-462 0,0-5 204 15</inkml:trace>
  <inkml:trace contextRef="#ctx0" brushRef="#br0" timeOffset="56734.47">17893 4098 4 0,'0'-3'224'16,"0"3"-10"-16,-3-4-20 0,3 4-14 0,0 0-17 15,0-6-14-15,0 6-14 0,0 0-8 0,0 0-8 16,0 0-1-16,-1 15-4 0,1-8-5 0,0 3-3 16,0 1-6-16,0 0-4 0,0 1-6 0,1 3-4 15,-1 2-4-15,3 0-8 0,-3-1 3 0,1-5-8 16,2 5-3-16,-6-1-1 0,6-3-9 0,-2 0-4 15,0-1-4-15,-1-1-1 0,3 3-9 0,1-5 1 0,-4 2-4 16,2-3-5-16,0-1-5 0,-2-1-3 16,3 2-2-16,-3-2-2 0,3-1-1 0,-3-4-5 15,-3 6-2-15,7-4-4 0,-4-2-6 0,0 5-32 16,0-5-38-16,0 4-49 0,0-4-52 0,0 0-58 0,0 0-208 16,0 0-471-16,0 0 209 0</inkml:trace>
  <inkml:trace contextRef="#ctx0" brushRef="#br0" timeOffset="56996.319">18263 4328 206 0,'0'0'257'15,"0"0"-14"-15,0 0-23 0,0 0-22 0,0 0-23 16,0 0-18-16,0 0-12 0,0 0-17 0,6 11-9 16,-6-3-14-16,2 0-9 0,-2 3-9 0,0-1-11 15,5 2-6-15,-5-3-7 0,0 0-7 0,1 2-6 16,-1 0-8-16,-1-2-13 0,1 3-26 0,0-4-57 0,0-2-47 16,0-1-54-16,1 1-49 0,-1-2-132 0,0 0-363 15,0-4 162-15</inkml:trace>
  <inkml:trace contextRef="#ctx0" brushRef="#br0" timeOffset="57489.471">18410 4185 102 0,'2'-2'203'0,"-2"2"-13"15,5-3-6-15,-3 1-14 0,4-2-8 0,0 0-9 16,1 0-12-16,0 4-10 0,0 0-8 16,2-3-11-16,-1 3-5 0,2 3-10 0,-2-3-7 15,4 1-8-15,-1 2-6 0,-1-1-6 0,-1 4-5 16,-5-4-3-16,4 1-1 0,-3 1-3 0,1 4-3 16,-2-4-4-16,-1-1-2 0,-1 6-2 0,-2-3 1 15,2 3-8-15,-4 0-3 0,1 1-2 16,-2 0-5-16,-3-2-4 0,0 2 0 0,-1-1-2 0,2 0-3 15,0-1-3-15,0-1-2 0,-3 3 1 0,7-3-5 16,-5 2-2-16,4-6-3 0,-3 4 0 0,5-3-2 16,-2 1 3-16,0-1-5 0,2 0-3 0,0-4 0 15,2 7 1-15,0-5 3 0,3 1-2 0,-1-3-2 16,1 3 2-16,3-2 0 0,1-2-1 0,1 1 2 16,0-3 2-16,6 0-5 0,-3-1-1 0,4 2 3 15,-3-3-4-15,4 2 3 0,-1-1 2 0,-1-1-2 16,-2-1 1-16,2 2-2 0,2 2 1 0,-6-1 1 0,1-2 0 15,1 0 1-15,-2 2-2 0,-6 3-1 16,0-1 4-16,1-2-3 0,-2 3 2 0,-1-2-1 16,-4 2-1-16,7 0 2 0,-7 0-2 0,6 0-1 15,-6 0 1-15,0 0-3 0,6-2-2 0,-6 2-1 16,0 0-25-16,3-3-38 0,-3 3-53 0,1-6-60 0,0 2-50 16,-1 4-176-16,0-6-441 0,2 2 196 15</inkml:trace>
  <inkml:trace contextRef="#ctx0" brushRef="#br0" timeOffset="57888.452">18683 3883 335 0,'-7'-3'333'0,"3"-2"-10"0,1 0-19 15,-1 2-20-15,1-1-23 0,2 4-20 0,1 0-21 16,0 0-14-16,0 0-9 0,0 0-1 16,0 0-2-16,0 0-20 0,24 7-9 0,-16-2-4 15,12 3-16-15,-3 1-9 0,2 0-13 0,0 2-3 16,7 1-8-16,-2 2-12 0,2 3 0 0,-1 1-10 16,0 0-6-16,-1 4-4 0,0-2 1 0,-2 6 1 15,-2-2 4-15,-6 3 2 0,3 0-4 0,-8-1-5 16,5 3-1-16,-7 0-5 0,-3 0-3 0,-4 1-7 15,-1 1-9-15,-5-3-2 0,-4 1-11 0,-3 3 3 16,-5-2-3-16,0 1-3 0,-5 0-4 0,-3-2-3 0,6-2-3 16,-5-2-5-16,4-3-2 0,1-1-2 15,4-7-3-15,2-2-5 0,4-3-5 0,-1-1-6 16,4 0-8-16,-2-4-18 0,4 3-12 0,1-4-21 16,0 0-33-16,4-3-32 0,-10 2-55 0,10-2-51 0,0 0-49 15,0 0-58-15,0-15-54 0,0 11-303 0,6-6-753 16,2-6 333-16</inkml:trace>
  <inkml:trace contextRef="#ctx0" brushRef="#br0" timeOffset="60487.398">20233 3526 56 0,'0'0'81'0,"0"0"0"0,0 0 4 15,0 0-10-15,0 0-6 0,0 0 0 0,0 0-3 16,0 0 10-16,0 0-2 0,0 0 2 0,0 0-5 15,0 0-3-15,0 0 7 0,0 0-1 0,-7 0 1 16,7 0-2-16,0 0-5 0,0 0-1 0,0 0-11 16,0 0 3-16,0 0-8 0,0 0-4 0,0 0-2 15,0 0-4-15,0 0-6 0,0 0 6 0,0 0-13 16,-2 2-3-16,2-2 1 0,0 0-4 0,0 0-1 16,0 0-7-16,0 0 7 0,0 0 2 0,0 0-13 15,0 0 1-15,0 0-4 0,0 0 3 0,0 0-3 16,-2 4 1-16,2-4 6 0,0 5-3 0,0-5 1 15,-2 8-6-15,-2-7 1 0,4 4 0 0,-2 2-1 0,0-2-2 16,2 3 3-16,-3-2-2 0,2 2-5 16,-1-1 6-16,-1 2-3 0,3-1 3 0,0-1-1 15,-2 1-2-15,0 1 0 0,2 0-2 0,0-1 4 16,-4 3-3-16,3-5 0 0,0 1 0 16,1 1 2-16,-1 3 1 0,-1-5-6 0,2 1 2 0,0 0 1 15,-3 3 1-15,3 0-2 0,3-4-2 0,-3 5 5 16,0-1-1-16,0 1 1 0,0 0 0 0,3 1-3 15,3 4 1-15,-6-3-1 0,4 2 5 0,-3 0-1 16,3 3 1-16,-3-1-6 0,4 1 3 0,-2 0-1 16,2 1 3-16,-5-1-4 0,2 1 5 0,0 0-4 15,-1 0 4-15,-1 2-3 0,3-1-4 0,-2 6 3 16,-1-6 6-16,0-2-7 0,0 8-1 0,0-7 1 16,0 1 1-16,0 6 1 0,2 1 3 0,-2-8 1 15,0 6-6-15,0 1-6 0,-2-3 5 0,-2 5 3 16,3-2-3-16,1 3 3 0,-4-4 2 0,4 7-2 15,-5-5 3-15,4 3-1 0,-3 0-2 0,4-2 2 16,-4 2-4-16,-1 1 2 0,1-2 2 0,0 0-3 16,3 3 2-16,-3-2-1 0,1 1 0 0,1 2-1 15,0-2 1-15,-2-1 2 0,4 0-1 0,-3 2-2 16,1 2-1-16,1-3 1 0,-1 1-2 0,0 0 9 16,2 3-6-16,-2-1-1 0,0 1 0 0,0 0 1 15,-3 11 1-15,3-9-1 0,2-2-1 0,0 0 4 16,0-1-2-16,-1 1 0 0,-2 2 0 15,-1-2-2-15,0-2 4 0,2 1-6 0,-1 1 4 0,2-2 5 16,-3 1-4-16,-1-2-1 0,4 1-1 0,-8-4-1 16,9 3 2-16,-4-1-4 0,1 0 4 0,0 2-3 15,0 0 3-15,2-2 1 0,-1 0-1 0,2 3 0 16,3 0-1-16,0 2 1 0,-3-1-3 0,3 0 4 16,-1-1-4-16,2 0 5 0,-1 1-7 0,4 0 5 15,-2-1-2-15,0 2 1 0,1-1 0 0,-2 1-1 16,4 0 0-16,-1-3-2 0,-1 2 2 0,3-1 3 15,-3 2-3-15,3-4 0 0,-1 4 1 0,0 12 0 16,3 0-3-16,-4-4 4 0,-1-8-1 0,0 10 4 16,4-10-5-16,-5 11 5 0,-1 1-3 0,1-1-7 15,3-1 5-15,-7-10 2 0,7 10-1 0,-6 0-2 16,-2-13 4-16,4 3 5 0,0 0-7 0,-4 14 0 16,4-15 2-16,0 15 1 0,-3-2-2 15,-1-13-1-15,3 2 3 0,1 10-2 0,-3-9-1 0,0 5-3 16,-1-9-1-16,0 1 2 0,6 3 2 0,-3-3 1 15,-4 2-2-15,4 6 0 0,-2-6-2 0,1-3 0 16,-2 2 0-16,6-1 1 0,-4 13 2 0,-4-13 0 16,4 10-4-16,-5 1 4 0,3-10-3 0,1 0 3 15,1 12 0-15,-2-2-1 0,0 3 0 0,1-13-1 16,-1 8 4-16,1 4-6 0,-1-3 3 0,2-8-4 16,-1 9 6-16,0-12-3 0,3 4-1 0,-7 9 2 15,6-1-3-15,-3-12 2 0,2 4 0 0,-2 8 2 16,2 0-1-16,-1 2 2 0,0-14-2 0,3 13 0 15,-4-11 1-15,3 10-3 0,1 2 0 0,-2-13 4 16,1 12-2-16,3-1 1 0,2 0-1 0,-7-9-1 16,7 10-4-16,-5-10 3 0,1 9-1 0,0-10-2 15,2-4 4-15,0 4-1 0,-1-1 0 0,1 10-3 16,-1-9 3-16,0-5 2 0,2 2-4 0,-3-2 3 16,2 3-1-16,-2-1-2 0,5 1 2 0,-2-5 0 15,1 5-3-15,0-1 2 0,-6 2 0 16,4-2-1-16,0 2 2 0,0-1-2 0,-1-1 2 0,-2 0 1 15,3 2-3-15,1-3 2 0,-5 1-3 0,2 3 4 16,0-1 1-16,-3-2-3 0,4 1 1 16,-2 0-3-16,-1-2 4 0,2 4-3 0,-2-5 1 0,4 3 3 15,-5-3-4-15,2 2 3 0,-3 1-1 0,1-3 2 16,1 3-1-16,-4-3-1 0,4 3 7 0,0-1-3 16,-2 1 0-16,0-1-3 0,-4 0 2 0,3 1 1 15,1-2 0-15,0 1-1 0,-2-2 3 0,2 3-4 16,-2 1 4-16,3-1 0 0,-2 0 2 15,1-1-2-15,1 1-2 0,2-2 6 0,-2 3-4 0,5-1 2 16,-3 1 0-16,2 0-2 0,3 11 3 0,-3-1-2 16,0-11 0-16,1 11 1 0,-2-8-1 0,3 8-3 15,1-10-1-15,-2 12 5 0,-4-11-5 0,3 0 3 16,-1 14-5-16,1-2 1 0,-5-15 2 0,2 12-2 16,-2-9 1-16,3 8-2 0,-6-9-3 15,6-1 4-15,-3 4 2 0,1 7-6 0,-1-9-2 0,4-2 2 16,0 10-2-16,-4-10 2 0,2 2 0 0,1-2 6 15,-1 2-7-15,0 0 2 0,0-4-4 0,0-1 3 16,-2-1-3-16,0-1 4 0,-2-1-5 0,0-3 3 16,0 3 3-16,-1-8-2 0,-1-1 0 15,4-1-1-15,-4 0 3 0,-1-2 1 0,0 1 1 0,0-1 1 16,1-2-2-16,-1 3 3 0,-3 0-5 0,0-3 0 16,6 2 0-16,-5 1-3 0,3 0 6 0,-2 1-2 15,1-1 0-15,-1 0 4 0,1 1-4 16,1-1 1-16,-1 0-1 0,0 0 3 0,2 0 0 0,-2 0 0 15,0-5-1-15,1-2 1 0,2 3 1 16,-2-1-4-16,0-7 2 0,4 4-2 0,-3-3-1 0,2 0 2 16,1-6 1-16,-1 8-4 0,1-8 2 0,-4 7-14 15,4-7-6-15,0 0-17 0,0 0-9 16,-2 5-17-16,2-5-27 0,0 0-35 0,0 0-30 16,-5-17-27-16,3 5-154 0,1-5-363 0,1-3 160 15</inkml:trace>
  <inkml:trace contextRef="#ctx0" brushRef="#br0" timeOffset="61612.038">22001 4792 67 0,'0'0'73'16,"5"3"-6"-16,-5-3-5 0,0 0 0 0,8 1 1 16,-8-1-1-16,6 1-9 0,-6-1-2 0,9 3-2 15,-5-2-1-15,4-1 1 0,-8 0-3 0,15-1 2 16,-3-2-3-16,0 3-1 0,1-1-6 0,5 0-1 15,2-2-4-15,-2 1 0 0,13-2-4 0,-4-2 6 16,2 1-11-16,2 1-5 0,-1 1 7 0,0-4-10 16,1 3 1-16,7-1-5 0,-6 2 2 0,1-3-1 15,5 4-1-15,-3-3-4 0,-1 1 2 0,-3 0-5 16,2 1 8-16,-3 1-4 0,2 0-7 0,-11 1 0 16,6-1 5-16,-6 1 4 0,5-1-5 0,-4 1-2 15,-3 1-2-15,3-3-2 0,-4 0 0 0,4 2 3 16,-4-1-3-16,-4 2-3 0,2-3 8 0,-2 1 0 15,-8 0-1-15,6 0-2 0,0-1-3 0,-2-2 4 16,0 5 0-16,-5 0-5 0,4 0 0 0,-4 0 9 16,-5 0-6-16,11-2-1 0,-11 2-5 0,6 2 3 15,2-2 1-15,-8 0 1 0,7 3-3 0,-3 1 1 16,-3-2-15-16,3 1-14 0,0-1-33 0,-4-2-30 16,0 4-95-16,0-4-205 0,-1 5 91 0</inkml:trace>
  <inkml:trace contextRef="#ctx0" brushRef="#br0" timeOffset="62916.474">20700 3534 122 0,'0'0'153'0,"3"-5"-13"0,-3 5 4 15,0 0-15-15,0 0-6 0,2-2-8 0,-2 2-5 16,0 0-11-16,0 0-6 0,0 0-4 16,0 0 2-16,-2 18-2 0,-2-5-4 0,0 4-3 0,0 9-3 15,-1 4-3-15,-3 1-1 0,1 2-6 0,-1-1-1 16,4 5-5-16,-1-3 3 0,-4-1-11 0,2-1-6 16,0 1-3-16,0-4-5 0,0-2-5 0,2-8 0 15,3-1-6-15,-2-2 1 0,2-5-7 0,1-2-4 16,-1-1-1-16,2-2 0 0,0 0-1 0,-2-1-4 15,2-5 0-15,0 0-3 0,0 0-3 0,0 0-2 16,5-20-2-16,-1 3 4 0,3-1-2 0,-1-7-3 16,2-4 2-16,-1 1-8 0,-1-2 6 0,2-4-2 15,1 2 2-15,-1 0-1 0,-4-3-1 0,6-2-2 16,-5 4 3-16,0-2-4 0,2 2 2 0,0 1-2 16,-3 2 1-16,1 7 1 0,-2 3-4 0,1 5 3 15,-2 5-2-15,0 3 3 0,-1 0-5 0,0 2 2 16,2 1 11-16,-2 1 5 0,5 3 5 0,-6 0-4 15,11 3 4-15,-6 1-3 0,0 1 3 0,0 5-1 16,4 1 4-16,-3 5-4 0,3 0 1 0,-2 4-1 16,3 5 1-16,-4 2 0 0,3 3 1 0,-1-3-2 15,-1 7 1-15,0-2-4 0,-1 1 0 0,-2-2-3 16,6 1 3-16,-5 1-2 0,-1-3-2 0,1-4-5 16,-1 0 2-16,0-7 1 0,-3 7-4 0,4-9-2 15,-5-1-3-15,2-4-13 0,1-1-15 0,0-2-23 16,-2-1-21-16,-1-3-23 0,3-1-17 15,-2 1-21-15,-1-2-27 0,0-3-30 0,0 0-172 16,0 0-391-16,0 0 173 0</inkml:trace>
  <inkml:trace contextRef="#ctx0" brushRef="#br0" timeOffset="63099.122">20727 3831 57 0,'0'0'124'16,"0"0"-19"-16,-1-4-4 0,1 4-18 0,0 0-2 15,0 0-10-15,0 0-6 0,0 0-7 0,19-2 0 0,-11 1-6 16,2-1-5-16,8-3-12 0,3 1-1 0,1 0-1 16,5-6-11-16,1-1-18 0,-1 1-28 15,1-1-20-15,3 0-20 0,-4 2-13 0,-1-5-4 16,-5 6-43-16,2-1-133 0,-3 1 58 0</inkml:trace>
  <inkml:trace contextRef="#ctx0" brushRef="#br0" timeOffset="63919.353">21150 3677 295 0,'10'-7'-10'15,"-1"0"19"-15,1 1 7 0,-3 1 11 0,0 1 14 16,-1-1 22-16,-2 0 1 0,2 1 18 0,-2 0 17 0,1 1 16 15,-2 1 13-15,-3 2 5 0,4-4 1 16,-4 4-4-16,2-5-8 0,-2 5-10 0,0 0-11 16,0 0-5-16,0 0-6 0,-16 10-6 0,10-5-2 15,0 2-9-15,-1-3-2 0,0 2-7 0,0 1 1 16,1 0-15-16,1-2-5 0,-2 5-5 0,2-7-4 16,3 8-3-16,-1-3-5 0,3 2-4 0,0-1-5 15,5 3-3-15,-5-3 0 0,8 1-2 16,2 3 0-16,-2-4-4 0,2-2 0 0,2 4-1 0,3 0 0 15,-4-2-6-15,3 2 2 0,-4-3-3 0,3 4-4 16,-6-3-3-16,2 1 1 0,-2-3-8 0,-3 5 1 16,-1-5 0-16,-3 1 1 0,0 3 1 0,-3-6 0 15,-1 4 3-15,-6-1-1 0,3 1 2 0,-3 0 1 16,1-1-2-16,-6 1 2 0,4-3 2 0,-3-1 1 16,-3 1-2-16,0 0 4 0,1-3-4 0,3 1 1 15,0 0-7-15,3-4-13 0,0 0-12 0,2 0-17 16,-1-3-19-16,4 0-15 0,1-2-21 0,0 0-12 15,4-2-10-15,3-2-5 0,2-1 4 0,3 0 4 16,2-3 13-16,4 0 7 0,8-4 11 0,-2-1-2 16,3-1 18-16,0 2 8 0,3 0 13 0,-1 0 3 15,2 1 16-15,-3-3 14 0,3 1 16 0,-2 1 5 16,-2 0 13-16,-1 2 5 0,-7 4 3 0,0 0 17 16,-5 3-1-16,0 2 20 0,-1-1 14 0,-2 2 23 15,-3 0 8-15,-2 3-2 0,-1-3-10 0,-1 5-12 16,0 0-6-16,0 0-2 0,0 0-6 0,-20 6 5 15,7-2-8-15,3 0 5 0,-3 2-4 0,-2 2-8 16,5-4-3-16,-3 5-6 0,1-4-1 16,1 0-3-16,3 4-8 0,-1-6-3 0,4 6-5 0,0-1-6 15,1 0-2-15,4-1-1 0,0 0 1 0,4 0-4 16,1 1-4-16,3-2 2 0,-2 1-5 0,8 1 0 16,-1-4-4-16,2 4-7 0,1-1-11 0,1-2-7 15,0 3 1-15,0-1-3 0,-2 0 0 0,2 2-5 16,-6-3-5-16,0-1-1 0,0 1 10 0,-5 0 3 15,2-1 0-15,-3 2 11 0,-5-3-17 0,0-1 16 16,0 1 2-16,0 3 0 0,-4-3 5 0,-1 1-5 16,0-1 3-16,-3 1 8 0,-1 2 1 0,-1-3 5 15,-1-1-1-15,2 2 7 0,-3-3-4 16,1 1 4-16,-1 0 4 0,5-2-6 0,-1-1 0 0,3-3 2 16,-3 2-7-16,8 1-1 0,-7-3 0 0,5-2 6 15,2-1-9-15,2 0-1 0,3-3 1 0,2 0-4 16,1-8-2-16,5 4 1 0,3-2-3 0,2-3-4 15,0-2 3-15,1 3 1 0,-3 5 2 0,8-5 1 16,-10 5-5-16,4 0 6 0,-3 3-1 0,-3 3 0 16,-4-1 1-16,1 0 2 0,-1 5 2 15,-1 2 1-15,-2 0 4 0,0 2 1 0,0 5 12 0,-1 0 16 16,0 3 11-16,1 4-1 0,-3-2 5 0,1 5-5 16,-2-2 1-16,1 2-6 0,1-5-3 15,0 4-3-15,2-3-2 0,-1-3-8 0,-2 2-1 0,1-3-3 16,3 1-1-16,-2-4-6 0,1-2-18 0,-1-3-30 15,-4-1-47-15,14-1-44 0,-8-3-42 16,4-2-140-16,-2-4-334 0,4-1 147 0</inkml:trace>
  <inkml:trace contextRef="#ctx0" brushRef="#br0" timeOffset="64034.219">21844 3632 90 0,'0'0'115'0,"0"0"-8"0,0 0-30 0,0 0-40 15,0 0-41-15,0 0-67 0,0 0-76 0,-8 18 34 0</inkml:trace>
  <inkml:trace contextRef="#ctx0" brushRef="#br0" timeOffset="64742.473">21952 3725 51 0,'-6'-2'221'16,"-1"2"-11"-16,-3 2-15 0,10-2-17 0,-15 2-18 15,5 3-14-15,1 0-15 0,-1 0-12 0,1 3-13 16,2-2-10-16,1 5-12 0,-2-3-6 16,3 0-10-16,4 0-8 0,-3 1-7 0,3-2-5 0,1 0-7 15,0-1-6-15,3-1-3 0,-1-1-5 0,2-1 1 16,2-1-5-16,1 1 1 0,0-3-6 0,5-3 2 15,1-1-3-15,-1-1-3 0,2 0-4 0,-3-1 0 16,0 3 0-16,3-2 2 0,-5 4-3 0,-2-4-4 16,0 4 1-16,-7 1 0 0,13 0-1 0,-13 0 3 15,14 7 1-15,-8-1-3 0,1 4 5 0,-1 5-3 16,1 2 1-16,3 9-3 0,-6-6-2 0,-1 8-2 16,0 1 3-16,1 4 0 0,-3-1 1 0,3 5 0 15,0-5-5-15,1 1-1 0,-5-1-8 0,-1 0-14 16,-3-2-12-16,0-2-11 0,0 0-15 0,-2-2-15 15,1-8-7-15,-4-2-2 0,-3 1-11 0,-1-4 4 16,2-1 8-16,2-3 4 0,-3-2 16 0,1 1 6 16,-1-5 5-16,2-1 15 0,0-2 5 0,0-5 16 15,3 0-12-15,-3-2 8 0,4-3 5 0,-1-7-4 16,5-2-2-16,1-10 0 0,1-2 18 0,1-3-2 16,6-15-4-16,1-1 10 0,2 0 4 0,2 2 17 15,3 0 10-15,3 2 10 0,-1 16 3 16,-2-1 4-16,3 1 10 0,-1 5 6 0,0 4 4 0,1 1 4 15,-6 8 3-15,1 0-5 0,2 3-4 0,-6 1 1 16,2 5 2-16,-2 3 0 0,4 4 6 16,-3 0 3-16,-1 3-5 0,2 0-6 0,1 7-4 0,0-1-5 15,-2-1-3-15,0 2-8 0,-5-2-6 0,3-1-2 16,-3-2-6-16,3 3-1 0,-2-4-3 0,-2-2-7 16,0 2-2-16,1-4-2 0,-1 1-3 0,1-5-1 15,0 3-2-15,0-3-2 0,-5 0-1 0,13-5-2 16,-3-2-3-16,-2-1-3 0,1 1-3 0,2-8 0 15,3 6-1-15,-3-4 0 0,-1 2 2 0,-1 5-7 16,1 0 3-16,0 1-2 0,-4 1 2 0,2 0 2 16,0 4 3-16,2 0-2 0,-5 1 1 0,4 3-1 15,-1-1 1-15,2 3 0 0,-2 0-1 0,-1-1 1 16,2 2-9-16,1-2-38 0,0 0-45 0,-4-2-49 16,5 1-69-16,-4-3-205 0,3-2-449 0,3-4 199 15</inkml:trace>
  <inkml:trace contextRef="#ctx0" brushRef="#br0" timeOffset="65180.757">22866 3442 247 0,'-1'-3'267'0,"2"-2"-32"0,-1 3-16 0,0 2-22 15,0 0-10-15,0 0-13 0,0 0-8 0,0 17-14 16,-1-1-13-16,-2 3-10 0,-2 9-12 0,1 2-10 16,4 0-14-16,-1 3 4 0,1-3-21 0,0 6-5 15,0 1-8-15,-1-6-10 0,1 1-7 0,-3-4-9 16,3 0-14-16,-4-5-25 0,3-6-24 0,-2-2-27 15,2-5-27-15,0 2-31 0,-3-6-27 0,4 1-37 16,-2-3-27-16,-3-1-150 0,2-2-380 0,3-1 168 16</inkml:trace>
  <inkml:trace contextRef="#ctx0" brushRef="#br0" timeOffset="65521.928">22759 3684 80 0,'5'0'139'0,"4"-3"-16"16,-3 1-8-16,7 0-6 0,-2 2-12 0,4-3 0 16,2 2-4-16,4 1-7 0,1 0-3 0,-2 1-4 15,8 2-4-15,-10-3-7 0,4 5 5 0,-2-3 0 16,-2 9-2-16,-2-6 5 0,2 8 7 0,-1-1 3 16,-4 2 0-16,-3 1-2 0,2-1-8 0,-2 3-8 15,-4 0 0-15,-2-2-6 0,3 5-8 0,-5-6-3 16,6 1-6-16,-5-1-6 0,0-2-5 0,0-4-5 15,1 1-3-15,-1-4-6 0,3-1-2 0,0 1-4 16,-1-4-4-16,8-1-3 0,-3-6-2 0,3 2-3 16,2-4-2-16,-1-2 4 0,0-2-2 0,2 3 0 15,-5-6 4-15,-2 0 1 0,1-3-4 0,-5 1 5 16,-1 2 9-16,-4-3 9 0,0 0 2 16,-1 1 8-16,-6 2-2 0,-3 1 1 0,4 2-10 0,-6 3 0 15,-3-1-8-15,-4 6-23 0,0 4-41 0,-9 1-58 16,-2 2-83-16,-7 6-218 0,4 0-440 0,-4 7 196 15</inkml:trace>
  <inkml:trace contextRef="#ctx0" brushRef="#br0" timeOffset="67218.173">21659 4142 70 0,'0'0'197'0,"-19"3"-5"0,8 2-1 0,0 3-8 15,-6 0-16-15,4 6-4 0,-1 1-12 0,-1 3-7 0,2-3-13 16,0 2-9-16,4 0-8 0,-1 0-10 0,3 0-5 16,3 0-2-16,-1 0-16 0,2-5-10 15,-1 3-7-15,4-1-7 0,3-2-10 0,-2-2-1 16,3 0-6-16,1-1-6 0,3-1-5 0,2-3-1 15,0 0-3-15,0-1-6 0,8-4-8 0,0-2-23 16,3-1-26-16,-1-3-25 0,4-6-25 0,-2-1-30 0,4-1-17 16,-5-2-8-16,1-1-2 0,-3-2-11 15,-7 3-3-15,4-8 8 0,-3 0 4 0,1-2-74 16,-5 0-238-16,-1-3 105 0,3 1 923 0,-6-1-641 16,-1 1 14-16,0-1 26 0,-4 1 23 0,0 8 30 15,0 3 23-15,-1 0 26 0,0 5 25 0,-1 4 19 16,2 0 13-16,-1 1-1 0,0 3-6 0,-1 0-8 0,1 1-8 15,1 3 0-15,0 0-3 0,-8 12-2 16,1-2-1-16,3 7 3 0,0 0-4 0,0 12 1 16,2 0-4-16,-3 1 0 0,3-2-6 0,1 4 1 15,-2-1-3-15,2 0-9 0,0-1-3 0,1 0-6 16,0-2-6-16,0-2-5 0,2 1-6 0,1-5-7 0,0-4-7 16,-1 1-4-16,3-5-2 0,2 1-6 15,-2-3-3-15,0-3-3 0,-1 0-6 0,1-4-1 16,1 0-3-16,2-2-4 0,-1-3-22 0,2-5-13 15,0-2-9-15,2-3-9 0,-1-2-2 0,5-1-3 16,-1-2 0-16,-6-3 5 0,5-7 0 0,-6 6 6 16,1 2 2-16,-3-9-2 0,2 11 8 0,-2 3 8 15,-3 1 4-15,1 3 3 0,-3 0 3 0,0 3 1 16,2 1 2-16,1 3 10 0,-3 1 6 0,0 0 1 16,5 10 5-16,-1 0 2 0,-3 2-1 0,4 3 2 15,0-1-1-15,-1-2-2 0,0 1-5 0,1 4 4 16,0-1 1-16,-1-1-1 0,5 1-3 0,-1-4 2 15,-3-1-3-15,1-4-2 0,2 3 0 0,-1-6-1 16,1 4-3-16,2-4 4 0,0-3-1 0,2-2-21 16,-2 0-20-16,1-4-18 0,1-1-22 0,4-5-13 15,-1 1-14-15,-6 2-5 0,2-4-3 0,-2-4 8 16,-1 1-1-16,5-3 7 0,-7 0 8 0,-2-2 9 0,-1 5 25 16,-1 3 14-16,-2 0 20 0,2 3 33 15,0 0 22-15,-2 3 8 0,0 1 7 0,0-2-7 16,4 5 7-16,-4 2 1 0,0 0 10 0,0 0 6 15,0 14 4-15,0-6-4 0,0 3-2 0,0 1-5 16,1 1-4-16,0-1-4 0,2 5-2 0,-2 0 6 16,3-5-15-16,-3 2-1 0,2-1-2 0,1-3-8 15,1 1 1-15,-1-2-3 0,1-2-6 0,-2 0-3 16,1-1 2-16,1-3-4 0,1 1 0 0,-2-4-4 16,6 0 4-16,-1-1-6 0,1-5-5 0,2 0-7 15,1-5-9-15,1 0-6 0,-1 0-5 0,-2-3-6 16,6 0 0-16,-9-2 0 0,10-5-4 0,-9 4 5 0,-3 0 2 15,-2 3 8-15,4-2 0 0,-4 6 2 16,-3-2 6-16,0 6 5 0,2 1 3 0,-1-2 15 16,-2 2 5-16,2 1-6 0,-2 1 5 0,0 3-5 15,0 0 5-15,0 0 4 0,0 0 3 0,0 0-6 16,0 13 1-16,-2-5-2 0,4-1-1 0,-2 1-6 0,-2 0 5 16,2 0-4-16,2-2-1 0,-2 0 0 0,2 0 0 15,-1-1 0-15,1-1-5 0,-2 2 3 16,1-5-1-16,-1-1 0 0,0 7 0 0,0-7 0 15,3 2 3-15,-3-2-2 0,0 0 2 0,0 0-2 16,0 0-1-16,0 0-1 0,2-13-1 0,-2 8-1 16,1 0 1-16,2-1-2 0,-2 0 3 0,2-1-2 15,-3 1 0-15,1 0 0 0,-1-3 0 0,1 2 0 16,-1 1-2-16,0-1-1 0,0 4 4 0,0-2-1 16,3 1-2-16,-3 1 2 0,0 3 2 0,0-6 0 15,0 6 3-15,1-4-4 0,-1 4-1 0,0 0 2 16,0-5-4-16,0 5 9 0,0 0 3 0,0 0 1 0,0 0 2 15,-1-7 3-15,1 7 2 0,0 0-1 16,0 0 3-16,0 0 0 0,0 0 4 0,0 0-1 16,-3-1 2-16,3 1-5 0,0 0 4 0,0 0-3 15,0 0-2-15,0 0-1 0,0 0-2 0,0 0-3 16,0 0 0-16,0 0-4 0,-12 11-2 0,8-6-1 0,1 2 2 16,-1 0-1-16,2-1 0 0,-2 3-2 0,0-1-3 15,0 1 2-15,-1-4 1 0,4 2-7 16,-2 2 3-16,2-2 0 0,1 0-1 0,-1-1-4 15,1 2 1-15,0-3 0 0,2 2-2 0,1-2-2 16,2-1 1-16,-1 1 2 0,1 3 0 0,-1-4-4 0,6 4 4 16,0-4-3-16,0 1 1 0,0 0 2 0,5-1-1 15,-5 1-1-15,3 3-5 0,-1-3 0 16,-4 2-5-16,1-2-1 0,1 2-1 0,-1-1-6 16,-5-1 1-16,3-2 5 0,-3 1-9 0,0-1 1 15,0 0-2-15,-3 1 4 0,-1-4-3 0,-1 4 2 16,1-4-2-16,-4 5 3 0,-1-2-3 0,5-3 2 0,-12 0 5 15,5 0 2-15,-1 1-4 0,-2-2-5 16,-3 1-8-16,6-3-1 0,-6 1-14 0,3-1-8 16,-1 1-15-16,1-1-6 0,0-3-27 0,4-3-21 15,-2 0 1-15,3-2-16 0,2-5-11 0,0-1 0 16,-1-1-91-16,1-2-262 0,3-1 115 0</inkml:trace>
  <inkml:trace contextRef="#ctx0" brushRef="#br0" timeOffset="67453.808">22544 4076 42 0,'7'-10'71'0,"0"3"4"15,0-2 1-15,-4 4 1 0,3-2-7 0,-2 6 12 16,3-1 0-16,-1 2 14 0,-6 0 1 0,8 7 3 16,1 2 0-16,-4 0-1 0,1 4 7 0,3 2 3 0,-2 2 3 15,-4 1-1-15,3 0 3 0,1 4 0 16,0-2-6-16,-1 4-1 0,1-5-8 0,3 5-7 16,-5-6-7-16,0 0-7 0,3-1-10 0,4 0-5 15,-5-4-7-15,-1 0-8 0,3 0-1 0,-1-1-7 16,0-7-4-16,-2 3-4 0,2-3-10 0,1-1 1 15,-3-2-14-15,2 1-18 0,1-6-22 0,3 1-34 16,-3-3-23-16,-1 0-30 0,2-3-26 0,0 1-29 16,-3-4-14-16,-5 0-136 0,-2 0-347 0,0 0 153 15</inkml:trace>
  <inkml:trace contextRef="#ctx0" brushRef="#br0" timeOffset="67616.409">22649 4124 62 0,'0'0'151'15,"-11"0"-9"-15,11 0-10 0,-6 0-15 0,6 0-12 16,0 0-11-16,0 0-4 0,0 0-1 0,0 0-3 16,0 0 0-16,0 0-11 0,0 0-2 0,30-2-9 15,-21-3-4-15,3 2-7 0,0-1-4 0,2 0-14 16,-4 1-27-16,3-1-44 0,0-1-54 0,-3 0-50 16,-4 1-78-16,0 4-236 0,0-2 105 0</inkml:trace>
  <inkml:trace contextRef="#ctx0" brushRef="#br0" timeOffset="68080.43">22875 4332 8 0,'8'-8'140'0,"1"0"-18"0,-3-1-15 15,3-2 1-15,-2 3-16 0,-2-3-11 0,2 0-7 16,-3 0-11-16,1-2 1 0,-2 2-11 0,-2-2-1 16,2 4 6-16,-3 0 18 0,1-2 12 0,-2 6-10 15,-1 1 3-15,2 2 3 0,-2-4-4 0,2 6-5 16,0 0-4-16,-11 8 1 0,8-5-1 0,-2 6-3 16,2 0-3-16,-1 4-5 0,-1 1-2 0,1 2-9 15,3 0-2-15,1-4-2 0,1 1-5 0,-1-2-4 16,0 1-7-16,4-3-2 0,-1 2-3 0,1-5-2 15,-2-2-1-15,4 0-6 0,-1-1 3 0,3-3-3 16,0 0-4-16,2-4 1 0,2-3-3 0,4-2-1 16,1-3 2-16,1 2-5 0,-2-1 3 0,6-6-3 15,-8 3 1-15,1 1-2 0,2 0 0 0,-2 2-3 16,0 3 1-16,-5-1-1 0,0 2 2 0,-1 2-1 16,2 2-1-16,-2 0-2 0,-1 9 6 15,3-4-2-15,0 3 0 0,0 4 3 0,3 1-6 0,-2 0 6 16,2 2-4-16,-1 1 4 0,-1-1-3 0,1-1-3 15,-4-1-3-15,1-3 3 0,-1 3-11 0,0-5-15 16,-3 1-31-16,2-2-35 0,1-1-43 0,-2-2-52 16,-2-1-156-16,-5 0-369 0,11 0 164 0</inkml:trace>
  <inkml:trace contextRef="#ctx0" brushRef="#br0" timeOffset="108232.246">9643 5247 57 0,'0'0'85'0,"4"-1"-12"16,-4 1 7-16,5-1-1 0,-5 1 5 0,5-3-2 15,-5 3 2-15,3-2-6 0,-3 2 5 0,0 0 2 16,4-3 2-16,-4 3-3 0,1-4 1 16,-1 4-4-16,0 0-5 0,1-5-2 0,1 2-1 0,-2 3-1 15,0-4-6-15,0 4 0 0,0-5-4 0,2 2-4 16,-2 3 0-16,-2-5-7 0,2 0-6 0,0 5 3 16,-2-5-3-16,1-1-2 0,-3 3-4 0,4-2-1 15,-4 2-1-15,4-2 4 0,-2 1-2 0,-2 0 20 16,3 1-3-16,-3-2 1 0,1 3-3 0,3 2-5 15,-5-4-4-15,0 3 1 0,5 1-8 0,-10 0-5 16,10 0 0-16,-13 4-3 0,5-2-1 0,-2 3 0 16,1 1-4-16,0 0 6 0,0 7 0 0,-5-1-4 15,4 3-1-15,3-3 5 0,-3 2-6 0,3 3-3 16,-2 7 0-16,-2-5 2 0,5 5-4 0,1-4-3 16,2 5-1-16,0 0-2 0,-1 0-1 0,4 2 3 15,1-1-6-15,-2-1 0 0,1 0 1 0,0-7-3 16,1 1 2-16,3 0-3 0,0-1 0 0,1-1-4 15,1 0 1-15,2-1 2 0,-4-3-3 0,5-4-1 16,-2 1-2-16,5 2 3 0,-3-5-3 0,1-2 4 16,3 0-2-16,-3 0 0 0,4-3-1 0,0-2 5 15,-4-1-4-15,4 0 0 0,3-4-1 0,1 0-1 16,-1-2 1-16,2-2-1 0,-1-1 3 0,3-5-3 16,-5 1 2-16,-1 0 5 0,0-1-9 0,-1-7 0 15,-1 5 2-15,1-5 0 0,-6-1 3 0,1 5 1 16,-4-1-3-16,0-6 0 0,-2-1-1 0,-3 2 4 15,-3 4 0-15,-2 3 4 0,2-1 9 0,-2 2 3 16,-5 3 8-16,1-2 5 0,1 4-3 0,-2 2 1 16,-3 0-1-16,3 5-6 0,-6 3-3 0,-2-2 1 15,-4 3-5-15,2 3-4 0,-2-1-18 0,-4 9-38 16,3 2-48-16,3-4-62 0,3-1-86 0,1 4-270 16,3-1-550-16,2-2 244 0</inkml:trace>
  <inkml:trace contextRef="#ctx0" brushRef="#br0" timeOffset="122224.159">14245 5037 64 0,'0'0'159'16,"0"0"-6"-16,0 0-15 0,0 0-14 15,0 0-11-15,0 0-11 0,-10 8-15 0,7-3-5 16,-1-1-9-16,2 3-9 0,2-2-1 0,-3 0-8 16,-1 2 1-16,3-2-9 0,-2 2-9 0,1-1-1 15,-1 2-15-15,-2-3 11 0,4 2 2 0,-2-2-1 0,2 2-6 16,-3 1-2-16,3-3-1 0,-2 0-4 16,2 2 0-16,-2-2-2 0,3 1-5 0,0-2 2 15,0 1-7-15,0-1 2 0,3-2-3 0,-2 3 1 16,3-3-6-16,0 2 0 0,1-2 6 0,0 4-5 0,3-3 4 15,-2 0-3-15,5 0-5 0,-1-1 1 0,1 0 4 16,2 1 1-16,-2 1-1 0,2-2-2 16,0 2-6-16,2 0 10 0,-1 1-6 0,-1-1 4 15,-1 1-4-15,-1-2-1 0,-1 4-1 0,0 0 5 0,-2-2 0 16,0 2 2-16,-3-2 1 0,-1 4 3 0,5-2 0 16,-8 1 2-16,2 0 3 0,-2-2 3 15,-1 4 7-15,0 1-3 0,-1 0-2 0,-3-1 8 0,-5 0-5 16,5-1 4-16,-5 7-6 0,1-7 4 15,-6 2 0-15,5-2 2 0,-1 0-1 0,-4 3-2 0,5-7-3 16,-4 3-1-16,-1-2-3 0,3-1-1 0,-4 2-4 16,3-4 0-16,1-1-2 0,-4 0-14 0,2-2-20 15,2 0-25-15,0-2-22 0,-2 0-46 0,4-3-30 16,0-3-41-16,-1-1-102 0,2-2-313 16,3-5 139-16</inkml:trace>
  <inkml:trace contextRef="#ctx0" brushRef="#br0" timeOffset="122498.301">14362 5034 93 0,'0'0'191'0,"9"-2"-2"0,-4 1-6 16,3-1-8-16,-1 0-11 0,5 0-5 0,0-1-9 15,4-2-7-15,1 2-10 0,1-4 10 0,2 4-9 16,-2-3-11-16,4-1-9 0,3-3-7 0,-7 3-9 16,4 1-12-16,2-5-3 0,-5 5-9 0,-3 1-11 15,0-1-5-15,-4 2-7 0,-3 0 3 0,1 0-13 16,-4 1-4-16,-1 1-8 0,-1-1-16 0,0-1-40 16,-1 1-49-16,-3 3-65 0,-1-7-63 0,-2 4-203 15,-1 1-441-15,-1 0 196 0</inkml:trace>
  <inkml:trace contextRef="#ctx0" brushRef="#br0" timeOffset="129725.548">18178 4971 59 0,'3'-3'112'0,"4"-2"0"0,-3 1-18 16,1-1-9-16,-1 2-1 0,2-2-6 16,1-1-5-16,1-1-1 0,-4 2-3 0,2 0-1 15,-3 0-6-15,1-2-4 0,0 3-3 0,2-3 5 0,-4 3-5 16,-1-1 3-16,1 0-5 0,0 1-9 0,-2-1-2 15,0 0-2-15,-2 0-2 0,0 0-5 0,-1-1-5 16,-2 3-5-16,2 0 1 0,-3 0-2 0,1 1-3 16,-4-1-1-16,-1 2-4 0,2 1-2 15,-3 0 3-15,-1 0-2 0,2 4-5 0,0-1 1 0,-3 1-1 16,4 0-2-16,-2 3 2 0,-1 0-5 0,3 0 2 16,0 1-2-16,2 1 1 0,0-1 4 15,1 1-1-15,2 1-8 0,-2 1 4 0,3-2 0 0,-2 1-3 16,5-2 3-16,1 0-4 0,-1-1 2 15,5 0 3-15,-3 0 7 0,1-3-11 0,1 4 2 0,1-4-1 16,3-2 3-16,2 1-5 0,-1-2 7 0,3 2-6 16,-1-2 4-16,1-2-5 0,-2-3 2 0,5 1 0 15,-3 1-2-15,1-2 1 0,-3-1-1 0,3 1 3 16,-1-1-4-16,-1-2 9 0,1-1-10 0,-3 1 0 16,0 0 4-16,0-1 0 0,0-1-1 0,0 2 1 15,-2-1 3-15,1-1-2 0,-5 1-2 0,3 0-2 16,-2-2 7-16,0 4-1 0,-1 0-1 0,-1 0 1 15,2 1 7-15,0 1 3 0,-3-2 13 0,0 5-1 16,0-2 1-16,-1 3 1 0,3-5 2 0,-3 5 1 16,3-3-5-16,-3 3 0 0,0 0-5 0,1-4 0 15,-1 4-4-15,0 0 4 0,0 0 4 0,0 16 5 16,-4-2 1-16,3 1 3 0,-2 5 0 0,2 6 0 16,0-1 13-16,-3 1-6 0,4-2 5 15,-1 3 0-15,-2-3 0 0,3 3 3 0,-1-1-3 16,-3 1 7-16,4 0-10 0,0 0 0 0,0-8-8 0,0-2 0 15,0 2 3-15,3 5-7 0,-2-4-3 0,0-3 0 16,2 0-5-16,-2-6 0 0,-1 1-6 0,5-6 2 16,-3 6 2-16,0-5-8 0,-1 0-2 0,-1-1-5 15,3 0-16-15,-2-2-38 0,0 2-49 16,-1-6-68-16,0 5-70 0,0-5-194 0,0 0-464 0,0 0 206 16</inkml:trace>
  <inkml:trace contextRef="#ctx0" brushRef="#br0" timeOffset="131170.525">9071 4930 41 0,'0'0'71'0,"0"0"3"0,0 0 4 0,0 0-2 15,0 0 6-15,0 0 5 0,0 0 3 0,0 0-4 0,0 0-6 16,0 0-1-16,0 0 4 0,0 0 2 0,0 0-1 16,0 0 3-16,0 0 1 0,0 0-6 15,0 0-5-15,-7-10 2 0,7 10-6 0,-1-4 6 16,1 4-6-16,-1-3 0 0,1 3-1 0,0 0-3 0,0 0-3 15,0 0 0-15,0 0-7 0,-3-4-1 0,3 4-3 16,0 0-5-16,0 0-6 0,0 0-1 0,0 0-5 16,0 0-4-16,0 0 0 0,0 0-5 0,0 0-2 15,0 0-2-15,0 0-5 0,0 0-1 16,0 0 1-16,0 0 3 0,0 11-1 0,-1-6-2 16,-1 7 5-16,2 4 2 0,-1 2-2 0,0 6 2 0,0 3 1 15,-1 1 0-15,2 0 3 0,0 3 0 0,-1 1 2 16,1 4-1-16,0 10 2 0,-1 5-1 0,0-5-1 15,-3 2-1-15,3-2 0 0,1-10-6 0,1-1 3 16,-1 1-4-16,0 0-5 0,0-2 0 0,1 1-4 16,5-4-2-16,-4-1 3 0,0-2 2 0,2-2-7 15,-3-2-2-15,3-7 7 0,-2 0-6 0,-1-3-2 16,2-2 1-16,-3 0 0 0,2-1-3 0,-1-2-1 16,1 1 2-16,-2-3-4 0,0-2 0 15,0 0-1-15,3-1-4 0,-3 0-1 0,2 1-3 0,-2-5-10 16,-2 6-4-16,2-6-17 0,0 0-29 0,0 0-46 15,0 0-50-15,0 0-51 0,0 0-53 0,-5-17-154 16,4 6-455-16,1-5 201 0</inkml:trace>
  <inkml:trace contextRef="#ctx0" brushRef="#br0" timeOffset="132457.163">8980 4873 91 0,'-9'-1'148'0,"9"1"-16"0,0 0-10 16,0 0-13-16,0 0-8 0,0 0-10 0,0 0-4 15,0 0-14-15,0 0-5 0,0 0-4 0,0 0-13 16,0 0-3-16,0 0-3 0,0 0-1 0,0 0-4 16,0 0 3-16,0 0-12 0,0 0 0 0,23 3-2 15,-14-3 0-15,-1 0-6 0,7-2 3 0,-2 1-7 16,8 0 1-16,0-3-3 0,8 0 5 0,-2 1 0 15,5-1-3-15,-5 0 2 0,9-1-1 0,-2-1 0 16,5 3 2-16,0-1-3 0,3-2-1 0,11 2 4 16,-3-1-4-16,4 0 0 0,-14 2-3 0,14-3-3 15,1 3 2-15,-17-2-4 0,18 0 0 0,-3 3-5 16,-3-4 3-16,2 2-3 0,4-1-3 0,-6 3 3 16,1-5 5-16,-11 4-6 0,11-1 1 0,-15 1 0 15,3-1 10-15,-4 1-12 0,0-1 2 0,-4 1-2 16,-1 1-4-16,-2-1 3 0,-2 1-5 0,-5 2 6 15,-2-1-3-15,-1 1 1 0,-5-2 2 0,-3 4-2 16,4-5-3-16,-5 3 4 0,1-2 1 0,2 0-5 16,-5 0-1-16,2 1 3 0,1-1 0 0,-2 2 1 15,-1-1 0-15,0 0 0 0,2-2 1 0,-2 3 1 16,-1-2-1-16,0 1-2 0,1 0 3 0,-7 1-3 16,11-3 0-16,-8 3 0 0,-3 0 0 0,5-3 0 15,-5 3 1-15,0 0 2 0,0 0-4 0,10-1 4 16,-10 1 8-16,0 0 0 0,4-1 5 0,-4 1 4 15,0 0 0-15,0 0 3 0,0 0 2 0,0 0 1 16,0 0 2-16,0 0-2 0,0 0 1 0,0 0-4 16,0 0 0-16,0 0 1 0,0 0-5 0,0 0 0 15,0 0 0-15,0 0-1 0,5 6 0 0,-5-3 5 16,0 3 2-16,0 1 0 0,4 2 2 0,-4 1 3 16,1 3 1-16,-1 3-3 0,3 1 8 0,-2 9 2 15,0-3 1-15,3 4 0 0,-2 1 4 0,0 1 2 16,3 3 0-16,-5-1 5 0,4 4-4 0,-7-1 1 15,3 1 1-15,3 14-3 0,-3-3 0 0,-3 4 3 16,6-1-6-16,-6-13-1 0,7 12-3 0,-4-14-5 16,4 3 2-16,-4-4-4 0,4 1-2 0,-4-1-2 15,0-3 0-15,5 3-2 0,-5-3 2 0,4 0-2 16,-3-2-5-16,2-3-7 0,-2-4 4 0,-1-1-4 16,0-1 0-16,4 0-3 0,-3 1 0 0,0-3 0 15,0 2 1-15,-1-4-3 0,2-1 3 0,-2 0-4 16,1-4 2-16,-1 2 0 0,0-2-3 0,0-1-1 15,0 1 0-15,0-5 2 0,3 3-3 16,-3-4 0-16,1 1 1 0,-1-5 1 0,0 9-1 0,0-8-1 16,0-1 3-16,-1 5-6 0,1-5 2 0,0 4 0 0,0-4 2 15,0 0 1-15,-3 4-1 0,3-4 7 16,0 0-7-16,0 0-2 0,0 0-1 0,0 0 2 16,0 0 2-16,0 0-4 0,0 0 1 0,0 0-7 15,0 0 2-15,0 0 1 0,-14-5 1 0,14 5-1 16,-6-4-7-16,2 2 2 0,4 2 0 0,-8-3-1 15,3 1 1-15,0-2-5 0,0 3 5 0,0-1 2 16,-3-2-7-16,-1 3-3 0,-1-1 0 0,-2 1-4 16,1 0-1-16,-4 0-2 0,-3 2-6 0,-3-1-1 15,-2 0 3-15,-6-1-6 0,-3-1-3 0,-3 5 5 16,2-3-4-16,-1 0 1 0,-6 2-2 0,2 1 2 0,-13 1 1 16,11-2-2-16,-15-1 5 0,2 6 2 15,0-3 0-15,-1 1 4 0,1 0 2 0,-2 0 4 16,-4 0 2-16,0-3 4 0,2 6-4 0,-1-1 3 15,3-2 3-15,-1 3 3 0,2-2 1 0,4 4 3 16,10-5 3-16,0-3 6 0,2 3 3 0,4 0 0 0,-3 2 0 16,8-2 4-16,1-1 3 0,9-3-1 0,-4 1-2 15,11 1-3-15,0-3 6 0,1 1-4 16,2 3-3-16,2-2 4 0,7-2 0 0,-12 2-7 16,8-2 3-16,-1 1-3 0,5-1-1 0,0 0 0 15,0 0-1-15,-13 2 0 0,13-2 0 0,0 0 2 16,0 0-2-16,0 0-1 0,-9 0 3 0,9 0-2 15,0 0 0-15,0 0-2 0,0 0 1 0,0 0 0 16,0 0-3-16,-7-5 1 0,7 5-2 0,-2-7-4 16,2 7-8-16,-5-6-27 0,0 4-41 0,0-1-55 15,1-2-74-15,-2 1-284 0,-1 1-531 0,0-1 236 0</inkml:trace>
  <inkml:trace contextRef="#ctx0" brushRef="#br0" timeOffset="135636.349">20832 5039 44 0,'0'0'104'0,"4"-5"-8"0,-2 2-2 0,-2-1-5 16,0-1-1-16,0 5 1 0,2-8-9 0,-2 1 8 16,1 3-18-16,-1-1 1 0,0-1-2 0,0 2 1 15,-1-8-5-15,-1 7-6 0,0-5 3 0,-2 3-8 16,2 2-4-16,-4-3 3 0,2 2-4 0,-2-1 1 15,0 2-4-15,-2-2-1 0,-1 2 0 0,1 2 0 16,-3-1-4-16,-1 4-2 0,2 0 5 0,-3 0-9 16,-3 5 0-16,-2-1 3 0,1 7-6 0,-1-2-1 15,1 3 3-15,-1 6 1 0,0 4 0 0,4-5-3 16,1 6 0-16,1 4-1 0,2-1 1 0,2 5-3 16,0 1-1-16,5-3 2 0,0 3-5 0,2-1-1 15,5 2 1-15,2-3-5 0,1 0-2 0,3-4-3 16,0 0 0-16,5-5-2 0,-4-4 7 0,3-3-7 15,2-3 1-15,6-2-10 0,-3-1 0 0,7-1-1 16,-4-7-1-16,6-3 0 0,0-4-4 0,-1-3-5 16,1-2-7-16,-3-2-8 0,2-5-7 0,-4 2-2 15,0-2-8-15,-4-1-3 0,2 0-3 0,-3-1 0 16,-4-3 4-16,-2 2-3 0,-1-2 0 0,-1 0 1 16,-6 6 1-16,3-6-5 0,-3-2 8 0,-1-2-3 15,-1 1 4-15,0 2 3 0,-1-2-2 0,-2-1 11 16,-1 5 0-16,0 2 3 0,1 4 7 0,-1 0 6 15,0 5 5-15,-2-1 16 0,2 4 7 0,-1 0 9 16,1 4 18-16,2-2-4 0,0 4-2 0,0-2-5 16,0 5-4-16,-5-2-5 0,5 2 5 0,0 0-1 15,-4 15 3-15,2-3 7 0,-1 6-8 0,1 2 2 16,-1 6 0-16,1 5 7 0,0-2-4 0,1-2 1 16,-1 3 3-16,2 2 4 0,0-1-1 0,0-5 0 15,2 4 0-15,-1-2-3 0,2-4-1 0,-2-4-6 16,4 6 0-16,-2-2-3 0,1-5 5 0,1-2-12 15,-1-2 0-15,-1-4-4 0,5 1-4 0,-4-3 0 16,0 0-4-16,5-2-2 0,-3-1 0 0,3 1-1 16,0-5-1-16,1 0-3 0,-2-5 0 0,5-1-4 15,-3-3-2-15,4-3-7 0,3 1-8 0,-5-4-8 16,2-1-6-16,-2-2-5 0,0-1-5 0,-1-6 2 0,2 2 1 16,-5 1 3-16,0 3 5 0,-3-1 2 15,-1 0 3-15,0 6 3 0,-1-3 1 0,1 1 3 16,-6 4 5-16,4 1 8 0,-2 3 12 0,2-3 14 15,-2 7 6-15,0-4-3 0,-6 2-3 0,6 4-1 16,0 0 1-16,0 0-2 0,0 0-1 0,-1 19-1 0,1-7 1 16,-2 2-3-16,4 2-1 0,-1 0 2 15,-1 4 1-15,0-3-2 0,-1-1 1 0,2 3-4 16,1 1 0-16,2 0 3 0,1-4-8 0,0 0 0 16,-1-4-1-16,1-2-2 0,-3 1 1 0,1-4-2 15,1 0-2-15,1-2 3 0,-1 0-4 0,0 0-1 16,0 1 0-16,2-5 3 0,-6-1-10 0,14-4-2 15,-5-2-13-15,3-1-6 0,-1-5-10 0,2-2-6 16,1-3-3-16,-4 2-9 0,1-2 7 0,0 0-2 16,-2 1 9-16,1-1 7 0,-5 2 0 0,3 1 8 15,-4 5-2-15,-2 1 7 0,-1 3 6 0,2 0 2 0,-2 0 5 16,1 1-4-16,-2 4 8 0,0 0 6 16,0 0 6-16,0 0 4 0,7 11 1 0,-5-4 0 15,0 3 0-15,1 2-1 0,1-3 1 0,-1 8-3 16,0-1 0-16,2 0 2 0,0-3-4 0,-1-3 0 15,2 3-1-15,-1-3-2 0,2-2 1 0,-1-1-2 0,2-2-1 16,2-2 0-16,-1 1-2 0,3-7-1 0,-1 1-4 16,6-5-8-16,-1-3-3 0,0-1-19 15,5-6-10-15,-4 4-8 0,2-6-4 0,-2-1-1 16,2 0 0-16,-4-2-2 0,-6 6 9 0,-2-8-8 16,3 7 6-16,-8-2 2 0,2 0 13 0,-4 3 5 15,-1 6 5-15,-2-3 18 0,2 6 24 0,-3 2-3 16,3-2 11-16,-5 2 7 0,2 1 4 0,-3 3 7 15,4 1-4-15,3 0 1 0,-11 2 0 0,5 3-6 16,0 0 4-16,1 1-4 0,3 2 4 0,-4 0-13 16,5 1 2-16,-1-1 4 0,2 4-9 0,-2-1-3 0,2-1-3 15,2 1-4-15,0 0 3 0,1-3 0 0,1 1-3 16,0 1-2-16,5-2 0 0,-3 1 0 0,-1-2-1 16,3 0-2-16,0 1 3 0,-1-1-5 0,1-1 2 15,1 2 4-15,0-3-6 0,0 2 2 16,-1-2-2-16,-4-1 2 0,3 0 1 0,-4 0-3 15,4 1 0-15,-3 0-1 0,1-1 1 0,-1-1 0 0,0 0-3 16,-4-3 5-16,3 7-2 0,-3-2-2 0,0-5 1 16,-4 9-1-16,-1-4-1 0,2 0 0 15,-3-2 2-15,-3 1-1 0,4 1 1 0,-2-4 3 16,0-1-4-16,1 2 2 0,-1 1-7 0,-1-2-5 16,8-1-9-16,-13 0-14 0,13 0-19 0,-14-4-25 15,9 1-31-15,3-3-26 0,0 0-27 0,-2-1-95 16,4-1-279-16,0-1 124 0</inkml:trace>
  <inkml:trace contextRef="#ctx0" brushRef="#br0" timeOffset="136280.02">21942 4885 208 0,'0'0'203'0,"0"-4"-20"0,0 4-9 16,0 0-12-16,0 0-4 0,-1 15-4 0,1-4-12 15,-5 6-5-15,5 1-8 0,-1 1-7 0,-1 8-2 0,2-2-5 16,-2 1-5-16,0-1-4 0,1-1-7 16,1 1-4-16,1 3-7 0,1-10-13 0,0 8-7 15,-2-8-3-15,3 7-8 0,0-7-3 0,-1-2-5 16,1 1-9-16,-1-1-2 0,3-4-4 0,0-2-1 16,-1-1-5-16,0-1-3 0,1 1-8 0,-1-6 0 15,1 0-3-15,3 0 0 0,-1-2-2 0,-7-1-8 16,18-2 5-16,-9-1-5 0,0-4-1 0,5-5-6 15,-1 1-11-15,2 1-15 0,-3-6-10 16,1 2-8-16,-5-3 3 0,0 1 5 0,-1 4 2 0,-2-2 3 16,-3 3 5-16,3 1 8 0,-3-1-4 0,-1 3 5 0,0 2 6 15,-1 0 5-15,0 1 4 0,0 2 4 0,-2 1 0 16,2 2 3-16,0 0 1 0,0 0 5 0,-9 11 1 16,5-5-1-16,3 4 6 0,-3 2-2 15,3-1-2-15,-2 1 6 0,2 6-6 0,-2-3 1 16,3 2-2-16,0 0 1 0,0-6-5 0,0 1 4 0,3 5-5 15,1-6 1-15,-2 1-2 0,2-5-2 0,0-2 1 16,3 0-1-16,-2 0 0 0,3-2-1 16,-1-2-2-16,0-1 2 0,5-4 8 0,-1-1-9 15,3 0-1-15,-2-5-2 0,-2 2 2 0,8-3-2 16,-6-4-3-16,3 1-2 0,-5-1-6 0,1 1-2 0,-2-1 3 16,0 1 2-16,-5 4 1 0,1-2 3 0,2 3-3 15,-4-1 4-15,0 5 1 0,0-2-1 16,-1 2-2-16,2 2 1 0,-1 1 4 0,-3 2-1 15,10 2 3-15,-5 0-1 0,1 4 0 0,3 3 4 16,1 1 1-16,1 2-2 0,0 1 2 0,-1-2-4 0,3 5 3 16,-1-1 0-16,-1-1 2 0,1 1 0 0,-1-4-1 15,-2 3-1-15,1-6 0 0,-2 0 0 0,1-3 4 16,-1 3-5-16,-3-5-2 0,1 1 2 16,2-3-2-16,-3 0 4 0,-5-1 2 0,14-4-6 0,-5 1 3 15,-1-6-6-15,-1 4-30 0,-2-7-31 0,3 2-41 16,-2-7-45-16,2 0-36 0,-5-1-29 0,-3 2-116 15,-3-5-360-15,1 3 160 0</inkml:trace>
  <inkml:trace contextRef="#ctx0" brushRef="#br0" timeOffset="136566.58">21866 5107 92 0,'10'-3'177'0,"8"2"-9"0,0-7-3 0,11 4-9 16,-1-4-5-16,8 0 0 0,-3-1-1 0,6-3-3 16,15-3-10-16,-5 0-12 0,-13 5-8 15,14-4-12-15,-16 5-14 0,-2-1-7 0,-4 3-7 0,-5 2-11 16,-7-1-6-16,-3 2-4 0,-1 2-9 0,-4-1 0 15,-2 3-7-15,2-3-17 0,-8 3-20 0,5 0-33 16,-5 0-34-16,0 0-37 0,0 0-47 0,-18 10-44 16,9-4-125-16,-3-2-344 0,7-1 153 0</inkml:trace>
  <inkml:trace contextRef="#ctx0" brushRef="#br0" timeOffset="137343.025">23032 4908 141 0,'0'-4'138'0,"0"4"-7"0,4-5-6 16,-4 5-2-16,-2-7-7 0,2 7-7 15,0 0-1-15,2-5-3 0,-2 5 1 0,0 0-1 16,0-2-8-16,0 2-3 0,0 0-4 0,0 0-6 0,0 0-5 15,0 0 11-15,0 0-8 0,0 0-9 0,0 0 6 16,0 0 5-16,0 0-1 0,2 17-4 0,0-6-4 16,-2 6-2-16,6-1-3 0,-4 6-2 0,1 1 2 15,5 3 1-15,-3-1-1 0,-1 1-4 0,5-2 0 16,0 5-1-16,-1-3-2 0,-2-1 0 0,4-1 3 16,-2-9-7-16,-3 5 0 0,2-4-2 0,-1 1-3 15,-4-5 3-15,5 3 0 0,-5-4 5 0,2 0 0 16,-1 0-4-16,-1-6-1 0,0 1-3 0,0 0-2 15,-2-1-4-15,0-2-3 0,5 2 4 0,-4-2-7 16,-1-3 1-16,2 6-7 0,-2-3-5 0,0-3 3 16,0 0-7-16,0 0-9 0,0 0-29 0,0 0-53 15,0 0-64-15,0 0-100 0,0 0-115 0,-12-13-240 16,12 1-631-16,0 0 280 0</inkml:trace>
  <inkml:trace contextRef="#ctx0" brushRef="#br0" timeOffset="147677.588">9835 6331 90 0,'2'-3'95'0,"2"-1"-10"0,-1 1-4 16,-2-1-8-16,3-1 7 0,0 2-2 0,-3-2-1 16,4 0 0-16,-2 1-2 0,1-1-4 0,-1-2 1 15,1 4 3-15,0 0 5 0,-4-1 0 0,2 0 6 16,-2 4 3-16,3-5-2 0,-3 5-4 0,4-1 4 16,-4 1-5-16,3-2 2 0,-3 2-7 0,0 0-4 15,0 0-11-15,0 0 0 0,0 0-4 0,-8 8-9 0,4 0-5 16,-4 2-5-16,2 0 2 0,0 2-7 15,-2-2-4-15,3 2-4 0,-4-5 1 0,5 4-8 16,-1 0-2-16,1-1 0 0,0-3 0 0,0 3-3 16,3-2-2-16,-3-3 0 0,4 3-4 0,0-3-2 0,0-2-2 15,4 3-2-15,-4 0 3 0,4-3-5 0,1 1 1 16,-1 1 1-16,1-4-1 0,5 0-1 0,-5 0 5 16,7 1-3-16,-1-2-2 0,1 0 3 15,-1 0-1-15,3 0-1 0,-3 2-2 0,1-1-1 16,-2 1 2-16,0 4-4 0,4-3 2 0,-5 2 3 0,0 0 4 15,-1 0-4-15,0 2 1 0,-3-2 2 0,2 3 0 16,-3-2 0-16,-2 2 1 0,3-1 0 0,-5 2 1 16,0-1-1-16,0 1-3 0,0 0 6 15,0-3 0-15,-5 2-1 0,-1 0 0 0,3 1 1 0,-3-1-2 16,-1 0 0-16,-3-1 1 0,0 1-1 0,1 0-2 16,-4-2 3-16,3 1-3 0,0-2 2 15,-3 0 0-15,0 0-3 0,0-3-1 0,0-2 2 16,0 3-3-16,0-2-6 0,1-2-4 0,-2 1-20 15,1-3-27-15,2-2-29 0,-1-2-37 0,5 0-27 0,-3-2-36 16,4-2-158-16,1 0-371 0,0-4 165 0</inkml:trace>
  <inkml:trace contextRef="#ctx0" brushRef="#br0" timeOffset="147967.52">9938 6193 20 0,'0'0'208'0,"0"0"-11"0,0 0-10 0,0 0-19 0,5-2-11 16,-5 2-17-16,0 0-15 0,0 0-10 0,0 0 1 16,8 0 0-16,-3 0 1 0,-5 0-10 0,12-3-5 15,-6 1-7-15,4 0-7 0,-1 1-7 16,2-1-6-16,0-1-3 0,3 0-9 0,-1-1-11 0,1 3-1 15,-1-2-6-15,-2 1-3 0,1-1 0 0,-3 1-9 16,2-1-6-16,-6 3-1 0,2 0-4 0,-1-3-5 16,-1 2-2-16,-5 1-14 0,8 0-20 15,-8 0-32-15,0 0-38 0,0 0-38 0,0 0-46 0,6-1-205 16,-6 1-408-16,0 0 180 0</inkml:trace>
  <inkml:trace contextRef="#ctx0" brushRef="#br0" timeOffset="154025.676">14237 5910 17 0,'0'0'81'0,"0"0"-1"0,0 0-3 0,0 0-1 0,4-2-10 15,-4 2-2-15,0 0 1 0,0 0-5 16,1-4-1-16,-1 4 1 0,0 0-1 0,0 0-4 0,0 0 1 16,0 0-4-16,0 0-2 0,0 0-3 0,0 0-4 15,0 0-10-15,0 0 4 0,0 0 4 16,0 0-6-16,0 0-8 0,0 0 0 0,0 0-3 15,0 0-3-15,0 0-6 0,0 0-1 0,0 0 10 0,0 0-15 16,0 0 3-16,0 0-5 0,0 0 2 0,0 0-1 16,0 0-3-16,0 0 4 0,0 0 3 0,0 0 4 15,0 0-7-15,0 0-4 0,0 0-1 16,0 0 1-16,0 0-1 0,0 0-1 0,0 0-5 0,0 0 5 16,0 0 9-16,0 0-15 0,0 0 4 0,0 0 1 15,0 0 0-15,0 0-4 0,0 0 4 0,0 0-2 16,0 0 1-16,0 0-5 0,0 0 7 0,0 0-2 15,0 0 7-15,0 0-10 0,0 0-1 0,0 0 5 16,0 0-2-16,0 0 10 0,0 0-11 0,0 0 1 16,0 0 1-16,0 0-4 0,0 0-4 0,0 0 5 15,0 0 1-15,0 0 0 0,0 0 1 0,0 0-4 16,0 0 6-16,0 0-4 0,0 0 5 0,0 0-2 16,0 0-3-16,0 0 1 0,0 0 1 0,0 0-1 15,0 0 0-15,0 0 5 0,0 0 1 0,0 0-8 16,0 0 4-16,0 0 1 0,0 0-8 0,0 0 9 15,0 0-3-15,0 0 1 0,0 0-2 0,0 0 13 16,0 0-12-16,0 0-5 0,0 0 3 0,0 0 3 16,0 0-10-16,0 0 8 0,0 0 3 0,0 0-4 15,0 0 2-15,0 0-7 0,0 0 11 0,0 0 0 16,0 0-6-16,0 0 4 0,0 0 0 0,0 0-5 16,0 0-1-16,0 0 0 0,0 0-3 0,0 0 13 15,0 0-12-15,0 0-8 0,0 0-17 0,0 0-11 16,0 0-26-16,0 0-35 0,0 0-102 0,0 0-220 15,0 0 98-15</inkml:trace>
  <inkml:trace contextRef="#ctx0" brushRef="#br0" timeOffset="158602.108">14286 5946 30 0,'0'0'106'16,"0"0"-14"-16,3-4-4 0,-3 4-8 0,0 0-8 0,4-4-11 15,-4 0-5-15,0 4-3 0,0 0-2 0,3-3-6 16,-3 3-1-16,5-4-2 0,-5 4-4 0,0 0 4 16,2-3 1-16,-2 3-1 0,3-4 1 15,-3 4-5-15,2-3 2 0,-2 3-1 0,0 0 0 0,0 0 7 16,3-4 0-16,-3 4-1 0,0 0-4 0,0 0-2 15,0 0 1-15,0 0 1 0,0 0 0 0,0 0-1 16,0 0-5-16,0-5 5 0,0 5-3 0,0 0-1 16,0 0 1-16,0 0-5 0,0 0-9 0,0 0 3 15,0 0-3-15,-9 12 1 0,3-6-6 0,2 0 5 16,-2 5-1-16,0-3-1 0,-1 5 3 0,1 0-3 16,-1 3 4-16,2 2-1 0,0 0 2 15,1 1-5-15,0 0 1 0,-2 8-3 0,3-7 2 0,3 4-2 16,0 0-4-16,0 2 1 0,0-9 3 0,4 2-5 15,1 0-2-15,-2-2 3 0,3-2 0 0,-1 1-2 16,0-5-1-16,3-1-1 0,2 4 0 0,-3-6 1 16,3-1 1-16,0 1-5 0,0-4 0 0,-1 0-4 15,1 1 6-15,3-4-1 0,-1 2-7 0,-1-4 7 16,2-1 0-16,0-1-4 0,-2 1 2 0,-3-3-2 16,11 0-3-16,-10-2 2 0,4 0-2 0,-3 0 3 15,2-1-4-15,-2-1 3 0,-4-1 0 0,1 1-3 16,0-1 2-16,-1 0-1 0,-2-1 0 0,0 0 5 15,-1 0-1-15,-5 2-2 0,4 0 1 0,-4 2 1 16,-3-2-2-16,0 3 1 0,-2-4-3 0,2 6 3 16,-6-1-3-16,-3 3 3 0,0 0-3 0,-7 4 1 15,0-1-3-15,-6 5-16 0,-5 2-24 0,-2 3-33 16,4-1-57-16,5 2-56 0,-3 0-161 0,1 0-375 16,5-1 167-16</inkml:trace>
  <inkml:trace contextRef="#ctx0" brushRef="#br0" timeOffset="165877.412">18147 5941 35 0,'0'0'96'0,"0"0"-10"0,0 0-3 0,0 0 5 16,0 0-1-16,0 0-10 0,0 0 1 0,0 0-6 15,0-5 10-15,0 5-8 0,0 0-12 0,0 0-3 16,0 0-8-16,0 0 3 0,0 0-1 0,0 0-7 15,0 0 1-15,0 0-5 0,0 0 1 0,0 0 1 16,0 0-8-16,0 0-7 0,0 0 3 0,-9 10-2 16,7-7-2-16,-5 8-5 0,3-3 2 0,-2-1-2 15,0 3-1-15,2 0-2 0,-4-2-2 0,4 0-2 16,-2 2 1-16,1 1 0 0,2-2-4 0,-2-1-2 16,1-2 1-16,3 4-1 0,-3 0-2 0,2-3 1 15,2 2-9-15,-2-4 9 0,4-2-1 0,0 8 1 16,-2-7-8-16,0 2 7 0,4 1-5 0,-3-4 0 15,3 0 3-15,1 1-5 0,2 0-2 0,3 0 3 16,-1-1 2-16,1-1 1 0,2-2-4 0,-2 2 1 16,11-4 0-16,-2 1 3 0,0-1-2 0,0-2 0 15,1 3 3-15,1-4-6 0,-1 1 0 0,-2 1-2 16,0-2-4-16,0 0-14 0,0-1-10 0,-2 5-13 16,-3-2-13-16,-2-1-19 0,1-1-17 0,-2 1-20 15,-3 3-33-15,-2-2-72 0,-2-2-233 0,-1 1 103 16</inkml:trace>
  <inkml:trace contextRef="#ctx0" brushRef="#br0" timeOffset="166243.609">18224 5975 157 0,'0'0'164'0,"-3"-4"-9"16,3 4-26-16,-2-2 3 0,2 2-21 0,0 0-9 16,0 0-13-16,0 0-6 0,0 0-6 15,0 0-7-15,-5-3-2 0,5 3-6 0,0 0 9 0,0 0 4 16,0 0-1-16,0 0 4 0,5 17 1 0,-4-8-3 16,0 2 0-16,0 1 2 0,-1 7-1 0,2 5-1 15,-2-5 0-15,0 10-5 0,0-4-1 16,0 1-2-16,1 0 1 0,-1-1-3 0,0 1-3 15,0 0-6-15,1-3-3 0,1-3 4 0,-2-2-9 0,0-1-4 16,2-2-1-16,-2 2-6 0,0-5-4 0,2 1 2 16,-1-2-7-16,1-1-4 0,0 2-6 15,-2-4 1-15,2-1-6 0,-2-1 3 0,2 1-3 16,-2-3-8-16,0 0-7 0,0 1-21 0,0-3-33 0,0-2-40 16,-2 6-66-16,2-6-74 0,0 0-204 0,0 0-475 15,-13-6 209-15</inkml:trace>
  <inkml:trace contextRef="#ctx0" brushRef="#br0" timeOffset="168130.552">17760 5711 28 0,'0'0'135'0,"-6"-4"-7"16,6 4-14-16,-3-4-7 0,3 4-7 15,0 0-10-15,-4-3-7 0,4 3-7 0,0 0-9 16,0 0-10-16,-2-3 8 0,2 3-13 0,0 0-8 16,0 0 1-16,0 0-4 0,0 0 2 0,0 0-5 0,0 0 7 15,0 0 11-15,-2 12 6 0,-1-1 0 0,6 5-4 16,-4 2 4-16,-1 7-1 0,-1 2-1 16,0 3 5-16,5 0-1 0,-2 4 2 0,-3-2-1 15,2 5-1-15,1-2-2 0,1 11-7 0,-1-10-3 0,-3 0-1 16,7-1 1-16,-8-1-2 0,4 0-4 0,0 1-2 15,-2-6-4-15,1-1-2 0,-2-1-6 0,1-1-3 16,2-7-9-16,-3-2 5 0,3 2 0 0,-1-9-1 16,0 2-7-16,-1-2-3 0,2-2 1 0,0-2-5 15,-1 0 4-15,0-1-8 0,1-1 2 0,-3-2-2 16,3-2-4-16,0 0-13 0,0 0-28 0,0 0-29 16,0 0-30-16,0-19-31 0,7 2-18 0,-1-2-22 15,-3-9-26-15,1 2-136 0,-2-4-358 0,-1 0 158 16</inkml:trace>
  <inkml:trace contextRef="#ctx0" brushRef="#br0" timeOffset="168996.561">17642 5724 143 0,'0'0'149'0,"-2"-3"-11"0,2 3-15 15,0 0-11-15,0 0-23 0,0 0 4 0,-6 0-7 16,6 0-9-16,0 0-10 0,0 0 2 0,0 0-8 16,0 0-7-16,0 0-3 0,0 0-1 0,0 0-11 15,25 3 4-15,-17-3-3 0,3 1-4 16,0-1 0-16,9-1-3 0,1 1 4 0,7-5-1 0,1-2-4 16,3 2 2-16,6-2 1 0,-1-1-5 0,15-4 1 15,0-4-5-15,0 6-1 0,-1-2-3 0,-1-3 0 16,6 3-4-16,-3 4-4 0,-1-3 5 0,-14 3-6 15,1 0 0-15,-2 2 1 0,15-5-6 0,-19 5 0 16,1-1 4-16,1 2-3 0,-3-2-2 0,1 1-2 16,-12 2 2-16,6-1-1 0,-7 2-3 0,-1-1 2 15,-6 1-4-15,-1 0 3 0,-1 0-9 0,-3 0 11 16,-2 2 4-16,1 1-6 0,-2-2 1 0,0 0-2 16,-5 2 5-16,5 0 4 0,-5 0 2 0,0 0 1 15,10-3 4-15,-7 3 2 0,-3 0-3 0,0 0-4 16,0 0 0-16,7-2-2 0,-7 2-1 0,0 0-3 15,0 0 0-15,0 0 0 0,4 4-1 0,-3-1 2 16,2 0 2-16,1 6 6 0,-2-2 0 0,1 4 2 16,0 5 2-16,2 3 6 0,0 6 3 0,1 6 2 0,-2-1-3 15,2 1 5-15,2 2-1 0,-2 1 1 16,-2-2-6-16,2 5 4 0,1-2-3 0,2 11-1 16,-4-10-2-16,1-2-4 0,2-2 5 0,-3 2-2 15,3-3 0-15,-2 1-1 0,3-3-6 16,-2-3 2-16,-2 1-1 0,1-3-2 0,-1-4 1 0,2 4 2 15,-5-5-3-15,2-4-1 0,0 2 1 0,-1-1-5 16,-1-4 4-16,-2 1-5 0,3-4 2 0,-1 3-1 16,-2-4 1-16,1-2-2 0,1 0 2 0,-2 0-2 15,0 0 3-15,0-4-5 0,1 2 0 0,-1-4-1 0,0 6 0 16,0-2 1-16,0-4 2 0,0 0 6 16,1 4-6-16,-1-4-2 0,0 0 2 0,0 0 0 15,-2 2 0-15,2-2-1 0,0 0-4 0,0 0 1 16,-12 0-6-16,12 0 5 0,-14 0-4 0,9 0 0 15,-8 0-2-15,3 2 0 0,-4-2-4 0,-4 2 3 0,0 0-4 16,-4 1 3-16,-4-1-4 0,-4 2 0 16,-1-2 8-16,-4 5-10 0,-1-2 1 0,-2 0 1 15,-1 2-3-15,1-3 0 0,-14 4 3 0,-1-1 7 16,2-1-8-16,-3 0-1 0,3 1 2 0,-1 1 0 0,-3-3 1 16,4 2 1-16,0-1 1 0,1 2-5 0,9-3 4 15,1-1 1-15,-12 1 8 0,14 1-3 0,-2-4-1 16,3 3 4-16,1 0 1 0,4-5 2 15,4 2 2-15,0 2-3 0,5-4 3 0,8-2-1 16,-3 2 4-16,4 0 6 0,2 0 3 0,6 0-5 0,-2-1 3 16,3 1 0-16,5 0-6 0,-9-1-1 0,9 1-4 15,-10 0-1-15,10 0-2 0,-4-2-3 0,4 2-2 16,0 0-18-16,-6 0-22 0,6 0-35 0,0 0-42 16,0 0-58-16,0 0-58 0,-7-2-231 15,7 2-503-15,0 0 223 0</inkml:trace>
  <inkml:trace contextRef="#ctx0" brushRef="#br0" timeOffset="171437.622">20757 5971 43 0,'4'-1'125'0,"2"-1"-3"0,-3-2 2 0,1 3-4 16,1-2-11-16,-1-1-1 0,3-3-4 0,-1 4-6 16,-1 0-6-16,-1-4 0 0,0 0-3 0,0 3-10 15,0-1-2-15,-3-1-1 0,1 0-6 0,-1 1 4 16,2-1-6-16,-3 1-2 0,0-1-6 0,-4 1 1 16,-1 0-9-16,1 0-3 0,-2 4-6 0,-3-2-1 0,-1 1-6 15,-2 2-2-15,-2 4-5 0,-2 1-2 16,-1 0 3-16,-2 2-7 0,1 4 2 0,-1 1 0 15,-2 6 2-15,2 1-1 0,4 5-2 0,-2-1 1 16,7 4 1-16,0 3-5 0,2-1 4 16,3 3-4-16,2 2-3 0,1-5-1 0,4 1 0 0,2 0 0 15,2-3-2-15,4 1-4 0,-2-2-1 0,4-5-3 16,3 0 0-16,-2-6 1 0,1 0-2 0,4-3-2 16,0 0 0-16,0-3 4 0,1-4-3 0,0-2-4 15,2-4-2-15,2-1-2 0,4-9-1 0,-3 1-12 0,5-5-11 16,-6-2-13-16,0-1-17 0,0 0-13 15,0-6-5-15,-2 2-6 0,-5-2-6 0,0-3-11 16,-2 1 5-16,-5-3-7 0,1-1 6 0,-3 3 13 16,-3-4-3-16,0 5 24 0,-4-3 3 0,0 0 10 15,0 3 10-15,0 6 6 0,0 1 27 0,-4 4 17 16,4 3 9-16,0 0 6 0,-4 3 9 0,4 2 18 0,-1 1 2 16,-1 1-4-16,2-1-10 0,0 2-4 15,0 4-2-15,0 0 8 0,0 0 9 0,-2 17 0 16,4-5 4-16,-4 8 3 0,2 6-2 0,-2 1 2 0,4-1-3 15,-2 1-2-15,0 1 4 0,0 0-3 16,2 3-8-16,1-6-5 0,1 6-3 0,-4-7-4 0,4 3-2 16,-1-9-5-16,1 2-4 0,-3-5 0 15,4 1-6-15,-1-3 2 0,-2-3-3 0,2 2-6 16,-1-4 2-16,-1-2-4 0,2 1-2 0,1-2-3 0,-1-2 3 16,1-1-5-16,0 0 2 0,-5-2-3 0,13-7 1 15,-5 1 0-15,-1-4-1 0,1-3-1 0,4-1 1 16,-5 2-5-16,0 0 4 0,-1-3 1 15,0 6 3-15,0-1-6 0,-1 0 4 0,-3 5-5 16,2-2 1-16,-1 4 0 0,-1-1-4 0,0 1-3 16,-2 3 10-16,6 0-1 0,-6 0 1 0,8 3 0 15,-6 1 0-15,3 1-1 0,-1 4-1 0,0-1 1 0,1 5 1 16,1-6 0-16,-2 5 0 0,1-1-2 16,2-2-1-16,-3 0 2 0,3 1-2 0,-2 0-3 0,3-3-1 15,-4-3 3-15,2 0 0 0,1-1-1 0,0-2 3 16,2-1 0-16,-1-4-5 0,1-2-1 0,2 1-8 15,3-7-10-15,2 0-8 0,-6-2-8 0,4-1-3 16,-4-2 1-16,-1 2 6 0,-2 1-1 16,-1-1 5-16,0 5 9 0,-2 2 1 0,0 1 3 0,-2 1 6 15,1-1 1-15,-2 2-1 0,1 2 1 0,-1-1-1 16,-1 4 11-16,0 0 3 0,0 0 9 0,4 15 4 16,-4-9-2-16,1 6 0 0,0 0-1 0,-1 1 2 15,0-1-5-15,2 0 3 0,1 0-3 0,-1 0-5 16,-1-3 4-16,3 0-3 0,-2-2-1 15,1-2 1-15,1 1-5 0,0-3 0 0,1 0-1 0,1-3 2 16,-6 0-3-16,15-8 2 0,-6 1-1 0,4 0-5 16,-1-5 1-16,-1-3 2 0,2 3-3 0,-3-6-11 15,0 2 3-15,-3-4-6 0,2 3 3 0,-3-1-2 16,-1 0 6-16,0 2 4 0,-2 5-3 0,-1 0 7 16,1-2 2-16,-3 9-3 0,0-1 0 0,1 0 1 15,1 0-3-15,-2 5 5 0,2-1-2 0,-2 1 5 16,0 0 3-16,5 8-1 0,-2 0-4 0,0-1 5 15,3 4-1-15,-3 1 0 0,4 2-2 0,1 2 3 16,-2-2 0-16,3 1-1 0,0-1-3 0,-3-4 0 16,4 2-1-16,-4-2-1 0,1-1 2 0,-3 1 0 15,1-7-3-15,-1 3 3 0,1 0 2 0,-4-1 1 16,-1 0-3-16,-1-1-4 0,-4-1-7 0,1 2-3 16,-1-1-5-16,-1-2-9 0,-1-1-4 0,-5 0-2 15,1-1-15-15,0-2-17 0,-2-2-9 0,3 1-17 16,-1-1-6-16,2-3-12 0,1 0-2 0,-1 1-4 15,1-6 2-15,-1 3-3 0,7-3 14 0,-5-3 5 16,3 0 8-16,3 3 7 0,1-1 3 0,0-4 12 16,1 0 4-16,2-3 5 0,1 3 1 0,0-1 13 15,1 0 7-15,1-4 18 0,3 5 14 0,-1-3 9 16,0 4 17-16,0 1-1 0,2 0 23 0,-1 0 15 16,2 1-3-16,-2 5 13 0,-3-1 16 0,-1 3 15 15,0 1 3-15,-1 1 6 0,0 1 5 0,0 2-9 16,-2 0-1-16,1 0 26 0,-3 2 14 0,0 0 10 15,10 6 6-15,-5-2 1 0,-1 4 0 0,2 1-1 16,-2 3-2-16,0 6-7 0,-1-1-4 0,3 2-13 16,-1-1-4-16,1 1-8 0,-2 1-12 0,4-2-7 15,-3-1-10-15,0-2-4 0,3 4-10 0,-2-2-7 16,2-2-5-16,-3-3-11 0,2 0-3 0,-1-4-6 16,0 1-3-16,1-1-4 0,-1-2-7 0,3 1-10 15,-3-4 0-15,1-1 0 0,0 1-6 0,0-3-4 16,2 0-4-16,2-3-1 0,1-2-13 0,-1 1 2 15,3-5-10-15,2 1 0 0,-4-4-16 0,2 2-10 16,-2-1 1-16,3 0 2 0,-2-1-1 0,-4 5 4 16,1-1 6-16,0-3 4 0,-3 1 3 0,-1 3 3 15,1-1 1-15,-3 3 0 0,1 0 5 0,-3 1-1 16,2-1 1-16,-1 0 4 0,-2 3 5 0,1-1-1 0,-2 3 2 16,2-4-2-16,-2 4 4 0,0 0 3 15,5-5 0-15,-5 5-1 0,0 0 4 0,0 0-3 16,1-3-2-16,-1 3-2 0,0 0 3 0,0 0 0 15,-6-5 4-15,6 5 1 0,-3-4-3 0,3 4-5 0,-4-6 4 16,0 5-1-16,2-2 0 0,2 3 2 0,0 0 0 16,-8-3-2-16,6 1 3 0,2 2-2 15,0 0-4-15,-7-4 2 0,6 1 1 0,1 3-2 16,0 0 3-16,0 0-2 0,0 0 1 0,0 0-1 16,-6 0 0-16,6 0 1 0,0 0 0 0,0 0-2 0,0 0 1 15,0 0-2-15,0 0 0 0,0 0 1 0,0 0 1 16,0 0 2-16,-4 8 4 0,4 0 3 15,-2 2 0-15,1 1 0 0,0 5-1 0,0 0 5 16,1 4-5-16,1-1-1 0,-1 0-1 0,1-1 1 16,2 1 0-16,1-3 4 0,-1-3-4 0,1 3-5 0,4 0 1 15,-3-7-3-15,0 1 0 0,3-2-2 16,-2 3 0-16,3-6 1 0,-2-2-3 0,0-3 0 16,5 0 0-16,-1-2-3 0,1-1-3 0,-1-5 2 0,3 1-4 15,0-10-3-15,-2 4-5 0,4-3-4 0,-7 2-5 16,2-1-3-16,0-2 4 0,-2 3 4 0,-1-1 1 15,-3 4 1-15,-1 2 3 0,-1 0 5 0,0 5 0 16,-2-2 0-16,0 1 1 0,3 1 0 16,-1 3 0-16,-3 1 3 0,5-1 2 0,-5 1 1 0,7 4 3 15,-2-1 1-15,3 6-1 0,-1-4 7 0,-1 7-2 16,2-6-2-16,-1 5 5 0,1-3 1 0,-3 4-3 16,4-4 2-16,-1 0 0 0,2 1-1 0,-2-2 0 15,-2 0 3-15,3 0-3 0,0-3 2 0,-4 0-5 16,3-3 4-16,-3 2-5 0,5-6 1 0,-2 3-6 15,1-4-9-15,1-1-20 0,-2 0-23 0,1-3-35 16,-2-1-37-16,-2-3-46 0,-1 2-39 0,-1-6-231 16,-4-2-483-16,-5-1 213 0</inkml:trace>
  <inkml:trace contextRef="#ctx0" brushRef="#br0" timeOffset="171628.123">21725 6002 27 0,'-17'2'248'0,"1"-2"-5"0,6 0-2 16,1 3-18-16,4-3-26 0,-2 0-22 0,7 0-18 15,0 0-15-15,0 0-15 0,0 0-14 0,15-9-10 16,3 1-11-16,9-4-11 0,3 2-10 0,3-3-27 16,3 0-41-16,12-9-49 0,1 5-62 0,0-3-53 15,1 2-168-15,-1 2-357 0,-11 4 159 0</inkml:trace>
  <inkml:trace contextRef="#ctx0" brushRef="#br0" timeOffset="188644.417">22952 5917 14 0,'-6'0'78'0,"6"0"10"0,0 0-8 0,0 0-4 0,-10-2 4 16,10 2-5-16,0 0-2 0,-6-1 8 0,6 1 8 16,0 0-11-16,0 0 4 0,0 0 7 15,0 0-5-15,-5-1 5 0,5 1-4 0,0 0 3 16,-6-3-8-16,6 3 8 0,0 0-3 0,0 0-7 0,0 0-5 16,0 0-4-16,0 0-10 0,-3-2-2 0,3 2-2 15,0 0-7-15,6-8-8 0,-3 5 1 0,-1 1-4 16,4-1-3-16,-3-1-1 0,-3 4-3 15,7-5 2-15,-2 3-4 0,1-1-3 0,-1 0-3 16,2 2 4-16,-1-3-8 0,1 0 0 0,4 3 1 0,-2-2-2 16,1 2 0-16,1 1-7 0,-3 0-1 15,4 0 1-15,-2 0-1 0,-1 1 1 0,-1 2-2 0,-1-1 1 16,0 1-1-16,-2-2 0 0,-1 3-5 16,2 0 8-16,-3 0-2 0,-2-1-4 0,3 2 3 0,-4 3 1 15,-4-3-2-15,0 4 0 0,-2-1 2 0,-1 0-5 16,1 1 2-16,-7-1-2 0,4-1-1 0,0 1 3 15,-1-1 0-15,-1 0-1 0,2-2-3 0,-1 0 2 16,2 2-3-16,3-4-1 0,-2 1 1 0,3-1-9 16,1-1-3-16,-1 1 3 0,1 0-2 0,1-1 2 15,2-2 0-15,-3 4-4 0,2 0 3 0,1-4-2 16,2 5-1-16,-2-5 7 0,8 1-3 0,-2 1 4 16,1-1 0-16,3 1 0 0,-2-1 2 0,1 0 2 15,2 0-5-15,2-1 2 0,-2 2 2 0,2 0 1 16,1 1-2-16,-2-2 0 0,3 2 2 0,-2 2-3 15,-1-1 2-15,1 4-3 0,-1-6 6 0,-1 5-5 16,-2-1-2-16,-1 1 3 0,-1 1-2 0,-3-4 0 16,0 1-1-16,-1 3 4 0,-3-3-1 0,0 3 2 15,-1 0 0-15,-5-2-1 0,-2 3 0 0,0 0-4 16,-4-2 7-16,0 2-4 0,-2-2 3 0,-3 2 0 16,0-2 2-16,6-1-4 0,-7 0-1 0,0-1 4 15,-1 1-2-15,4-2 0 0,-2 0 0 0,4-1-2 16,3-1 6-16,-5-2 1 0,4 2 4 0,-1-1 1 15,0-1 0-15,1 0 7 0,2-1-1 0,0-1 10 16,1 2-3-16,0 0 1 0,1-2 8 0,-1 2 2 16,3-3 1-16,0 1 3 0,-3 1 0 0,8 1 1 15,0 0-7-15,-9 0-3 0,9 0 0 0,-5-1-4 16,5 1-2-16,0 0-5 0,0 0-2 0,-8 0-5 16,8 0-3-16,0 0 1 0,0 0-1 0,0 0-4 15,-3-3-15-15,3 3-30 0,0 0-59 0,-8-1-74 16,8 1-89-16,-9 0-147 0,1-1-444 0,-2-1 196 15</inkml:trace>
  <inkml:trace contextRef="#ctx0" brushRef="#br0" timeOffset="194601.647">9762 7249 5 0,'-3'-5'168'0,"3"5"-5"0,0-4-14 0,0 4-16 16,-1-4-15-16,1 4-8 0,0 0-9 0,0 0-10 0,0 0-9 16,0 0-5-16,0 0-10 0,0 0 4 0,0-4-4 15,0 4 4-15,0 0-4 0,0 0 0 0,0 0 4 16,0 0-1-16,0 0-1 0,3-4 0 15,-3 4 2-15,0 0-4 0,0 0-3 0,0 0-4 0,0 0-4 16,0 0-3-16,0 0-8 0,0 0 1 0,0 0-10 16,0 0-3-16,0 0-4 0,0 0-2 0,0 0 2 15,0 0 3-15,0 12 9 0,0-3-5 0,2 3 5 16,-2-1-2-16,2 4 1 0,0 2-2 0,-2 0 0 16,0-2-3-16,1 2 2 0,1 0-6 0,-2-1 1 15,2 1-6-15,3 0-1 0,-5-8 0 0,2 4-2 16,0-2-4-16,-1 0 8 0,-1-2-14 0,4 0 3 15,-4-2-3-15,2-1-6 0,-1 1 4 0,1-2-2 16,1 1-2-16,-3 0 3 0,1-3-1 0,1 2-3 16,-1-3 1-16,-1 2-4 0,0-4-3 0,0 0-3 15,2 6-10-15,-2-6-25 0,0 4-29 0,0-4-34 16,0 5-40-16,0-5-53 0,0 0-247 0,0 0-476 16,0 0 210-16</inkml:trace>
  <inkml:trace contextRef="#ctx0" brushRef="#br0" timeOffset="195210.243">10057 7345 50 0,'0'0'200'0,"0"0"-10"16,0 0-15-16,0 0-16 0,0 0-16 15,-10-3-13-15,10 3-12 0,0 0-16 0,0 0-9 0,0 0-9 16,0 0-10-16,0 0-7 0,0 0-4 0,10-8-8 16,-5 6-4-16,2-1-9 0,-1 2 0 0,4-5-6 15,-2 4-5-15,0-2 1 0,1 1-1 0,-1 1-1 16,4-4-4-16,-3 5 1 0,4-1 0 0,-5 0 2 15,4 1 3-15,0 1-2 0,-2 0-1 0,3 0-2 16,-2 0-1-16,-6 3-6 0,2-2 1 0,4 2-2 16,-3 2-2-16,-3-3 0 0,4 2 1 0,-3 3 0 15,-2 0 2-15,0 1 0 0,-3 2 4 0,-2 2-4 16,-3 4-1-16,-1 1-2 0,1 0-2 0,-10 0-3 16,3 5-1-16,-1-6-2 0,-1 1 6 0,-6 2-6 15,8-2 2-15,-2-3-4 0,-2-3 1 0,2 1 1 16,3 0-2-16,2-3-6 0,1-4 1 0,1 0 2 15,1 0 2-15,0-1-5 0,4 2 6 0,-2-4-4 16,3-2 1-16,0 7-1 0,4-3-1 0,0-2 2 16,-4-2 2-16,12 3 1 0,-4-3-1 15,5-2 1-15,1 1 0 0,4 0 0 0,0-1 0 0,0-1 0 16,0 0-1-16,3-3 3 0,1 3-1 0,-3-2 0 16,4-2 4-16,-2 3 2 0,-2 0-2 0,1 0 4 15,1 1-2-15,-2-1-2 0,-4 1 4 0,-2-1-2 16,-3 3-3-16,3-2-2 0,-4 2 0 0,1-2-2 15,-5 3 1-15,-1-1-1 0,-4 1 1 0,9-2 0 16,-6 1-3-16,-3 1 0 0,0 0-1 0,7-4 0 16,-7 4-3-16,0 0-16 0,7-1-29 0,-7 1-49 15,0 0-82-15,0 0-48 0,0 0-174 0,0 0-431 16,0 0 191-16</inkml:trace>
  <inkml:trace contextRef="#ctx0" brushRef="#br0" timeOffset="198956.957">14340 7074 41 0,'0'0'127'0,"-1"-4"-3"0,1 4-12 0,0 0-10 0,0 0-10 15,0 0-8-15,0 0-3 0,1-5 0 0,-1 5-2 16,0 0-2-16,0 0 4 0,0 0 6 15,0 0-5-15,-1-6-4 0,1 6-3 0,0 0-1 16,-2-2-1-16,2 2-4 0,0 0 1 0,0 0 1 0,0 0-3 16,-2-5-2-16,2 5-4 0,0 0-2 0,0 0-7 15,0 0-3-15,0 0-7 0,0 0-2 0,0 0-14 16,0 0 0-16,4-2-9 0,-4 2 4 0,9-5-2 16,-4 3-2-16,8-1 0 0,-3-2-3 0,3 3-1 15,1-4-3-15,5 0 0 0,-2 1 0 0,1-1-2 16,2 0-4-16,2 1 2 0,0 0-2 0,-1-1-2 15,-3 2 2-15,1-1-1 0,2 0 1 0,-2 1-2 16,0 1-1-16,-2-1 0 0,-2 3 2 0,-3 0 1 16,-2-3 0-16,1 3-7 0,-4-1 5 0,1 1 1 15,-1 2-5-15,-1-2 3 0,-6 1-5 0,7 0 4 16,-2-3 2-16,-5 3 2 0,0 0-5 0,7-1 4 0,-7 1 1 16,0 0-2-16,6-1 1 0,-6 1-2 15,0 0-4-15,0 0 8 0,0 0-2 0,0 0 4 16,0 0-4-16,0 0 3 0,0 0 0 0,0 0 0 15,5 5-2-15,-5-5 2 0,-3 5-4 0,1 2 5 16,-4 5-4-16,-2 2 1 0,1 3 0 0,0 0 1 0,-2 3 4 16,0 5 1-16,-3 0 0 0,1 0 2 0,2 0-2 15,-1 1 4-15,1-2-1 0,1 0 1 16,2 1 0-16,-1-7-5 0,1-1 2 0,1 0 2 16,5-2-3-16,-3-2-1 0,2-1 1 0,-3 1 0 0,4-2-3 15,0 0 2-15,0-1 0 0,0-2-4 0,0-1-2 16,0 0 8-16,0-2-6 0,0 0-3 15,4-1 3-15,-4 2-4 0,0-2-1 0,0-4-3 16,0 5-6-16,0-5-7 0,1 4-9 0,-1-4-25 0,0 0-29 16,0 0-36-16,0 0-32 0,0 0-19 0,0 0-23 15,-14-11-157-15,10 6-373 0,-1-4 165 0</inkml:trace>
  <inkml:trace contextRef="#ctx0" brushRef="#br0" timeOffset="199240.898">14363 7244 113 0,'-7'-3'198'0,"3"2"-3"0,0 0-10 0,4 1-15 0,-6-3-15 15,3 2-19-15,3 1-14 0,0 0-10 0,0 0-13 16,7-11-6-16,3 8-11 0,3-1-9 0,7-3-1 16,-1 0-2-16,-1 5-8 0,2-6-5 0,9 3 3 15,-2 1-1-15,-2-3-2 0,3 1 0 0,0 1 3 16,3 0 1-16,-2-1-2 0,-2 0-2 0,-6 3-4 15,6-2-5-15,-1 1-3 0,-3 1-3 0,-5-2-3 16,-6 5-4-16,1-2-6 0,-1-1-2 0,-3 2 5 16,0-2-10-16,-1 3-1 0,-2 0-2 0,-2-3-4 15,-4 3-3-15,8 0 3 0,-8 0-4 0,5-2-7 16,-5 2-15-16,0 0-34 0,0 0-50 0,1-4-67 16,-1 4-49-16,-2-5-191 0,-2 2-435 0,1-1 193 15</inkml:trace>
  <inkml:trace contextRef="#ctx0" brushRef="#br0" timeOffset="206314.629">18331 6958 69 0,'0'-5'150'0,"0"2"-9"0,3-2-7 16,-3-1-21-16,1 0-9 0,-1 1-10 0,4-2-4 15,-3 2-10-15,0-1-5 0,-1-1-6 0,1 2-4 16,-1-3 0-16,0 5 0 0,-1-4-8 0,1 0 11 16,-2 2-3-16,-2-2-4 0,3 4 1 0,-3-1-4 15,0 0-3-15,-4 3-6 0,2-2-3 0,-5 3-2 16,-1 0-6-16,-1 4-1 0,-7 1-1 0,-1 5-4 15,-5-1-2-15,0 2 1 0,3 3-2 0,4-2 0 16,-4 4-2-16,5-7 0 0,-1 4 0 0,7 0-2 16,-4-4-3-16,4 4-7 0,-1-2 5 0,8-2 0 15,-4 2 0-15,4-3-5 0,2 3-2 0,1-3 1 16,1 1-1-16,1-3-2 0,1 1-3 0,0-1 1 16,4-2 0-16,-1 3-4 0,3-2 0 0,2-2 2 15,2-2-2-15,-1 0-2 0,4-2 2 0,-1 0 1 16,6-2-1-16,-2-2-3 0,3-2 2 0,1 2-1 15,-2-5 0-15,-1 3 2 0,0-2-2 0,2-1 0 0,-3-1-2 16,-2 0 1-16,-1 2 0 0,0-2 0 0,-1-1-1 16,-4 0 3-16,1 2-2 0,-2 3 4 15,-3-3-5-15,2 2-2 0,-1-3 6 0,-2 6 1 16,-1-1 8-16,0 0 10 0,0 4 8 0,-2-3 2 16,2 0 5-16,-1 2-5 0,-1-1-5 0,0 2 0 0,-1 2-5 15,0 0 5-15,3-5-8 0,-3 5-8 16,0 0 3-16,0 0-5 0,3 12 2 0,-3-1 3 15,1 0 3-15,-2 8-1 0,-2-1 3 0,3 3-1 16,-1 3 3-16,-1 0 1 0,1 1-2 0,0 2 13 0,-4-3-11 16,5 2-3-16,0-5 0 0,-1-3 9 0,-2 1-13 15,6-2 4-15,-6-1-4 0,3 2-2 0,0-7 4 16,0 2 2-16,0-3-4 0,0 0 0 16,0-4-1-16,0 1-2 0,3-1 1 0,-6-2-1 0,3 3-3 15,0-4 6-15,0-3-6 0,0 7-1 0,0-7-4 16,0 4-2-16,4-1 13 0,-4-3-12 0,0 0-1 15,0 3 1-15,0-3-3 0,0 0-5 0,0 0-20 16,0 0-46-16,0 0-58 0,-12-6-73 0,10 2-57 16,-4-2-211-16,-1-1-506 0,3-1 225 0</inkml:trace>
  <inkml:trace contextRef="#ctx0" brushRef="#br0" timeOffset="208180.824">13861 6829 110 0,'0'0'184'0,"0"0"-12"15,-4 3-6-15,4-3-16 0,0 0-14 16,0 0-8-16,0 0-13 0,0 0-9 0,0 0-13 0,0 0-8 16,0 0-4-16,0 0-7 0,0 0-5 0,6 4-10 15,-6-4-2-15,0 0-8 0,0 0-2 0,0 0 0 16,0 7 14-16,0-1-2 0,1 1 5 0,-2 4-1 15,-1 2 6-15,2 5 1 0,-2 1 0 0,0 7 1 16,-1 2 0-16,0 5 1 0,-3 0-7 0,1 0-4 16,-2 12-1-16,2-11 0 15,3 1-2-15,-4-1-6 0,1-2-1 0,2 0-3 0,-1-3-5 0,0 0-3 16,0 0-4-16,0-5-4 0,2-4-3 0,0-1-5 16,2-1 1-16,-1-2-4 0,0-3-2 0,1-2-1 15,0-4-5-15,0 3-1 0,0-3 3 0,0 0-4 16,0-1-6-16,0-5-11 0,0 6-10 0,-3-3-10 15,3-4-25-15,0 1-28 0,0-1-41 0,0 0-42 16,0 0-33-16,7-9-36 0,-5-1-188 0,-2-1-453 16,4-2 200-16</inkml:trace>
  <inkml:trace contextRef="#ctx0" brushRef="#br0" timeOffset="209475.678">13758 6832 75 0,'0'0'127'0,"0"0"-1"16,0 0-14-16,0 0-1 0,0 0-17 0,0 0-5 16,0 0-6-16,0 0-7 0,0 0-3 0,0 0-3 0,0 0 0 15,9 0-14-15,-9 0-1 0,0 0-4 16,10 0-2-16,-10 0-5 0,10 0 2 0,-3 0-10 16,-7 0 4-16,12 0-5 0,-3 0 2 0,2-3 1 15,3 2 2-15,0 0 0 0,4-1-9 0,3-2-1 0,7 0 0 16,3 2-1-16,0-5-4 0,1 2-2 0,6 0 1 15,0-2-3-15,-1 0 4 16,18-3-11-16,-3 0 3 0,1 0-3 0,1 3-3 0,-1-1 4 0,-4 1-4 16,3-2 0-16,-12 4-4 0,0 2 6 0,-1-1-11 15,0-1 2-15,-4 2-3 0,1-1 3 0,-3 0 3 16,-5 2-4-16,-1-2 2 0,-5 2 1 0,0 1-1 16,-2-1 0-16,-2 0-6 0,-4 2 6 0,-1-3-2 15,2 0 0-15,-3 2-1 0,-1-2-3 16,1 2-3-16,-1 0 8 0,-5-2-1 0,1 3-3 0,-1-2 1 15,1 2-2-15,-7 0 4 0,8 0-1 0,-8 0-2 16,7 0-2-16,-7 0 6 0,5-2-5 0,-5 2 3 16,0 0-1-16,9-1-1 0,-9 1 1 15,0 0 2-15,0 0 0 0,0 0-2 0,0 0 3 0,8 0-3 16,-8 0 5-16,0 0-7 0,0 0 4 0,0 0 3 16,0 0 0-16,0 0 9 0,0 0 2 0,0 0 5 15,0 0-2-15,0 0 8 0,0 0 5 0,0 0-5 16,0 0-2-16,0 0-5 0,0 0 3 0,0 0-7 15,0 0 0-15,0 0 0 0,0 0 1 0,0 0-2 16,0 0 1-16,0 0 0 0,0 0-1 0,0 0 1 16,3 3 2-16,-3-3 1 0,0 0 5 0,3 2-4 15,-3-2-6-15,0 0 1 0,4 3 4 0,-4-3-4 16,5 2 6-16,-5-2-2 0,3 6 5 0,-2-2 0 16,0-2-5-16,2 2 0 0,1 1-2 0,-3 1 1 15,0-1 0-15,3 0-1 0,0 3 1 0,0 0 0 16,2 2 5-16,-2 3-2 0,1 1-1 0,4 3 8 15,-6 4 6-15,7 4-2 0,-4 0 4 0,-1 2 5 16,-1 2 4-16,3 3 0 0,-1 0-2 0,-1 2-8 16,-2 1 2-16,3-2 0 0,-3 3-4 0,2 10-2 15,-3-13-2-15,2-1-1 0,-2-3-2 0,0-2-6 16,2 1 4-16,-2-2-3 0,-2-1-5 0,0-5 0 0,3-3-1 16,-2 3-4-16,-1-2 0 0,3-1 2 0,-1 1-7 15,-2-7 3-15,0 0-3 0,3 2 2 16,-3-2-2-16,0 0-3 0,2-3 3 0,-2 2-1 15,2-5 1-15,-2 4 1 0,2-5-5 0,-2 2 0 16,0 1 0-16,0-2-3 0,0-5 4 0,0 7 12 16,0-7-4-16,0 5-9 0,0-5-6 0,0 5 5 15,0-5 1-15,0 0-1 0,0 0-5 0,2 4 3 16,-2-4 9-16,0 0-11 0,0 0 3 0,0 0 0 16,3 6-1-16,-3-6 4 0,0 0-5 0,0 0-1 0,0 0 2 15,0 0 1-15,0 0-3 0,0 0 5 0,0 0-6 16,0 0 12-16,0 0-10 0,0 0-1 15,0 0-2-15,0 0-1 0,0 0-1 0,0 0 1 16,-14-12-4-16,14 12 2 0,-6-4-4 0,3 1-2 0,-2-1 1 16,0 4-5-16,-6-2-5 0,0 0 1 0,-1 2-1 15,-6 0-3-15,-4 0-3 0,0 2-10 0,-7-1-7 16,-3 3-1-16,-3-4 1 0,2 5-3 0,-4-1 6 16,-2 0 0-16,-18 0 3 0,7 3 4 15,-1 0 2-15,0-2 5 0,0 2 2 0,-1-1 2 0,2 1 4 16,-3-2 3-16,1 3 1 0,12-3 1 0,-13 2 1 15,1 1 5-15,0-2-2 0,0-3 0 16,0 7 0-16,2-6 5 0,9 2 0 0,-9 0 1 16,9-2 2-16,5 1 2 0,-2-2 2 0,5-1 2 0,-2 1-1 15,8-1 3-15,3 1 4 0,2-3 1 0,10 0-2 16,-8 0 3-16,9-1 0 0,0 1 6 0,3 0-3 16,0 0-2-16,8 0 0 0,-8 0 0 0,8 0-1 15,-7 1 7-15,7-1-7 0,-8 0 0 0,8 0-6 16,0 0 2-16,-5 0 3 0,5 0-4 0,0 0-3 15,-5 1 1-15,5-1 1 0,0 0 0 0,0 0-3 16,0 0 2-16,0 0 0 0,0 0-3 0,0 0 3 16,0 0-3-16,0 0 3 0,0 0-13 0,0 0-10 15,0 0-31-15,0 0-48 0,0 0-50 0,-15-2-59 16,11 2-244-16,4 0-488 0,-12-2 215 0</inkml:trace>
  <inkml:trace contextRef="#ctx0" brushRef="#br0" timeOffset="211115.593">20744 6850 90 0,'0'0'197'0,"4"-1"-17"0,-4 1-4 0,0 0-17 16,0 0-13-16,2-5-13 0,-2 5-14 0,0 0-7 15,3-3-14-15,-3 3-11 0,0 0-10 0,0-5-1 16,0 5-3-16,-3-7-3 0,3 7 4 0,0-7 1 15,-4 2 0-15,3 3 1 0,-3-2-1 0,3 0-5 16,-4 0-3-16,-3 1 2 0,2-2 0 0,-1 3-2 16,2-1-3-16,-6-1-6 0,0 4 1 15,1 0-8-15,-2 3-2 0,1 1-7 0,-8 2-1 0,2 0-1 16,0 4-2-16,-5 4 0 0,4 6-4 0,0 2 5 16,3 2-7-16,-3 5-6 0,4 0-3 0,-3 2 9 15,8 0-10-15,-1 5-4 0,0-1 1 0,7 11-4 16,-1-11 0-16,8-1-7 0,-2-2 12 0,1 0-10 15,5-3-3-15,3-5 2 0,-3-4-1 0,6 2-4 16,-1-8 0-16,6 5-3 0,-2-6 0 0,2-2 0 16,-1-1-2-16,4-5-3 0,4 3-3 0,3-7-5 15,1-2-25-15,-2-6-16 0,4 1-29 0,-1-6-29 16,-2 0-26-16,-3-2-35 0,3-5-11 0,-1-2-15 16,-3-3-9-16,-5 3-149 0,-1-4-386 0,-2-1 172 15</inkml:trace>
  <inkml:trace contextRef="#ctx0" brushRef="#br0" timeOffset="211965.672">21029 6834 11 0,'-4'-10'164'0,"1"1"-3"16,1-2 6-16,0 6 1 0,1-1-9 0,-1 1-13 15,0 3-8-15,2 2-5 0,0 0-12 0,-11 13-3 16,10-2-8-16,-2 8-3 0,-3 5-5 0,3 1-4 16,2 3-7-16,-3 5 2 0,4 0-3 0,-1 0-4 15,-1 2-3-15,4 11-5 0,-1-12-6 0,-1-4-3 16,0 2-7-16,0-3-3 0,0 0-5 0,2 1-1 0,0-1-12 15,0-12 5-15,0 2-7 0,-2-2-7 0,5-2-4 16,-3-5-2-16,1 2 1 0,1-2-8 16,-1-1 0-16,1 0 4 0,0-3-13 0,-1-1 1 0,1-1-2 15,1-3-4-15,0 1-2 0,-5-2-4 0,11-7-12 16,-2 1-9-16,-2-5-13 0,5-2-5 0,-3 0-12 16,0-5-6-16,3-9-7 0,-5 2-1 15,1 0 4-15,1 0 7 0,-4 0 1 0,0 2 10 16,-2 5 0-16,-2-2 10 0,3 4 10 0,-3 5 6 0,2 0 10 15,-3 2 10-15,1 1 12 0,-1 4-3 0,0-1 1 16,0 0 2-16,0 5-9 0,3-3 7 0,-3 3 7 16,0 0 0-16,5 13 5 0,-3-4 1 0,1 4-4 15,1 2 4-15,-3 1-4 0,3 3 2 0,-3-1-6 16,4-1 4-16,-2 2-2 0,1-2-1 0,1-1-3 16,-2 0-3-16,3-3 4 0,-4-1-7 0,0-3 0 15,0 0 0-15,3 0-4 0,-2-3-2 0,1-2 1 16,3 1-4-16,-3 1 3 0,1-4-2 0,0-1-1 15,-5-1-1-15,13-3-8 0,-7-5-3 0,3 0-9 16,-2 1-6-16,4-3-4 0,-2-3-5 0,0-2-7 16,1 0-5-16,-2-2 1 0,1 0 7 0,-5 0 5 0,6 3 0 15,-5-2 4-15,-4 6 7 0,3-2 3 16,0 4 8-16,-3 0 4 0,-1 3 6 0,4 0-2 16,-4 3 0-16,0 2 8 0,4-5 8 0,-4 5 8 15,0 0 7-15,6 9 5 0,-4-2-5 0,0 0 0 0,-2 3-2 16,4 1-1-16,-1-4-4 0,-2 6-2 15,3-5 1-15,-2 2-3 0,2-2-3 0,0-1-3 16,1 0-1-16,-1-2-2 0,1-3-3 0,0 4 2 16,0-4 1-16,2 2-2 0,-1-4-3 0,2 0-1 0,2-4-1 15,-2 1-1-15,2-2 1 0,1-2-1 0,-2-3-6 16,4-2-2-16,-1 1-3 0,0-5-14 16,-3 4 1-16,2-6-2 0,-4 2-2 0,3 0-1 15,-2 1 1-15,-4-2 3 0,1 6 4 0,-2-1 6 0,0 2 3 16,0 4 6-16,-2-1 8 0,-1 2 6 0,3 1 8 15,-3-1 2-15,0 5-5 0,0 0 5 0,0 0-3 16,0 0 9-16,0 0-1 0,-3 21-2 0,3-11-5 16,0 2 0-16,3 1-2 0,-1 2 0 0,1 2-2 15,3-1-2-15,-2-2-4 0,5 4-5 0,-1-1 3 16,-1-3-4-16,0-2-3 0,2-2-4 16,1 4-1-16,-1-7-1 0,-2 3-2 0,0-4 2 0,-2 1 1 15,1-2 0-15,-2-1 1 0,-1 0 0 0,2-2 5 16,-3 1 1-16,0 0 0 0,-2-3-1 0,0 0-2 15,-4 5 2-15,4-5 1 0,-12 2-6 0,5 0 3 16,-4-1 1-16,-1-2-5 0,-2-1-5 0,-1 2-3 16,-1-2-14-16,-2 1-13 0,-1-1-16 0,5 0-24 15,1-2-29-15,0 1-33 0,4-2-40 0,0-2-100 16,3 0-308-16,2 0 136 0</inkml:trace>
  <inkml:trace contextRef="#ctx0" brushRef="#br0" timeOffset="212705.088">21835 6852 79 0,'-1'-6'136'0,"-1"1"-2"16,1 0-4-16,1-2-8 0,0 5-7 0,0 2-6 16,0-7-5-16,0 2-3 0,0 5 0 0,-1-3 1 15,1 3-4-15,0 0-1 0,0 0 1 0,0 0 0 0,0 0 0 16,-6 20 1-16,3-9 3 0,2 6-6 16,-4 10-2-16,3-2 2 0,2 4-7 0,0 1-1 15,0 1-6-15,4 1-3 0,-1-1-6 0,-2 0-10 16,2 0-4-16,3-3-5 0,0-1 2 0,-2-3-14 15,1-6-2-15,-1 3-2 0,2-1-3 0,2-6-5 0,0 1-5 16,-3-4-4-16,3-1-4 0,0-2 1 0,0 0-3 16,0-3-3-16,1-1-1 0,2-1-1 0,-3-4-4 15,2-1-4-15,0-3-12 0,3 1-6 16,-4-5-14-16,9-2-8 0,-8-1-7 0,0-2-7 0,-2-4-9 16,0 4-3-16,-2-4-4 0,-1 0 3 0,-2-4 11 15,-2 6 9-15,-1 0 1 0,0 5 8 0,0-2 14 16,-4 3 15-16,3 1 13 0,0 0 12 15,-2 1 3-15,-2 4 10 0,1-1-3 0,3 4-8 16,1 1 7-16,0 0 4 0,-13 6-2 0,8 1-3 0,0 2-2 16,0 3-2-16,1-1 1 0,0 6-3 15,0 0-3-15,4 1-1 0,-2-1-4 0,2 0 2 16,2-1-2-16,1 0-4 0,-2-2 0 0,0-5-1 0,2 3-1 16,5-4 0-16,-6 0-4 0,6 0 1 0,-6-1-1 15,5-4-3-15,-2 0 1 0,0 0-2 0,4-3 1 16,-9 0-4-16,14-7-6 0,-5 3-8 0,1-3-3 15,0-2-7-15,1-3-5 0,3-1-5 0,-4 1-4 16,1 1 7-16,0-4 5 0,-4 6 0 0,1-2 4 16,0 1 1-16,1 1 4 0,-3 2 2 0,-3 1 4 15,3 2 0-15,0 1 2 0,-1 2 4 0,-1-1-4 16,1 1 4-16,-5 1 9 0,13 6-1 0,-8-2 3 16,0 1 7-16,4 4 2 0,-1-1-6 0,0 3 4 15,-1-3-4-15,2 1 1 0,-1 1 2 0,1-2-4 16,-2-1 0-16,1 0-1 0,1 0 0 0,-1-2 3 15,-2-2-5-15,1-1 6 0,0-1-5 0,5-3-1 0,-3-2-4 16,3-1-1-16,-3-2-12 0,6-3-25 16,-3-2-27-16,1 0-31 0,1-2-34 0,-4-1-28 15,0 1-173-15,-2 0-364 0,-3-2 162 0</inkml:trace>
  <inkml:trace contextRef="#ctx0" brushRef="#br0" timeOffset="212989.622">21790 7052 250 0,'-9'1'262'0,"4"2"-26"0,0-2-31 16,-1 1-15-16,5 0-16 0,1-2-17 0,0 0-18 15,0 0-10-15,25 1-10 0,-6-6-12 0,8 1-6 0,4-1 2 16,-1-3-7-16,5 2-5 0,-1-6-1 0,5 3-10 15,-2 1-5-15,1-1-4 0,-5-1-12 16,-1 3-5-16,0-1-7 0,-4 0-5 0,-9 3-8 16,-3 0-11-16,-6 1-17 0,0 0-16 0,-2 4-20 0,-3-2-11 15,-5 2-26-15,8 0-34 0,-8 0-39 0,0 0-38 16,0 0-50-16,0 0-130 0,0 0-388 16,0 0 173-16</inkml:trace>
  <inkml:trace contextRef="#ctx0" brushRef="#br0" timeOffset="213733.631">23119 7018 38 0,'-1'-3'201'0,"-2"-1"-8"16,2-1-18-16,0 2-11 0,1 3-12 0,0-7-12 16,1 3-14-16,0-1-4 0,1 0-4 0,0 2-1 15,2-2-7-15,1 1-4 0,3-1 0 0,-1 2-9 16,1 1-2-16,1-2-7 0,5 1-7 0,-1 0-4 15,0 3-8-15,0 4-8 0,-1-2-8 0,0 0 6 16,-1 3-9-16,2 2-4 0,-1 2-3 0,-2 1-2 16,0 5-1-16,-4-1-4 0,-4 3-4 0,3 0 2 15,-5 2-6-15,-7 1-3 0,2 6 2 0,-3-4-4 16,2-2-1-16,-3-2-2 0,-1 0-3 0,-5 5 0 16,4-8-4-16,0 0 2 0,-2 0-6 0,2-3 2 15,-2 0 0-15,5-3-4 0,-1 0 0 0,3-1 0 16,0-3-2-16,2 0-1 0,0 0 0 0,0 0-1 15,3-2 0-15,-1 1 5 0,2-4-8 0,0 6 3 16,3-3-1-16,2 0 4 0,2-3 3 0,3 0 2 16,3 0 0-16,6-5 0 0,3 3 5 0,7-3-1 15,5 0 0-15,2-5 3 0,0 3 3 0,15-3 1 16,-2-2-3-16,3 1 5 0,-15 3-5 0,3-2 7 16,-3 3-7-16,2-3-3 0,-2 4 4 0,-1-2-4 15,-4 1-3-15,-2 0-1 0,-10 5 0 0,-3-1 2 16,2-3-2-16,-5 5 0 0,-3-2 8 0,-6 3 4 0,1 0 14 15,-1-1 24-15,2-1-7 0,-2 1 1 16,-5 1 2-16,5-1 5 0,-5 1-7 0,0 0-5 16,8 0-6-16,-8 0-4 0,5-1 4 0,-5 1-17 0,0 0 0 15,0 0-5-15,0 0-16 0,0-6-39 16,0 1-44-16,0 5-51 0,-5-3-73 0,1-2-84 16,-1 4-305-16,-3-3-638 0,-2 1 283 0</inkml:trace>
  <inkml:trace contextRef="#ctx0" brushRef="#br0" timeOffset="-203783.352">10002 8307 37 0,'0'0'93'0,"0"0"-4"0,0 0-7 15,0 0-1-15,0 0-2 0,0 0-6 0,0 0-3 16,0 0 1-16,0 0 0 0,0 0-4 0,0 0 6 16,0 0-3-16,0 0 2 0,0 0-3 0,4 1 5 15,-4-1-11-15,0 0 3 0,0 0-5 0,0 0 0 16,0 0-2-16,0 0 0 0,0 0-3 0,0 0-13 16,5-9 0-16,-1 4 1 0,-3 0-1 0,3 2 1 0,-1-2-4 15,0-1-1-15,0 1 0 0,1 0 0 16,-3 1 0-16,3-3-6 0,-4 1-3 0,5 1 6 15,-2-1-6-15,-2 1 2 0,-1 1 1 0,1-3-2 0,3 2 0 16,-4 0 4-16,1 2 0 0,3 1 0 0,-4 2 6 16,-1-7-2-16,1 7-1 0,0-3-4 0,0 3 0 15,1-4-3-15,-1 4-4 0,0 0-4 16,3-2 1-16,-3 2-5 0,0 0 4 0,0 0-5 0,0 0-4 16,-7 16-1-16,1-8 3 0,2-1-4 0,-1 1-1 15,3 1 0-15,-4 1-5 0,2-1 5 0,-2 1-1 16,2-2-3-16,-1 0-1 0,3-2 0 0,-1-1-4 15,1 4 2-15,0-2-2 0,2-2 1 0,-2 2-1 16,2-4-1-16,0 3 1 0,0-2-3 0,0-4 1 16,2 6 0-16,2-2 1 0,-1-2-3 0,1 0 1 15,3 0 1-15,-1-2-3 0,2 0 4 0,1 0-2 16,5-2 4-16,-5 2-3 0,8 0-1 0,-4-2 5 16,3 1-4-16,2 0-3 0,2 0 3 0,-7 1-2 15,6 0 1-15,-6 0 2 0,1 2-1 0,-1-1-1 16,1-1-3-16,-4 4 6 0,3-1-4 0,-3 1-1 15,-2-1 2-15,1 4 1 0,1-1 1 0,-5-2-1 16,-1 1 0-16,3 2-1 0,-5-2 0 0,1 0-1 16,-2 0 5-16,4 1-1 0,-4 0-3 0,-2-1 4 15,1 2 2-15,-3-1-5 0,1 0 2 0,-2 1-2 16,-2 1 0-16,-2 1 0 0,-2 0 1 0,-2-2 1 16,-1 3-1-16,-2-2-2 0,2 1 3 0,-2-2 0 15,-3 2 3-15,3-4-4 0,-2 2 1 0,1-1-2 0,-2-3 1 16,2 4-1-16,2-5 2 0,2 1 0 0,0-2 1 15,-3 2-5-15,6-2 6 0,-3-1-6 16,3 1-4-16,3-2-8 0,-2 0-15 0,3-2-18 0,-4 2-21 16,4-2-28-16,1-1-31 0,0-1-15 0,3-3-38 15,1 2-26-15,-2 0-122 0,4-4-355 16,-2 2 157-16</inkml:trace>
  <inkml:trace contextRef="#ctx0" brushRef="#br0" timeOffset="-203418.166">10149 8216 107 0,'-1'-3'198'0,"1"3"-16"0,0 0-13 16,0 0-24-16,0 0-7 0,0 0-16 0,0 0-13 15,5-6-11-15,-5 6-6 0,9-1-10 0,0-2-7 16,-3 1-2-16,1-2-5 0,3 2-2 0,1-2-6 16,2-1-1-16,-1 1 1 0,3 0 4 0,-1-1-3 15,4 0-1-15,0 0 2 0,-3 0-3 0,-1 3-4 16,-1-3-2-16,5 1-4 0,-7 1-3 0,1-1 2 16,-1 0-9-16,0 1-4 0,-1 1 0 0,-3 1-6 15,2 0 0-15,-4 0-6 0,2-1-4 0,-1 1 1 16,-6 1-4-16,5-1-1 0,-5 1-4 0,6-2-2 15,-6 2 4-15,6 0-4 0,-6 0-8 0,0 0-11 16,0 0-23-16,0 0-32 0,0 0-36 0,0 0-54 0,5-2-45 16,-5 2-167-16,0 0-397 0,0 0 176 15</inkml:trace>
  <inkml:trace contextRef="#ctx0" brushRef="#br0" timeOffset="-200097.033">14389 8218 95 0,'0'0'121'0,"0"0"-9"0,0-4-7 16,0 4-12-16,2-3 0 0,-2 3-17 0,0 0-3 16,3-4-3-16,0 1-4 0,-3 3-2 0,2-5-8 0,1 3 0 15,-2-1-5-15,-1 3 1 0,5-8-3 16,-2 4-3-16,-2 0-1 0,3 1 5 0,2 0 3 16,-3-1 9-16,-2 0-5 0,-1 4 11 0,3-6 1 15,-2 4 1-15,-1 2 0 0,0-5 2 0,0 5-5 16,0 0-4-16,0 0-9 0,0 0-1 0,-15 14-5 0,3 0 0 15,-2 4-6-15,-3 3-3 0,1 1-1 16,2 0-2-16,-3-3-5 0,0 3-2 0,5-3 0 16,0 4-6-16,3 0 1 0,3-8-2 0,0 0-3 0,2 1-1 15,1-4-3-15,3 1 0 0,3-1-1 16,-1 2-5-16,0-2 0 0,2-4-2 0,2-3-1 16,3 2 1-16,1-3 1 0,3-1-4 0,0-3 1 0,8 0-1 15,-5-2 2-15,10-3-3 0,1-5-1 0,-6 5 2 16,5-7-3-16,1 2 2 0,-7 1-2 0,-1-1 2 15,5-2-2-15,-7 0 6 0,-1 0-9 0,-2-1 4 16,0 0-1-16,-5 2-2 0,-1-1 1 0,-4 0-4 16,0-1 2-16,-8 0 3 0,4-2 1 0,-8 2-5 15,3 3 4-15,-4-5 7 0,-4 3 6 16,-5 4 6-16,0-4 2 0,1 3 4 0,-9-2-2 0,6 4 6 16,-7 0-3-16,-4 3-1 0,8 1-5 0,-4 2-5 15,2 2-2-15,4 1-8 0,0 1-27 0,-1 3-38 16,4 2-54-16,3 0-64 0,0 2-255 0,6-1-468 15,1-1 207-15</inkml:trace>
  <inkml:trace contextRef="#ctx0" brushRef="#br0" timeOffset="-194159.395">20946 8161 33 0,'0'0'150'15,"0"0"-7"-15,5-3 2 0,-5 3-11 0,0 0 3 16,2-2-9-16,-2 2-4 0,5-5 3 16,-3 3-7-16,-2 2 2 0,2-6 0 0,-2 3-2 15,2-2-2-15,-2 0-12 0,-2 0-4 0,1-1-8 0,-2 0-3 16,1 0-8-16,-2-1-6 0,-2-1-3 0,-1-1-6 15,-2 1-6-15,0-1-3 0,-1 1 3 0,-3 1 0 16,3 0-2-16,-4 0-3 0,1 2 3 16,-6 0-7-16,5 1-1 0,-6 1-6 0,-1 5-2 15,2-1 1-15,-3 3 0 0,3 4-2 0,-5 1-3 0,-1 5-4 16,8-1 0-16,-4 6-8 0,5 1 3 0,0 3 0 16,3 2-7-16,3 3-3 0,1-1 4 0,4 0-4 15,0 3-6-15,4-2 0 0,3 4-1 16,4-4-1-16,0 2-2 0,3-1-4 0,4-3-2 0,-2-1-1 15,2-8-2-15,7 4-5 0,-2-3-1 0,0-6-7 16,0-3-7-16,10 0-7 0,-6-6-20 0,6 0-15 16,0-5-15-16,1-1-11 0,2-5-15 15,-5-1-11-15,4-3-12 0,-2-3 0 0,-5 1 3 0,0-5-5 16,0 2 9-16,0-2 2 0,-6 1 14 0,2-2 2 16,-5-3 5-16,0 0 10 0,-1-3 6 0,-4 1 5 15,5-1 5-15,-5-1 7 0,-1-1 9 0,-1-1 2 16,0 0 2-16,-6 0 20 0,4 2 11 0,-2 0 17 15,-3 8 20-15,2 2 16 0,0 0 16 0,-4 7 12 16,0-4 6-16,0 5 15 0,1 3 7 0,1 2 4 16,1-3-4-16,-1 3-8 0,0 4-9 0,0 0 1 15,0 0-1-15,0 0-3 0,-10 18-1 0,4-3-7 16,-7 9-6-16,4-1 0 0,1 3 0 0,1 1 0 16,0 1-1-16,1 1-6 0,-2 0-1 0,4 2 0 15,0-2 1-15,2-4-5 0,-2 3-5 0,4-1-7 16,-1 0-2-16,-2-1-3 0,6-9-4 0,-2 1-3 0,-1-1-2 15,4 0-2-15,1-8 0 0,0 3-9 16,-1-2 5-16,0-1-3 0,1-2-4 0,0-2 1 16,3-2 0-16,-2-2-2 0,3-2-4 0,0-2-1 15,5-2-10-15,0-4-8 0,4-3-11 0,-2-1-7 0,0-6-9 16,-3 2-3-16,4-2 1 0,-7 0-9 0,6-1 3 16,-5-2 7-16,-2 5 5 0,-2 1 3 15,0 0 6-15,-4 5 4 0,1 1 4 0,-1 1 5 16,2 2 3-16,-5 1 1 0,5 3 0 0,-4-1 2 0,-1 4 4 15,4 0 8-15,-4 0 11 0,1 8 7 0,-1 1 2 16,0-1-2-16,0 4 2 0,-1 4-5 0,-3 2 1 16,4 1-2-16,0-1 3 0,0 0-2 15,0 0-3-15,4-2 0 0,-3-1-6 0,3-3 2 16,0 0 1-16,-3 0-1 0,3-2-6 0,3-1 0 0,-4-2-2 16,1-2 3-16,4-2-1 0,0-1-7 0,-1 0-12 15,5-4-7-15,-1-3-13 0,2 1-15 0,-4-5-2 16,3 1-8-16,1-5-1 0,0-1-2 15,-1-2-13-15,3-5 3 0,0-1 2 0,-3 0 5 0,-6 5 6 16,2-1 5-16,-3 1 8 0,0 2 15 0,-1 1 9 16,-3 4 14-16,3 1 15 0,-1 3 3 15,-3 0 3-15,2 1-1 0,-2 2-3 0,0 3 14 0,0 0 10 16,0 0 3-16,4 13 5 0,-1-4-1 0,-3 2-4 16,0 2-1-16,0 4-1 0,0-5 4 0,0 7-9 15,1-2-1-15,-1 1 1 0,3-1-4 0,0-1-5 16,-3-4-1-16,4-1-1 0,-1 1-4 15,2 0 0-15,-4-6 0 0,4 1-3 0,4 1-4 0,-3-6 2 16,2 1 2-16,0-3-6 0,5-3 0 0,-2 1-2 16,6-4 0-16,-1-3 0 0,2-3-7 0,-5 0-1 15,6 0-9-15,-5-2-5 0,4-5-5 0,-5 4 0 16,-3-1-2-16,-1-2 4 0,-4 3 0 0,4-2 3 16,-6 3 4-16,2 2 3 0,-4 4 8 0,-1 1 1 15,1 0 7-15,-1 1 12 0,0 2 7 0,-1-2-2 16,2 2-6-16,-1 4 8 0,0 0-2 0,-7-2 0 15,7 2 0-15,0 0-2 0,-8 12-5 0,4-7 1 16,3 5-3-16,-3-5 2 0,2 4-1 0,0 3-2 16,2-2-4-16,-1 4-4 0,1-4 0 0,0 4-2 15,1-3-4-15,3 0 1 0,0-1-6 0,1 2 7 16,-1-4-4-16,0 1-3 0,3 1 5 0,-3-2 2 0,1-2-6 16,-1-1 2-16,0 1 5 0,-1-1 1 15,-1-1 3-15,3 1-5 0,-5-2 3 0,1 2-2 16,-2-1 1-16,0 0-3 0,-3 2 7 0,2-3-1 15,-3 1-3-15,-1-3 0 0,1 5 0 0,-6-4 1 16,8 1-2-16,-6-3 2 0,2 0-7 0,0 2-10 0,-4-2-25 16,-1 0-20-16,1-2-20 0,3-1-36 0,0-1-30 15,-1-4-27-15,-1 4-130 0,3-6-330 16,1 2 146-16</inkml:trace>
  <inkml:trace contextRef="#ctx0" brushRef="#br0" timeOffset="-193470.026">21966 8002 205 0,'0'0'221'15,"0"-5"-17"-15,0 5-20 0,0 0-7 0,0 0-9 0,0 0-16 16,0 13-3-16,-1 0-8 0,0-1-10 0,-3 6-10 15,0 2-7-15,4 4-6 0,-5 1-7 0,5 1-6 16,-2 1-4-16,-3-3-9 0,3 2-5 0,1-3-8 16,1 4-6-16,0-8 7 0,-2 1-14 0,4-2-6 15,-1 4-5-15,1-2-5 0,0-4 3 0,1 2-12 16,-1-6-3-16,1 0-3 0,-1-1 0 0,0-1-7 16,1-3 3-16,1 1-7 0,0-1 0 0,1-4-2 15,2 1 2-15,-4-1-4 0,4-3-1 0,-2 1-3 16,-5-1 1-16,10-1-3 0,0-6-1 0,0 1 3 15,0-1-9-15,1-7-10 0,1 2-6 0,0-3-11 16,4-5-9-16,0-1-5 0,-5 6 1 0,-2-2 6 16,1 1 3-16,-3 3 2 0,-2 2 3 0,-1 1 5 15,2-1 4-15,-4 2 5 0,-1 4 8 0,1-1 4 16,1 1 13-16,-1 2-1 0,-2 3 0 0,-2-5 3 16,2 5-4-16,0 0 9 0,0 0-2 15,-8 11 2-15,2-4-1 0,1 1-3 0,-2 3 0 0,1 1 1 16,1 0 1-16,2 2-4 0,1 3 7 0,0-3-8 15,-2 1 0-15,1 2-3 0,2-5 3 0,4-1-2 16,-2 1-2-16,0-1-1 0,2-1-2 0,-1 2-1 16,1-5-2-16,1 1 1 0,1-4-3 0,2-1-1 15,-3 2 0-15,1-3-6 0,4-2-5 0,0 0-19 16,4-5 0-16,-4 0-7 0,1 1-1 0,-2-2-7 16,7-1-4-16,-5-5-2 0,2 0 4 0,1-3-1 15,-4 1 7-15,1 2 6 0,-1-1 1 0,-2 4 5 16,0-1 3-16,-1 0 3 0,-1 1-1 0,0 7 8 0,0-3 1 15,-1 3 1-15,0 1 15 0,-4 1 7 16,0 0 10-16,14 8 6 0,-9-2 3 0,4 2 3 16,-5 2 4-16,3 0-1 0,1 4-4 0,-2-4-1 15,1 0-3-15,2 4-9 0,0-4 6 0,-3 0-4 16,2 0 2-16,0-4-4 0,-3 1-3 0,4 1 0 16,-3-3 1-16,3-4-3 0,-1 0-7 0,0 2-12 15,1-6-15-15,0 1-22 0,-3-3-23 0,1-1-28 16,-1 0-34-16,-1-3-10 0,-2-3-34 0,-1 0-154 0,-4 1-358 15,0-8 158-15</inkml:trace>
  <inkml:trace contextRef="#ctx0" brushRef="#br0" timeOffset="-193254.048">21933 8158 125 0,'-9'2'217'0,"-1"-2"-12"16,4 1-15-16,1-1-21 0,5 0-13 0,-5 4-8 15,5-4-5-15,0 0-1 0,0 0-3 0,16 5 2 16,-4-5-10-16,6 0-9 0,3 2-11 0,7-6-12 16,3 4-7-16,4-4-4 0,-3 0-15 15,2 0-9-15,-2-1-6 0,1 2-15 0,-6-2-14 0,-8 1-27 16,3-2-35-16,-5 2-52 0,-4-1-63 0,3-1-59 16,-6 1-162-16,-1 0-400 0,0 0 177 0</inkml:trace>
  <inkml:trace contextRef="#ctx0" brushRef="#br0" timeOffset="-192528.023">22811 8215 22 0,'0'-4'242'0,"-4"1"-14"0,4-1-16 0,0 4-24 0,0-7-16 16,4 5-16-16,3-2-16 0,-1 0-7 0,8-1-13 16,-4 5-11-16,9-1-8 0,2 1-7 0,1 1-14 15,-2-1-8-15,2 5-2 0,-2 0-10 0,-2 2-9 16,-2 2-1-16,-2-1-8 0,-2 4 6 0,2 2-12 15,-5 1-1-15,-4-2-2 0,-1 3 1 0,-4 1-2 16,-4 3 0-16,-1 4-3 0,-2-6-1 0,-7 4-3 16,0-2 6-16,-2 2-6 0,1-7 1 15,-4 4 4-15,5-4-4 0,-4-2 1 0,4-2 0 0,-3 0 4 16,9-3-2-16,-3-1-2 0,3 1 0 0,-2-2-6 16,6-3 1-16,-2 0-4 0,3 2-6 0,-2-3-1 15,4 0-1-15,1-2 1 0,-3 6-3 0,3-6-1 16,8 1 1-16,-2 2 3 0,6-5 5 0,8 2 2 15,2-2 5-15,9-3 5 0,3 0 2 0,3-3 9 16,2 3 4-16,13-4 9 0,3 2 3 0,-3-2 3 16,2 2 8-16,-3-2 13 0,-2 2-6 0,-11 0 23 15,0 0-6-15,-2 3 3 0,1-2 3 0,-6 1-1 16,-2 1 1-16,1 1 2 0,-10-2-4 0,0 5 1 16,-4-3-5-16,-5 3-2 0,3-2-5 0,-5 0-3 15,4 1-5-15,-8 0-3 0,0 1-6 0,-1-1-3 16,-4 1-8-16,7-2-5 0,-7 2-3 0,8 0-5 15,-8 0-3-15,0 0-7 0,7 0-2 0,-7 0-8 16,0 0-4-16,0 0-3 0,4-3-19 0,-4 3-27 16,0 0-54-16,-3-6-62 0,-1 2-60 0,0 0-74 15,-2 0-76-15,-2 0-80 0,-4 1-225 0,-5-1-717 16,0-2 317-16</inkml:trace>
  <inkml:trace contextRef="#ctx0" brushRef="#br0" timeOffset="-187549.354">18004 11383 98 0,'0'0'100'0,"0"0"-4"0,0 0-15 0,0 0-8 16,0 0-11-16,0 0-1 0,0 0-2 0,0 0-2 0,0 0-4 15,0 0-3-15,0 0-4 0,0 0-3 0,0 0 4 16,0 0-4-16,0 0 3 0,0 0-5 16,0 0 3-16,0 0 2 0,0 0-2 0,0 0-1 15,0 0-6-15,0 0 4 0,0 0-7 0,0 0 9 0,0 0-11 16,0 0-5-16,0 0-2 0,0 0-2 0,0 0-3 15,0 0 0-15,0 0-1 0,0 0-2 0,0 0-1 16,0 0-6-16,0 0 2 0,0 0 1 0,0 0-3 16,0 0 1-16,0 0-2 0,0 0 0 0,0 0-3 15,0 0 4-15,0 0-5 0,0 0-2 0,0 0 2 16,0 0-2-16,0 0 0 0,0 0-2 0,0 0-1 16,0 0 5-16,0 0-5 0,0 0 1 0,0 0-1 15,0 0 4-15,0 0-2 0,0 0 3 0,0 0-4 16,0 0 3-16,0 0-3 0,0 0-4 0,0 0 6 15,0 0-3-15,0 0-1 0,0 0-1 0,0 0 3 16,0 0-5-16,0 0 4 0,0 0 3 0,0 0-3 16,0 0 0-16,0 0 6 0,0 0-4 0,0 0-5 15,0 0 3-15,0 0 2 0,0 0-4 0,0 0 1 16,0 0 3-16,0 0-3 0,0 0 2 0,0 0-1 0,0 0 1 16,0 0-2-16,0 0 1 0,0 0 3 15,0 0-3-15,0 0 0 0,0 0 2 0,0 0-4 16,0 0-1-16,0 0 5 0,0 0-4 0,0 0 7 0,0 0-7 15,0 0 1-15,0 0 0 0,0 0 3 0,0 0-4 16,0 0-1-16,0 0 2 0,0 0 0 0,0 0 1 16,0 0 3-16,0 0-2 0,0 0 2 15,0 0-3-15,0 0 0 0,0 0 0 0,0 0 1 0,0 0 1 16,0 0-5-16,0 0 1 0,0 0 3 0,0 0-4 16,0 0 4-16,0 0 1 0,0 0-1 0,0 0 1 15,0 0 1-15,0 0-4 0,0 0-3 0,0 0 5 16,0 0-5-16,0 0 2 0,0 0 3 0,0 0 0 15,0 0-1-15,0 0 0 0,0 0 2 0,0 0-5 16,0 0-1-16,0 0 0 0,0 0-13 0,0 0-15 16,0 0-36-16,0 0-46 0,0 0-134 0,0 0-268 15,2-7 119-15</inkml:trace>
  <inkml:trace contextRef="#ctx0" brushRef="#br0" timeOffset="-186024.703">18131 11415 87 0,'0'0'114'16,"0"0"-9"-16,0 0-1 0,0 0-10 0,0 0-13 0,3-5 1 15,-3 5-4-15,2-3-7 0,-2 3 0 0,2-5 3 16,-2 5 5-16,3-6-2 0,-3 3 7 15,5-1 2-15,-4 0 9 0,1 0 6 0,-2 4 7 0,2-5 17 16,-2 5 4-16,5-5 7 0,-4 2-3 16,-1 3-5-16,0 0-5 0,0 0-5 0,2-1-9 15,-2 1-12-15,0 0-5 0,0 0-10 0,0 0 2 0,0 0 2 16,-8 12-2-16,4-5 1 0,-4 8 1 0,0 2-3 16,2 1-2-16,-4 7 3 0,1-1 1 0,4-5-7 15,4 0-2-15,-2 8 0 0,-3-1-8 0,6-1 2 16,0-5-5-16,5 5-14 0,-1-4 2 0,-3-4-12 15,8 1-3-15,0-1 3 0,1 0-9 0,2-5-11 16,2 3 3-16,1-3 1 0,2-2-7 0,1-4 1 16,2-1 6-16,2-4-13 0,-2-1 15 0,8-4-26 15,-1-2 5-15,-5 2-5 0,3-6-2 0,-7 2-5 16,1 0 6-16,-3-3 0 0,6-6-11 0,-7 2 2 16,-4 1-3-16,1-3 4 0,-2-8-5 0,-3 7 3 15,-1-7 0-15,-5-1 9 0,-5-1-3 0,1 0 0 0,0 3-1 16,-8-2 4-16,0 2-4 0,2 2 2 15,-5 5 10-15,5 0 0 0,-5 1-4 0,-2-1 8 16,3 6-2-16,-2 0 8 0,-1 0-9 0,-2 2-3 16,-1 3-12-16,0 0-19 0,-1 0-37 0,-1 4-49 15,1-1-37-15,-1 6-45 0,1 0-48 0,2 2-65 16,-1 0-253-16,3 2-604 0,4-1 267 0</inkml:trace>
  <inkml:trace contextRef="#ctx0" brushRef="#br0" timeOffset="-184356.873">21082 11435 88 0,'1'-4'182'0,"-1"-1"-15"16,3-2-6-16,-2 3-16 0,3-1-7 0,-4-2-14 16,4 0-6-16,1 0-6 0,-4 1-13 15,1-1-4-15,0-2-2 0,2 1-6 0,-4-1-3 0,1 0-1 16,2 3-1-16,-3-3-3 0,0 2 2 0,0 0 2 16,-3 1-9-16,2 1-3 0,-3-3 2 0,0 1-2 15,0 3-3-15,-2 1-4 0,1-1-6 0,-4 2-2 16,-1 1-4-16,-1 2-5 0,-4 5-3 0,-4 1-1 15,1 2-1-15,3 4-2 0,-5 8-5 0,2 0 5 16,-1 4-8-16,4 2-3 0,0 1-2 0,4 3-3 16,-1 0-1-16,4-1 0 0,5 6-7 15,1-8 4-15,6 1-6 0,-3 0 1 0,7-4 2 0,2-1-7 16,-1-5 2-16,3-4-5 0,3 0 1 0,-1-3-1 16,13-2 1-16,-5-6-5 0,7-1 8 0,0-3-12 15,3-7-3-15,3 0-4 0,-2-4-9 0,2-3-6 16,-3-1-9-16,2-1-12 0,-2-2-6 0,-2-1-7 15,-1-3-8-15,-5 1-5 0,-2-3-3 0,0 0-9 16,-7 1 6-16,0-4 3 0,-3 1 11 0,-1-2-3 16,-1 2 11-16,-6-2 5 0,0 2 7 0,-1-2 5 15,-3-3-1-15,0 5 13 0,-2-1 5 0,1 1 15 16,-2 1 8-16,2 8 15 0,-3 1 6 0,2 3 17 16,1 5 8-16,-1 1 7 0,-1 2-1 0,3 0-3 15,-2 1-9-15,2 4 1 0,0 0 3 0,0 0 4 16,-11 20 0-16,3 6-2 0,-2 2-1 0,1 2-3 15,1 4 0-15,-4 12-7 0,1-1-4 0,2 4 3 16,9-4-4-16,-5-10 1 0,1 11-7 0,2-15 1 16,2 2-1-16,0-2 1 0,4-2-4 0,2 2-2 15,-2-5-4-15,5-3-2 0,-5-4-3 0,5-3 1 16,-2-2-3-16,2-1-2 0,-1-3-3 0,2-2 2 16,-4-4-8-16,5-1 4 0,1-2-6 0,1-2-2 15,0-5-5-15,2-1-5 0,3-5-1 0,-4-1-4 16,8-8-4-16,-4-1-4 0,-1-3-3 0,-1 0-4 0,0-3 0 15,-3 0 2-15,-2 4 2 0,-2-5 7 0,-4 12 0 16,0-3 3-16,0 4 4 0,-4 5 4 16,1 0 4-16,0 1 8 0,1 6-3 0,-2-2 3 15,-1 2-3-15,1 0 3 0,-1 4 1 0,0 0-1 16,0 0 2-16,5 11 2 0,-1-4 0 0,-4 6 2 0,2 0 2 16,1 2-2-16,2 0 3 0,-5 2-4 0,4 2-1 15,-2-2-1-15,1-1 5 0,1 0 0 16,0-5-1-16,-1 3-3 0,3-3-2 0,-1 1 2 0,0-3-2 15,0 1-2-15,0-2 0 0,-1-2-2 0,2-1 0 16,2 1 1-16,-3-4 5 0,3-1-7 0,1-2-2 16,0-1-10-16,1-4-2 0,1 2-9 15,0-3-5-15,-2-3-8 0,1-4-3 0,2 1-3 16,-3-4 4-16,-2 1 5 0,2-1-2 0,-2 0 8 0,-2 6 8 16,1-4-3-16,-3 6 8 0,-1 0 8 0,0 2 9 15,-2 2 3-15,3 0-3 0,0 2 3 0,-3-1 0 16,0 4-1-16,0 0 4 0,0 0 6 0,6 10-1 15,-5-4 2-15,3 3-7 0,-2 2 5 0,2 1-1 16,-2-2 1-16,3 6-6 0,1-5 1 0,-2-1 1 16,0 2-3-16,1 0-3 0,0 0 3 0,3-3-3 15,-2-1 1-15,2-2 0 0,1 1-3 0,0-2 0 16,-3-4-2-16,7 1-17 0,-1-4-21 0,0-1-18 16,6-4-23-16,-2-2-22 0,3-1-17 0,-4-3-18 15,0 3-11-15,5-10-17 0,-6 6-12 0,1-8-103 16,-1-1-304-16,-6 1 136 0</inkml:trace>
  <inkml:trace contextRef="#ctx0" brushRef="#br0" timeOffset="-184122.46">22232 11461 5 0,'-2'-6'101'0,"-1"2"1"16,-1 1 6-16,-2 2-2 0,6 1 2 0,-10 4-2 15,6-2 0-15,-2 2-9 0,-1 4 1 0,2 3-3 16,1 0-18-16,-1 4-6 0,1 3-8 0,4-2-3 16,0 3-9-16,2-1-14 0,1 2 5 0,5 5-8 15,-3-7-1-15,2-2 1 0,0 2-6 0,2-1-2 16,1 1-4-16,-1-4-3 0,0 1-10 0,-3-6 8 15,1 2 1-15,-3-4-11 0,0 0 3 0,-2-2-4 16,1 0 1-16,-3 0 0 0,0-2 6 0,0 1-10 0,0-4 3 16,-8 3 0-16,4 0-6 0,-4-2-1 15,1-1 2-15,-3 0-5 0,-3-3 1 0,0 1-2 16,-5-4-9-16,2 2-20 0,-3-4-10 0,3-1-6 16,1 0-20-16,1-1-11 0,0-2-15 0,4 0-21 0,1-5-87 15,-2 2-220-15,8 0 98 0</inkml:trace>
  <inkml:trace contextRef="#ctx0" brushRef="#br0" timeOffset="-183533.011">22438 11202 87 0,'0'0'213'15,"0"0"-8"-15,0 0-9 0,0 0-12 0,-13 12-11 0,12-7-8 16,-3 7-9-16,0 0-8 0,3 2-11 0,-3 5-8 15,4 6-8-15,-4 0-7 0,4 0-7 16,-1 3-5-16,2-2-8 0,-1 3-4 0,0-1-5 0,3-1-11 16,-1-2 1-16,2 3-12 0,-4-8-7 0,2-2-3 15,0 3-4-15,0-3-8 0,1-1-2 0,4-1-5 16,-6-1-4-16,4-3-2 0,3-3-6 0,-3 1 8 16,1 0-12-16,-2-4 3 0,4-1-7 0,-2-2-1 15,3 1-1-15,1-3 0 0,2-1-4 0,-1-2-1 16,1-1-5-16,-1-2-5 0,6-4-3 15,-2-3-7-15,-2-3-5 0,-1 2-6 0,3-9-3 0,-4 8-5 16,1-3 0-16,2-5 3 0,-8 5 5 0,1 3 1 16,-5 2 1-16,5-2 7 0,-6 9 1 0,2-5 9 15,-2 6 4-15,1-4 3 0,1 4 0 0,-2 0 1 16,0 0-1-16,-1 4 2 0,0 0 1 0,0 0 7 16,-5 14 3-16,5-4-5 0,-2 2-1 0,1 1-1 15,1-1 2-15,0 3 0 0,-3-3-1 0,6 4-3 16,-2-4-3-16,1-1 5 0,2 0-2 0,-1 0 0 15,1 0-2-15,1-1 0 0,0-5-1 0,0 2-4 16,2-1 1-16,0-2 1 0,-1 0-5 0,3-1 3 16,0-6-5-16,3 0-1 0,-1 0-6 0,1-1 2 15,-1-4 1-15,1 1-5 0,3-3 1 0,-6 2 0 16,2-1 1-16,2-3 3 0,-4 6 2 0,0-2-4 16,-1 1 5-16,-2 3-1 0,1-2 0 0,-4 4 2 15,1-1 4-15,4 3-2 0,-8 0 0 0,12 1 4 16,-7 2 1-16,2 1 3 0,-3 1 0 0,5 3 3 15,0-1-2-15,0 0 0 0,0 0 0 0,-3-1 0 16,1-1-5-16,0 1 4 0,0-1-6 0,-2-2 4 16,1 1-11-16,-2-1-20 0,4-3-32 0,-8 0-35 15,11-5-34-15,-4 1-32 0,-3-1-32 0,-2-1-180 16,-2-4-405-16,0 2 179 0</inkml:trace>
  <inkml:trace contextRef="#ctx0" brushRef="#br0" timeOffset="-183321.116">22320 11347 91 0,'-20'0'226'0,"7"0"-24"0,1 0-9 15,3 0-13-15,1 0-14 0,3 0-16 0,-3 3-15 16,8 0-14-16,0-3 0 0,0 0-3 0,12 4-2 0,-2-1 1 16,3-1-4-16,6-2-3 0,9 0-2 0,1 0-14 15,3-2-7-15,4-4-9 0,1 2-10 16,3-2-2-16,11-3-12 0,-14 3-6 0,-1 0-21 15,-2 1-34-15,-2-2-45 0,-4 2-60 0,-1-3-70 16,-9 3-52-16,2 1-133 0,-2 0-399 0,-1 0 177 0</inkml:trace>
  <inkml:trace contextRef="#ctx0" brushRef="#br0" timeOffset="-182693.985">23267 11322 166 0,'4'-7'217'0,"-2"2"-12"16,5-2-11-16,-1 1-11 0,6-2-14 0,6 1-12 15,0 1-12-15,2 2-13 0,7-4-13 0,2 1-8 16,0 5-13-16,-4-1-7 0,-2 1-9 0,5 2-5 16,-6 0-13-16,-4 0-4 0,-1 2-4 0,-3 1-5 15,-3-1-4-15,-3 1-4 0,-3 0-7 0,0 1-3 16,1 1 8-16,-6 0 0 0,-1 3-2 0,-5 1 1 16,-1 1-3-16,0-1 0 0,-7 3-4 0,2 0-3 15,-1-2-5-15,3-2 1 0,0-1-6 0,-2 0-2 16,2 3-1-16,1-5-1 0,1-3-2 0,3 8 0 15,0-5-4-15,0-1 0 0,0 1-3 0,3 0-1 16,0 2-4-16,2-3 3 0,-2 1-3 0,2 0-1 0,2 2 0 16,-2-3 2-16,4 2-4 0,0-1 1 15,-1 2-1-15,5 1 0 0,0-1 1 0,-2-1-4 16,5 0 5-16,-1 2-2 0,0-1 0 0,-1 3 7 16,3-7-7-16,-3 6-2 0,3-4-3 0,0 0-1 0,2 6-1 15,-3-6-6-15,-2 4-5 0,2-1-2 0,-1 0-2 16,-3-2 0-16,0 2 1 0,-1 1 0 15,-1-3 1-15,0 3 3 0,-1-4 0 0,-3 1 4 16,2 0 1-16,-6 1 4 0,2-2 4 0,-3 2 2 0,-2-2-1 16,2 4 5-16,-5-2 5 0,-1-1 9 15,-1 0 4-15,-5 3 0 0,-3-4 4 0,2-1-1 0,-4 4 6 16,-1-2 1-16,-5 0 1 0,-1 1 2 16,1 0-1-16,7-2 0 0,-2-1 0 0,1 1-2 0,2-2-4 15,2 4 6-15,-1-5-10 0,0 2 1 0,5 0-5 16,0-1 6-16,3 1-14 0,-3-1-12 15,6-1-22-15,0 0-32 0,-1 1-36 0,0-1-47 0,1-1-51 16,-4078 2-45-16,8157-2-182 0,-4077 2-452 0,0-1 201 16</inkml:trace>
  <inkml:trace contextRef="#ctx0" brushRef="#br0" timeOffset="-156923.951">10154 9310 91 0,'-2'-3'168'0,"2"3"-8"16,-3-5-9-16,2 2-10 0,1 3-17 0,-4-7-8 16,3 3-8-16,1 4-7 0,-4-3 0 0,4 3 0 15,-2-3-4-15,2 3-2 0,0 0 0 0,0 0-2 16,-3-6-2-16,3 6-1 0,0 0-2 0,0 0 1 15,-4-2-6-15,4 2 2 0,0 0-3 0,0 0-2 0,0 0-2 16,0 0-1-16,0 0-3 0,0 0-3 0,-1-4 0 16,1 4-3-16,0 0-4 0,0 0-4 15,0 0-4-15,0 0-2 0,0 0-5 0,0 0 4 16,0 0-14-16,0 0 1 0,0 0-5 0,0 0 0 0,0 0-8 16,0 0-4-16,0 0 2 0,0 0-7 0,0 0 1 15,0 0 5-15,0 0-1 0,-1 17 3 0,-3-5-3 16,2 4 1-16,0 1 5 0,-4082 2-2 0,8163 0 2 15,-4086 8-3-15,4 0-1 0,0 2-1 0,-1 0 3 16,4 0-2-16,-1 2 3 0,0-5 3 0,-1 0-4 16,2 1-3-16,0-9-7 0,0-1 2 15,2 2 1-15,-1-2 0 0,0 0-5 0,3-2 1 0,-1 1-4 16,-2-4-2-16,1-3-6 0,2 2 6 0,-4-2-1 16,3-3 6-16,-2 2-8 0,1-3 2 0,0-1-4 15,-2 0-2-15,0-2 3 0,0-2-6 0,2 7-1 16,0-6 0-16,-2-1 5 0,0 4-3 0,0-4-7 15,0 0-5-15,0 0-19 0,0 4-27 0,0-4-43 16,0 0-40-16,1-11-37 0,0 2-43 0,2 1-36 16,-2-6-22-16,6 2-195 0,-5 0-511 0,7-5 227 15</inkml:trace>
  <inkml:trace contextRef="#ctx0" brushRef="#br0" timeOffset="-156393.576">10409 9477 18 0,'0'-5'136'0,"1"2"-12"0,-1 3-8 16,0-7-6-16,1 2-9 0,-1 5 3 0,0-4-1 15,3 1 3-15,-3 3-2 0,0-10-5 0,0 10-1 16,1-3 0-16,-1 3 4 0,0-2-6 0,0 2 2 16,1-4-11-16,-1 4-1 0,0 0-5 0,0 0 0 15,0 0-5-15,0 0-7 0,0 0 0 0,0 0 4 16,-7 9 3-16,4 3-2 0,-2 0-3 0,0 3-1 16,0 5 1-16,-6 2-7 0,6-3 0 0,1 1-1 15,-4-2-2-15,4-2-3 0,0 6-3 0,-1-5-7 16,4 3-6-16,-2-5 2 0,3 2-9 0,0-3 1 15,1 1-5-15,2-3-2 0,-3 1-3 0,5-2-2 16,0-1-2-16,0-1-5 0,3-1-1 0,-1 1-1 16,4-4-2-16,-2 0-1 0,1-2-3 0,3-2-2 15,0 0 4-15,0-1-3 0,4 0-3 0,1-5-2 16,-1 0-1-16,-1 0 1 0,-3-3 2 0,5 1-4 16,-5-3-1-16,3 1 3 0,-3-4-2 0,-3 5-1 15,-1-8-1-15,0 3 1 0,-1-2-5 0,-2-4 4 16,-2 4 4-16,-1-4-3 0,-1 0-3 0,-6-3 10 15,2 3-8-15,-6-6 5 0,1 7-5 0,-2 1 1 16,-2 2 6-16,-1 2-2 0,0-1 0 0,-3 3 5 16,2 0-7-16,1 6-2 0,-3 0-2 0,-3 0-7 0,0 2-11 15,3 3-31-15,-2 1-37 0,2 1-44 16,0 3-54-16,1 0-57 0,2 0-212 0,2 2-492 16,2-3 218-16</inkml:trace>
  <inkml:trace contextRef="#ctx0" brushRef="#br0" timeOffset="-147532.254">14228 9287 9 0,'4'-2'66'0,"-4"2"-4"0,1-4-5 0,-1 4 3 16,0 0-3-16,2-5 5 0,-2 5 1 0,2-5-4 16,-2 5 0-16,4-3-3 0,-4 3 2 0,0 0-1 15,0-3 5-15,0 3-3 0,0 0 6 16,1-4-3-16,-1 4-3 0,0 0-4 0,0 0-5 0,1-4 0 16,-1 4 4-16,0 0-4 0,0 0-3 0,0-5-4 15,0 5-2-15,0 0-4 0,-1-5-2 0,1 5 0 16,0 0 2-16,0 0-10 0,1-4 1 15,-1 4 0-15,2-3 0 0,-2 3 5 0,0 0-7 0,0 0-1 16,0 0 4-16,0 0 1 0,1-5 1 0,-1 5-4 16,0 0 1-16,0 0-2 0,0 0-2 0,0 0 3 15,0 0 0-15,0 0 3 0,0 0-4 0,0 0 2 16,0 0 4-16,0 0 0 0,0 0-2 0,0 0 3 16,0 0-6-16,0 0-2 0,0 0-3 0,0 0 0 15,0 0 1-15,0 0 5 0,-4 14 3 0,1-9-1 16,1 2-2-16,-2 3-2 0,2 0-1 0,-1-1-5 15,1 1 0-15,-1 0-4 0,-1-1 2 0,3 3-2 16,-3-4-3-16,0 3 2 0,3-3-3 0,-3 2 1 16,0-1-4-16,2-1 0 0,-1 1 4 0,-1-2-5 0,4 1-9 15,-1-2 0-15,-4-1 2 0,5 1-1 16,0 0 2-16,-3-2 0 0,2 3-3 0,-2-2 3 16,2 0-2-16,-4-3 0 0,5 1 1 0,-1 4 1 15,-2-5 0-15,3-2-1 0,-1 5-2 0,1-5 1 16,-3 2 1-16,3-2 1 0,-1 5-3 0,1-5 1 15,0 0 0-15,0 0-1 0,0 0-1 0,0 0 1 0,0 5 0 16,0-5-3-16,0 0 5 0,0 0-2 16,0 0-2-16,0 0-2 0,0 0 1 0,0 0 3 0,8 0-6 15,-8 0 9-15,0 0 1 0,11-7-8 0,-8 4 7 16,6 1-3-16,0-1 0 0,1-1 1 0,-1 1-1 16,1-2-1-16,2 1 5 0,-1 0-3 0,0 0 1 15,1-1-2-15,0 2-1 0,-1 1-2 0,-1-2 4 16,3 1 0-16,-3 1 1 0,-3 0-2 15,0 2 1-15,6-1 0 0,-6 1-2 0,0 1 2 16,1-1-5-16,-3 2 6 0,5-2-1 0,-5 5-2 0,3-3-1 16,-4 1 3-16,2 1 1 0,1 1-3 0,-2-2 3 15,1 1-1-15,-2-1 3 0,0 0-1 0,1 5-3 16,-1-3 0-16,0 0 3 0,-2 2 1 0,1-1 0 16,1-1 0-16,-3 2-2 0,-1 0-1 0,0 0 4 15,0 0 1-15,-1 2 1 0,-5 0-2 0,4-2 1 16,-5 2-4-16,1-1-1 0,1 1 2 0,-4 0-1 15,0-1 3-15,-1 0-6 0,2-2 4 0,-3 0 1 16,2 3 0-16,-3-4-3 0,3 3 3 0,-2-3-1 0,1-1 2 16,-1 4 1-16,-1-4-4 0,1 1 1 15,1-2 0-15,-1 1-4 0,0-1 4 0,1-1-1 16,0 0 2-16,1 1-2 0,-1-1 1 0,1-1-1 16,3 1-1-16,-2-1 0 0,0 0 0 0,2-1-1 0,1 1 4 15,-2 1-3-15,7-2 1 0,0 0-2 0,-13 0 2 16,13 0-5-16,-7-2 1 0,7 2 0 15,-7-2-3-15,7 2-9 0,-5-1-5 0,5 1-12 16,-5-2-21-16,5 2-8 0,-4-2-24 0,4 2-5 16,-6-4-9-16,6 4-6 0,0 0-18 0,-2-4-3 15,2 4-8-15,0-7-10 0,0 7-19 0,-2-5-83 16,2 2-266-16,0-1 118 0</inkml:trace>
  <inkml:trace contextRef="#ctx0" brushRef="#br0" timeOffset="-146966.114">14237 9191 50 0,'0'0'137'0,"0"0"-15"16,0 0-16-16,-5-2-3 0,5 2-15 0,0 0-19 16,0 0 10-16,0 0-8 0,0 0-9 0,13-3 0 15,-8 3-7-15,-1-3 2 0,1 0-7 0,1 0 4 16,2 0-6-16,-2 1 0 0,4-3-4 0,-1 3 2 16,-1-3-4-16,2 0 6 0,-1 3-13 0,5-2 3 15,-5 0 2-15,5 1-5 0,-5-2 3 0,1 3-5 16,3-2-3-16,-3-2-6 0,2 1 1 0,2 1-7 0,-2 2 1 15,1-3 1-15,-1 0-1 0,-2 2-4 16,3-1 2-16,-3 0-2 0,2 3-2 0,-5-4 2 16,1 3-3-16,-1-1 1 0,1 2-1 0,-3-2-5 15,3 2 3-15,-6 0-1 0,5 0-2 0,-7 1-1 0,5-3 2 16,-5 3 3-16,7-1-4 0,-7 1-3 16,0 0-1-16,7-3 3 0,-7 3 1 0,0 0-6 15,0 0 0-15,0 0 1 0,0 0 3 0,2-3-7 16,-2 3-12-16,0 0-29 0,0 0-36 0,2-1-54 0,-2 1-159 15,0 0-316-15,0 0 140 0</inkml:trace>
  <inkml:trace contextRef="#ctx0" brushRef="#br0" timeOffset="-142359.007">18124 9059 19 0,'0'0'52'16,"0"0"-1"-16,5-3 2 0,-5 3-4 0,0 0 2 16,0 0 3-16,7-2 2 0,-7 2 1 0,0 0 3 15,0 0-3-15,0 0 2 0,5-1 1 0,-5 1 10 16,0 0-4-16,6-2 4 0,-6 2-7 0,4-3 2 15,-4 1-4-15,0 2-3 0,8-5-1 0,-5 2 3 0,0 1-8 16,0-4 2-16,-1 3-6 0,1 0-6 16,1-2-2-16,-1 0-1 0,0 1-3 0,2 1-2 15,-4-1 2-15,1-1 1 0,-1 1 2 0,-1-3-3 16,0 3-3-16,0-1 0 0,0 0 1 0,0 0-2 0,-3 1-1 16,-1 1 0-16,-1-2-1 0,-1 1-8 0,-2 1 2 15,1 1-1-15,-5 2 0 0,-1 0-4 0,0 0 2 16,1 0-4-16,-1 2 5 0,-6 1 0 0,-1 3 0 15,1 1-3-15,0-3 4 0,0 5-1 0,0-2 1 16,1 1-1-16,1-1-3 0,1 3 2 0,3-1-2 16,-1 1-2-16,1 0-1 0,-1 2-4 0,5-3 0 15,2 2 0-15,0 3 0 0,-2 0-3 16,4 1 5-16,0-4-6 0,1 0 0 0,4 2-3 0,0-2 1 16,0 0-2-16,0-2 1 0,7 0-2 0,-4 1 0 15,5-1-2-15,-3-3-1 0,2 0 2 0,3 0-1 16,-1-2 1-16,-3-2-3 0,7 1 1 0,-3-3 3 15,4 0-1-15,-1 0-3 0,5-4 1 0,-5 0 0 16,5 0-1-16,-2-1 0 0,2-4 6 0,-3 1-6 16,2-2 2-16,-2 0-4 0,-2 1 3 0,0-3 0 15,1 2-1-15,-6 2 0 0,4-3 2 0,-4-2-1 16,0 5-1-16,0-3 3 0,0 1-2 0,-3 1 4 16,-1 1-3-16,1-1-1 0,-1 0 3 0,-2 3 0 15,-1 0 1-15,1 2 4 0,-1-2 7 0,3 1 6 16,-2 2 7-16,-2 3 1 0,1-5-9 0,-1 5 2 15,0-3 0-15,0 3-1 0,0 0 0 0,1-6-4 16,-1 6 3-16,0 0-6 0,2-3-5 0,-2 3 4 16,0 0-3-16,0 0 3 0,0 14-1 0,-2-5-2 15,1 0 3-15,-2 1 2 0,-1 2-3 0,3 0 4 16,-1 4-1-16,-1 2-2 0,-1-1 5 0,2 3-4 16,-1 0 3-16,-1 4 4 0,1-6-7 0,0 2 6 15,-2 5-3-15,1-6 4 0,-2 8-1 0,6-7-4 0,-4-4 6 16,1 4-6-16,-2-2-2 0,4 0 2 0,1-1-2 15,-3 0 2-15,5 0-3 0,-5-4-4 0,0 0 5 16,3-2-3-16,3 1-2 0,-3-1-1 0,1-1 2 16,-1-2-1-16,0-3-1 0,0 0-1 0,2 2 3 15,-1-3-3-15,-1 1-3 0,0-5 2 0,0 5-3 16,1-3 2-16,-1-2 0 0,0 6 1 0,0-6-5 16,0 4 4-16,0-4-6 0,0 0-12 0,-1 4-29 15,1-4-45-15,0 0-66 0,0 0-64 0,0 0-257 16,-10-10-513-16,7 4 227 0</inkml:trace>
  <inkml:trace contextRef="#ctx0" brushRef="#br0" timeOffset="-139294.236">13882 8939 118 0,'-5'-3'153'0,"-2"2"3"16,1-2-3-16,2 1-6 0,-1-1-14 15,1 2-10-15,4 1-8 0,-6-3-13 0,6 3-13 16,0 0-14-16,-8-1-1 0,8 1-6 0,0 0-11 0,0 0-1 15,-4 6-6-15,3-2-2 0,0 7 3 16,-2 0 0-16,3 8-2 0,-2 7-3 0,-1 2 2 0,0 6 4 16,2 15 0-16,-3 3 2 0,-2 0-6 0,3 3-1 15,-2 0-3-15,0-1-8 0,1 1 1 0,2-2-7 16,-6-7-2-16,7 3 0 0,1-14-6 0,0-1 0 16,0-4-4-16,0-3 0 0,1 1-3 0,-1-9 1 15,4-1-6-15,-3-6 1 0,-1-1-3 16,3-2-4-16,-3-2-3 0,1 0-2 0,0 0-7 0,-1 0-7 15,0-4-7-15,0-3-14 0,-1 3-17 0,1-3-16 16,0 0-17-16,0 0-12 0,5-17-19 0,-5 5-1 16,3 1-9-16,-2-6-11 0,2-4-12 0,-3 4-105 15,0-11-275-15,-2 1 123 0</inkml:trace>
  <inkml:trace contextRef="#ctx0" brushRef="#br0" timeOffset="-138526.325">13833 9030 126 0,'-1'-5'125'16,"1"1"-8"-16,0 0-4 0,0-1-10 0,0 5-12 15,1-5-3-15,2 1-11 0,-1 3-11 0,-2 1-2 16,7-5 4-16,0 1-3 0,1 1-8 0,1 1 5 16,4-1-6-16,-1 1 1 0,6 0 1 0,5-4-4 15,3-1-2-15,2 4 1 0,0-5-6 0,4 0-2 16,3 6 2-16,0-8-4 0,2 4-9 0,2-2-7 15,-1 0 0-15,15 1-1 0,-2-3-8 0,0 0 2 16,1 3 1-16,-15 1-8 0,13-4 1 0,1 2 3 16,-14 4-3-16,2-1-6 0,-4 0 4 0,-3 0-12 15,0 2 10-15,0-1-1 0,-13 1-3 0,3 3-3 16,-4-2 7-16,-4 2-6 0,-1-1-2 0,-2 1 6 16,-4 0-2-16,0-1-3 0,-1 1 2 0,-6 0 2 15,7-3-2-15,-7 3-4 0,8-1 4 0,-8 1-1 16,6 1-4-16,-6-1 5 0,0 0-4 0,0 0 2 15,7 4 1-15,-5-3-1 0,0 4 10 0,1-3 8 0,-2 3 0 16,2 0 3-16,0 5-6 0,-1 1 3 0,1 5 4 16,2 3 4-16,-1 0 4 0,3 10 4 15,0 2-6-15,-1 1-1 0,1-3 4 0,0 7-2 16,-1 12 3-16,2-2-3 0,-1 0-5 0,-1 4-4 0,1-15-5 16,1 11 4-16,0 0 0 0,-3-10-4 0,3-2-4 15,-3 3 4-15,1-4-5 0,-3 3 0 16,6-2 0-16,-4-3-3 0,1-4-4 0,-3 0 5 15,-2-3-1-15,3-4 0 0,-2-1-3 0,1 0-3 0,2-2 6 16,-1-4 5-16,-4-1-5 0,1 0 2 0,-1 0-2 16,0-3 2-16,0-1 9 0,0-1-5 0,0-2-2 15,0-1 0-15,-1 1-2 0,2-2 2 16,1 2-4-16,-2-5 4 0,-2 4 0 0,2-4-1 0,2 4 2 16,-2-4 3-16,0 0-1 0,0 0-2 0,0 0-4 15,0 0-2-15,-9 0-1 0,9 0-2 0,0 0-1 16,-16-6-4-16,9 5 1 0,-1 0 0 0,-5-2-3 15,-1 3-2-15,-4-2 3 0,-4 2-3 0,-7 0 0 16,-2 2-3-16,-4-2 0 0,-1 0-1 0,-5 3 3 16,-14 2 1-16,5-1-1 0,-5 3 4 0,0-2-4 15,4-1-1-15,-1 0 1 0,1 1 3 0,-3-1-3 16,4 3 4-16,11-1 1 0,-13-1-2 0,12-1 1 16,-9 6 3-16,10-5-3 0,-1 2 4 0,1-2-2 15,1-2 4-15,0-1 2 0,2 1-1 0,2-1 1 16,4 1 9-16,1 1-7 0,1-2-1 0,9-1 5 15,1-2 2-15,0 1 1 0,5 1-1 0,4-2-1 16,-4 2-1-16,5-1-1 0,2 0-1 0,6 0 0 16,-10-3-6-16,10 3-2 0,-8 0-7 0,8 0-23 15,-5 0-42-15,-1-2-63 0,6 2-68 0,-6-5-79 16,4 3-148-16,2 2-461 0,-5-8 204 0</inkml:trace>
  <inkml:trace contextRef="#ctx0" brushRef="#br0" timeOffset="-136627.198">20818 9063 3 0,'1'-5'169'15,"1"1"-8"-15,-2-2-7 0,3 1-10 0,-3 1-11 16,3-1-6-16,-3 1 0 0,1-1-4 0,-1 1-3 16,0 4-2-16,-4-8-7 0,4 5-6 0,0 3-3 0,-5-5-6 15,3 3-2-15,2 2-10 0,-7-1-12 16,7 1-2-16,-11 1-11 0,2 3-1 0,-2 2 3 15,1 2-4-15,-5 7-3 0,2 0-1 0,-5 5-3 16,4 3 1-16,-1 2-3 0,2 3 0 0,-1 0-6 0,5 3-3 16,1-2-3-16,0 2-2 0,1 3-3 0,5-1-2 15,0-2 2-15,6 2-6 0,-1-4-2 0,4-2-3 16,-2-1 4-16,6-2-9 0,-1-9-3 16,5 2 1-16,-3-3 0 0,8 1-3 0,-1-3-7 0,7-3 4 15,-4-8-2-15,4 1-1 0,5-3-6 0,-3-3-6 16,3-3-18-16,-2-3-15 0,2-1-16 0,-6-5-9 15,2-1-11-15,-1-2-8 0,-3 2-7 0,1-7 3 16,-5 2-1-16,-5-2-6 0,0 2 6 0,-2-4 11 16,-4 1-2-16,-1-1 10 0,-4-3 4 0,2 2 2 15,-5-2 12-15,0 0 8 0,-3 1 3 0,1 1 16 16,-1-2 12-16,-4 11 19 0,4-1 15 0,-1 2 11 16,3 5 7-16,-3 0 19 0,0 1 11 0,3 5 12 15,-2-1 9-15,2 0-6 0,0 4-9 0,-3-1-8 16,4 4-1-16,0 0-1 0,0 0 1 0,-5 18-3 15,1-3-3-15,-1 3 0 0,2 10-2 16,0 4 3-16,-1-2-5 0,1 2 2 0,0 1-3 0,1 0 1 16,2-2-4-16,-3 0-2 0,6 1-3 0,-3-3-3 15,0 0 0-15,5 0-4 0,-4-3-5 0,1-6-4 16,0-1-3-16,2-1-5 0,-3-3 3 16,2-4-6-16,-3 1-2 0,5-2-5 0,0-3 0 0,-5 0 1 15,4-3-5-15,2 0-5 0,-2 1 8 0,0-4-5 16,8-1 1-16,-5-4-7 0,2-2-7 0,3-2-3 15,0-7-5-15,6-4-8 0,-2-2-6 0,-2 0-2 0,2-3 1 16,-10 7 2-16,6-7 3 0,-4 8 6 0,-2 1-1 16,-2 0 0-16,3-1 6 0,-4 1 5 15,1 7 1-15,1 2 10 0,-4-1-4 0,2 3 1 16,-3-1-2-16,1 3-2 0,-1 2 2 0,4-4 5 0,-4 4-4 16,0 0 4-16,3 14 2 0,3-5-2 0,-3 1 1 15,-3 1-2-15,5 5 1 0,0-1-2 0,-4 1 1 16,4-1 1-16,3 4-1 0,-3-4 1 15,-1-3 0-15,2 2-3 0,1 1 5 0,-2-3-5 0,3-4-3 16,-3 1 0-16,1-3-3 0,-1-2 2 0,-1-2-6 16,2 3 3-16,0-4-7 0,-6-1-9 0,15-3-7 15,-6-1-5-15,0-1-7 0,1 0-4 16,-1-3-3-16,-1-2-4 0,3-4-1 0,1-1-3 0,-1 3 8 16,-1-2 5-16,-2 2 0 0,-3 2 8 0,0 0 7 15,-1 4 4-15,1-1 7 0,-1 1 3 0,-2 3 7 16,1-2 8-16,-2 3-4 0,3 0 4 15,-4 2 11-15,0 0 10 0,0 0 8 0,8 9-2 0,-7-2 1 16,3 2-2-16,-1 2-1 0,0 3-5 0,4 0 1 16,-3-2-3-16,1 3-5 0,1-2-1 0,3 1 0 15,-1-2-2-15,-1-2-4 0,1-3 4 0,1 1-7 16,-1-1 1-16,-2-5-3 0,7 0-2 0,-4-2-14 16,2-2-1-16,3-3-7 0,-1-4-4 0,4 0 4 15,-2-2 1-15,-1-3 2 0,-1-1 2 0,-3-2-7 16,2 1-2-16,-1-2 0 0,-3-7 1 0,2 7-2 15,-5-2 7-15,-1 1 3 0,1 2 1 0,-4 3 4 16,1 2 8-16,-1 1 6 0,0 0 8 0,-1 6 9 16,0-2 0-16,-1 0 4 0,2 3-6 0,0 0-3 15,-1 4 2-15,0 0-3 0,0 0 2 0,4 15-6 16,-3-8 2-16,1 2 3 0,-1 3-7 0,2 0 2 16,-1 5 1-16,5-2-8 0,-4 1-2 0,1 0-2 15,3 1 0-15,-1-3-3 0,0 1-7 0,-1-5 6 16,1 3-2-16,1-1-1 0,-2-4 0 0,-1 0-3 15,-1-1 4-15,-1-2-1 0,-2-2 6 0,3-1 2 16,-3 3 0-16,0-5 4 0,0 7-1 0,-3-5-2 16,-2-1 1-16,-3 1-5 0,-2 1 1 0,0-2 0 15,-1-1-8-15,-5 2-7 0,3-2-8 0,-6 0-13 16,2 0-17-16,4-3-10 0,-4 2-34 0,7-3-25 0,-2 1-15 16,2 0-38-16,2-1-101 0,3-2-304 0,1 2 135 15</inkml:trace>
  <inkml:trace contextRef="#ctx0" brushRef="#br0" timeOffset="-136034.944">22036 9118 175 0,'7'-15'204'16,"-3"6"-6"-16,2 0-1 0,-3 1-9 0,2 3-16 0,-4 1-14 16,2 0-17-16,0 0-14 0,2 2-7 0,-5 2 4 15,0 0-3-15,0 0-1 0,11 7-5 0,-6 1 5 16,-3 5-11-16,3 3-4 0,-3 5 11 0,1 5-15 15,0-1-3-15,-1 0-4 0,-4 2-4 0,2 0-6 16,2 1-1-16,-4-4-10 0,0 3-5 0,1-3-9 16,1-4 2-16,2-2-12 0,-1 3-3 0,1-3-6 15,-1 1-4-15,6-2-7 0,-4-3-1 16,0-1-6-16,1-3 8 0,3 2-12 0,-2-4-6 0,1-3-1 16,-1-1 1-16,3-1-6 0,0-3-7 0,3-1-3 15,0-1-9-15,-1-5-5 0,4-1-13 0,0-4-7 16,4-2-5-16,-6 1-7 0,1-3-13 0,-2-9 4 15,4 4-4-15,-6-1 5 0,-3 5 10 0,-1-2 5 16,0 5 4-16,-4 3 6 0,1-3 8 0,0 4 8 16,-2 0 14-16,0 2 11 0,1 2 2 0,-1 3 4 15,1-1-5-15,-1-1 0 0,0 5 2 0,0 0 1 16,-4 11 4-16,1 1-1 0,-4-3-1 0,2 8-2 16,0 1-3-16,0 0 4 0,1 3 0 0,0-2-1 15,3 0-1-15,-2-1-5 0,1 1 1 0,1-2 2 16,2 0-8-16,-1-5 2 0,4-1-3 0,-2-2 0 0,3 0 4 15,0-4-4-15,1 0-1 0,1-3 12 16,5-2-14-16,-2 0 1 0,3-4-1 0,2-1-1 16,2-4-2-16,-2-2-2 0,8-4-7 0,-10 1-4 15,7-5 0-15,-2-1 0 0,-6 6 2 0,1 1 0 0,-2 2 2 16,-2 1 1-16,0 4-1 0,-2-2 2 0,1 1 3 16,-3 5 0-16,2-1 2 0,-1 2 3 0,2 1-1 15,-8 0 2-15,13 6-3 0,-4 1 1 16,-1-2 2-16,0 2 2 0,1 2 2 0,1-1-2 0,-3-2 4 15,-1 0 0-15,1 1-2 0,0-2-2 0,-1 0 0 16,1 0-2-16,-2-1-1 0,0-3-7 0,0-1-21 16,0 1-22-16,-5-1-28 0,11-5-30 0,-5 1-25 15,2-4-30-15,-2 2-28 0,-4-2-185 0,0-1-411 16,-1-3 183-16</inkml:trace>
  <inkml:trace contextRef="#ctx0" brushRef="#br0" timeOffset="-135769.42">21817 9260 35 0,'-23'1'304'16,"10"2"-21"-16,4-3-22 0,-1 0-26 0,5 1-19 16,5-1-21-16,-6 0-20 0,6 0-20 0,0 0-3 15,21-4-6-15,-3 2-12 0,9-5-12 0,8-1 2 16,3-1-23-16,11-1-13 0,4-1-8 0,-3 0-3 15,-13 0-8-15,-1 3-14 0,-2-2-13 0,-2 2-13 16,-1 0-21-16,-4 0-17 0,-11 1-17 0,-4 2-22 16,-2 2-21-16,1 0-32 0,-2-1-24 0,-1 0-28 15,-3-1-15-15,2 2-41 0,-4 1-154 16,0-1-394-16,-3 3 174 0</inkml:trace>
  <inkml:trace contextRef="#ctx0" brushRef="#br0" timeOffset="-135174.941">22907 9158 109 0,'0'-5'231'0,"0"-1"-17"15,3-1-8-15,1 2-13 0,1 1-12 0,3-4-9 16,3 1-8-16,4 2-10 0,2 0-8 0,2 0-13 16,-1 1-12-16,2 4-7 0,1 0-8 0,0 0-8 15,0 2-11-15,-2 2-8 0,-1 2-5 0,0 0-7 16,-3 3-8-16,2 2-7 0,-6 2-1 0,-1 3-2 15,-1-1-6-15,-5 3 1 0,-1 0-3 0,-4 6-3 16,-3 2-3-16,0-1 0 0,-1-5-12 0,-5 6-3 16,-3-2 7-16,2 3-8 0,-4-3-3 0,1-2 1 0,-1-1 2 15,3-4-2-15,1-4-2 0,-1 2-4 16,3-5-1-16,5-1 0 0,-3 1-2 0,0-3 1 16,6-2-2-16,-3-1-1 0,3 3 0 0,-3-2-2 15,4-1 2-15,1 0-2 0,2 0 3 0,2-2 9 0,0 1 2 16,5-3 4-16,6 0 7 0,0-3 2 15,6 1 4-15,8-5 7 0,0 5 3 0,2-5 17 16,6 4 3-16,-2-4 0 0,4 0 24 0,-3 2-15 16,2-4 15-16,0 3-6 0,-1 0 1 0,-3 0 1 0,-1 2-24 15,-4-2 1-15,-9 4-6 0,7 0 8 16,-7-1-17-16,-8 3-1 0,1-3-4 0,-4 3-13 16,0-2 6-16,0 0-3 0,-1 0-2 0,-4 1-5 0,1-1-1 15,2 0-3-15,-8 2-6 0,8 0 1 0,-5 0-1 16,-3 0 1-16,6 0 1 0,-6 0-6 0,0 0 2 15,8-1-9-15,-8 1 5 0,0 0-7 16,0 0-9-16,0 0-22 0,0 0-42 0,0 0-62 0,0-6-77 16,0 6-96-16,-5-8-84 0,2 4-250 0,-2-1-693 15,1-3 307-15</inkml:trace>
  <inkml:trace contextRef="#ctx0" brushRef="#br0" timeOffset="-126855.224">10314 10309 2 0,'0'0'81'0,"0"0"-10"16,0 0 0-16,0 0-19 0,0 0 1 0,0 0 1 15,0 0-3-15,0 0-4 0,0 0 0 16,0 0-5-16,3-4 4 0,-3 4 0 0,0 0-8 16,0 0 7-16,0 0-9 0,0 0 6 0,0 0 4 0,0 0 9 15,0 0-6-15,0 0-4 0,0 0 3 16,0 0-6-16,0 0 2 0,0 0-1 0,0 0 3 16,0 0-11-16,0 0 2 0,0 0-3 0,0 0-4 15,0 0-1-15,0 0-1 0,0 0 3 0,0 0-5 0,0 0-2 16,0 0 0-16,0 0-2 0,0 0 4 0,0 0-10 15,-9-1-1-15,9 1 10 0,0 0-6 0,0 0 3 16,0 0-2-16,0 0-6 0,0-5 6 0,0 5 0 16,-3-2-3-16,3 2 1 0,0 0 4 0,0 0-2 15,0-7 1-15,0 7 0 0,-1-5-1 0,1 5 1 16,-3-2-12-16,3 2 12 0,0-5-5 0,0 5 4 16,0-5-1-16,0 5 1 0,0-5 0 0,0 5 0 15,0-5 15-15,0 5-3 0,-2-3 2 0,2 3-7 16,0 0 1-16,0 0-2 0,0 0-3 0,0 0 2 15,0 0-7-15,0 0 1 0,1-6-5 0,-1 6 0 16,0 0-1-16,0 0 3 0,0 0 0 0,0 0 1 16,-4-3-4-16,4 3 4 0,0 0-2 0,0 0 5 15,0 0-5-15,0 0-3 0,0 0 5 0,0 0 1 16,0 0 13-16,5 20 5 0,-2-9 4 0,-2 7 3 16,3 1 2-16,-3 5-4 0,1 2 1 0,-2 4-5 15,2 0-1-15,1-3-4 0,-3 1-4 0,1-2 0 16,1 3-5-16,1-5-1 0,1-7-5 0,-3 3 2 15,2-3-2-15,0 1-3 0,0 0 2 0,1-2 0 16,-1 0-3-16,0-7-2 0,-1 3-2 0,-1-6 0 16,-1 0-3-16,0 1 2 0,0-3-3 0,4-1 2 15,-3 2 1-15,0-3-3 0,-1-2-1 0,1 5-2 16,-1-2 0-16,0-3-2 0,0 0 0 0,0 0-11 16,0 0-20-16,0 0-30 0,0 0-26 0,4-12-24 0,-1 6-29 15,-1-5-24-15,2 1-16 0,-3-2-22 0,2 1-171 16,0 0-402-16,-1-3 178 0</inkml:trace>
  <inkml:trace contextRef="#ctx0" brushRef="#br0" timeOffset="-126386.933">10579 10411 121 0,'0'0'199'0,"0"0"-8"16,0 0-14-16,0-6-10 0,0 6-9 0,0 0-14 0,0 0-12 15,0 0-14-15,0 0-11 0,0 0-6 0,0 0-8 16,0 0 1-16,-7 13-4 0,5-2-7 0,0-1-3 16,-3 6-1-16,3-2-5 0,0 0-2 0,0 4-2 15,-2 0-7-15,2 3-2 0,0 2-6 0,0 3-2 16,2-9-5-16,1 1-3 0,-1 1-3 0,2-2-2 15,1-1-5-15,0-3-3 0,4 1-4 0,1-4 0 16,-2 2-4-16,1-5-4 0,0 2-2 0,2-3 0 16,0-4-2-16,2 0-4 0,0 2-2 0,2-3 2 15,-3-2 4-15,4-2-6 0,0-2-5 0,1 0-1 16,-2-2 4-16,1-3-4 0,2-1 2 0,-4-2-1 16,0 4-2-16,-2-6 3 0,-1 2-2 0,-1-3-2 15,-4-1 2-15,1 0-2 0,-4 0 0 0,0-1-2 16,1 0 5-16,-4-7-3 0,-3 8 4 0,-1-1-3 15,-2-2 2-15,0 3 2 0,-1 0-3 0,-1 5 2 16,-1-1 1-16,-2 1 5 0,5 3 4 0,-2 2 0 16,-3 2 0-16,0 0 0 0,-1 4 3 0,-5-1-12 15,0 5-7-15,0 2-9 0,-2 1-20 0,-4 3-31 16,1 0-36-16,3 1-35 0,6-1-54 0,-3-1-46 16,1 3-186-16,2-1-450 0,2 0 199 0</inkml:trace>
  <inkml:trace contextRef="#ctx0" brushRef="#br0" timeOffset="-122452.795">14306 10246 67 0,'0'-5'195'16,"2"4"-7"-16,-2 1-11 0,0 0-19 0,0-8-11 16,0 8-10-16,0 0-15 0,2-4-13 0,-2 4-11 15,0 0-10-15,0 0-4 0,0 0-3 0,0 0-7 16,0 0-1-16,0 0-2 0,0 0-3 0,0 0 0 16,0 0-7-16,0 0-2 0,-12 15-5 0,9-7-3 15,-3 1-6-15,1 2-2 0,0 0 1 0,0-1-7 16,-2 2-2-16,3-2-3 0,0 0 2 0,0 1-9 15,3-1 1-15,-2 0-5 0,0-1 0 0,1 1-7 0,2-1 0 16,-1-2-2-16,2-1-2 0,-1 2 2 0,2-2-4 16,1-1-2-16,0 1-2 0,-1 1 2 15,3-3-4-15,1-1 1 0,1 0 2 0,2 1-3 16,-1-2 2-16,3 1-4 0,-1-3 2 0,-1 2-2 0,5-1 6 16,-3-1-6-16,3 0 0 0,-2 0 4 15,0 1-3-15,7 2 1 0,-1-1-1 0,-8 2-1 0,5 0 0 16,-2-1 0-16,-1 2-2 0,-1-1 2 15,0 3 2-15,-1-4-2 0,0 4-1 0,-1-3 0 0,-1 2 0 16,-2-2 2-16,2 0-1 0,-3 1 5 0,-1-2-1 16,0 2 0-16,1-2-3 0,-3 1 3 0,1 0 0 15,-1 1 1-15,-2-2 1 0,-2 3 0 0,2 0-3 16,-5-1-1-16,-1-1-2 0,1 3 2 0,-4 0-1 16,-6 0 0-16,2-2 0 0,-5 2 0 0,1 0-1 15,0-4-5-15,-2 2-4 0,2 0-3 0,-2 0-7 16,-4-3-11-16,2 2-21 0,2-3-20 0,0-2-28 15,0 1-35-15,4-2-28 0,0 0-40 0,-2-3-126 16,1 0-355-16,4-2 157 0</inkml:trace>
  <inkml:trace contextRef="#ctx0" brushRef="#br0" timeOffset="-122169.618">14323 10272 73 0,'0'0'203'0,"3"-5"-15"15,4 3-17-15,-1-2-9 0,-1 3-9 0,6-3-10 0,1-1-9 16,5-1-9-16,3 2-9 0,2-2-9 16,-4 0-8-16,9 1-5 0,-1-4-7 0,1 5-11 15,-5 3-7-15,-1-3-7 0,-1 1-3 0,-1 0-9 16,-1 2-3-16,-5 0 0 0,-3 0-7 0,-1-1-8 0,0 2-1 15,-1-1-4-15,-3 1-6 0,-5 0 4 0,9-1-4 16,-9 1-3-16,7 0-8 0,-7 0-21 0,0 0-26 16,0 0-41-16,0 0-46 0,0 0-38 15,0 0-185-15,0 0-375 0,0 0 166 0</inkml:trace>
  <inkml:trace contextRef="#ctx0" brushRef="#br0" timeOffset="-116754.996">18008 10064 70 0,'0'0'111'0,"0"0"-4"16,0 0-5-16,0 0 0 0,0 0-7 0,0 0-9 15,0 0 4-15,0 0-3 0,0 0-1 0,0 0-7 16,0 0 1-16,0 0-1 0,0 0-2 0,0 0-4 16,0 0-1-16,0 0-1 0,0 0-4 0,0 0-4 15,0 0-5-15,0 0-4 0,0 0-5 0,0 0-3 16,0 0-9-16,0 0-3 0,0 0 0 0,0 0-6 15,0 0-3-15,0 0 0 0,0 0-5 0,-3-4-5 16,3 4 1-16,0 0-2 0,13-5 3 0,-6 0-3 16,1 3-3-16,0-1-2 0,2 1-2 0,3-3 2 0,-3-1 0 15,3 2-6-15,-3 0 6 0,3-1-3 16,-2 1 1-16,2 0-4 0,-2 2 0 0,1-2 1 0,-1 0-5 16,-1 2 1-16,1-3 6 0,-4 4-3 15,0-2-2-15,0 2 3 0,0-3-4 0,0 2 6 0,-1 0-6 16,-1-1 1-16,1 1 1 0,-3-1-1 0,2 1 2 15,-5 2 2-15,5-3 0 0,-1 2 5 0,-4 1 5 16,0 0 2-16,0 0 0 0,0 0 2 0,0 0 6 16,0 0 2-16,8 6 3 0,-11 2 7 0,2 3 3 15,1 1 2-15,-6 5-4 0,2 1-6 0,1 0 0 16,-2 9-4-16,2-3-1 0,1 1-8 0,-2-1-1 16,4-3 5-16,-2 3-6 0,1-4-2 0,-1-2 3 15,-2 0-3-15,4 1 1 0,0-3-2 0,-1 0 3 16,1-3-2-16,1 0-2 0,-1-4-1 0,0 4 1 15,0-4-2-15,0-1-2 0,0-3-1 0,2 1-2 16,-2 0 4-16,0-1-6 0,2 0 2 0,-2-1-3 16,0-4 2-16,0 5-2 0,0-5 1 0,0 4-2 15,0-4-5-15,0 4-5 0,0-4-12 0,0 0-28 16,-4 3-33-16,4-3-33 0,0 0-23 0,-6-8-26 16,6 8-21-16,-6-6-9 0,1 3-137 0,-1-3-358 15,1 1 158-15</inkml:trace>
  <inkml:trace contextRef="#ctx0" brushRef="#br0" timeOffset="-116425.16">17958 10288 113 0,'-8'-1'187'15,"8"1"-7"-15,-6-2-12 0,6 2-19 0,0 0-12 0,0 0-17 16,0 0-11-16,1-4-17 0,-1 4-7 15,10-4-6-15,2 0-5 0,1-1-4 0,0 2-3 16,5-2 0-16,-2-1 0 0,12-3 0 0,-2 1 0 16,3-1 3-16,0 3-1 0,1-5-2 0,1 2-3 0,-3 0 2 15,2 0-3-15,-2 3-3 0,-6 0-5 0,4-2 0 16,-6 3-6-16,-2 0-5 0,-5 1-3 16,5 1-6-16,-7-1-5 0,0 0-1 0,-1 0-2 15,-3 4-2-15,0 0-4 0,-1-2-3 0,0 0 0 16,-2 1 2-16,-4 1-8 0,9-1 4 0,-7-2-5 0,-2 3 4 15,0 0-2-15,6-1-1 0,-6 1-7 0,0 0 2 16,0 0-3-16,0 0-20 0,0 0-37 16,0 0-47-16,0 0-50 0,0 0-50 0,0 0-200 0,-13-4-434 15,13 4 192-15</inkml:trace>
  <inkml:trace contextRef="#ctx0" brushRef="#br0" timeOffset="-114916.386">13975 10166 63 0,'-4'-5'179'0,"4"1"1"0,-4-1-11 15,4 2-6-15,-5-2-2 0,4 3-7 0,0-2-13 16,-2 1-5-16,3 3-10 0,-5-6-4 0,5 3-5 16,0 3-9-16,0-5-4 0,0 5-4 0,-4-4-14 15,4 4-5-15,0 0 2 0,0-5-11 0,0 5-3 16,0 0 1-16,0 0-12 0,0 0-13 0,-4-2-1 15,4 2-3-15,0 0 3 0,0 0-6 0,0 0-1 16,0 0 0-16,0 0-3 0,-1 13 4 0,1 1 4 16,-4 1-11-16,4 5 3 0,-2 6-1 0,2 2-2 0,-2 2-3 15,2 3 1-15,0-1-2 0,0 2-1 0,0-4-4 16,0 0 3-16,0 2-5 0,2-3-2 16,0 0 2-16,-2-5-1 0,4 2-6 0,-7-2 1 15,3-6-2-15,-1 2 0 0,1-3 0 0,0 0-2 0,1-7-3 16,-1 1 4-16,3 0-5 0,-3-1 5 15,-3-2-9-15,6 1-1 0,-3-5-3 0,0 4-6 0,0-2-15 16,0-2-13-16,0 1-19 0,0 0-24 0,0-1-21 16,0-4-27-16,-3 3-23 0,3-3-28 0,0 0-31 15,0 0-200-15,0 0-441 0,0 0 195 0</inkml:trace>
  <inkml:trace contextRef="#ctx0" brushRef="#br0" timeOffset="-113821.908">13980 10122 95 0,'-5'-4'161'0,"5"4"-4"0,-1-1-2 15,1 1-9-15,0 0-10 0,0 0-15 0,-3-5-9 16,3 5-9-16,0 0-7 0,0-2-9 0,0 2-11 16,0 0-4-16,0 0-9 0,0 0-5 0,0 0-4 15,0 0-4-15,0 0-7 0,0 0-6 0,0 0 5 16,0 0-5-16,0 0-5 0,0 0 2 0,0 0-5 16,0 0-3-16,0 0-4 0,0 0 3 0,3-6-5 15,-3 6-1-15,0 0-2 0,0 0 3 0,10 0-2 16,-2 0-2-16,-8 0-1 0,18-1 4 0,-7-1 1 15,3 0-4-15,3-3 7 0,4 2 1 0,9-1 1 16,1 3-4-16,-1-6 2 0,2 4-2 0,5-1 3 16,0-3-2-16,1 3 1 0,16-2-3 0,-1-5 1 15,-1 5-4-15,3-1-2 0,-1 2 1 0,2-3 0 16,-2 1-3-16,-3 3-2 0,0-1-1 0,-1 0 3 16,-11 2-2-16,2-3-5 0,-3 1 1 0,0 3 0 15,1-1-2-15,-3 1-1 0,-4-2 1 0,1 3-2 0,-5-3 2 16,0 2-4-16,-10 2 1 0,0-6 1 0,-8 6 0 15,4 0 1-15,-9-1-3 0,3-1-1 0,-4 2 7 16,5 0-2-16,-9 0 2 0,6-2 11 0,-6 2 2 16,8-3 6-16,-4 3 1 0,-4 0 1 0,0 0 8 15,0 0-7-15,7-1-3 0,-7 1-1 0,0 0-5 16,0 0 3-16,0 0-5 0,4-1-3 16,-4 1 1-16,0 0-1 0,4-4-6 0,-4 4 4 15,0 0-1-15,0 0-1 0,0 0-6 0,0 0 1 0,0 0 0 16,0 0 2-16,0 0-2 0,0 0-3 0,0 0 0 15,0 0 2-15,4 8-4 0,-4-3 7 0,-1 0-3 16,2 4 7-16,-2 2 2 0,1 7 2 0,0 0 7 16,-3 10 3-16,6-1 4 0,-3 5-1 0,-3 0 12 15,7 1-7-15,-4 1 2 0,1 1-10 0,-1 2 7 16,3-3-2-16,0 12 1 0,-5-12-9 16,4-2 6-16,0-1-4 0,-1-1 2 0,1-3-2 0,0 1 2 15,-1-3-3-15,-1-4 2 0,2-2 2 0,-2-1 0 16,0 0-2-16,5-1-3 0,-5 0 5 0,2-5-8 15,-1 0 2-15,-1 0-5 0,0-4 11 0,-1 3-15 16,2-5-1-16,-1 1-1 0,2-2 13 0,-4 2-13 16,4-1-2-16,-2 1 2 0,0-3-4 0,0-2-4 15,0-2 4-15,0 6 0 0,0-4 6 0,0-2-13 16,0 0 1-16,0 5 2 0,0-5 0 0,0 0-2 16,0 4-3-16,0-4 0 0,0 0 5 0,0 0-2 15,0 0 7-15,0 0-3 0,-2 4-3 0,2-4-2 16,0 0 1-16,0 0 18 0,0 0-20 0,0 0 0 15,0 0 0-15,0 0 1 0,0 0-2 0,-8 0-9 16,8 0-4-16,-5 2 6 0,5-2-2 0,-16 1 1 16,6-2-8-16,-3 2-1 0,-1 2-4 0,-5-2-2 0,-4 1-3 15,-5 0-1-15,-5 0-9 0,1 1 1 16,-4 2-1-16,0-1 2 0,-16-1 2 0,13-1 4 16,-13-2-1-16,1 4 6 0,-3 0 2 0,13-4 9 15,-12 3-6-15,0 1 4 0,14-4 0 0,-18 3 0 0,18-3 5 16,0 1 2-16,0 0 8 0,3-1-9 15,-5 2 4-15,9 0 0 0,-4-1 3 0,4-1 1 0,-2 1 3 16,6-1-1-16,-4 0 3 0,5 1-1 0,7 1 3 16,0-4 1-16,1 4-2 0,1-2 3 0,7 0-1 15,-1 0 6-15,1 0 0 0,3-2 4 0,2 4-3 16,-4076-2-5-16,8152 0 3 0,-4073 0-5 0,3 0 6 16,0 0-4-16,0 0-5 0,-11 0 0 0,11 0 0 15,0 0 0-15,0 0-3 0,-6 0 1 0,6 0-2 16,0 0 0-16,0 0-4 0,0 0-12 0,0 0-36 15,0 0-35-15,0 0-52 0,-9 3-51 0,9-3-69 16,-1 2-220-16,1-2-520 0,-3 3 230 16</inkml:trace>
  <inkml:trace contextRef="#ctx0" brushRef="#br0" timeOffset="-112081.503">21011 10043 62 0,'0'0'143'0,"4"-7"-7"15,-3 3-7-15,1 3-8 0,4-4-7 0,-3 1-10 16,1-1-5-16,-1-1-9 0,-1 0-2 0,3 0-2 0,0-3-5 15,-3 2 1-15,2-3 0 0,-2 4-4 16,-2-3 1-16,2-1 2 0,-2 1-5 0,-2 3 0 16,2-5-1-16,0 4 2 0,-4 2 1 0,0-3-4 15,-1 0-1-15,-1 4 1 0,0-3-6 0,-1 5-7 0,1-3-4 16,-2 3-9-16,-2 2-4 0,1 0-3 16,-1 4 0-16,-3-1-3 0,3 2-4 0,-7 4 1 15,6 6 0-15,-10 2-2 0,5 6-1 0,-1 4 0 16,4 3-1-16,-1 1-1 0,-4 12 2 0,7-9-17 0,2 2 0 15,1 8-2-15,4-8 3 0,1-2-8 0,3 0 4 16,3-3-3-16,1 0-1 0,4-1-1 0,0-3 0 16,4-3-1-16,-1-6-5 0,0-4 3 0,6 1-1 15,-1-4-2-15,2-4 4 0,1-3-6 0,2-3 0 16,2-1-1-16,4-2-1 0,1-6-4 0,2-5-10 16,-5-3-11-16,5-1-6 0,-3-2-5 0,1-5-8 15,-1 1-6-15,7-12-7 0,-13 4-11 0,7-8-3 16,-5-2 4-16,-7 9 3 0,-2 1 6 0,-2-12 0 15,-3 8 1-15,3-11 13 0,-7 11 4 0,-4 0 5 16,3-1-1-16,-4 6 13 0,3-1 9 0,-3 13 11 16,-3-2 9-16,-1 5 13 0,4 3 12 0,-1 2 12 15,1 1 10-15,0 3-4 0,-3 1-9 0,3 1 0 16,0 4 4-16,0 0-1 0,-5 10 2 0,0 2 0 16,1 7-1-16,-1 5 0 0,-1 5-1 0,2 3-2 15,-1 2 3-15,2 0 1 0,3 2-3 0,0 0 2 16,-1 0 2-16,-2 10-5 0,2-11-2 0,-3-2-2 15,5-4-3-15,-1 3-3 0,4-3 1 0,-1-3-7 16,0-2-1-16,-2-5 3 0,1-2-8 0,2 3 0 16,-1-10-3-16,3 2 0 0,-1-2-4 0,0-1 0 15,-2-3-1-15,2 0-2 0,0-1 0 0,-1-2-1 16,2 0-1-16,3-6-2 0,-1 3-2 0,0-5-9 16,3-2-2-16,-1 1-4 0,-2-5-4 0,3-3-9 15,-4-2-3-15,3 1 1 0,-2-3 1 0,-1 1 1 0,0 0 8 16,-1 0-2-16,-4 6 7 0,3-2 1 15,1 3 3-15,-3 2 3 0,-2 0 5 0,1 4 5 16,0-3-1-16,-1 5-2 0,2-2 4 0,-3 4 4 16,0 0 6-16,0 0 6 0,5 11 7 0,-3 1-9 0,0-1 1 15,0 2-3-15,2 3-3 0,-1 2 1 16,1-2 0-16,-1 0-3 0,2 0-2 0,-1 0 2 16,-1-4-3-16,3-1 0 0,-1-1 1 0,0 0-5 15,-1-1-2-15,0-3 0 0,0-2 0 0,2-1 1 0,1 0 3 16,0-3-6-16,5 0 1 0,-1-7 5 0,1 1-9 15,3-6-2-15,-2-1-1 0,2-3-3 0,0-3-8 16,2-3-2-16,0 1-6 0,-6-2-1 0,3 2 6 16,-5 3-2-16,-1 2 8 0,-4-1 1 0,3 6 0 15,-3 3 2-15,0 2 2 0,-3-1 3 0,3 5-1 16,-1-3 0-16,-1 5 2 0,-2 0 9 0,0 0 9 16,8 9 2-16,-7-2 1 0,2 3 0 0,-1 1-2 15,2 6-3-15,-4-1-1 0,3 1 4 0,-1 1-4 16,2 0-5-16,0-3 11 0,-3-4-8 0,2 0-3 15,2 1 0-15,-1-5-2 0,-2 1 1 0,1-2-2 16,-1-1-1-16,2 1-1 0,-1-4 1 0,1 2-2 16,-1-3 3-16,-3-1 0 0,11-5-3 0,-8 2-2 15,4-4-4-15,1-1-5 0,-1-2-11 0,-2-2-11 16,0-4-9-16,0 1-6 0,1-2 1 0,1 3 5 16,-4 3 5-16,1 0 6 0,-2 1 7 0,1 3-1 15,-1 2 4-15,-2 0 5 0,2 1-2 0,-1-1 6 16,-1 5 2-16,5-1 5 0,-5 1 13 0,0 0 5 15,3 15 0-15,2-7 5 0,-3 4-6 0,3 1 3 16,0 3-2-16,3 1 0 0,1 0-3 0,1 6 0 0,-2-7-5 16,2 0 3-16,3-1 0 0,-3 1-3 15,4-5-1-15,-4 4 2 0,-3-4-4 0,-2-4 0 16,-1 0-3-16,1-1-3 0,-4-2 2 0,-1 1 0 16,-1 1 0-16,-4-2-4 0,0-2-4 0,-4 0 0 15,-3-1-8-15,1 0 2 0,-5-1-8 0,4 0-15 16,-8-4-19-16,1 2-16 0,3-5-27 0,0-3-20 15,2-2-24-15,0-3-14 0,1 1-157 0,1-1-343 16,5-5 152-16</inkml:trace>
  <inkml:trace contextRef="#ctx0" brushRef="#br0" timeOffset="-111502.2">22176 10023 160 0,'9'-8'167'0,"1"4"6"16,-5 2-12-16,-1-2-12 0,-1 1-20 0,2 1-4 15,-5 2-7-15,5 0 8 0,-5 0 2 0,10 6-1 16,-7-1 2-16,-1 1-2 0,2 5-3 0,0 1-1 16,-1 5-6-16,-1 2-6 0,-2 6-7 0,2 3-2 15,-4-2-9-15,2 1-4 0,-1 1-4 0,2 3-9 16,-2-4 7-16,1 1-15 0,-1-5-9 16,2 1-4-16,-1-3-7 0,1-3-5 0,3 3-5 0,1-4-3 15,-2-2-1-15,-1-3-8 0,3 0-4 0,0-2 0 16,2-3-8-16,0 1-1 0,1-3-1 0,1-1-1 15,-2-3-2-15,4 0-9 0,2-2-9 0,-2-3-3 16,3-1-2-16,-5-2-7 0,4-2-6 0,2-4-9 16,-1 1-11-16,-3-3-1 0,-1-3-2 0,0 1-2 15,-1-3 6-15,-4 1 0 0,0 3 10 0,-1-1 4 16,-4 5 5-16,4 2 3 0,-3-1 11 0,-1 5 15 16,0 0 9-16,0 0 3 0,0 2 0 0,0-1-5 15,0 5 2-15,0 0 5 0,0 0-1 0,0 0 2 16,-5 19 0-16,5-8-5 0,-3 1 1 0,2 3 0 15,0 1-1-15,0 0-1 0,1-3-1 0,1 2-1 16,0-3-5-16,0 0 2 0,1-2-1 0,-1 0-1 0,4-3-3 16,-2 1 1-16,1-2 0 0,-2-1-3 15,6-2 4-15,-3-1-2 0,0-4-2 0,8 0-1 16,-3-4 3-16,3 0-2 0,0-3-2 0,-3 1-2 16,6-5-4-16,1 0-2 0,-3-1 0 0,2 2 1 0,0 0 0 15,-2-1-1-15,-4 5 5 0,2 0-2 0,-1 3-1 16,-2-1 3-16,-1 3 1 0,1 3-1 15,0 0 3-15,-3 2 6 0,6 1-7 0,-1 4 1 16,-4-2 3-16,3 3-3 0,0-2 2 0,-1 4 4 0,-3-3-3 16,2 3-3-16,0-4 3 0,-1 1-3 0,-3-1 3 15,1-2-5-15,-2 0 4 0,2-2-18 0,1 1-20 16,-2-2-23-16,-4-1-32 0,0 0-38 0,6-7-15 16,-3 2-20-16,-2 1-31 0,-1-3-159 15,-4-1-385-15,-1-2 170 0</inkml:trace>
  <inkml:trace contextRef="#ctx0" brushRef="#br0" timeOffset="-111306.972">22172 10174 14 0,'-5'2'218'0,"3"0"-20"0,2-2-20 15,0 0-7-15,0 0 7 0,0 0-1 0,0 0-11 16,25-4-11-16,-8 1-15 0,7-2-13 0,8 0-15 15,1-4-10-15,2 1-10 0,3 1-12 0,0 0-20 16,-2-2-43-16,-1 3-60 0,1-3-64 0,-5 2-48 16,-1-1-159-16,-1 1-339 0,-2 0 150 0</inkml:trace>
  <inkml:trace contextRef="#ctx0" brushRef="#br0" timeOffset="-110672.148">22976 10251 177 0,'-9'-3'253'0,"0"0"-10"15,3-1-11-15,-2 3-14 0,4-4-19 0,-1 2-18 0,3-1-23 16,-1 0-17-16,3 4-13 0,0-7-11 15,0 2-16-15,3 0-13 0,4 0 1 0,1-3-14 16,2 4-3-16,2-2 1 0,0 0-5 0,0 1 0 16,3-1 0-16,-1 0-3 0,1 4 2 0,-2-1-3 0,0 1 5 15,1-1-20-15,-2 2 0 0,-2 1-5 0,4 2-7 16,-2 2 8-16,-2 1-9 0,-1 2-2 16,1 1 13-16,3 5-17 0,-4-2-1 0,-3 5 0 0,-1 1-3 15,3 1-5-15,-6-1 1 0,1 2-2 16,-3 0 2-16,-3 1-3 0,-1-3-2 0,0 0-3 15,-3 1 2-15,2 0 1 0,-4-1 0 0,-1 3-4 0,0-4-1 16,-1-3 0-16,0 1-2 0,3-4-3 0,-1-1 0 16,-1 1 0-16,4-3 1 0,-1 3 1 0,1-5-5 15,2 0-5-15,0-2 6 0,-1 2-1 0,1-2 0 16,4 0-5-16,0-3 0 0,-4 4-1 0,4-4-2 16,0 0 3-16,7 1 3 0,0 3 1 0,5-8-6 15,1 4 6-15,7-2 2 0,2-2 8 0,8-1-4 16,6-1 2-16,-2 1 1 0,5 0 5 0,1-3 10 15,-2 2-1-15,13-2 8 0,-14 1-4 0,-1 2 13 16,4 0-1-16,-2-2-6 0,-5 3 1 0,-3-1 3 16,-2 0-6-16,-8 3-2 0,-1-1-4 0,-7 1 10 15,-1 0 3-15,1 1 8 0,-6-1-2 0,1 1 1 16,-7 1 1-16,11 0-10 0,-7-1-1 0,-4 1-2 16,9 1-2-16,-9-1-4 0,4-2-10 0,-4 2 3 15,0 0 0-15,7-2-6 0,-7 2 1 0,0 0-3 16,4-1 1-16,-4 1-4 0,0 0-1 0,0 0-2 15,0 0 2-15,0 0 2 0,0 0-6 0,0 0-11 0,0 0 2 16,0 0-27-16,4-4-58 0,-4 4-49 16,0 0-68-16,-14-7-90 0,9 4-76 0,-4 0-255 15,-3-3-675-15,1 1 299 0</inkml:trace>
  <inkml:trace contextRef="#ctx0" brushRef="#br0" timeOffset="-104570.693">10025 12395 57 0,'0'0'166'15,"0"0"-7"-15,0 0-7 0,0 0-16 0,0 0-15 16,0 0-7-16,0 0-3 0,0 0-10 0,0 0-12 15,-5-1-9-15,5 1-1 0,0 0-11 0,0 0-7 0,0 0 0 16,0 0-1-16,0 0-8 0,0 0 4 0,0 0-4 16,0 0-5-16,0 0-1 0,0 0-4 0,0 0 2 15,0 0-2-15,0 0 0 0,0 0-4 16,0 0-3-16,0 0-4 0,5-9-6 0,-1 7 0 0,1-1-6 16,-1 0 2-16,5-3-3 0,-3 1 0 0,3 0-2 15,0 0 0-15,5 0-3 0,-2 0 0 0,-2-2 3 16,7 0-1-16,-4 2 2 0,-1 3-5 0,1-1 1 15,1 3 1-15,4-4-3 0,-7 3 3 0,2-1-3 16,-2 2-1-16,1 2-3 0,-3-1 4 0,5 2-4 16,-7-2-3-16,2-1 2 0,-3 4 1 0,-2 1 0 15,5 1 5-15,-7-2 0 0,2 3 7 0,1 4 0 16,-5-2-8-16,2 3 3 0,-5-2-4 0,-1 5-2 16,0 0 2-16,-2-1 0 0,-4 2-2 0,-2-2 2 15,2-1-2-15,-4 2 0 0,1-2 1 0,0 0-2 16,4-5-2-16,2 1 1 0,-3-4 1 0,2 2-4 15,3-2-1-15,-2-2 2 0,5 2-4 0,-2-1 4 16,0-2-4-16,4-2 0 0,-4 3 0 0,4-3 2 16,-3 2-4-16,3-2 0 0,0 0-2 0,-2 5 3 15,2-5 1-15,0 0 0 0,0 0-2 0,11 0 4 16,-11 0-3-16,0 0 0 0,15-2 1 0,-15 2 1 16,11 0-2-16,-2-3 2 0,-1 3-1 0,0-1 2 15,2 1-5-15,5 0 5 0,-5 1-1 0,4-1 2 16,-1 3-3-16,1 1 0 0,-5-1-2 0,4 0 1 15,0 4 2-15,-3 0 2 0,-1 0-3 0,1 0 2 16,-2 2 0-16,-2-3 0 0,0 4 1 0,-2-3 0 16,0 4 1-16,-3-3 2 0,-2 4-3 0,0-4 1 0,-1 2-3 15,-4 0-2-15,1 1 3 0,-3-1 2 16,-2 2-5-16,0-4 3 0,-2 3 0 0,-2 1-1 0,2-3-2 16,-6 2 3-16,6-6-1 0,2 0-1 15,-8 2 2-15,4-2-7 0,-4-3 10 0,-1 2-2 0,2-1-2 16,4-3 2-16,-7-3 3 0,4 2 3 15,-1-2 6-15,-1 1 1 0,0-2 3 0,4 0 6 0,1 0 3 16,3-1 3-16,0 2 3 0,-3-2 2 16,4 0 1-16,0 1 2 0,4-1 1 0,-3 2 2 0,3-1-2 15,2 3-1-15,-1-2-1 0,4 3-3 0,-4-1-4 16,4 1 3-16,-5-4-13 0,5 4 0 0,-4-3-3 16,4 3-4-16,0 0-1 0,0 0-2 0,0 0 1 15,-5-2-4-15,5 2-1 0,0 0 2 0,0 0-4 16,0 0-5-16,0 0-7 0,0 0-14 0,-6-1-22 15,6 1-37-15,0 0-46 0,0 0-36 0,0 0-66 16,-6 7-244-16,4-3-510 0,2-4 225 0</inkml:trace>
  <inkml:trace contextRef="#ctx0" brushRef="#br0" timeOffset="-98152.895">14496 12269 41 0,'0'0'122'16,"0"0"-9"-16,0 0-8 0,0 0-5 0,0 0-2 0,0 0-7 16,0 0-8-16,0 0-11 0,0-14 5 0,0 14 5 15,0-3-14-15,0 3-1 0,0 0 1 0,0-5-5 16,0 5-6-16,-1-4 4 0,1 4 0 0,0-7-5 16,0 7 3-16,-2-6-4 0,2 3-2 0,-3-1-5 15,3 4 1-15,0-8-1 0,0 4-4 0,-3-1-2 16,5 0-5-16,-4 0-6 0,2 0 3 0,2-1-13 15,-2 1 8-15,0 0-3 0,0 1-4 0,1-2-5 16,0-1 6-16,2 4-5 0,-2-2-3 0,0-2 1 16,3 3-1-16,0 1-2 0,1-3-2 0,0 2-3 15,2 0 3-15,-2 1-2 0,1-1 1 0,1 1 2 16,3-1-3-16,-3 1 2 0,1 3 2 0,2 2 1 16,-2-2-1-16,1 3 5 0,1 1-1 0,0 2 3 15,-2 3 3-15,0 0 4 0,3 3 4 0,-2 2 1 16,0 3 5-16,-5 0-1 0,4 1 4 0,-3 1-2 0,-4-1-2 15,0 2-3-15,-1-2 0 0,-1 1-4 0,-3-3-4 16,0 1-7-16,-5 3-2 0,3-3-3 16,-4 0 0-16,-4-2-3 0,2-1 2 0,-7 6-2 15,6-6 0-15,-5-2-3 0,2 1 2 0,-2-2-2 0,0 1-3 16,2-4 2-16,1 1 1 0,-1-2 3 0,3-4-8 16,-1 2 4-16,4-3 5 0,-3 0-10 0,1-1 1 15,3-2-1-15,3 0-1 0,-2-4-3 16,3 2-2-16,0-2-3 0,3 0-2 0,0-2-2 0,-2-1 1 15,3-1 0-15,1-1 2 0,0 1-1 0,0 2 1 16,1 2 1-16,2-3 5 0,-2 4-4 0,3 0 2 16,1-1 6-16,-1 2 2 0,1 0-3 15,4 3 9-15,-1 0-2 0,-2 3 4 0,7 0-2 0,-3 2 5 16,2-1-1-16,2 4-2 0,0 1-2 16,2 0 1-16,-6-2 0 0,7 3 1 0,-4 2-2 0,5-3-1 15,-3-1 1-15,1 0 0 0,-1 2 0 0,-5-4-2 16,4 1 0-16,-2-2-2 0,4 3-3 0,-5-3 1 15,1-2-1-15,-1-1 3 0,-2 1-1 0,-1-1-2 16,-1-2-3-16,0 0 3 0,1-1 1 0,-1 0-6 16,0 0-8-16,0-2-9 0,-4-1-19 0,3-1-25 15,-5-3-32-15,0 3-40 0,2-6-27 0,-3 3-38 16,-3-2-188-16,1 1-420 0,-1-1 186 0</inkml:trace>
  <inkml:trace contextRef="#ctx0" brushRef="#br0" timeOffset="-90117.914">18392 12504 82 0,'4'-5'102'15,"-1"2"-6"-15,-3 3-5 0,2-4-11 0,-2 4 3 16,3-3-12-16,-3 3-10 0,1-5 1 0,-1 5-11 0,3-4-8 15,-3 4 2-15,0 0-11 0,2-4-8 16,-2 4 8-16,0 0-4 0,2-1-5 0,-2 1 4 0,0 0 1 16,0 0 0-16,0 0-12 0,0 0 2 0,0 0-1 15,0 0 3-15,0 0-15 0,0 0 17 0,0 0-8 16,0 0-3-16,0 0-4 0,0 0 6 0,0 0-3 16,0 0-3-16,0 0 0 0,0 0 2 0,0 0 5 15,0 0-12-15,0 0-2 0,0 0 0 16,0 0 2-16,0 0-1 0,0 0 2 0,0 0-1 0,0 0 1 15,0 0 4-15,0 0-4 0,0 0-4 0,0 0 6 16,0 0-5-16,0 0-3 0,0 0 6 0,0 0-5 16,0 0 3-16,0 0 1 0,0 0 0 0,0 0-5 15,0 0 2-15,0 0-1 0,0 0-12 0,0 0 11 16,0 0 5-16,0 0-5 0,0 0-3 0,0 0 7 16,0 0-2-16,0 0 4 0,0 0 1 0,0 0-7 15,0 0 6-15,0 0 1 0,0 0-7 0,0 0-3 16,0 0-1-16,0 0 7 0,0 0 4 0,0 0-9 15,0 0 3-15,0 0 1 0,0 0 7 0,0 0-6 16,0 0-5-16,0 0 2 0,0 0 0 0,0 0 1 16,0 0-4-16,0 0 5 0,0 0-5 0,0 0 4 15,0 0-2-15,0 0 6 0,0 0-8 0,0 0-3 16,0 0 6-16,0 0 2 0,0 0 0 0,0 0-1 16,0 0 0-16,0 0-2 0,0 0-1 0,0 0 4 15,0 0 1-15,0 0-1 0,0 0 9 0,0 0-16 16,0 0 6-16,0 0-5 0,0 0 10 0,0 0-8 15,0 0-1-15,0 0 3 0,0 0 6 0,0 0-3 16,0 0 2-16,0 0-4 0,0 0-3 0,0 0 0 16,0 0 6-16,0 0-4 0,0 0-1 0,0 0 4 15,0 0-1-15,0 0 5 0,0 0-10 0,0 0 6 16,0 0-5-16,0 0 1 0,0 0 3 0,0 0 2 16,0 0-7-16,0 0 2 0,0 0 4 0,0 0 1 15,0 0-6-15,0 0 1 0,0 0 0 0,0 0 0 16,0 0 2-16,0 0 1 0,0 0 4 0,0 0-1 15,0 0-4-15,0 0 2 0,0 0-1 0,0 0-2 16,0 0 2-16,0 0-1 0,0 0-1 0,0 0 3 16,0 0-2-16,0 0 2 0,0 0-11 0,0 0 15 15,0 0-4-15,0 0-4 0,0 0 8 0,0 0-1 16,0 0-7-16,0 0 1 0,0 0-5 0,0 0-13 0,0 0-17 16,0 0-12-16,0 0-31 0,0 0-27 15,0 0-80-15,0 0-201 0,-8-3 90 0</inkml:trace>
  <inkml:trace contextRef="#ctx0" brushRef="#br0" timeOffset="-74874.858">17794 12240 141 0,'-2'-3'177'0,"2"3"-7"16,0 0-18-16,-2-4-11 0,2 4-13 0,0 0-12 16,0 0-10-16,0 0-10 0,0 0-14 0,0 0-6 15,0 0-7-15,0 0 1 0,0 0-6 0,2 17 3 0,-2-5 1 16,1 5 5-16,4 0-2 0,-5 9 2 16,0 3 3-16,0 0 4 0,-4 5-4 0,4 0-1 15,0 2 3-15,2 10-6 0,-2-12-9 0,-3 1-1 16,2-3 1-16,1 3-5 0,0-4-7 0,0-2-2 15,1-1-5-15,2-2-1 0,-1-6-5 0,-2 1-5 16,0-3-2-16,2-2-4 0,0 1-5 0,-2-1 1 16,3-4-2-16,-1-1-1 0,-2-2-3 0,2-3-2 15,-1 2-4-15,-1 0-4 0,2-4-2 0,2 0-8 0,-4 0-18 16,0 0-23-16,0-4-26 0,0 3-35 0,0-3-43 16,0 0-39-16,10-12-41 0,-6 5-155 15,0-5-414-15,5-3 183 0</inkml:trace>
  <inkml:trace contextRef="#ctx0" brushRef="#br0" timeOffset="-74449.945">18106 12518 37 0,'0'0'199'0,"0"0"-13"0,0 0-9 0,-15 10-13 0,14-3-4 15,-6 2-11-15,2 1-6 0,1 2-4 0,-3 3-12 16,0 2-5-16,2 1-5 0,1 0-7 0,0 3-11 16,1-3-6-16,0 7-8 0,2-7-5 0,-1-1-6 15,2 3-4-15,0-1-11 0,3-2 0 0,2 0-2 16,-1-1-6-16,-1 0-1 0,3-4-8 0,4 3 5 16,-6-4-11-16,6 1-2 0,-2-4-3 0,2 1-6 15,-2-1-2-15,2-3 2 0,2-1-1 0,-2-1-5 16,6 1-2-16,-3-3-1 0,0-1-3 0,1-1 0 15,-1-2 1-15,5-1-4 0,-3-2 0 0,2-2-2 16,-1-1 2-16,-2-3-2 0,-1 1-2 0,1-3-1 16,-2-1-2-16,-2-4 2 0,-1-5-1 0,-2-3 1 15,0 3-1-15,-7-3 4 0,3-1-5 0,-6 3 1 0,-1-1 0 16,1 6 5-16,-4 2 10 0,0 0-2 0,-3 1 5 16,1 2-2-16,-1-1 3 0,-3 3-2 15,3-2-3-15,-3 4-1 0,-3-1-4 0,0 2 1 16,2 0-5-16,-5 1-11 0,5 1-23 0,-3 3-26 15,2 1-39-15,-3 1-45 0,5 3-49 0,0-2-50 0,2 4-194 16,-2 1-462-16,2-3 204 0</inkml:trace>
  <inkml:trace contextRef="#ctx0" brushRef="#br0" timeOffset="-73064.144">14030 11976 95 0,'0'-4'169'0,"0"4"-1"0,1-4-21 0,0 1-8 16,-1 3-18-16,0 0-6 0,2-3-12 0,-2 3-17 15,0 0 5-15,0 0-11 0,0 0 0 0,0 0 4 16,5 13 0-16,-4-4-5 0,0 7 0 0,-1 3 0 15,3 6-3-15,0 4-6 0,-1 6 0 0,1 12-7 16,0 4-2-16,3 2-3 0,-6-2-5 0,1 2 1 0,0 0-6 16,0 1 1-16,-1-3-5 0,3-1-3 15,-3-4-3-15,1 2-3 0,1-15 1 0,-2-2-6 16,0-2-3-16,1 4-3 0,-1-6-1 0,0 0-1 16,1-2-1-16,-1-6-7 0,0-3 2 0,1 1-2 0,-1-5-2 15,2-2 3-15,-4 1-4 0,2-5-4 16,0 4-9-16,2-4-6 0,-2-3-13 0,0 2-12 15,-2-1-16-15,2-4-7 0,0 5-32 0,0-5-30 16,0 0-28-16,0 0-24 0,0 0-20 0,-8-19-135 0,6 7-353 16,1-1 156-16</inkml:trace>
  <inkml:trace contextRef="#ctx0" brushRef="#br0" timeOffset="-71854.863">13809 12017 2 0,'0'-7'107'15,"0"7"-10"-15,0-5-7 0,0 5-11 0,5-4-4 16,-5 4-5-16,1-4-7 0,2 0-2 0,-3 4-2 15,4-2 3-15,0-1-6 0,-4 3-8 0,5-2-12 16,-2 0 15-16,3-3-3 0,-1 5-5 0,4-3-10 16,-2 2 12-16,2-4-4 0,5 1 3 0,-1 2-6 15,4-3 9-15,2 0-9 0,0 1 2 0,3-4-3 16,3 1-3-16,-3 2-7 0,0-1 0 0,-1 0 1 16,6 2-5-16,1-3-1 0,-6 4 1 0,0 0-8 15,3-1 3-15,5-1-6 0,-9 2 2 0,9 0-1 16,-3-2 0-16,2 0 0 0,2 1 0 0,2-3 2 15,0 2 5-15,2-1-4 0,3-1-1 0,1-2-4 16,10 2 4-16,-8 1 7 0,10-3-6 0,-12 1-7 16,-1 2 0-16,4 2-2 0,-6-2 5 0,-3 1-6 15,0 3-1-15,-2-3 1 0,-4 3-1 0,-7-1 1 16,-5 2-5-16,-2 1 3 0,-2-1 0 0,-5 0-2 16,4 1-2-16,-10 0-1 0,10 0 4 0,-2 0 3 15,-8 0-2-15,8 0 0 0,-8 0-3 0,10 0-6 0,-10 0 5 16,4 0 2-16,-4 0-3 0,0 0 2 15,0 0 5-15,10 0-7 0,-10 0 2 0,0 0 0 16,0 0-1-16,5 1-1 0,-5-1 1 0,0 0 0 16,0 0 4-16,0 0 2 0,0 0-4 0,8 1-2 15,-8-1-2-15,0 0 7 0,0 0-5 0,0 0 0 0,0 0 2 16,0 0 5-16,0 0-10 0,0 0 12 16,0 0-1-16,0 0 5 0,0 0-2 0,6 0 1 15,-6 0 7-15,0 0 2 0,0 0 5 0,0 0 5 16,0 0 1-16,0 0 2 0,0 0 2 0,0 0 2 0,0 0 0 15,0 0 2-15,0 0-5 0,0 0-2 16,0 0-3-16,0 0-1 0,0 0 0 0,0 0 0 16,0 0-3-16,0 0-4 0,0 0 1 0,0 0 3 15,0 0-2-15,0 0-4 0,0 0 3 0,0 0-3 0,0 0-1 16,0 0-2-16,0 0 0 0,0 0-3 0,0 0-3 16,0 0 0-16,0 0 3 0,0 0-7 15,0 0 6-15,1 4-4 0,-1 1-2 0,0 2 4 16,2 4 1-16,-2 6 1 0,1 3 5 0,3 10 3 0,-1 0 3 15,0 7 6-15,5 9 0 0,-3 4 3 0,-4-3-1 16,1 4-1-16,3 0-1 0,0-1 0 0,-1 0-3 16,1-4-6-16,4 4 6 0,0-5-6 0,-5-8 0 15,7 9-1-15,-6-13-1 0,0 2-2 0,-2-2 0 16,7 3-2-16,-5-6 1 0,1 2-1 0,2-4-3 16,-8 0 4-16,1 0 2 0,6-4-3 0,-5-5 1 15,1 1-5-15,1 0 7 0,-4-3-1 0,4 0-3 16,-2 0 0-16,-2-5 9 0,1 4-14 0,2-5 2 15,-6 1 0-15,3-4-3 0,0 1-2 0,0-1 1 16,3-5 0-16,-3 2 2 0,-3 1-3 0,6-2-1 16,-2-2 3-16,-1-2-1 0,0 0 2 0,-1 7-4 15,1-7 1-15,0 5-5 0,0-5 5 0,-3 2-3 16,3-2 0-16,0 0 2 0,0 0 0 0,0 0-10 16,0 0 11-16,0 0-2 0,0 0-1 0,0 0 1 15,0 0 11-15,0 0-14 0,-3 2 0 0,3-2-1 16,0 0 2-16,0 0-1 0,-14-1 0 0,14 1 2 15,-11-1 1-15,3 1-1 0,-1 1-2 0,-2 0-2 16,-4 0-1-16,-3 1-1 0,-4 0 0 0,1 3 6 16,-14-2-12-16,-2 0 1 0,-17 9-3 0,3-7-1 15,-5-3 5-15,-2 5 7 0,2-2-9 0,-5-2 0 0,-2 1 4 16,3 1-1-16,4-3-2 0,-1 5 4 0,-2-2-1 16,1-1 3-16,1-3 0 0,3 2 1 15,-2-3-2-15,15 2 2 0,-8-2-3 0,11 0 5 16,0 0-3-16,1 0 2 0,2-2 8 0,2 2-5 15,3-1 1-15,9 1 4 0,2-2-3 0,5 2 3 0,1-1 3 16,1 0-4-16,0 0 2 0,8 1-2 0,-4-2-4 16,3 1 2-16,5 1-5 0,0 0-2 15,-9 1 1-15,9-1 2 0,0 0-1 0,-5 2 0 16,5-2-2-16,0 0 1 0,0 0 1 0,0 0 2 0,0 0-3 16,0 0-1-16,0 0-4 0,0 0-7 0,0 0-18 15,0 0-57-15,0 0-72 0,-9 1-84 0,-1 3-282 16,2-3-568-16,-5-1 251 0</inkml:trace>
  <inkml:trace contextRef="#ctx0" brushRef="#br0" timeOffset="-69023.656">21275 12310 129 0,'2'-2'150'16,"0"-1"-2"-16,2-5-8 0,-3 2-9 0,4 1-9 15,-3-1-8-15,1-4-9 0,1 0-10 0,0 0-14 16,1 0 7-16,-3-2-5 0,2-3-7 0,-1 3-3 16,-3 0-7-16,0-2-5 0,1 1-3 0,-1-3-1 15,3 0-5-15,-6 5-1 0,2-7-3 0,-3 2-3 16,-5-1 2-16,4 2 5 0,-4 1 5 0,-3-3 6 15,5 9 1-15,-4-1 0 0,-1 5-2 0,1 0 7 16,-2-2-5-16,-5 6-8 0,-1 0-3 0,2 2-16 16,-2 6 6-16,2-1-5 0,-3 6-2 0,-2 2-5 15,4 2 1-15,-3 2-4 0,4 7 0 0,2 1-3 16,-1 3 3-16,4 2-4 0,3 2-2 0,-3 10 2 16,3 1-3-16,4-9-1 0,4 0-1 0,-2 11-1 15,6-13-1-15,2 1-4 0,0-1-3 0,4-2 2 16,2-3-3-16,1 0-1 0,3-5-3 0,-1 1-2 15,5-6 4-15,2-2-5 0,-1-3-2 0,2-4-3 16,-4-3-5-16,10 1-7 0,-5-8-9 0,5 0-14 0,-1-3-17 16,1-6-22-16,0-1-14 0,-1-2-23 0,-4-3-21 15,0-2-27-15,3-4-15 0,-3 1-5 0,-7-6-16 16,1 4-120-16,-3-4-344 0,-3-2 153 16</inkml:trace>
  <inkml:trace contextRef="#ctx0" brushRef="#br0" timeOffset="-68217.915">21489 12192 6 0,'-2'-7'133'0,"-1"1"6"0,3-1 10 16,-2 6 5-16,2-5-4 0,0 6-10 0,-2-5-12 0,0 3-7 15,2 2-11-15,0 0-9 0,0 0 1 0,0 0 6 16,0 0 6-16,0 14 0 0,0-1 0 0,-1 3-4 16,1 4 5-16,0 0-8 0,0 5-2 0,0 2-4 15,-4 2-4-15,4 2-2 0,0-2-5 0,1 0-1 16,-1-1-10-16,0 1-3 0,2-1-11 0,0-1-3 15,2-3-11-15,-4-4-1 0,4-1-7 0,-1-2 2 16,3 1-11-16,-2-5-3 0,0-1-3 0,-3-2-11 16,5-1 5-16,-2-2-7 0,0-1-2 0,2-1-1 15,-2-2-3-15,1 0-3 0,1 0-3 16,1-5-9-16,2 0-13 0,-3-4-1 0,5 1-12 0,-1-7-9 16,3 1-5-16,-3-4 6 0,0 1-5 0,-1-2 2 15,-2 3 8-15,-3 0 3 0,3 2 4 0,-2 1 1 16,-1 0 3-16,0 2 3 0,-4 1 5 0,4 2 0 15,-2-1 3-15,-2 2 0 0,3 0 2 0,-2 0-4 16,-1 4 8-16,5-1 13 0,-5 1 7 0,8 8 7 16,-4-1 2-16,1 3 0 0,0 2-5 0,3 4-2 15,0 1-1-15,-1-1-4 0,1 1 3 0,3 0-2 16,-1-1-2-16,0-2-3 0,0 1 1 0,2-1 0 16,-3-6-6-16,4 3 3 0,-5-3-2 0,3-3-1 15,2-3-1-15,-3 0 2 0,0-4 1 0,2-2-6 0,-2-3 0 16,3-4-3-16,1-1-6 0,-3-4 3 15,1-2 5-15,-3 2-9 0,-1-4 0 0,2-3 2 16,-3-1 1-16,-2-1-1 0,-1 8 6 0,0-1-1 16,-4 2 2-16,0 4 2 0,1 1 7 0,2 6-5 0,-3-4 3 15,0 5-5-15,0 1 4 0,0 3-1 0,1-5 2 16,-1 5 1-16,2 10 4 0,0 2-2 16,1 0 4-16,-1 5-1 0,1 0-3 0,2 2 0 15,-3 1 4-15,1-1-7 0,1-2 1 0,0 2-1 0,-2-2 0 16,6-2 1-16,-6-1-2 0,5-1-1 0,-4-4-2 15,0-1-1-15,4 1 4 0,-5-6-6 0,2 2 2 16,1-1 0-16,1-4 2 0,-6 0-4 16,15-5 4-16,-7-2 0 0,0 0-1 0,1-3-1 0,1-4-2 15,-1-3-2-15,-1 1-10 0,0-2-12 0,0 1-2 16,-2-2 1-16,-1 1 3 0,-1 0 3 0,-2 3 2 16,1 3 5-16,-2 1 4 0,0 5 1 0,1-1 2 15,1 4-2-15,-3-1-3 0,2-1 3 0,-2 5 5 16,0 0 4-16,0 0 2 0,12 9 1 0,-6-5-1 15,1 4-1-15,3 0-3 0,-3 1 2 16,9 3 1-16,-3 0-4 0,4 0 4 0,-4 0-3 0,-2 1 2 16,3-1-2-16,-1-2 4 0,1 1-1 0,-5-1-4 15,0-2 4-15,-5 1-1 0,3-5 3 0,-4 7-2 16,-2-6 0-16,0 1 3 0,-2 1-2 0,-3-1 0 16,-3 2-12-16,-1-1-4 0,-1-2-7 0,-4 2-14 15,0-3-11-15,1 1-19 0,-6 0-25 0,0-2-23 16,5-1-16-16,0-2-32 0,3 0-6 0,4-3-147 15,-4-2-341-15,7 0 150 0</inkml:trace>
  <inkml:trace contextRef="#ctx0" brushRef="#br0" timeOffset="-67708.936">22213 12489 96 0,'4'-26'89'0,"-4"6"-1"0,9-4-6 0,-5-1-1 16,1 0-3-16,-1 7-1 0,1 2-16 0,-2-4 11 15,3 4-1-15,-2 4-7 0,1 1 2 0,-1 4 1 16,-1-4-6-16,1 3 1 0,0 2 1 0,-1 0 6 15,0 3-5-15,0-2 2 0,-1 5 18 0,-2 0 17 16,0 0 13-16,4 7 6 0,-1 0 3 0,-2 4 4 16,0 6-3-16,1 2 0 0,-1 8-1 0,2-2 5 15,-2 3-1-15,-1-1-2 0,1 1-3 0,3 1-7 0,-3 0-5 16,4-3-14-16,-2-1-5 0,-1 0-13 16,2-5-4-16,0-4-7 0,0 0-11 0,1-1-8 15,-2-3-6-15,4 0-4 0,0-3-2 0,-1-1-1 16,1-1-3-16,1-4-12 0,1-3-7 0,3 0-11 15,-1-2-14-15,4-6-11 0,-4 1-11 0,4-3-13 16,-2-2-6-16,-1-5-10 0,0 0-8 0,0 1-5 0,-2-6 2 16,-3 5 6-16,0 2 2 0,-1 1 7 15,-2 2 9-15,-1 1 5 0,1 2 7 0,-4-1 7 16,2 3 5-16,0 5 3 0,-1-4 5 0,-1 2 8 0,0 4-1 16,0 0 1-16,0 0 12 0,0 0 0 15,5 12 0-15,-5-2 2 0,4 0-1 0,-3 3-1 0,4 3-4 16,-1-1 5-16,0 1-2 0,2-1 2 0,-1 0-2 15,1-1-1-15,2-1-3 0,-2 3 4 0,1-4-1 16,-3-5-2-16,3 3 1 0,1-3-3 16,-4-2-2-16,4-3 6 0,-2 1-2 0,2-2 2 0,-2-1 0 15,2-1-2-15,0-2-2 0,2-4 1 0,-4 5-3 16,1-2-2-16,2 0 2 0,-3 0-5 0,0 0 5 16,1 2 2-16,-1 0-2 0,1 0-3 0,-1-2 0 15,-1 1 3-15,1 2-9 0,-2-1-12 0,-1 0-16 16,-3 2-26-16,10-3-26 0,-6 2-41 15,-2-4-33-15,1-2-59 0,-3 3-123 0,0-2-381 0,-1 0 168 16</inkml:trace>
  <inkml:trace contextRef="#ctx0" brushRef="#br0" timeOffset="-67511.382">22163 12385 225 0,'-8'0'259'0,"2"0"-29"15,6 0-24-15,-9 0-24 0,9 0-15 0,0 0-13 16,0 0-12-16,17-7-9 0,0 2-9 0,4 0-6 16,6-3-9-16,8-1-13 0,0-1-14 0,1 0-8 15,1 0 2-15,14-6-15 0,-15 7-15 0,-3-1-33 16,-1 3-45-16,-2-2-50 0,-1-2-60 0,-1 4-59 16,-13 2-139-16,2 1-369 0,2 1 163 0</inkml:trace>
  <inkml:trace contextRef="#ctx0" brushRef="#br0" timeOffset="-66947.703">23063 12458 51 0,'-4'-3'243'0,"0"-2"-14"0,3 1-3 0,-2-1-15 16,2 0-15-16,1 0-18 0,4 0-16 0,1-4-7 15,0 3-7-15,5-2-7 0,2 2-9 0,2-5-3 0,5 5-17 16,2-3-10-16,-2 3-14 0,1 0-5 16,2 2 2-16,-3 0-20 0,2 1-5 0,-1 3-9 15,-1 3 0-15,-1 1-10 0,-5 2-3 0,6 1 0 16,-9 1-3-16,4 3-5 0,-5 2-2 0,-4-1 0 0,-2 5-2 15,2 0-5-15,-7 0 0 0,-1 0-4 16,-1 2 2-16,-4-2-3 0,1 2-1 0,2-2-1 16,-7 0-1-16,2 1 8 0,-4 0-5 0,2-2-1 15,3-3 0-15,-2-1 3 0,-2 2-4 0,5-3-5 0,-2-4 3 16,5 1-3-16,1-2-1 0,0-1-5 16,0 0 0-16,3 0-1 0,1 0-5 0,1-2 1 0,3 1 4 15,2-1-1-15,3-1-1 0,2-2 1 0,3 0 6 16,8-2 7-16,-2 1-6 0,1-1 6 0,0-2 6 15,9 0 22-15,-9 0-2 0,1-1 7 0,5-2 7 16,-4 2 15-16,1 1 6 0,-2 0 21 0,-4 2-4 16,1-2 8-16,-6 1 6 0,0 1 1 15,-1 2 5-15,-4-3-2 0,2 0-8 0,-3 1-1 0,-2 2-9 16,3-2-4-16,-8 2 2 0,12 0-5 0,-7 0-9 16,-5 0-7-16,4-1-6 0,-4 1-5 0,0 0-8 15,9 0-6-15,-9 0-6 0,0 0-4 16,4-2-13-16,-4 2-1 0,0 0-28 0,0 0-35 0,0 0-52 15,0 0-63-15,0-4-79 0,0 4-98 0,0 0-104 16,-15-5-274-16,7 2-770 0,-5 0 341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41:01.911"/>
    </inkml:context>
    <inkml:brush xml:id="br0">
      <inkml:brushProperty name="width" value="0.05292" units="cm"/>
      <inkml:brushProperty name="height" value="0.05292" units="cm"/>
      <inkml:brushProperty name="color" value="#FF0000"/>
    </inkml:brush>
  </inkml:definitions>
  <inkml:trace contextRef="#ctx0" brushRef="#br0">3737 11398 24 0,'0'0'59'0,"0"0"-6"16,0 0-6-16,0 0-7 0,0 0 1 0,0 0-4 15,0 0 7-15,0 0-9 0,0 0 5 0,0 0-7 16,0 0 1-16,0 0-6 0,0 0 0 0,0 0 8 0,0 0-9 16,0 0 2-16,0 0 0 0,0 0-1 0,0 0-4 15,0 0-5-15,0 0 0 0,0 0-1 16,0 0-2-16,0 0 2 0,0 0-7 0,5 0 2 16,-5 0-4-16,0 0-3 0,0 0 4 0,9-1-2 15,-9 1 7-15,9-1-5 0,-5 1 0 0,5-3-3 0,1 3 4 16,-1-3 2-16,4 2-10 0,0-2 4 0,1 2 5 15,4 0-6-15,1-2-2 0,0 1 12 16,1-1-14-16,2 3 11 0,-2-1-6 0,1-2-7 16,2 0 7-16,-1 1 1 0,-3 2-1 0,1-5-3 0,-1 4 1 15,-2-3-2-15,1 1 5 0,-5 0-6 0,-1 2-4 16,0-2 3-16,0 2 3 0,0-4 2 0,-7 4-10 16,6-2 3-16,-4 1-5 0,-3 2-3 15,4-5 11-15,-6 5 3 0,-2 0 9 0,7-1 9 0,-3-2-4 16,-4 3-5-16,0 0 2 0,0 0-7 0,6-1 3 15,-6 1 2-15,0 0-5 0,0 0 4 0,0 0-48 16,0 0-71-16,0 0-68 0,0 0-188 16,-13-3 84-16</inkml:trace>
  <inkml:trace contextRef="#ctx0" brushRef="#br0" timeOffset="3416.941">7498 13218 11 0,'0'0'17'0,"0"0"-2"0,0 0-2 16,0 0-3-16,0 0-1 0,0 0-3 0,0 0-5 15,-1 4-1-15,1-4 0 0,-3 7-3 0,6-2-2 16,-3-2-8-16,-3 2-13 0,3 2 6 0</inkml:trace>
  <inkml:trace contextRef="#ctx0" brushRef="#br0" timeOffset="4132.846">7509 13409 47 0,'0'0'69'16,"-5"-3"-7"-16,5 3-4 0,0 0-6 0,0 0 3 15,0 0-13-15,0 0 0 0,0 0 0 0,0 0-2 16,0 0 5-16,0 0-13 0,0 0 1 0,0 0-9 16,0 0 4-16,0 0-1 0,0 0-5 0,0 0-2 15,0 0-9-15,0 0 15 0,3-5-12 0,-3 5 7 16,0 0-6-16,0 0 4 0,0 0-4 0,0 0-1 16,0 0 4-16,0 0 0 0,0 0-12 0,0 0 8 15,0 0-5-15,6-1 0 0,-6 1-1 0,8-3 9 16,-3 1-3-16,1-1-7 0,1 0 3 0,2 1 3 15,0-2-9-15,2-1-3 0,1-1 12 0,3 4-6 16,0-6-8-16,5 1 5 0,-3 2-1 0,2-1 5 16,3 2-7-16,6-4 10 0,-1 2-10 0,0 1 1 15,1-2 1-15,0 4 8 0,0-3-25 0,-1 3 22 16,3-1-7-16,-2-1-1 0,0 0 4 0,-8 0-4 16,-2 2 5-16,2 1-3 0,-4 0 8 0,-1 1-5 15,-2-1 0-15,0 1-2 0,-3 0-1 0,3-2-5 16,-6 3 5-16,1 0 5 0,0 0-9 0,-4 0 4 0,-4 0 3 15,12 0-2-15,-8 4-1 0,0-3 5 0,0 3-10 16,0-1-12-16,-4 0-27 0,1 2-25 16,-1 1-103-16,0-2-182 0,-3 5 81 0</inkml:trace>
  <inkml:trace contextRef="#ctx0" brushRef="#br0" timeOffset="7356.26">5009 6855 45 0,'0'0'84'0,"0"0"3"16,0 0-15-16,0 0-6 0,0 0-10 0,0 0-5 16,0 0-6-16,0 0 2 0,7-6-15 0,-7 6-3 0,4-3 1 15,-4 3-2-15,9-5 3 0,-4 2-5 0,0-1 4 16,4 2 4-16,0-5 0 0,3 3-6 0,-1 0 2 16,1-2 5-16,3-1 7 0,2 1-12 0,0-1 8 15,1 2-1-15,3-3-9 0,0 1-1 0,6 0 3 16,0 0-8-16,0 2-2 0,0-2 2 0,0 1-5 15,1 2-5-15,-1-1 5 0,-1-1-6 0,-3 3 2 16,5-1-4-16,2-2 6 0,-11 4-5 0,8-4 1 16,-4 2-4-16,-1-1 4 0,-2 0 2 0,2 3-7 15,-4-1-5-15,-3 1 5 0,-2-1-3 0,0-1 11 16,-1 1-8-16,1 2-5 0,-5 0-2 0,-3 1 8 16,-1-3 2-16,5 3-9 0,-9 0 4 0,6-2 0 15,-1 2 0-15,-5 0 0 0,4-2-1 0,-4 2 3 16,5-2-7-16,-5 2-13 0,0 0-12 0,0 0-29 15,0 0-35-15,0 0-120 0,0 0-226 0,0 0 101 16</inkml:trace>
  <inkml:trace contextRef="#ctx0" brushRef="#br0" timeOffset="12933.93">23632 11654 45 0,'0'0'62'0,"0"0"-2"15,0 0-5-15,0 0 5 0,0 0-5 16,0 0 3-16,0 0-11 0,0 0 5 0,0 0-3 16,0 0-3-16,0 0 4 0,0 0-4 0,0 0-12 0,0 0 5 15,0 0 5-15,0 0-7 0,0 0 4 0,0 0 2 16,0 0-12-16,0 0 1 0,0 0-3 0,0 0 3 16,0 0-12-16,0 0 1 0,0 0-1 15,0 0-4-15,0 0 0 0,0 0 4 0,0 0-10 0,0 0 3 16,0 0-1-16,0 0-10 0,0 0 11 0,0 0-12 15,0 0-6-15,0 0 23 0,0 0-13 0,0 0-1 16,0 0 1-16,0 0 1 0,0 0-8 0,0 0 7 16,0 0-5-16,0 0-4 0,0 0 3 0,0 0 6 15,0 0-3-15,0 0-4 0,0 0 2 0,0 0 1 16,0 0-1-16,19 5 4 0,-14-4-1 16,1-1-2-16,1 2 2 0,-1 0-4 0,2-2-1 0,1 0 0 15,1 0 1-15,1 3 3 0,-2-3 4 0,2 0-5 16,1 0 6-16,-4-3-15 0,5 3 3 0,-2 3 4 15,0-6-1-15,4 3 1 0,-5 0 0 0,0 3 0 16,-1-3-8-16,-1 0-3 0,-2 1 2 0,-6-1-11 16,14-1 10-16,-7 1-5 0,-7 0 2 0,7-3 4 15,-7 3-2-15,6 0-4 0,-6 0-5 0,0 0-2 16,5-2-5-16,-5 2-9 0,0 0-3 0,0 0-20 16,0 0-22-16,0 0-56 0,0 0-150 0,0 0 66 15</inkml:trace>
  <inkml:trace contextRef="#ctx0" brushRef="#br0" timeOffset="13592.135">23846 11531 63 0,'0'0'89'0,"0"0"-6"0,0 0 0 0,0 0-13 0,0 0-5 16,0 0-12-16,0 0-1 0,0 0-8 0,0 0 1 15,0 0-4-15,0 0-4 0,0 0 3 0,0 0-1 16,12 7-4-16,-12-7 2 0,5 5-5 15,0-2 1-15,-1-1-1 0,0 2-1 0,1-1 5 0,1 2-7 16,-1-1 1-16,4 0 4 0,0 1-4 0,-2 1 3 16,4 1-8-16,-2-3 3 0,0 4-7 0,1-1-10 15,-2 1 14-15,2-2 0 0,0 1-6 0,2 0 8 16,-4-4-16-16,4 3 6 0,-4-1 0 0,-2 0-3 16,2-2-3-16,1 2 1 0,-4-1-7 0,0-1-5 15,-1-1 9-15,1 0-7 0,-1 0 1 0,0 0-6 16,-3 2 8-16,3-3-4 0,-4-1 4 0,2 3 1 15,-2-3 4-15,0 0 0 0,0 0-5 0,5 2-1 16,-5-2 3-16,0 0-8 0,0 0 12 0,6 0-2 16,-6 0-4-16,0 0 1 0,0 0 4 0,0 4 7 15,0 0-3-15,0 1 7 0,-2 0-3 0,2 2-1 16,-5 0-2-16,1 2 4 0,-2 5-4 0,-3 1 1 16,-1-2-8-16,-4 4 2 0,-4 1 0 0,0 2-9 15,-4 0-2-15,-2 0-17 0,-3-2-14 0,-4-1-17 16,-1 0-27-16,-1-2-30 0,0-1-139 0,1 0-265 15,0-1 118-15</inkml:trace>
  <inkml:trace contextRef="#ctx0" brushRef="#br0" timeOffset="15034.252">23667 7725 9 0,'0'0'109'0,"0"0"6"0,0 0-11 0,0 0-3 15,0 0 1-15,0-3-11 0,0 3-6 0,0 0-19 16,0 0 7-16,0 0-2 0,0 0-4 0,0 0-4 15,0 0-17-15,0 0 7 0,0 0-4 0,0 0-6 16,0 0 8-16,0 0-3 0,0 0-8 0,0 0 6 16,0 0-12-16,0 0 0 0,0 0-5 0,0 0 0 15,0 0-2-15,0 0 4 0,0 0-14 0,0 0-1 16,0 0-3-16,0 0 1 0,0 0 0 0,0 0-5 16,0 0 3-16,0 0 2 0,0 0-4 0,0 0 0 15,0 0-4-15,6 10 0 0,-6-10-4 0,0 0 4 16,3 3 6-16,2-1-4 0,-5-2-3 0,0 0-2 15,2 3 0-15,-2-3 3 0,2 5-8 0,-2-5 2 16,4 4 6-16,-4-4-10 0,3 1 10 0,-3-1-3 16,6 4-2-16,-5-1 3 0,2 1-2 0,0-2 4 15,-3-2-6-15,8 3 2 0,-4-1-1 0,-4 1 3 16,5-1-2-16,-5-2-7 0,8 2 3 0,-5 1 0 0,-3-3-1 16,7 1-4-16,-6 2 12 0,-1-3-2 15,0 0-5-15,0 0 2 0,8 1 5 0,-8-1-1 0,0 0-6 16,0 0 3-16,3 3-2 0,-3-3-3 15,0 0-2-15,1 3 7 0,-1-3-1 0,0 0-1 0,4 3 0 16,-4-3-1-16,1 3 9 0,-1-3-10 0,0 0 1 16,8 0 5-16,-8 0-1 0,0 0 1 0,0 0-6 15,14-3 3-15,-11 1-11 0,2 1 12 0,0-2 1 16,-1 2-1-16,2-2-6 0,1 0 12 0,2-1-8 16,1 2 4-16,1-4 0 0,-2 2 3 0,-1-1-6 15,2-1 5-15,-1 0-6 0,0 0 2 0,-1-1 0 16,1 2-1-16,-1 0 2 0,1 0 0 15,-4-2-1-15,4 2-3 0,-1 1 0 0,-3-2-2 0,-1 3 4 16,2 0 2-16,-1-1-3 0,0 0 3 0,-1 2-2 16,0-1 0-16,1 0 0 0,3 0 0 0,-2 3 2 15,-1-3-1-15,3 0-3 0,1 2 2 0,-3-1 0 16,1 1 2-16,-1 0-6 0,5-3 9 0,-3 2-5 16,0 0-2-16,1 0 3 0,-2-1 3 0,2 1-1 15,-1-3-12-15,-1 5 10 0,0-2-3 0,-2 0 2 16,2 1-3-16,-3 0 8 0,-2-1-2 0,-2 2-3 15,7-1 5-15,-7 1 0 0,2-3 2 0,-2 3 2 16,0 0-10-16,0 0 4 0,0 0 1 0,10 0-12 16,-10 0-7-16,0 0-15 0,0 0-17 0,0 0-25 15,-10-8-24-15,6 5-20 0,-1 1-19 0,-1 0-91 16,1-3-243-16,-2 5 108 0</inkml:trace>
  <inkml:trace contextRef="#ctx0" brushRef="#br0" timeOffset="15512.138">23942 7500 11 0,'1'-3'100'0,"-1"3"-11"0,0 0-10 0,0 0-7 16,0 0 2-16,0 0-15 0,0 0 3 0,0 0 2 15,11 6 7-15,-8-3-8 0,1-2-1 0,-4-1-4 16,7 6-4-16,-5-1-4 0,5-2-1 0,-5 0-4 0,7 1 3 16,-4 3-5-16,0-3-3 0,1 0 1 0,4 5-5 15,-3-3-7-15,0 1-4 0,-1 1 11 16,4 1-5-16,-2 0-3 0,-2-1-1 0,0 1 1 16,1 1-2-16,1 0-4 0,-1-3 2 0,1 3-9 0,-3-4 9 15,0 0-8-15,-1 2 1 0,1-2-5 0,-1-3-4 16,-1 4 4-16,-1-2-2 0,3-1 2 15,-1-1 0-15,-2-1 4 0,0 1-3 0,3 1-3 0,-5-4 0 16,4 4-1-16,-4-4-1 0,1 2-2 0,-1-2 5 16,4 3 1-16,-4-3 3 0,0 0 8 0,0 0-2 15,4 4 2-15,-4-4 4 0,0 0 2 0,0 0-2 16,0 0-3-16,0 0 9 0,0 0-1 0,0 0-6 16,0 0-2-16,0 0-3 0,0 0 1 0,0 0-3 15,0 0-6-15,1-9-1 0,-1 9 1 0,0 0 0 16,3-8-4-16,-3 5 2 0,1-1-6 0,3 2-2 15,1-1 0-15,-1-2 3 0,2-2-7 16,6 1 2-16,-2 0-23 0,4-4-21 0,3 3-36 0,-2-4-29 16,5 2-37-16,-4 0-161 0,0 1-332 0,-3 6 147 15</inkml:trace>
  <inkml:trace contextRef="#ctx0" brushRef="#br0" timeOffset="16442.668">23915 7464 64 0,'0'0'71'16,"0"0"-7"-16,0 0-6 0,0 0-4 0,0 0-2 16,0 0 9-16,0 0-2 0,0 0-6 0,0 0 10 15,0 0-6-15,0 0-12 0,0 0 5 0,0 0-4 16,0 0 1-16,0 0-1 0,0 0-4 0,0 0-6 0,0 0-3 15,0 0-1-15,0 0-4 0,0 0 1 0,0 0-4 16,0 0-3-16,0 0-5 0,0 0 2 0,0 0-4 16,0 0-5-16,0 0 5 0,0 0-6 0,0 0 7 15,0 0-6-15,0 4-6 0,0-4-1 0,-1 3-5 16,-2 0-23-16,3-3 1 0,-5 5-15 0,1-1-15 16,3-1-10-16,1 3-19 0,-4-1-78 15,-1 1-175-15,0-2 78 0</inkml:trace>
  <inkml:trace contextRef="#ctx0" brushRef="#br0" timeOffset="17076.646">23642 7677 36 0,'0'0'90'0,"0"0"-17"0,0 0-5 0,2-5-4 0,-2 5-7 16,0 0-3-16,0 0-8 0,0 0 0 0,0 0-2 15,0 0-11-15,0 0-3 0,0 0 5 0,0 0-5 16,5-1 0-16,-5 1 0 0,0 0-1 0,0 0-9 15,0 0-1-15,0 0 5 0,0 0 8 0,4 10-12 16,-1-5 5-16,-1-2 5 0,2 1-8 0,-4 1 1 16,3 3 5-16,-1-4-8 0,2 6 8 0,0 2-3 15,-1 0-2-15,4 2 3 0,-2-4-3 0,-2 6 4 16,6 0-12-16,-6-4 4 0,4 3-8 0,-2-1 3 16,0 1-5-16,0-6 5 0,-1 3-4 0,5-3 0 15,-4 0 0-15,-1-2-4 0,4-1 1 0,-3 0-3 16,4-4 0-16,-3-2 4 0,7 0-5 0,5-5-5 15,-1 0 2-15,2-5 3 0,5-4 4 0,0 0-1 16,-5-5-3-16,4 0-3 0,3 1 4 0,-7 1-1 16,6-3-3-16,-1-2 7 0,-1 1-4 0,1-5-6 15,2 0-11-15,-1 3 16 0,3-1 4 0,11-9-4 16,-11 12 7-16,1 0-3 0,1-1-3 0,2 0 9 16,1 0 5-16,-3 3-9 0,5 2 3 0,-3 1 10 0,-2 0-9 15,4 0 0-15,-4 1 2 0,-2 3-11 16,-1-1 2-16,0 2 2 0,-4 5-1 0,-4-3 1 15,-3 2 2-15,-5 4-5 0,2-1 7 0,-7 1-5 16,4 0 0-16,-6 1 11 0,3-1 9 0,-2 2 8 16,-1-2-3-16,-4 3 5 0,8 0 3 0,-8 0-5 15,3-2-3-15,-3 2-2 0,0 0-4 0,0 0 0 16,0 0-4-16,0 0-2 0,0 0-5 0,0 0-8 16,0 0-15-16,0 0-19 0,-18 5-20 0,9-3-28 0,2 1-24 15,-6 0-26-15,0 2-136 0,-1 0-283 0,-3 1 124 16</inkml:trace>
  <inkml:trace contextRef="#ctx0" brushRef="#br0" timeOffset="21255.248">9763 8074 84 0,'-1'-5'82'0,"-2"0"-7"16,2-1 2-16,-1 2-3 0,0-1-5 0,0 1 1 15,-1-1 2-15,2 0-10 0,-3-2 2 0,2 4 3 16,-2 0 4-16,1-1-12 0,1 0-12 0,-1 0 9 15,1 2-7-15,2 2 4 0,-6-5-3 0,3 2-7 16,0 1-2-16,3 2-5 0,-8-2-5 0,8 2 2 16,-6-3 1-16,2 1-5 0,4 2-2 0,-9 0-8 15,9 0 5-15,-11 6-5 0,1 0-5 0,-2 5 0 16,-3 3 1-16,-6 5-4 0,2 5-1 0,-4 1-2 16,-1 1 5-16,-3 13-3 0,-1-1-10 0,-1 3 12 15,4 1-1-15,1 6 2 0,-3 1 0 0,5 4-2 16,4 5 12-16,-5 20 2 0,11-23 1 0,-2 32 1 15,10-7 2-15,4-20-5 0,9 27 4 0,2 0 2 16,8 3-4-16,3 0 0 0,6-4 3 0,3 0-1 16,2-7 3-16,5-2-3 0,2-4 0 0,-7-24-5 15,4 2 1-15,2-3 0 0,13 21-4 0,-19-25 2 16,2 0-2-16,2-1-2 0,-3 1-3 0,3-8 1 16,-4 3-3-16,-9-12-2 0,1-1 0 0,-3-1-5 15,0-1 1-15,-2-3 3 0,-1-1-3 0,-6-6 0 16,0 0-1-16,-4-1 4 0,0-6-2 0,-2 1 0 15,0-1-4-15,-2 0 4 0,-1-3-2 0,0 1-6 0,-2-2 0 16,1 0-25-16,-1 1-55 0,-2-4-65 0,-6 6-211 16,-2-5-386-16,-1 2 172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42:50.263"/>
    </inkml:context>
    <inkml:brush xml:id="br0">
      <inkml:brushProperty name="width" value="0.05292" units="cm"/>
      <inkml:brushProperty name="height" value="0.05292" units="cm"/>
      <inkml:brushProperty name="color" value="#FF0000"/>
    </inkml:brush>
  </inkml:definitions>
  <inkml:trace contextRef="#ctx0" brushRef="#br0">4661 2776 109 0,'0'-4'196'0,"0"-1"-5"0,-1 0-8 15,-2 1-4-15,3 1-7 0,0 3-11 0,0-7 16 16,0 7-6-16,0-6-17 0,0 6-7 0,0-4-10 15,0 4-8-15,0 0-13 0,0-3 2 0,0 3-6 16,0 0-2-16,0 0-6 0,0 0 2 0,0 0-5 16,0 0-6-16,0 0-2 0,0 0 3 0,-4 17-8 15,2 0-4-15,-1 0-9 0,-2 11-10 0,0 0 5 16,1 0-3-16,-2 16-5 0,3-8 0 0,2-1-6 16,-7 11-5-16,2-11 0 0,2 0-8 0,0 1 2 15,3 0-5-15,-3-2-1 0,1 0-8 16,2-3-4-16,-1 2-2 0,-1-7-2 0,-1 0 0 15,3-6-6-15,1-4 1 0,-2 0 3 0,2-3-8 0,-3-1 7 16,3-3-10-16,-1-1-2 0,1-3 6 0,0 2 0 16,-2-4-1-16,4 4-2 0,-2-7-5 15,-2 5-2-15,2-5-15 0,0 0 19 0,0 0-4 16,0 0 0-16,-3-16 2 0,1 0 1 0,2-3 0 16,0-10-4-16,0-2-7 0,2-2 2 0,-2-12-3 15,2-6 6-15,-1 4-8 0,-1-2 2 0,-1 1 4 16,2 11-1-16,1-10 4 0,-2 14 2 0,1-1-25 15,2 5 21-15,-1 2 0 0,-2 2 1 0,1 0-3 0,3 9 5 16,-3 0-5-16,1 5 1 0,0 1-3 16,-1 0 4-16,2 0-1 0,1 3 1 0,-2-2-3 15,2 1-1-15,0 6 7 0,1-4 3 0,3 2-2 16,-4 0-25-16,2 3 23 0,3 2-7 0,1 5 7 16,2 1 8-16,2 1-3 0,0 4-1 0,1 3 7 15,1 9 5-15,1-2 6 0,-1 6-5 0,-1 0 5 16,0 5-1-16,3 10 6 0,-5-12 4 0,1 1-9 15,-4 3 5-15,1 1-8 0,5 7-1 0,-7-10-22 16,3 1 22-16,-6 0 4 0,3 1-2 0,0-4-12 16,2 2 10-16,-2-1-6 0,-1-4-5 0,3-2 2 15,-2 3 1-15,-1-5-4 0,-1-5 3 0,1-1-8 16,0-1-8-16,-4-3 7 0,1-2-6 0,-4-3-6 16,2-1-16-16,-2 0-10 0,4-4-15 0,-5 1-22 15,2-1-15-15,-2-4-27 0,2 4-36 0,-2-4-37 16,0 0-33-16,0 0-43 0,-10-25-24 0,2 8-33 15,-1 2-170-15,-5-7-531 0,-1-4 235 0</inkml:trace>
  <inkml:trace contextRef="#ctx0" brushRef="#br0" timeOffset="183.335">4598 3230 29 0,'-14'4'203'0,"4"-1"8"0,1-2-6 16,3 2 6-16,-2-2-22 0,4 0-17 0,4-1-13 15,-9 1-25-15,9-1-13 0,0 0-12 0,0 0-3 16,0 0-10-16,18-7-13 0,-2 0-2 16,13-2-13-16,-4-2-8 0,6-1-11 0,0-2-30 15,-1 1-51-15,4-2-77 0,1 3-83 0,-6-2-137 16,1 5-357-16,-3 1 159 0</inkml:trace>
  <inkml:trace contextRef="#ctx0" brushRef="#br0" timeOffset="1483.146">4686 5291 25 0,'0'0'128'0,"0"0"-3"0,0 0-2 16,2 17-1-16,-1-7-5 0,-2 7 0 0,2 4-2 16,2 5 3-16,2 4 4 0,-1 4-2 0,-3 1 1 15,5 14-5-15,-2-3-6 0,0 4-3 0,1-6-10 16,-4-7-2-16,3-3 1 0,-1 2-7 0,-1 0-6 16,1-4-7-16,0-2-5 0,-1-2-5 0,0-2-7 15,1-6-2-15,-2-3-8 0,-1-1-5 0,1-5-2 16,-1-4-5-16,2 0-4 0,-2 0-1 0,0-1-4 15,1-2-1-15,-1 0-5 0,0-4-2 0,0 0-8 16,0 0 0-16,0 0-7 0,-6-13 6 0,2 1 2 16,2-4-6-16,-1-2-2 0,-2-9 1 0,2-5-1 15,-1-4-7-15,-1-13 19 0,1-1 0 0,2-4-7 16,2-1-1-16,0 3 0 0,5 1-4 0,-3 1-2 16,5 4 3-16,-3 10-4 0,2 5-1 0,5 2-2 15,-1 4 2-15,3 1 1 0,-3 9-2 0,2-1-2 16,2 1 3-16,0 6-1 0,3-1 1 0,-8 5-1 15,9-2 2-15,-8 4-2 0,3 3 3 0,0 0-2 16,-3 3 3-16,1 2 4 0,-1 2-4 0,-2 3 1 16,-1 4 0-16,-2 2 3 0,-2 4-3 0,-3-3 3 15,-1 10 2-15,-4-2-4 0,-1-2-2 0,-1 2 4 16,0-1-2-16,0-5-2 0,-2 0-3 0,0-2 3 16,3-2 0-16,-4-1-3 0,2 1 2 0,3-5 0 15,1-2 2-15,2 1-3 0,-1-2-3 0,-1-2-5 16,-1-1-5-16,4 3-3 0,1-5-1 0,0 4-1 15,0-6 1-15,1 7 2 0,4-4-2 0,-1-1 3 16,1 0 4-16,-1 0-1 0,4 1 0 0,3 0 1 16,1 1 0-16,1-3 2 0,0 1 0 0,4 0 2 15,2-2 0-15,2 3 1 0,-2 2 2 0,0 1-4 16,0-2 2-16,-1 2 3 0,0 1-3 0,0 2 0 16,0 0 1-16,-5 3-2 0,-1 0 2 0,0 1 0 15,-2 0 1-15,-2-1 0 0,-3-2 0 0,-1 2-3 16,0 1 4-16,-3-4-2 0,0 3-2 0,-2-1 10 15,-2 1-6-15,-2 0-3 0,-1-1 2 0,1 1 2 16,-4-4-4-16,0 1 4 0,-2 0 0 0,-2 2 2 16,-3-6 3-16,2 6-2 0,0-8 5 0,0-1 3 15,4 1 0-15,-3 3 3 0,-1-6 1 0,-3-2-3 16,3 0-1-16,0 0 5 0,2-1-5 0,0 1-3 16,-1-1 0-16,5-1-5 0,-1-1-6 0,-1 0-12 15,1-1-23-15,3 2-41 0,-3-1-48 0,5 1-64 16,2-1-238-16,-6 2-463 0,8-1 205 0</inkml:trace>
  <inkml:trace contextRef="#ctx0" brushRef="#br0" timeOffset="2571.01">5020 7604 96 0,'6'-1'134'16,"-6"1"-2"-16,0 0-2 0,0 0-7 0,0 0-3 16,6-3 2-16,-6 3 3 0,0 0-4 0,0 0 9 15,0 0-5-15,0 0-2 0,-3-4-14 0,3 4-9 0,-3-5-4 16,3 5-2-16,-6-1-9 0,6 1-5 0,-13 0-11 16,8 0-2-16,-9 1-13 0,0 3 0 15,-1 1-6-15,-5 3-3 0,1 1-6 0,1 2-2 16,-6 1-1-16,1 5-10 0,1 3 4 0,2-4-3 15,-2 3 0-15,8 1 2 0,0-3-3 0,4-1-2 16,-2 5-1-16,5-4-1 0,2 1 2 0,1 1-2 0,4-1-4 16,2 1-3-16,4-2-1 0,0 0-1 15,1 0-3-15,4 0 1 0,3-2-2 0,-1-3-1 0,3 1 1 16,0-2-3-16,9 0 2 0,-3-4 0 0,-3-1 6 16,10-2-3-16,-7-1 0 0,5-5 0 15,6 0 4-15,-6-3-5 0,1-1 1 0,-10 1 1 0,1 0-4 16,2-1 1-16,-7-1 0 0,5 1-1 0,-8 2 0 15,-2-1 0-15,3 0 1 0,-7 1 5 0,1 2 2 16,-1-1 2-16,-2 0 1 0,3 0 2 0,-6 3 0 16,5-1 0-16,-5 1-2 0,4-3-1 0,-4 3-9 15,0-4-20-15,0 4-29 0,0 0-36 0,0 0-53 16,0 0-69-16,0 0-70 0,0 0-151 0,0 0-453 16,0 0 201-16</inkml:trace>
  <inkml:trace contextRef="#ctx0" brushRef="#br0" timeOffset="3471.541">5060 9906 19 0,'-2'-2'171'0,"1"-3"-14"0,1 5-6 0,0-5-9 0,-4 4-8 15,4 1-7-15,-1-8-12 0,1 5-4 0,0 3-9 16,0-4-5-16,0 4-4 0,0-5-6 0,0 5 0 16,0 0-10-16,-3-7-10 0,3 7-6 0,0 0-9 15,0 0 1-15,0 0-2 0,0 0 8 0,16 15 3 16,-6 3 0-16,0 15 3 0,2-2-5 0,3 15-1 15,-1 1-7-15,-4-2-12 0,-3-9-4 0,2 8-4 16,-3-9-2-16,2-2-3 0,-3-3-4 0,1 1-2 16,-1-3-2-16,-1-9-2 0,-3-2 2 0,2-1-7 15,1-6-5-15,-2 0-13 0,1-2-10 0,-2-4-11 16,-1 2-17-16,1-4-17 0,-1-2-32 0,0 0-14 16,0 0-23-16,0 0-1 0,-3-23 4 0,-1 11-8 15,-1-4-17-15,0-1-120 0,-1-1-294 0,-3-5 131 0</inkml:trace>
  <inkml:trace contextRef="#ctx0" brushRef="#br0" timeOffset="3893.223">4920 9750 57 0,'0'-5'148'0,"-2"0"9"0,1 2-14 0,1 3 0 15,-2-5-17-15,2 5-11 0,0 0-12 0,-1-4-9 16,1 4-7-16,0 0-4 0,0 0 0 0,0 0 0 0,16 7-12 15,-4-5-1-15,-1 4-6 0,5-2-3 0,2 3-10 16,1-1 0-16,0 3-5 0,5-2-10 0,-2 1 6 16,5-1-7-16,-5 3-6 0,8-2-1 15,-4 1-4-15,1 1-2 0,-1 0 3 0,-5-4-3 0,3 7-1 16,-2 2-4-16,-3-5 3 0,3 6-7 0,1 1 3 16,-3 4-1-16,0-1 1 0,-4 5-4 0,-2 3 3 15,1-2-4-15,-2 1 4 0,-3 5-2 0,-2 0 0 16,0 1-5-16,-6-2 8 0,1 3-3 0,-6 2 2 15,-2-2-4-15,-1 0 0 0,-11 10-2 0,3-9-1 16,-7 5 1-16,-1-9 9 0,-4 9 9 0,-2-2 1 16,-4-2 2-16,8-7 7 0,-3-5 7 0,0 3 0 15,-1-3 6-15,3-2 4 0,-1-1 4 0,4-3-2 16,1-2 6-16,4-6-3 0,7 0 4 0,1-3 1 16,1-2-4-16,-1 0-1 0,4-1-6 0,0 0-4 15,1-3-7-15,0 2 2 0,4-3-12 0,-6 4-4 16,3-2-6-16,3-2 1 0,0 0-9 0,-1 3-11 15,1-3-9-15,0 0-34 0,0 0-44 0,-8-7-65 16,7 1-84-16,-4-1-269 0,4-1-542 0,-4-2 240 16</inkml:trace>
  <inkml:trace contextRef="#ctx0" brushRef="#br0" timeOffset="49871.808">6625 2242 15 0,'0'0'74'0,"0"0"-9"0,1-3-10 0,-1 3 11 16,0 0-11-16,0 0-2 0,0 0 0 0,0 0 11 15,0 0-1-15,0 0 2 0,0 0-12 0,0 0 12 16,0 0-11-16,0 0-5 0,0 0 8 0,0 0 3 16,0 0-10-16,0 0-4 0,0 0-5 15,0 0-1-15,0 0-7 0,-15 3-4 0,15-3-6 0,-9 2-3 16,9-2 5-16,-8 0-10 0,3 2 6 16,-4-2-6-16,9 0-1 0,-10 0 2 0,1 1-4 0,-1-1-5 15,-3 0 5-15,0 2-7 0,1-2 9 0,0 2-5 16,-6-2-3-16,4 0-2 0,-3 0 0 0,0 0-3 15,0 0 2-15,-1 0 1 0,0 0-1 16,-1 0-4-16,6 0 2 0,-2 0 4 0,5 0-7 16,-3-2 0-16,1 0 0 0,1 2-5 0,2 0 8 0,1-1 4 15,-2-1-3-15,3 0 3 0,0 1-4 0,1-1 5 16,-1 0-1-16,3 0-5 0,4 2-2 16,-8 0 3-16,8 0-3 0,-9-1 3 0,9 1 1 15,0 0-1-15,0 0 3 0,-9 1-5 0,9-1-2 16,0 0-1-16,-7-1 8 0,7 1 1 0,0 0-5 15,0 0 0-15,-7-3 3 0,7 3-2 0,0 0-2 16,0 0 6-16,-7 0-5 0,7 0 8 0,0 0-13 0,0 0 10 16,0 0-7-16,0 0 5 0,-5 3-6 15,5-3 4-15,0 0 2 0,0 0-1 0,0 0-3 16,0 0 5-16,0 0-2 0,0 0-6 0,0 0 6 16,-4 2-5-16,4-2-1 0,-1 6 2 0,-2 1 1 15,2-2 2-15,1 5-2 0,-1-4 26 0,-3 6 4 16,4-3-4-16,0 5-2 0,-4-2-6 0,4 2 0 15,-1 3-2-15,-2 3 2 0,0-2-1 0,0 10-3 0,-1-9 3 16,3 6 0-16,-2 3-4 0,-1-1-1 16,3-1-2-16,-3 4 7 0,-1-6-2 0,0 7 3 15,5-4 0-15,-4-1 1 0,3 0-7 0,-2 3 0 16,-1-3 2-16,3 0 0 0,1 0 3 0,-4 3-1 16,3-3-7-16,-2 4 4 0,-1 0 0 0,1 1 0 15,0 0-6-15,2-3 4 0,-3 5 0 0,0-4 1 16,1 7-4-16,1-5 8 0,-3 1-8 0,4 3 0 15,-3-2 8-15,-1 3-6 0,2-1-3 0,0 0 0 16,-3 2-3-16,3 13 3 0,-2-16 2 0,1 1 1 16,-3 1-6-16,4-3 2 0,-3 2-2 0,1 11 3 15,0-11 0-15,1-1 2 0,2 3-5 0,-3 8 2 16,1-9 0-16,-1 1 0 0,1-1-1 0,-4 9 3 16,6-10-4-16,-2 2 4 0,-4 9-5 0,6 0 3 15,-2-8 0-15,-4-4-2 0,7 13-1 0,-7-2 3 16,3 0-4-16,4-8 13 0,-7 9-20 0,7 0 11 15,-6 0-1-15,6 0-2 0,1-12 1 0,-4 12 0 16,3-10 0-16,-3 15-6 0,3-5 6 0,1 0-6 16,0-10 1-16,0 10 2 0,0 0 1 0,0-10 2 15,-4 11-2-15,4-1-2 0,0-13-3 0,-2 16 3 16,-1-13-2-16,0 10 5 0,2 4 0 0,-1-15-2 16,-2 16 0-16,0-2 1 0,4-1 4 0,-6 0-3 15,3-1 0-15,0 0-2 0,-2 3 3 0,5-6 0 16,-5 5-3-16,5-5 2 0,0-6-3 0,0 13 6 15,0-6 0-15,-2 2-3 0,-1 0-1 0,3-1 2 16,-1-8-8-16,-2 7-3 0,2 1-2 0,1 0 5 16,0-10 2-16,0 13-4 0,-2-4-3 15,2 4 5-15,-4-5-1 0,2-10 5 0,1 14-4 16,0 0 1-16,-3 1 0 0,3-15 2 0,-1 15-3 0,-3 1 4 16,3-2 2-16,-3-3-3 0,2-8-1 0,1 10-5 15,0-1 1-15,1-11 0 0,-3 14 2 0,-1-14 1 16,2 10 1-16,-2 2 1 0,4-12-5 15,-5 11 3-15,1-13-1 0,1 15 1 0,2-13-1 16,0 2-5-16,1-2 6 0,-2 12 1 0,0 0-3 16,2-11 5-16,-1 0-4 0,-1 0 3 0,-2-2-1 15,3 12-2-15,2-12 1 0,-2 2-2 0,1-2 1 0,0 2 2 16,-2 8-5-16,3-12 1 0,0 0-2 0,-1 1 3 16,5-2 0-16,-3 2 4 0,0-3-4 15,2 3-3-15,-4 1-4 0,1 0 3 0,0-1 2 16,2 2-3-16,-2 2 4 0,3-1-4 0,-1-1 3 15,1 0 0-15,-3 11 2 0,2-9 0 0,1 11-2 16,-3-14 5-16,0 2-2 0,4 0 0 0,-3 0 1 16,5 10 2-16,-7-10-3 0,4-4 0 0,-1 2 5 0,2-2-2 15,1 2 1-15,-4-3-1 0,2 5-2 16,1-4 0-16,-2 1 7 0,-1-2-5 0,2 2 4 16,-2 0 1-16,-1 1-4 0,0-2 2 0,-1 2-4 15,2 13-1-15,-5-13 2 0,1 1-1 0,0 1 0 16,-2 12 3-16,1-14-2 0,-1 1-1 0,5 12 3 15,-2-13-1-15,-2 3-4 0,4-3 2 0,-4 0-1 16,3 13 3-16,2-14 2 0,-1 0-8 0,0 3 6 16,0-2-4-16,0 0-5 0,6 0-2 0,-2 0-2 15,1-3-14-15,-1 1 3 0,2 0-7 0,1-1 4 16,-2 0 9-16,-2-3-6 0,5 2 4 0,-4-1 2 16,-1-3-1-16,-1 1-6 0,1 1-13 0,-1-2-3 15,1 3 12-15,-2-6-4 0,3 5 11 0,-2-1-4 16,0-8 1-16,-1 0 3 0,2 0-4 0,-2 1 9 15,-1-1-2-15,1-2-4 0,1 3 11 0,-2 1-4 16,2-2 3-16,-4-2-4 0,4 0 6 0,-2 2-12 16,0-2 5-16,-2-2 11 0,0 1-16 0,1-1 7 15,1-2 4-15,0-1 3 0,0 0-1 0,-1 5 5 16,1-3 0-16,0 1-3 0,-3-5 6 0,2 1-1 16,2 1 5-16,-2-1-1 0,2 3 2 0,-1-2-6 15,0 0 6-15,0 0-1 0,0 1 0 16,3-4 3-16,-3 3-7 0,0-4 6 0,0 2-3 0,0-3 2 15,0-7-5-15,0 11 8 0,0-11-1 0,1 11 4 16,-1-11-11-16,0 8 2 0,0-8 3 0,0 7 6 16,0-7-3-16,0 0 4 0,1 8-3 0,-1-8 0 15,0 0-5-15,4 10 6 0,-4-10-2 16,4 3-1-16,-4-3 5 0,6 10-5 0,-6-10-3 16,8 4 0-16,0 0 0 0,-1 0-3 0,2 0 0 0,4-1 12 15,1 1-7-15,4-2 8 0,0-1-11 0,10-1 2 16,-1-1-12-16,4 0-14 0,-1-3-38 0,1 3-99 15,2-2-175-15,-2-1 78 0</inkml:trace>
  <inkml:trace contextRef="#ctx0" brushRef="#br0" timeOffset="52716.04">17727 2259 11 0,'0'0'59'0,"0"0"-3"0,0 0 1 0,0 0-6 0,0 0 2 15,0 0-4-15,0 0 1 0,-3-3-7 0,3 3 10 16,0 0 11-16,0 0 1 0,0 0-17 0,0 0-3 15,0 0-1-15,0 0-6 0,0 0 5 16,0 0-19-16,0 0-1 0,0 0-5 0,0 0-6 16,0 0 3-16,0 0-1 0,0 0 5 0,10 0-8 0,-10 0 3 15,15-3-3-15,-9 2-2 0,3 0-5 16,0 1 0-16,4 0 0 0,1-2 2 0,4 2-1 16,1-2-1-16,1 2-3 0,-3 0 8 0,11-3-1 15,-8 1-2-15,11 2 11 0,0-1-17 0,-1 1 2 16,2-2 7-16,0 0-9 0,0-1 4 0,-1 1-7 15,5-3 0-15,-4 3 11 0,0-3-10 0,-2 4 9 0,2-4-12 16,-4 1-1-16,2 2 4 0,-4-5 2 0,-4 7 3 16,6-7-9-16,-6 5 6 0,6-2 5 0,0 0-5 15,-6 1-3-15,6-1 0 0,-1 1-1 16,-7-1 5-16,1 3-3 0,-2-4 1 0,1 4-1 16,-2-3-4-16,1 3 1 0,-6 1 6 0,-1-3 9 15,-1 3-13-15,-3 0 9 0,2 0-16 0,-5-2 11 0,3 1-3 16,-3 0-1-16,-5 1 4 0,9-1-4 15,-9 1 0-15,0 0 0 0,10 0 6 0,-10 0-8 16,7-2-4-16,-7 2 10 0,0 0-2 0,7 0 5 0,-7 0-1 16,0 0-4-16,7 2 1 0,-7-2-9 15,5 1 3-15,-5-1 3 0,0 0 2 0,0 0 7 0,0 0-6 16,6 1-1-16,-6-1-3 0,0 0 5 0,0 0 6 16,0 0-12-16,4 3 7 0,-4-3 4 15,1 3 4-15,-1-3-12 0,1 5 2 0,1-4 0 16,-2-1 1-16,1 7-1 0,0-3-6 0,1 0 3 15,-2-2 0-15,2 5 3 0,0-2-4 0,0 3 1 0,2-4-1 16,-4 4 6-16,2-1 1 0,0 4-5 16,0-3 7-16,1 4 2 0,1 2-10 0,-1-3 2 0,1 4-2 15,0 4 11-15,2 1-8 0,1-2 0 16,-1 10 7-16,3-2-3 0,-5 3 5 0,4-2 18 16,-2 4 0-16,3 0-4 0,-4 3-2 0,5 0-3 15,-6-1 4-15,4 0-2 0,1 2-3 0,1 13-1 16,-2-14 3-16,1 12-4 0,-4 3-7 0,2-3 7 15,-3 2 1-15,-1 2-4 0,-1-2 0 0,1 3 1 16,-3-1 2-16,0 1 1 0,0-2-7 0,-1 1 2 16,-3-2 0-16,4-2 2 0,-2-11-10 0,1 9 7 15,-1-9-2-15,-1 11 0 0,1-13 3 0,-1 1-5 16,6 13 3-16,-6-11 0 0,6 0-1 0,-6-2-3 16,6 0 1-16,-1 3 4 0,-1 13-3 0,-1-16 4 15,3 0-8-15,-1 1 4 0,-3 3-2 0,4 6-1 16,-3-9 3-16,0 0 1 0,-3 15-2 0,3-15 2 15,-1 0-3-15,1 16 7 0,-4-3-4 0,-2-2-2 16,5 3 3-16,-3-1-3 0,1-1 2 0,-2 2 1 16,0 1-2-16,2 0 1 0,2-4-1 0,-4 8 3 15,1-3-6-15,0 1 5 0,4-1-2 0,-2 2-4 16,2 1 1-16,0-3 1 0,2 4 6 0,-2 1 0 16,4-1 0-16,0 2 0 0,-3 0 0 0,2 26-4 15,-2-27 0-15,-1 3 9 0,1 0-14 0,-1-1 7 16,4 24-5-16,-4-26 2 0,-1 28-5 0,-2-28 14 15,3-1-7-15,0 2-3 0,-1 28 1 0,0-30 2 16,-3 3-3-16,-1 2 1 0,2 1 1 0,-2-1 1 16,0-2-2-16,-3 0-2 0,2 0-1 0,1 3 3 15,-3-1-2-15,0 24 6 0,1-27-4 0,1 1 5 16,-1-2-2-16,0 7 3 0,1-4 1 0,2-2-6 16,-2 3 2-16,2-4 0 0,4-1 3 0,-5 1-1 15,4-3-1-15,-3 1-1 0,4-2-3 0,0-3 3 16,0 1-1-16,-1 0 6 0,-2-3-8 0,1 5 1 15,0-6-3-15,0 2-3 0,2 2 7 0,-4-14-4 16,2 12 0-16,-2-1-3 0,2-10 4 0,0-2 0 16,-6 12 1-16,4-1 0 0,-3 5-2 0,0-3 1 15,1 0-3-15,5 3 1 0,-6-17 0 0,3 15-1 16,-3 1 10-16,1-2-10 0,3-13-2 0,0 1 2 16,-3 12 0-16,-2-2 1 0,3 0-4 0,0-10 4 15,2-1-3-15,1 11 2 0,-1-11 0 16,-1 12 0-16,-1 0-1 0,1-14 3 0,4 3-2 0,-2-5-2 15,-1 3 3-15,2 3-3 0,-3 10 1 0,3-12 0 16,-3 0 0-16,0 17 1 0,0-18-2 0,-1 3 1 16,3 10-1-16,-2-12-2 0,-1 15 6 0,2-14 1 15,3 0 3-15,0 9 0 0,-2 2 4 0,0 2 1 16,2-15-3-16,2 14 10 0,-5-12-7 0,3 1 1 16,0 11 0-16,-6-1-1 0,6 0 1 0,-2 0-2 15,2-11 3-15,0 0-2 0,0 11-4 0,-3-14 1 16,3 4-2-16,-2 9 1 0,2-12-4 0,-5-2 2 15,5 14 0-15,0-13 0 0,-1-1-1 0,1 0-3 16,-1 2 2-16,1-2-2 0,-2-1 1 16,2 1-1-16,2-1 2 0,-1 1-3 0,-2-3 1 0,-3 2-3 15,1-2 7-15,3 0 0 0,-2 2 2 0,-1-1-3 16,6-2 2-16,-1-1 0 0,-7-1 0 0,4 1 1 16,2-2-1-16,-1 1 3 0,3-1-2 0,-3-8 0 15,2 4 0-15,1-4-2 0,-4 2-1 0,1-2-1 16,1 2-1-16,-2-1 4 0,2-1-5 0,-1-1 0 15,1 2-1-15,2-1-1 0,-1 0 1 16,-2-1 0-16,0 0 0 0,0-2 1 0,0 1-1 0,0-2 1 16,0 0 2-16,-1-2-3 0,0-2 0 0,1 0 0 15,-2 0-2-15,1-1-2 0,0 1 8 0,1-1 0 16,0-8-3-16,-3 14-2 0,3-7 0 16,0-7-2-16,-2 14-1 0,2-8 4 0,0-6-4 15,-3 12 0-15,1-5 4 0,-2 3 1 0,4-4-1 0,0-6-2 16,-5 14-1-16,3-9-2 0,2-5 5 0,-7 11 0 15,6-6-2-15,1-5 5 0,-7 10-2 0,3-6-3 16,-2 3 3-16,6-7-3 0,-10 9 1 16,3-4-1-16,-2 3 0 0,0-2 0 0,-3 1 0 15,-1 4 0-15,-5-1 4 0,-4-1-3 0,-1 4-4 16,0-1 3-16,1-2-6 0,-6 1-11 0,-5-1-15 0,-1-2-25 16,-6 2-34-16,-1-6-55 0,-10 3-68 0,-5-2-141 15,-3-4-382-15,-5 1 169 0</inkml:trace>
  <inkml:trace contextRef="#ctx0" brushRef="#br0" timeOffset="53886.719">4062 5925 2 0,'0'0'71'15,"0"0"-6"-15,0 0-10 0,0 0 0 0,0 0-8 16,0 0-1-16,17-8-5 0,-13 5-6 0,3 1 12 16,-1-1-13-16,3-1 0 0,1-1-9 0,1 2-2 15,-1-2 1-15,0-1-3 0,5 2-1 0,-5-3-1 16,5 1-2-16,5-2-1 0,3 0 3 0,2-3-7 15,5 0 4-15,-1 0-20 0,3 0-49 0,-2-1-62 16,0 6-124-16,2-4 55 0</inkml:trace>
  <inkml:trace contextRef="#ctx0" brushRef="#br0" timeOffset="55060.089">4133 8095 86 0,'0'0'84'15,"0"0"-3"-15,0 0-9 0,0 0-9 0,0 0-8 16,0 0 3-16,0 0-17 0,9 1 1 0,-9-1 1 15,0 0-7-15,13-1-2 0,-7-1-5 0,-2 1 8 16,5-1-16-16,0-3 6 0,4-1-16 0,5 0 7 16,1-3-4-16,8-3 2 0,2 0-5 0,0-3-10 15,3 1-9-15,3 0-37 0,-3 0-35 0,-1 3-45 16,2 2-135-16,-3-1 60 0</inkml:trace>
  <inkml:trace contextRef="#ctx0" brushRef="#br0" timeOffset="55684.008">4095 10600 90 0,'0'0'123'0,"-5"2"-4"0,5-2-5 0,0 0-14 16,0 0-5-16,0 0-14 0,-5 2 0 0,5-2-15 15,0 0-5-15,0 0-3 0,0 0-4 0,0 0-3 16,0 0-2-16,0 0 0 0,0 0-5 0,20-2-7 16,-9-3-2-16,3 2-3 0,7-3 0 0,3-5-20 15,7-4-25-15,15-8-34 0,-1-4-52 0,-3 1-105 16,6-8-221-16,5-3 97 0</inkml:trace>
  <inkml:trace contextRef="#ctx0" brushRef="#br0" timeOffset="69410.995">17134 1472 15 0,'2'-4'86'0,"-2"4"-8"0,7-6 4 16,-5 4-5-16,2-2-3 0,-4 4-4 0,5-5-9 15,-5 5 4-15,3-3-2 0,-3 3-3 0,0 0-9 16,0 0-3-16,0 0 6 0,4-3-24 0,-4 3 4 16,0 0 3-16,3 11 9 0,-1 0-1 15,-1 4 3-15,-1 3-4 0,5 8 1 0,-5 0-8 16,0 6-2-16,2-2-6 0,-2 5 5 0,2-4 0 16,-2 3-7-16,1 0-8 0,-2-1 3 0,2-1-6 15,-1-2 0-15,0-1 2 0,-1-3-6 0,1-6 5 16,-2-3-6-16,2-3 1 0,-2-2-2 0,2 0 1 0,0-1-5 15,0-3-1-15,0 0 6 0,0-3-8 16,-5-1 1-16,5 1 4 0,0-5 3 0,-1 5-7 16,1-5 1-16,0 0-8 0,0 0 8 0,0 0-7 15,0 0 0-15,-15-11-1 0,11 1-1 0,-1 0-1 16,-1-7 6-16,1-2-8 0,-1-6 1 0,0-4-3 16,2 0 6-16,2-5-5 0,-1 0 9 0,0-16-6 15,2 1 1-15,2 3-1 0,-4 0 0 0,5 0 0 16,-1 12-2-16,4 3 7 0,-2-1-6 0,1 4 3 15,0 2 1-15,-1 5 7 0,4 5-3 0,-3 1-3 16,2 4 8-16,0 0-9 0,2-1 2 0,2 0 0 16,0 7 4-16,8-4-7 0,-6 2 16 0,7 1-9 15,-4 4 4-15,6 1-7 0,-5 2 5 0,5 6-3 16,-3-5-1-16,-7 4 5 0,6 7-3 0,-4 0 3 16,-1 1-1-16,-4 3-1 0,0 1 3 15,-6 11-6-15,-4-4 8 0,-2 2 0 0,-5 1-2 16,-4 5-1-16,-4-5 3 0,-3 0 3 0,-2 0-8 15,-1 0 1-15,0-6-1 0,0 2 3 0,-2-3 5 16,4-1-8-16,1-3 1 0,5-5-3 0,-1-1 2 0,6-4 1 16,1 2-2-16,3-2-6 0,-1-3-3 0,5 1 7 15,-2 1-8-15,2 1 2 0,2 0-2 0,2 0 5 16,0-2-3-16,2 4 3 0,4 1-5 16,0-3 0-16,6 8 8 0,-2-5-3 0,4 2-2 15,-1 2-5-15,4-5-3 0,8 8-5 0,-3-5-5 0,2 3-15 16,-1-4-11-16,-4-3-14 0,7 1-15 15,-6-5-8-15,-2 1-12 0,0-3-2 0,1 0 8 16,-3-2-8-16,1-4 10 0,-3 1 0 0,-4-1-45 16,2-1 116-16,-1-1-91 0,-5-1 94 0,3 0-37 15,2-5 16-15,-4 2 2 0,-2-5 8 0,0 1 18 16,-1-2 2-16,-3-1 11 0,-1 0 2 0,-2-1 13 16,0 1 15-16,-1-2 12 0,-3 2 14 0,4 6 18 15,-6 1 12-15,2-1 13 0,-1 2 9 0,1 2 1 16,0 5 1-16,-2-3-9 0,-2 3-6 0,1 4-4 15,-2 0-5-15,-2 5-3 0,-3 3-6 0,-1 2-6 16,1 3-8-16,5 1-7 0,-5 1-9 0,9-1-4 16,-3 1-2-16,0 0-9 0,6 1-2 0,-6-3-6 15,7-5-1-15,1 2-3 0,0-6-6 0,0 5 2 16,0-6-3-16,0 1 3 0,0-1-14 16,4 0 7-16,-2-3-7 0,1 1 3 0,-3-3-2 0,9-2 0 15,-9 2-1-15,10-3-3 0,-3-2-1 0,0 1-2 16,5-2 4-16,-6 4-3 0,3-1-1 0,0-1 0 15,0 0-1-15,1 1 3 0,-1 2-5 0,1 1 1 16,2 1 0-16,-6-2 6 0,2 2-4 0,-1-1-4 16,6 3-2-16,-4-2-9 0,-1-1-10 15,7 1-13-15,-4-2-9 0,0 0-15 0,2-2-21 16,1 0-12-16,-3-1-14 0,1-6-11 0,-2 3 1 16,4-5-8-16,-5-1 4 0,4 0 2 0,-3-2 10 15,-3 0 11-15,0-2 10 0,1-9 12 0,-6 9 6 16,0-3 7-16,-1-7 11 0,-2 2 6 0,-1-5 8 15,-2-1 6-15,0 1 12 0,-2-2 4 0,-1 4 17 16,-1-1 17-16,-2 2 11 0,6 10 35 0,0 5 14 16,0 0 11-16,-1 2-3 0,3 2 3 0,0 0-4 15,1 3-12-15,-4 2-8 0,5 3-3 0,0 0-10 16,0 0 0-16,-8 17 5 0,7 3-7 0,-3 9 4 16,2 0-7-16,2 3-7 0,-2 3 0 0,2-1-7 15,2 1-2-15,-1-2 0 0,0 1-3 0,1-3-8 16,0-4 6-16,3 2-8 0,3-4-1 0,-3-1-3 15,-1-8-2-15,0 0 2 0,1-5-36 0,-1 0-13 16,0-3-20-16,2-4-21 0,-4 1-20 0,0-4-21 16,-2-1-28-16,0 0-105 0,0 0-272 0,11-10 121 15</inkml:trace>
  <inkml:trace contextRef="#ctx0" brushRef="#br0" timeOffset="70316.167">17700 1705 37 0,'8'0'60'0,"2"-3"-9"0,-10 3-6 0,20 0-8 15,-3 3 1-15,2-3 1 0,0 3-6 0,-2-2 1 16,-1 0-6-16,-3 3-3 0,1 1-5 0,0 2 10 16,-1-2 5-16,1 4-1 0,-5-1 9 0,4 2 1 0,-5-3 1 15,1 2-1-15,-4 1 2 0,2-2-9 16,-3 2-3-16,1-3-14 0,0 4 12 0,-2-5-14 15,1 1 9-15,-2-2-20 0,3-1 16 0,-2 0-4 16,1 0-5-16,1-2 3 0,-5-2-5 0,10-1-10 16,-10 1 7-16,19-5 0 0,-12 0-6 0,5 1 7 15,-4-4-10-15,2 2 6 0,3 0-1 0,-8 2-3 16,3 2 3-16,-6 0-9 0,6 1 7 0,-4-4 2 16,-4 5-13-16,6-2 8 0,-6 2 6 15,0 0-4-15,0 0-1 0,13 5 3 0,-8-2 11 16,-2-1 2-16,-2 1 0 0,-1-3 9 0,8 6-16 15,-7-2 5-15,0 0 0 0,-1-4-1 0,5 6-6 0,-2-2 10 16,-1-2-6-16,-2-2-8 0,7 2-2 0,-7-2-2 16,10 1 3-16,-10-1 4 0,10-5-9 0,-5 2 3 15,4-3 4-15,2-3-8 0,-2 2 3 0,-2-2-5 16,3-1 8-16,-3 0-9 0,-1-1 3 0,1 2 6 16,-3 2-6-16,2-2-3 0,-2 5 12 0,-3-2 0 15,3 2-4-15,-2 1 2 0,2-1-8 16,-4 4 1-16,5-4 1 0,-1 4 2 0,-4 0-4 15,0 0 8-15,14 4-9 0,-9 0 10 0,0-1-7 16,4 1 1-16,4 1 5 0,-4-2-1 0,7 2-7 16,0-1-2-16,2-2 1 0,0-1 3 0,0-2-3 0,1-1-13 15,0-2-22-15,3-1-4 0,-1-1 9 0,6-3-3 16,-1 0 0-16,-7 0-3 0,7-3 6 16,-10 1-8-16,0 0 1 0,-1 2 7 0,0-3-3 15,-3-1 12-15,-5 5 13 0,-2-1-13 0,-1 3 15 16,0-1 16-16,-4 2 25 0,0 0-9 0,0 5 19 15,-9-4-9-15,9 4-3 0,-16 0 16 0,4 4 13 16,-1-1 5-16,-5 6 5 0,2-2 4 0,-2 4-4 16,1 0-7-16,2 2-4 0,-3 1 1 0,4-2-17 15,0 4 0-15,1-3-3 0,0 3-2 16,6-6-9-16,2-2-3 0,1 4-2 0,2-2-2 0,1 0-7 16,1-4-4-16,3-1 4 0,-1-1 1 0,3 0-8 15,3-2 5-15,-1-2-5 0,5 0 7 0,-1-4-12 16,0-1 8-16,-1 0-2 0,-1 3-3 0,0-2 4 15,1-3-3-15,-4 2 4 0,1 1-2 0,-2 2-1 16,1-3 0-16,-6 5-1 0,8-2-7 16,-8 2 8-16,7-4-5 0,-7 4 6 0,0 0-3 15,9 6 5-15,-7-1-3 0,3 1-4 0,-2 6 2 16,-2-1-3-16,2 6 4 0,-1 2-4 0,0 5 3 16,1 5-1-16,0-3 7 0,0 2-4 0,-5 0-5 15,1 2 9-15,4 1-5 0,-2-4 3 0,-1 3-2 16,4-4 2-16,1 5 0 0,-3-2-7 0,1 0 7 15,2-2-5-15,-1 1 9 0,2-6-9 0,1-4-1 16,-2 1 6-16,2-3-3 0,-5 1-1 0,3-8-2 16,-3-1-2-16,0 4-1 0,1-7-2 0,-3 2-4 15,4-2-11-15,-4-5-24 0,5 5-29 0,-5-5-40 16,0 0-39-16,0 0-101 0,0 0-272 0,-14-19 120 16</inkml:trace>
  <inkml:trace contextRef="#ctx0" brushRef="#br0" timeOffset="72993.602">19273 1218 19 0,'0'0'118'0,"-5"-6"-13"0,4 3 4 16,-1-1 0-16,2 4-6 0,-4-8-5 0,3 6-5 16,0-4-1-16,-2 0-1 0,2 3 8 0,-3-2-12 15,2-3 5-15,-2 4 7 0,3 1 26 0,-2-4 2 16,0 2 1-16,0 1-5 0,1 0-5 0,2 4-4 15,-7-6-16-15,7 6-9 0,-17 4-15 0,4 2 0 16,-8 10-6-16,-4 4-2 0,-1 5-8 0,-13 13-1 16,8 4-4-16,1 1-6 0,2 5 1 15,2 5-4-15,7-8-4 0,1 4-4 0,6-3-1 16,6-2-4-16,6 2-3 0,3-12-3 0,3-1-4 16,7-1-1-16,2-1-1 0,7-6-7 0,1 1 1 15,4-4-13-15,3-3-18 0,4-4-22 0,0-1-37 16,3-9-43-16,-4 0-40 0,6-3-62 0,-6-5-190 15,0-3-445-15,0-1 196 0</inkml:trace>
  <inkml:trace contextRef="#ctx0" brushRef="#br0" timeOffset="73259.364">19535 1438 187 0,'0'0'226'0,"0"0"-26"16,-8-8-14-16,8 8-23 0,0 0-15 0,0 0-10 16,0 0-5-16,-5 22-8 0,6-6-3 0,-1 10-8 15,0-8-10-15,0 5-7 0,2 4-8 16,-2 0-4-16,0-3-10 0,1-7-8 0,3 9-2 16,0-1-7-16,-3-5-8 0,3-2-6 0,-4-1-6 15,2 0-2-15,0-5-5 0,0 5-3 0,2-5-5 16,-2-3-20-16,0 0-34 0,0-1-37 0,2-2-36 15,-4-6-45-15,7 4-50 0,-7-4-149 0,0 0-376 16,0 0 167-16</inkml:trace>
  <inkml:trace contextRef="#ctx0" brushRef="#br0" timeOffset="73600.491">19830 1620 13 0,'0'0'205'0,"0"0"-14"16,0 0-18-16,0 0-21 0,0 0-11 0,8 2-6 16,-8-2 1-16,0 0-9 0,20-2-2 0,-7 0-11 15,-1 2-8-15,7-3-8 0,1 0-12 0,-1-1-4 16,8 2-9-16,-5-2-9 0,3 0-4 16,-7-1-8-16,4 1-12 0,-4-1-27 0,0 5-55 15,-2 0-39-15,-4-4-52 0,1 0-189 0,-6 0-348 0,-7 4 153 16</inkml:trace>
  <inkml:trace contextRef="#ctx0" brushRef="#br0" timeOffset="73846.459">20258 1405 198 0,'0'0'253'0,"0"0"-17"0,0 0-28 0,0 0-14 15,0 0-20-15,0 0-14 0,0 0-6 16,0 0-8-16,-4 26-8 0,4-9-8 0,-1-2-13 16,-2 4-7-16,6 8-4 0,-2-2-9 0,-5-2-15 15,4 4-16-15,0-3 7 0,0-2-11 0,-1 1-4 16,-3 3-6-16,3-5-11 0,1-4-2 0,0 4-10 16,0-6-37-16,0-1-38 0,0-1-40 0,0-4-59 0,0-2-56 15,5-1-206-15,-5-6-440 0,0 0 195 16</inkml:trace>
  <inkml:trace contextRef="#ctx0" brushRef="#br0" timeOffset="74183.935">20520 1439 141 0,'0'0'249'0,"0"0"-5"0,-18 18-15 0,14-8-14 15,4 1-12-15,-2 2-17 0,-1 2-19 16,0 5-22-16,6-3-2 0,-8 3-18 0,7-2-10 16,-2 3-11-16,7 4-15 0,-6-8-5 0,6 1-9 15,-2 0-6-15,-1-1-8 0,2-1-5 0,2-2-8 16,-3-2-4-16,-1-3-10 0,2-1 0 0,1 0-3 16,-1-4-6-16,-1 0 1 0,3-2-7 0,-8-2 0 15,19-6-3-15,-9 1 1 0,2-5-3 0,3 0-1 16,-2-2 0-16,-2-2-3 0,-2-2 0 0,0 0 0 15,-5-2-4-15,2 0-3 0,-2-1 8 0,-7 1-5 16,2-1 0-16,-5 3-1 0,0 1 2 0,-3-1-7 16,3 1-22-16,-2 5 0 0,-3-2-18 0,0 7-28 15,-1-3-41-15,2 4-44 0,0 1-66 16,-4 1-197-16,14 2-451 0,-20-1 200 0</inkml:trace>
  <inkml:trace contextRef="#ctx0" brushRef="#br0" timeOffset="74619.741">20556 1015 165 0,'0'0'175'0,"-3"-3"-15"0,3 3-2 16,0 0-8-16,0 0 7 0,0 0-10 0,23 3-9 15,-6 5 25-15,2-1-11 0,9 5-11 0,0 5-6 16,7-3-12-16,10 11-4 0,-4 4-7 0,2 0-8 16,-4 4-9-16,0-3-4 0,-3 3-6 15,-10-4-8-15,10 9 0 0,-8 2-8 0,-6-10-2 16,2 15-3-16,-6-1-2 0,-5-11-2 0,-3 2 4 0,0-1-1 15,-10 0 2-15,4 2-1 0,-5-5-2 16,-2 2-5-16,-3-1 5 0,2-3-4 0,-2-1 2 16,-4 0-1-16,-2-1-12 0,4-9 8 0,-2 4-5 15,0-5-13-15,1 0 5 0,-1 0-6 0,-2-4-3 16,3 1-2-16,-1-2-2 0,-3 1-16 0,4-4-1 0,0 0-13 16,-2-1-9-16,2-1-9 0,-1 1-21 15,-4-2-15-15,9-1-18 0,-4 0-21 0,-2 0-24 16,5-4-38-16,6-1-48 0,-14 3-74 0,0-5-222 15,14 2-541-15,0 0 240 0</inkml:trace>
  <inkml:trace contextRef="#ctx0" brushRef="#br0" timeOffset="77085.011">19480 2788 3 0,'0'0'182'0,"0"0"-10"0,0 0-6 0,0 0-6 16,0 0-8-16,0 0-12 0,0 0-3 0,0 0-10 16,0 0-4-16,0 0 1 0,0 0-11 0,0 0-6 15,0 0-9-15,28 4-6 0,-15-3-10 0,1-1-10 0,4 0-9 16,2-1-6-16,8 1-11 0,4-3-52 0,0 0-74 16,2-3-76-16,-2 0-173 0,4 1-357 15,1 0 157-15</inkml:trace>
  <inkml:trace contextRef="#ctx0" brushRef="#br0" timeOffset="77805.752">20404 2576 131 0,'-6'-5'198'0,"2"3"-12"16,0-4-17-16,0 3-18 0,1-1-24 0,0 2-10 16,3 2-14-16,0 0-5 0,-3-2-12 0,3 2 0 15,0 0-6-15,2 13 4 0,2-2 5 0,-2 1 3 16,1 8 5-16,3 6-8 0,1 0 0 0,-2 1-9 15,-1 1-5-15,1-1-8 0,-3 2-4 0,1-4-8 16,5 1-2-16,-7-6-7 0,4 0-6 0,-1-1 1 16,-2-1-2-16,0 0-9 0,2-9 0 0,-1 3-6 15,-3-6 0-15,1 3-5 0,-1-2-1 0,2-3-4 16,-2 0 5-16,0-4 4 0,0 0-11 0,0 0-1 16,0 0-1-16,0 0-3 0,-2-17-1 0,4 7 1 15,-2-4-6-15,4-3 1 0,-4-9-1 0,3 1 2 16,-2-4-1-16,4-1 1 0,-4 0-4 0,-1-2 0 15,3 1 3-15,-2 1-1 0,3 1 4 0,-3 10-5 16,-1-3 0-16,0 10-4 0,3-3 2 0,-3 5 0 16,1 0 27-16,-1 5-3 0,4 1-5 0,-4 2 2 15,0 2-3-15,0 0-1 0,15 8-1 0,-7 4-1 16,0 2-2-16,2 3 2 0,-1-1 0 0,1 7 0 16,0 1-7-16,-2-7 6 0,2 6-2 0,-2-6-3 15,1 1 1-15,-2-4-1 0,1 1-4 0,-1-6 1 16,-1-1 1-16,-2-1-4 0,0-2 5 0,-1-1-3 15,1 1 1-15,-2-1 1 0,0-3-1 0,-2-1 2 16,0 0-4-16,0 0-2 0,15-10 1 0,-7 1-1 16,-1-6 4-16,3-2-3 0,0-1-2 0,3-9-2 15,-2 5 2-15,1-1 2 0,-2 8-3 0,-4 0 1 16,-1 3 0-16,2 4 0 0,-2-2-2 0,-1 6 3 16,-1-1-3-16,1 4 4 0,-4 1 0 0,0 0-2 15,14 9 0-15,-10 3 11 0,2-1 0 16,-1 9 3-16,2 4-4 0,-2 2 3 0,-1 1-1 15,0 0-4-15,1 2-1 0,0-4-2 0,1 2 4 16,2-3-7-16,-4-4-7 0,3-2-31 0,1 1-22 16,-3-2-22-16,3-3-33 0,-1-3-35 0,0-3-40 15,3 0-3-15,3-3-11 0,-3-1-12 0,2-4-121 0,-12 0-364 16,22-9 161-16</inkml:trace>
  <inkml:trace contextRef="#ctx0" brushRef="#br0" timeOffset="78609.102">21032 2825 3 0,'-2'-5'188'0,"-2"0"-6"15,4 5 1-15,-9-1 4 0,9 1-12 0,-15 4-1 16,5 3-5-16,1-2-5 0,-3 7-7 0,1-1-13 16,-3 1-9-16,2 0-14 0,2 1-11 0,-3 2-10 15,4-3-12-15,1-3-9 0,3 2-9 16,-1 0-8-16,2-4-7 0,4-2-8 0,-2-1-8 0,2-4-2 16,2 7-3-16,-2-7-6 0,10 4-3 0,-10-4 0 15,18-8-5-15,-5 1-1 0,-3 2-1 0,-1-4-4 16,5 4 1-16,-5-2-5 0,0-1 2 0,0 3-5 15,-4 3 2-15,2-3-3 0,-2 5 0 0,-5 0-2 16,12 0 1-16,-12 0 2 0,12 5-1 0,-7 2-2 16,1 4 3-16,1-4-4 0,-1 4 2 0,-1-1-4 15,1 2 2-15,-1-4 1 0,1 1-2 0,0 0-2 16,-2-2 3-16,1-1-3 0,0-1 1 0,-1-5 0 16,2 4-2-16,-6-4-1 0,0 0 0 0,26-9-2 15,-16 2 4-15,-1 1-3 0,2-3 2 0,-1 0 0 16,0-4 1-16,-1-1-5 0,0-2-9 0,-1 0 2 15,-4-1-4-15,-1 2 6 0,-3 2-7 0,0 3 9 16,-3 1-3-16,3 1 2 0,-2 1 3 16,2-1-2-16,-2 4 0 0,-1 0 0 0,3 4 2 15,-3-6-3-15,3 6 3 0,0 0-4 0,0 0 3 16,0 0-5-16,0 0-3 0,-12 10-3 0,12-6-5 16,0-4 1-16,5 13 3 0,0-6 0 0,1 0 1 15,2 1 3-15,0 1 3 0,4-1 3 0,-4 1-2 16,8 1-1-16,-2 4 3 0,0-4 1 0,0 0 5 15,-3 1-2-15,3-3 0 0,-6 1 2 0,1-1-2 16,2 0 1-16,-3-2 2 0,-2 1-1 0,1-2 2 16,-6-1-1-16,5 0 3 0,-6-4-1 0,9 6-1 15,-9-6 1-15,8 1-3 0,-8-1 1 0,0 0-1 16,17-7-4-16,-11-1-4 0,0-1-6 0,0 0 0 16,1-6-5-16,1 1 1 0,-3-3 1 0,3-1 6 15,-2 1-4-15,0 0 5 0,-3 5 11 0,1 3 14 16,-2-1 11-16,-2 4 7 0,1 1-1 0,1 1-2 15,-2 4 0-15,0 0 6 0,0 0 16 0,8 16 6 16,-6-5 4-16,3 6-2 0,-1 2-7 0,-1 0-2 16,3 6-3-16,-1 1-6 0,-2-6-2 0,1-2-7 15,-1 0-4-15,3-3-6 0,2 1-2 0,-2-5-2 16,1-2-5-16,2-4-2 0,-4-1 0 0,4-3-14 16,0-2-15-16,1-4-12 0,3 1-8 0,1-9-2 15,-2-1-2-15,-2 0 1 0,3-9-2 0,-3 0 0 16,-2 6-2-16,-3-3 4 0,1 2 6 0,-2 2 3 15,-2 4 6-15,0 3 7 0,2-1-3 0,-3 3 4 16,-1 7 1-16,0 0 2 0,0 0 14 0,0 0-3 16,6 17 5-16,-3 2 6 0,2 5 3 0,-3-7 0 15,4 7 0-15,-3-4 1 0,5 4 3 16,-3-7-4-16,-1 4-1 0,4-5-4 0,-1 0-1 0,1-6-1 16,0 0 1-16,3-3-3 0,1-3-6 0,-1-3-23 15,3-4-43-15,3-2-48 0,0-4-42 0,-1-1-37 16,-3-4-132-16,-4-1-357 0,4-2 158 0</inkml:trace>
  <inkml:trace contextRef="#ctx0" brushRef="#br0" timeOffset="79089.159">21910 2600 40 0,'0'0'210'0,"0"0"-16"0,0 0-5 15,0 0-6-15,4 16-11 0,-2-5-12 0,-1 3-5 16,-2 3-3-16,2 6-14 0,-1-2-5 15,3 5-12-15,-1 3-7 0,2-2-7 0,-1-2-15 16,3 1-8-16,-2 2-8 0,-1-11-7 0,6 10-6 16,-4-8-5-16,-1-1-5 0,1-2-6 0,0-1-2 15,1 2-8-15,1-7-4 0,-4-3-9 0,3 0-3 0,-2-2-8 16,1 0-29-16,-5-5-36 0,13 4-29 0,-13-4-17 16,0 0-41-16,19-5-48 0,-16 0-182 15,3-1-399-15,-6-2 177 0</inkml:trace>
  <inkml:trace contextRef="#ctx0" brushRef="#br0" timeOffset="79360.194">21908 2864 91 0,'0'0'99'0,"-4"-5"-5"0,4 5-13 15,0 0-11-15,0 0-1 0,5-11 5 0,0 7-16 16,7-1-13-16,-3 0-3 0,5 1 7 0,-3-1 10 16,7-2-3-16,0 2 5 0,1-2 10 0,-1 2 4 15,-4 2 10-15,4-1 1 0,1 1 16 0,-7 0 0 16,3 1 2-16,-5 2 1 0,3-2 2 0,-2 5 0 15,0-2-1-15,0 4-2 0,-2 0-6 0,0 1-4 16,3 0-5-16,-5 2-4 0,1 4-6 0,-3-3-8 16,5 1-6-16,-5 0-11 0,6 2 1 0,-1 5-10 15,-1-5 2-15,-4 5-5 0,4 0-6 0,-2-7-1 16,2 6-6-16,-4-4 0 0,5 1-6 0,-3-2-4 16,-1-1 1-16,0-1-4 0,0 2-5 0,1-5-5 15,-1 0-20-15,-1-4-51 0,-5-2-66 0,15 1-83 16,-15-1-241-16,21-8-492 0,-11 2 218 0</inkml:trace>
  <inkml:trace contextRef="#ctx0" brushRef="#br0" timeOffset="79503.78">22428 2510 170 0,'-4'-1'260'16,"0"-3"-30"-16,4 4-25 0,-4-3-49 0,4 3-68 15,0 0-105-15,-9 8-165 0,3-4-198 0,2 0 88 0</inkml:trace>
  <inkml:trace contextRef="#ctx0" brushRef="#br0" timeOffset="82603.204">19408 5025 19 0,'0'-5'145'15,"0"-1"-14"-15,4-1 4 0,-4 3-18 0,0-2 0 16,4 0 6-16,-4 3-11 0,3 0 0 0,-3 3-9 16,1-9-10-16,0 7-3 0,-1 2-8 0,3-3-5 15,-3 3 0-15,0 0 6 0,1 12 9 0,2-2 2 16,0 6 3-16,0 4-8 0,-3 9-4 0,0 0-8 16,-3 0-6-16,2 2-6 0,-1-1-7 0,2 1-6 15,0 1-6-15,0-3-4 0,-3-5-3 0,8-3-3 16,-4-1-5-16,1-5-3 0,0 2-4 0,1-5-5 15,-2-2-8-15,2 0-25 0,-2-4-30 0,0-1-10 16,0 0-22-16,2-2-9 0,-3-3-8 0,0 0-13 16,0 0-10-16,5-13 9 0,-2 5 6 0,2 0 5 15,-4-2-1-15,0-2-5 0,0 2 24 0,-1-3-1 16,2 1 17-16,-2-1 11 0,1 3 3 0,-1-1 0 0,4 2 10 16,-3 0 8-16,3 4-7 0,0 0 13 0,0-2 12 15,3 2-10-15,1 1-1 0,2-2 11 16,2 4 5-16,-1-1 6 0,2 2-6 0,4-2 0 15,-4 2-2-15,4-1 6 0,-1 0-1 0,0-2-10 16,2 0 16-16,0 2-7 0,1-2 3 0,-7-1-6 0,2 0 4 16,-3-1-4-16,-2-1 9 0,3 0 13 15,-3 0 3-15,0-2 7 0,-3 0 16 0,0-1 2 0,-2-2 3 16,0 1 5-16,-3 1 4 0,1-2 2 16,-4-5 10-16,2 3-9 0,-1 2-1 0,-2-4 0 15,-1 0 5-15,1 4-2 0,-1-1 13 0,0 4 5 16,0 0 21-16,3 2 0 0,0-1-7 0,-3 3-13 15,4 3-8-15,-3 0-7 0,3 2-9 0,0 0 0 16,0 0-5-16,-6 12 0 0,1 0-3 0,-1 4 1 16,3 6-2-16,-1 2-4 0,-2-4 0 0,2 4-4 15,-1 0-3-15,1-4-4 0,2-1-1 0,-1 8-5 0,0-7-1 16,2 5-1-16,-1-7-3 0,2-6-3 0,0 0-8 16,1 5-27-16,-1-5-31 0,0-2-41 0,2 2-42 15,0-6-36-15,0-1-48 0,1 0-162 0,2 0-412 16,-5-5 183-16</inkml:trace>
  <inkml:trace contextRef="#ctx0" brushRef="#br0" timeOffset="83003.976">19916 5187 117 0,'0'0'215'0,"0"0"-13"0,0 0-13 0,0 0-15 16,-5 17-4-16,2-10-20 0,3 3-15 15,0 0-8-15,0 1-17 0,0 1-9 0,3 0-9 16,-1-3-8-16,2 4-10 0,0-5-9 0,0 4-7 16,1-3-6-16,1-2-4 0,1-4-10 0,-1 5-1 0,3-4-3 15,-1-4-8-15,4 1-13 0,-3 0-11 0,0-3-18 16,1-2-2-16,-1 0-6 0,0-2-1 0,0-1 7 16,-1-3-4-16,-2 2 11 0,2-1-5 15,-3-6 4-15,0 5-3 0,-1-2 3 0,1 0 2 16,-2-1 4-16,-2 3 2 0,0-2 0 0,2 3 4 0,-3 2 1 15,1 0 8-15,-1 0 6 0,0 3-4 0,0-1 0 16,0 5-4-16,3-4 3 0,-3 4 2 16,0 0 3-16,0 0 3 0,0 0 3 0,5 15 4 15,-4-7-3-15,2 3 3 0,0 0-2 0,0 4-3 0,2 2 0 16,-2-1-1-16,3-2-3 0,-2 6 1 0,1-3-2 16,4 0-2-16,-3-2-3 0,2-1 0 0,-2 1-2 15,2-3-1-15,0 2 2 0,-2-5-6 0,1 1 3 16,-2 0-35-16,1-3-32 0,-2 0-41 15,-2-3-38-15,2 0-33 0,-3 0-160 0,3-1-359 0,-4-3 159 16</inkml:trace>
  <inkml:trace contextRef="#ctx0" brushRef="#br0" timeOffset="83725.525">20169 5177 106 0,'0'0'186'16,"0"0"-1"-16,0 0-10 0,0 0-17 15,2-1-10-15,-2 1-8 0,0 0-10 0,0 0-10 0,0 0 0 16,0 0-2-16,0 0 2 0,-2 13-5 15,0-6-8-15,-2 1-6 0,-1 4-5 0,0 4-7 16,-1-1-2-16,2 13-8 0,0 0-4 0,-1-4-2 0,3 6-7 16,-1-2-4-16,2 4-7 0,1-1-4 0,0 0-9 15,1 3-2-15,3-2-4 0,-2 2-4 0,2-4-3 16,0 5 0-16,-1-5-4 0,-1-1-2 0,1-2-3 16,-2-3 0-16,0 3 0 0,-1-9-4 0,3-1 0 15,-3 0-4-15,-1-5 2 0,-1-3-2 0,1 2-1 16,0-5-2-16,-2-1 4 0,-1 1 2 0,1-2-4 15,-3-2-3-15,0 1 3 0,-2-3-6 0,8 0 1 16,-16-3-2-16,3-3-1 0,3-1 3 16,-3-3-4-16,-5-2 0 0,5-3 4 0,-5-4-7 0,-1-1-1 15,3 0 2-15,-2 1-2 0,2 0-3 0,3 2 2 16,-3-3-1-16,6 4-4 0,1-2-18 0,0 5-17 16,3-3-22-16,3 0-27 0,1 4-23 0,5-5-23 15,-1-1-25-15,8 1-36 0,0 1-200 16,3-1-433-16,2 5 191 0</inkml:trace>
  <inkml:trace contextRef="#ctx0" brushRef="#br0" timeOffset="84195.143">20374 5165 2 0,'0'0'260'0,"-1"-6"-19"15,1 6-19-15,0 0-21 0,0 0-17 0,0 0-11 16,0 0-11-16,-4 17-8 0,3-8-16 0,1 4-9 16,0 2-14-16,0-3-10 0,1 8-7 0,2-4-11 15,-1-1-7-15,1 4-7 0,-1-2-5 16,2-4-2-16,1 2-15 0,-1-4-5 0,0-1-7 0,2-1-2 15,0-1-5-15,-4-3-6 0,1 2-1 0,3-5-3 16,1 1-1-16,0-6-3 0,-7 3-4 0,14 0 0 16,-9-4-5-16,8-2 2 0,-3-2-2 0,-2 0-2 15,-1-4-2-15,4-1 2 0,-2-2-6 0,-1 3 4 16,-2 3 0-16,-1-1-2 0,-1 0 2 0,-3 3-2 16,3 0 0-16,-3 3 2 0,0-1-2 0,2 0 6 15,0 2-6-15,-3 3-3 0,1-1 2 0,-1 1-2 16,0 0 3-16,3 11 4 0,0-1-3 15,-2-1 2-15,1 0 1 0,0 2-3 0,1 0-1 0,-1 0-2 16,5 3-2-16,-2-4-2 0,3 2 3 0,-5-3-3 16,5-1 4-16,-1 0-15 0,2-2-34 0,-1 0-32 15,1-2-35-15,-1-3-28 0,3-2-21 0,-1-1-16 16,1 0-14-16,-1-4-4 0,-1 1-118 16,-1-2-341-16,-2-3 151 0</inkml:trace>
  <inkml:trace contextRef="#ctx0" brushRef="#br0" timeOffset="84501.165">20740 5288 488 0,'2'-17'32'16,"1"5"25"-16,0-1 34 0,-3 4 23 0,1 1 19 15,0 4 5-15,-1 0-2 0,0-1-20 0,0 5-7 16,0 0 2-16,0 0 0 0,0 0 3 0,0 0-2 16,0 20-10-16,0-11-10 0,-1 3-11 0,1 2-6 15,0-5-6-15,1 3-7 0,-2 1-5 0,1-4-8 16,1 3-4-16,-1-3-5 0,0-1-5 0,0-2-4 16,0-1-5-16,0 0-2 0,0-1-4 0,0-1-4 15,0-3 3-15,0 0-4 0,0 0-1 0,0 0-4 0,15-9-1 16,-11 4 0-16,3-3-1 0,-2-2-3 15,1 2-15-15,1-4-2 0,-1 2-1 0,0 1 2 16,-2 5 2-16,1-6-1 0,-1 5 3 0,1 3-2 16,-1-1 1-16,0 3 3 0,-4 0-2 0,10 3 3 15,-5 4 3-15,5 0 0 0,-6 1-1 0,3 1 2 16,-1 0-6-16,3 3 7 0,-1-3 0 0,3 5-4 16,-3-5 3-16,-1 1-3 0,4-3-12 0,-2 1-21 15,0 0-25-15,1-3-20 0,-1-1-14 0,5-1-21 16,-3-6-5-16,5 1-8 0,2-1-7 0,1-2-3 15,0-3-9-15,1 0-116 0,-1-2-285 0,-2 3 127 16</inkml:trace>
  <inkml:trace contextRef="#ctx0" brushRef="#br0" timeOffset="84891.162">21243 5196 33 0,'0'-5'137'0,"-2"0"1"16,-2 3 10-16,4 2 5 0,-8 0 0 0,8 0 1 0,-14 3 2 15,7 2-4-15,-5 2-5 0,-1 5-9 16,-1 0-11-16,3 1-9 0,-2 0-11 0,4-1-10 15,-4 3-10-15,8 1-8 0,-4 0-7 0,3 0-10 16,0-5-3-16,0 2-8 0,5-4-7 0,-3 0-8 16,4-2-4-16,0-2-4 0,0 0-5 0,0 0-3 0,4-1-3 15,-4-4-13-15,7 3-18 0,-7-3-16 16,12-5-17-16,-4-3-5 0,-2 1-13 0,4-2-10 16,-2-1-2-16,1-6-12 0,-1-2 3 0,-1 0-5 15,1-7 9-15,-2-1 5 0,0-2 1 0,-5 1 8 16,0-6 12-16,2-1 6 0,-3 0 7 0,0 3 16 15,0-1 22-15,1 2 20 0,0 0 12 0,-2 13 18 16,2 1 14-16,-1 5 13 0,0 1-6 0,0 3-11 16,1 2-3-16,-1 5 4 0,0 0 14 0,0 0 17 15,2 17 0-15,-1 0 1 0,-1 2 1 0,-3 11-6 16,3 1-7-16,3-1-4 0,-2-2-7 0,2 3-7 0,-2-1-4 16,4-3-6-16,0 3-4 0,2-5-4 15,0 1-3-15,1-1-6 0,2-3-3 0,-1-4-4 16,0 0-6-16,0-4-3 0,-2-3-33 0,0-4-31 15,3 2-44-15,-2-4-36 0,3-2-18 0,0-3-24 16,3-1-45-16,0-1-151 0,-1-1-397 0,5-2 175 0</inkml:trace>
  <inkml:trace contextRef="#ctx0" brushRef="#br0" timeOffset="85375.995">21546 5204 134 0,'-9'0'258'0,"1"0"-6"0,-3 5-8 0,2-3-20 16,-2 1-19-16,-1 2-19 0,4 1-19 0,-2 2-13 16,1 1-18-16,0-1-16 0,2 1-9 0,-1 3-13 15,2-3-10-15,1 2-11 0,-1-5-9 0,4 4-8 16,-1-4-4-16,-2 1-9 0,5-2-2 0,0-1-8 16,-2 1 0-16,2-2-9 0,0-3-3 0,1 7-3 0,-1-7-1 15,4 2-14-15,-4-2-14 0,0 0-10 16,13-5-11-16,-7 1 0 0,1 1 2 0,-1-2-4 15,0 2 7-15,1-1 3 0,-2 2 0 0,0-1 1 0,0 0 7 16,0 1-4-16,1 2 4 0,-6 0-2 0,9 1 5 16,-5 3 2-16,1-1 1 0,-1 3 1 0,1-1 2 15,0-1 1-15,0 1 1 0,0 4 0 16,-1-4 1-16,1 0-3 0,1 2 3 0,-1-4-2 0,1 1 7 16,-1-2-7-16,4 1-1 0,1-3 0 0,1 0 2 15,-1-4-18-15,4-1-9 0,-2 0-7 16,0-1-3-16,5-4 3 0,-7 3-1 0,3-3-2 15,-3 1 9-15,2-3 3 0,-1-1 1 0,-3 7 3 16,-1-4-1-16,-3 0 4 0,3 6 4 0,-4-1 4 0,2 2 0 16,-1-2 3-16,0 5-1 0,-4 0 9 0,9 3 15 15,-5 2 17-15,0 4 5 0,3-1 3 0,1 4 2 16,1 2-2-16,1 1-1 0,-1 1-6 0,3-1-4 16,-1 0-1-16,2-1-1 0,-3-4-7 0,0-1-3 15,2-1-1-15,2-2-3 0,-3-2-7 0,2-1-32 16,2-4-44-16,2-5-54 0,-3 2-45 15,2-5-46-15,-1 1-118 0,-5-1-360 0,0-3 159 0</inkml:trace>
  <inkml:trace contextRef="#ctx0" brushRef="#br0" timeOffset="85540.965">21920 5005 163 0,'0'0'305'0,"-4"-1"-26"0,4 1-27 0,0 0-25 0,0 0-24 16,0 0-22-16,0 0-26 0,0 0-50 0,0 0-76 16,0 0-101-16,0 0-94 0,-8 3-112 0,8-3-299 15,-5 3 133-15</inkml:trace>
  <inkml:trace contextRef="#ctx0" brushRef="#br0" timeOffset="87461.633">19343 7335 168 0,'0'0'221'0,"0"-2"-11"0,0 2-13 0,0 0-15 15,0 0-11-15,0 0-20 0,0 0-5 0,0 0 4 16,10 7 3-16,-7 5-4 0,6 4 0 0,-3 2-4 16,3 7-5-16,-5 3-6 0,5 1-11 0,0 0-11 15,-3 1-6-15,5 1-3 0,-6 1-15 0,5-4-7 16,-5 3 6-16,0-6-21 0,2 3-6 0,-4-10-10 16,1 2 0-16,0-3-2 0,-2-1-11 0,1-5-3 15,0 0-2-15,-2-3-11 0,0 0-5 0,1-2-2 16,-1-2-8-16,-2-1-6 0,1 2-15 0,0-5-11 15,0 0-13-15,-7 1-5 0,7-1-10 0,-11-6-4 16,7 3-12-16,-4-6-6 0,-1 0-11 0,4 1-6 16,-6-6-12-16,0 0-5 0,2-1-7 0,-1-2-5 15,-3-7-8-15,3-1 10 0,0 0-8 0,2-2 4 16,-1 0-3-16,0-3-1 0,2-3 2 0,0 0 8 16,2 1 12-16,-1-2 9 0,1 2 13 0,0 4 15 15,2 3 18-15,2 5 9 0,-2 4 11 0,3 3 15 16,0 2 6-16,0 3 0 0,2 1 1 0,1 0 9 15,0 2-2-15,2-1 15 0,5 2 8 0,-1-1 9 16,3 3 8-16,2-1 20 0,5 0-5 0,0 2 9 0,3-2-5 16,6-2 11-16,0 4-4 0,-2-3-7 15,2 4-3-15,2-3-2 0,0 2-7 0,-1 0-2 16,-2-1-10-16,-5 1 0 0,-2 2-5 0,-4 1-22 16,-3-1-36-16,-2 3-43 0,-1-1-38 0,-5-1-166 0,-1 6-298 15,-4-1 132-15</inkml:trace>
  <inkml:trace contextRef="#ctx0" brushRef="#br0" timeOffset="87660.569">19389 7589 203 0,'0'0'206'0,"0"5"-24"15,0-5-17-15,0 0-15 0,5 2-17 0,3 1-14 16,-2-3-11-16,6-3-9 0,6 2-20 0,-2-2-30 15,5 3-47-15,1-1-39 0,7-1-45 0,-7 2-50 16,-3 0-76-16,5 1-224 0,-6 1 99 16</inkml:trace>
  <inkml:trace contextRef="#ctx0" brushRef="#br0" timeOffset="87961.295">19826 7582 39 0,'0'0'214'0,"0"0"-7"16,0 0-6-16,0 0-7 0,0 0-6 0,-18 8-12 0,13-3-9 15,-4 3-10-15,0 0-9 0,2 2-4 0,-3 3-8 16,3 2-7-16,-3 0-10 0,2 1-11 16,2-2-10-16,0 0-7 0,2 5-14 0,0-7-5 15,1-1-9-15,3 2-2 0,0-1-8 0,1-2-7 0,3 1-6 16,0-3-4-16,2 0-3 0,1-1-6 0,2-4-3 16,1-1-5-16,1 1 1 0,1-6-5 0,2 0-11 15,0-4-7-15,4 0-8 0,-4 2-3 0,0-5 1 16,-2 0-5-16,-1-1 1 0,-5 1 2 0,1-1-6 15,-3 1-1-15,-2-2-2 0,0-6-6 0,-6 1-3 16,-1 1-6-16,-3-1-3 0,-5 2 3 0,-1 2-6 16,-1 1 5-16,-2 0 5 0,-1 3 1 0,-3 2-2 15,2 2 0-15,1 1-6 0,-1 3-6 0,2-2-11 0,3 3-19 16,1 0-25-16,3 0-16 0,-2 3-19 16,6-2-23-16,-2 3-10 0,6-1-99 0,-1-1-293 15,3-2 129-15</inkml:trace>
  <inkml:trace contextRef="#ctx0" brushRef="#br0" timeOffset="88216.065">19847 7577 47 0,'16'-2'133'16,"4"4"-1"-16,-5 0-1 0,3 1-1 0,-2 2-6 15,1 3 9-15,-2 1-7 0,-1 2 0 0,0 2-7 16,-3-1-7-16,1 2 0 0,-3 2-6 0,-1-8-4 0,1 7-5 16,-4-2-9-16,0-1-3 0,-2-3-12 15,-2-3-3-15,0 2-7 0,1-3-4 0,0 2-3 16,1-2 0-16,-2-2 1 0,0 0 5 0,-1 0-3 15,4-1 7-15,-4-2-3 0,0 0-1 0,0 5-10 16,0-5-3-16,0 0-4 0,4-11-5 0,-3 1-6 0,0-1-1 16,1 1-2-16,3-7-8 0,-1 0-1 0,-2 0-3 15,2-3-5-15,-1-6-7 0,0 7-27 16,1-1-21-16,-1 2-19 0,1 0-19 0,2 2-25 0,-2 7-22 16,1-4-22-16,0 5-13 0,3 0-30 0,-2 4-157 15,-1 2-377-15,2 1 166 0</inkml:trace>
  <inkml:trace contextRef="#ctx0" brushRef="#br0" timeOffset="88757.294">20455 7589 104 0,'0'-7'202'0,"-5"0"4"0,2 2-3 16,-2-7-9-16,1 10-5 0,-1-2-10 0,-2-3-12 15,0 2-8-15,3 4-17 0,-1-2-9 0,-1 3-12 16,-6 3-13-16,5-2-8 0,-2 3-9 0,-1 5-9 16,-1-1-5-16,2 1-9 0,-2 4-6 0,4-1-2 15,-3 1-13-15,-1 1-1 0,2 0-7 0,4-3 0 16,1-1-8-16,-3 7-6 0,5-6-5 0,2-2-3 16,0 0-3-16,0-2-11 0,0 1-8 0,2-1-5 15,-2-3-3-15,4 0-1 0,4-2-3 0,-3-4-1 16,-5 2-1-16,19-5-5 0,-7-1 0 0,3-6 2 15,-6 5-3-15,5-7 0 0,4-7-1 0,-6 4 3 16,5-3 3-16,-4-3-3 0,1-3 2 0,-4 0 1 16,4-3 1-16,-6-1 1 0,1-1 6 0,-4-3 2 15,0 0-1-15,0-12-1 0,-2 10 3 0,-2 2 0 16,2 2 2-16,-3 2 4 0,0 2 13 0,-3 11 22 16,3 3 15-16,0 2 6 0,-1 4-6 0,-2-1-5 0,3 5-8 15,3 1 2-15,-3 3-8 0,0 0 3 16,-3 17-3-16,2 0 0 0,1 8 1 0,0 9-1 15,-1-2-3-15,-2 5 1 0,6 10-1 0,-3-12-2 16,-3 2-4-16,6 9 1 0,-2-13-1 0,3 1-4 0,0-1 5 16,1 0-5-16,1-3-2 0,3-2-1 15,-1-3-3-15,-1-2 2 0,1-6-1 0,1-1-2 0,1-4 3 16,-2-2-7-16,3 0 3 0,-2-3-4 16,4-3 2-16,0 0-1 0,1-2-3 0,5-4 0 15,2-4 0-15,-1-1-5 0,8-1-8 0,-2-2-19 16,-3-5-28-16,-6 5-33 0,-2-5-37 0,-2 0-29 15,2-2-21-15,-6 1-27 0,1-1-191 0,-2 3-430 16,-6 1 191-16</inkml:trace>
  <inkml:trace contextRef="#ctx0" brushRef="#br0" timeOffset="93803.741">19344 10106 106 0,'-1'-5'190'0,"1"-2"9"16,0 0-4-16,-2 2-4 0,0 0-8 0,2 0-14 15,-4 4-10-15,3-5-13 0,1 6-12 0,-1-5-12 16,1 5-11-16,0-4-12 0,0 4-10 0,-1-6-9 16,1 6-8-16,0 0-3 0,-3 19 5 0,3-2 2 0,0 7 3 15,-3 8-3-15,2 4-18 0,-4 10-3 16,1 0 0-16,0 0-6 0,3-11-4 0,1-1-3 16,-1 2-6-16,1-2-5 0,0 0-2 0,1-4 0 15,2 0-3-15,-3-4-6 0,2-7 0 0,-2-1 1 16,2-2-3-16,-2-5-2 0,1-2-4 0,-1 3-1 15,1-7-2-15,-2 2 2 0,2-5 1 0,-1 3 1 16,0-1-3-16,0-1 9 0,0-3 6 0,0 0-5 0,0 0-3 16,0 0-3-16,0 0 0 0,-2-21-3 0,3 11-3 15,-1-7 1-15,-1-2-1 0,-1 0-1 16,5-9 6-16,-2-1-10 0,0 0 3 0,3-5-2 0,-3 0-2 16,3-13 0-16,-1 0-4 0,3 12 6 0,-2 0-1 15,-1-11-5-15,-1 15 5 0,2-2-1 0,0 4-4 16,-1 9 11-16,-1 5 5 0,3 2 2 0,0 4 1 15,-5-1-2-15,4 5 10 0,-4-1-10 0,5 3 6 16,-5 3 3-16,9 7 0 0,-2 1 0 0,5 8 0 16,-4 1-3-16,9 8 1 0,-8 1-3 0,1 3 0 15,0 3-2-15,2-5-7 0,-2 3 3 0,1 0 2 16,3-4 10-16,-2 0-14 0,-3 2-1 0,-2-13-1 16,1 2-3-16,2-3 0 0,-6-2 0 0,1-3-1 15,0 2-5-15,2-5 1 0,-5-1 6 16,3 0-10-16,-1-2 1 0,0 0 1 0,-3-2-1 0,-1-1 2 15,0 0-2-15,13-10 5 0,-3 1-6 0,2-7-1 16,-3 0-1-16,4-9-1 0,-2 1-2 0,-1-6-1 16,0 1 1-16,0-2 0 0,-3 1-1 0,2 1 3 15,-3 0 2-15,1 2-2 0,-2 2 3 0,-2 9 2 16,3 4 0-16,-4 3 8 0,0 1 4 0,-1-1-1 16,2 4-1-16,-2 0-3 0,-1 5 12 0,0 0 5 15,5 10 1-15,-1 2 1 0,-2 5 0 0,2 9-4 16,-2 1 4-16,0 1-8 0,2 1 2 0,-1 3-3 15,0-3-2-15,1-1 2 0,-1 2-6 0,1-3-5 16,-2 3-5-16,1-5-2 0,4-2-4 0,-3-6-13 0,-1 0-2 16,-1-4-14-16,3-2-2 0,-1 2-5 0,0-3-7 15,0 0-9-15,2-2-1 0,-1-2-3 16,2-1-3-16,-1-5-8 0,2 1-11 0,3-3-7 16,-2-4-6-16,6-4-9 0,1-2-9 0,4-4-3 0,-6 1 6 15,0 1-4-15,1-8 12 0,-5 6-1 16,1-4 15-16,-2 2 14 0,-5 2 10 0,2-1 12 15,-3 3 18-15,-3 4 25 0,0 3 15 0,2-1 20 0,-2 3 11 16,0 0 0-16,0 5 7 0,-3-4-2 0,3 4 3 16,0 0 0-16,-16 12 3 0,11-2-5 0,-9 4 2 15,3 3-2-15,0 1-7 0,-3 3-4 0,2 1-2 16,0-5-1-16,5 2-4 0,-3-2-3 0,4-3-6 16,1-2-1-16,1 0-4 0,3-3-1 0,1-3-8 15,0-1 1-15,3 1 0 0,1-2-4 0,3-4-1 16,-1-1-11-16,5-2-4 0,0-4-10 0,1 0-5 15,1-4-4-15,0-3-3 0,-2 3-8 0,1-3 3 16,-1 2 10-16,-4 4 3 0,1-2 1 0,-2 4 4 16,-2 1 0-16,1 0 5 0,-1 2 3 0,0 2 3 15,2 0 1-15,-6 1 4 0,8 5 0 0,-5-2 3 16,2 3 1-16,-1-1-1 0,-2 2 5 0,7 1-7 16,-4 0 6-16,-1-2-1 0,1-1 0 0,0 1 2 15,-1-2 1-15,2-2 1 0,1 1-4 0,-1-2-1 16,1-2-18-16,0-2-18 0,5-2-9 0,-3-2-15 15,1 0-2-15,3-5-2 0,-3-1 0 0,3 0 8 16,-2-4-3-16,-2 0 10 0,5-5-6 0,-5 0-5 16,0-5 14-16,1 3 6 0,-2-3 11 0,-7-1-1 15,2-2 8-15,-1 1 3 0,1-5 0 0,-7 10 35 16,4 2 27-16,-1 8 31 0,-2 2 25 0,3 0 21 0,-1 1 15 16,1 5-7-16,-3 3-12 0,6-2-8 15,-3 5-2-15,0 0 5 0,-3 15 3 0,2 6 8 16,0 5-13-16,-3 2 0 0,1 4-13 0,2 0-9 15,-4 1-8-15,5 0-2 0,-1-3-7 0,-3 3-8 0,4-3-9 16,0-1 1-16,0-1-2 0,0-10-9 0,4 2-2 16,-4-4-4-16,1-2-5 0,-1-1-1 0,5-3-6 15,-4-2-2-15,2-1-7 0,-3-3 7 0,0-1-8 16,1 1 2-16,-1-4-1 0,0 7-6 0,0-7-8 16,0 0-10-16,5-12-6 0,-1 6-14 0,0-5 1 15,1-1-3-15,-1-3 1 0,5-1-1 16,-4-1 7-16,4 3 4 0,-4 3 1 0,-1 0 3 15,2 0 2-15,-1 2 3 0,-1 2 4 0,1 4 1 0,1 1 6 16,0 2 9-16,2 0 4 0,-2 2 6 0,2 5 8 16,3-2-9-16,-4 3-3 0,3 2 2 0,-1 0 0 15,0-1-3-15,-2 0 0 0,4 2 0 0,-3-2-4 16,0 0 4-16,0-1-6 0,2 1-1 0,0-4-1 16,-1 1 5-16,-1 1-5 0,-2-6-2 0,3 0-4 15,-1-1-11-15,-2-2-7 0,3-4-11 0,0 2-2 16,1-2-4-16,-1-2-5 0,-1 0 4 0,0-1-1 15,-2-2 0-15,2 1 8 0,-1 2 2 0,-2 0 5 16,-1 3 4-16,0 0 0 0,1 1 2 0,-1 1 4 16,2 3 4-16,-6 0 3 0,13 4 8 0,-4 2 3 15,1 4 9-15,1-1-1 0,3 3 1 0,-3 1 3 16,2 0-5-16,1 0 1 0,0 2 0 0,0-2-4 16,-2-1-2-16,2-1-2 0,0-2 3 0,-4-2-3 15,3-4-2-15,-2 2-21 0,3-3-25 0,-3-5-11 16,0-1-20-16,3 1-14 0,0-6-1 0,-4 1-2 15,3-5 6-15,0 0-1 0,0 4-2 0,-2-6 8 16,-1-2 0-16,-1 1 4 0,-1-2 10 0,-2 3 10 16,-3 3 28-16,2 0 21 0,-2 3 51 0,-3 1 27 15,2 1 10-15,-2 4-2 0,1 0-9 0,-1 3 1 0,0 0 1 16,0 0 9-16,0 0 8 0,4 8 2 0,-4 0-6 16,0-1-7-16,2 3-6 0,-2 1-1 15,0-1-13-15,0 1-6 0,0-2-3 0,0 0 0 16,0-4-10-16,0 3-8 0,0-4 5 0,0 1-10 0,0 1-7 15,2-2 1-15,-2-4-1 0,1 4-2 0,-1-4-1 16,3 2 0-16,-3-2-2 0,0 0-2 0,8-9-1 16,-1 4 0-16,-3-2-19 0,3 1-7 0,-1-2 0 15,0 0 3-15,1 1 0 0,0 2 0 0,-1 0 3 16,0 1 1-16,-1 2 1 0,3 0 1 0,-1 2 2 16,-2 2 1-16,0 0 2 0,3 2 2 0,-3 1 0 15,3 0 0-15,-2 3 4 0,2-1 2 16,-2 1-2-16,2-2 2 0,0 6-3 0,-2-3 2 0,4-1-1 15,-2 1 3-15,2-3 1 0,-1 3-6 0,1-4 3 16,1 1-3-16,3 0 2 0,-4-4-6 0,10-1 6 16,-7-2-2-16,0 1-12 0,2-2-38 0,-1-1-39 15,-2-1-59-15,3-4-49 0,-5 1-172 0,2-2-402 16,-3 2 179-16</inkml:trace>
  <inkml:trace contextRef="#ctx0" brushRef="#br0" timeOffset="93978.255">21077 10122 29 0,'-15'-1'279'0,"7"1"-27"16,-3 2-33-16,2 0-23 0,4 0-40 0,-2 3-53 15,2 0-64-15,1 0-68 0,2 0-66 0,0 4-97 16,2-1-207-16,2 0 91 0</inkml:trace>
  <inkml:trace contextRef="#ctx0" brushRef="#br0" timeOffset="94558.231">21739 10580 239 0,'0'0'239'0,"0"0"-19"0,0 0-23 0,0 0-16 16,-5-10-21-16,10 4-14 0,-4 2-17 0,3-5-10 16,-4 3-15-16,5-5-11 0,-5 1-9 0,4 0-6 15,-4-1-9-15,0-2-7 0,0 1-2 0,-4 1-7 16,-1-2-4-16,1 1 6 0,-6 2 7 0,3 0 8 15,-4 2-2-15,-1 4 5 0,-1 1-3 0,-5 4 3 16,1 2-8-16,-1 4 6 0,-1 3-7 0,1 1-5 16,-6 5-7-16,2 3-2 0,3 0-7 0,-3 0-5 15,7-3 0-15,4-1-5 0,0 3-5 0,4-2-3 16,-1-3-1-16,3-1-6 0,2-2 3 0,1 0-19 16,4-3-11-16,0 0-9 0,0-3-3 0,5 1-10 15,5-2-5-15,-3-3-6 0,4-3-7 0,4-2-1 16,-1-2-7-16,2-5 1 0,0-2 3 0,0-4-1 15,4-4-2-15,-5-1-2 0,0-2 4 0,-2-1 1 16,-3-5 9-16,-1 1 2 0,-3-7 1 0,0-9 5 16,-5 11 7-16,2-11 2 0,-4 11 10 0,-1 4-3 15,1 2 7-15,0 5 19 0,-1 6 19 0,0 7 17 16,0 1 1-16,3 3-7 0,-3 4 1 0,0 3 10 16,0 0 13-16,0 15 13 0,0 3 6 0,0 10 0 15,-4 5-6-15,3 2-3 0,1 1-5 0,0 10-6 16,0-12-2-16,1 2-4 0,3-2-4 0,-2-2-6 15,2-1-5-15,-1-2-6 0,3-2-1 0,-2-1-5 16,5-9-7-16,-3 0-3 0,3-4-8 0,-4-1-19 16,2-3-24-16,-3-2-26 0,7-3-32 0,-3 0-38 15,-2-7-39-15,7 1-29 0,-1-8-43 0,-2 3-199 16,4-7-477-16,-4 1 211 0</inkml:trace>
  <inkml:trace contextRef="#ctx0" brushRef="#br0" timeOffset="94842.193">21928 10369 123 0,'0'0'181'0,"3"0"-2"16,-3 0-4-16,0 0 1 0,5 9-2 0,0-2-10 16,0 3-7-16,0 0-13 0,0 6-13 0,-1-4-9 15,1 2-13-15,-1-1-9 0,1 3-12 16,-1-2-5-16,1 3-13 0,-2-5-3 0,-1 1-5 0,1-3-5 16,-2-3-9-16,-1 4-7 0,4-6-2 0,-4 2-2 15,0-1-5-15,0-4-1 0,0 5 0 16,0-7-6-16,0 0-7 0,0 0 0 0,0 0-2 0,0 0-3 15,9-16-2-15,-8 5 0 0,7-4-2 0,-3-1 0 16,0-2-5-16,3-5 3 0,-4 3-1 0,6-6-1 16,-5-2-5-16,0 12 0 0,1-1-5 0,-2 1-18 15,4 2-15-15,-5 3-19 0,3 4-14 0,-1 0-11 16,1 4-16-16,2 1-16 0,1 0-20 0,-1 2-32 16,4 5-10-16,-3 1-126 0,2 3-327 0,3 1 145 15</inkml:trace>
  <inkml:trace contextRef="#ctx0" brushRef="#br0" timeOffset="95146.181">22411 10414 5 0,'-4'-6'211'0,"-1"-2"2"16,2-1 0-16,-4 2 9 0,1 0-5 0,-2 2-7 16,0-1-7-16,1 2-12 0,0 2-7 0,-1 3-15 15,-3 3-8-15,-3 5-14 0,-2-1-9 0,-1 1-11 16,0 5-12-16,3 1-9 0,0 0-13 0,1-3-11 15,3 3-5-15,0 1-8 0,2-6-10 0,3-1-3 16,0 1-12-16,0-1-6 0,1-1-1 0,0 1-6 16,3-3-6-16,-2-1-6 0,2-3-1 0,1-2-8 15,5 5-3-15,-5-5-10 0,9-1-9 0,-9 1-7 0,17-5-10 16,-7 2-2-16,5 1-2 0,-3-3 1 0,-1 2 1 16,-2-2-1-16,2 2 3 0,0 1 5 15,0-1-3-15,-3 0 3 0,4 1 12 0,-2 2-4 16,0 0 0-16,0 1-1 0,-1 0 3 0,2 2-4 0,0 0-19 15,-1-3-25-15,1 2-29 0,0-2-63 0,-1 0-36 16,2-2-43-16,-1-1-153 0,1 0-417 0,-1-1 185 16</inkml:trace>
  <inkml:trace contextRef="#ctx0" brushRef="#br0" timeOffset="95270.472">22694 10486 174 0,'2'3'242'0,"-2"-3"-17"0,0 0-16 15,8 1-18-15,-4-1-19 0,-4 0-20 0,0 0-28 0,0 0-72 16,0 0-96-16,0 0-206 0,0 0-271 0,0 0 121 16</inkml:trace>
  <inkml:trace contextRef="#ctx0" brushRef="#br0" timeOffset="100905.011">17798 2721 185 0,'0'-5'197'0,"0"2"-10"0,0 3-13 15,2-4-17-15,-2 4-18 0,0 0-10 0,0 0-19 16,0 0-12-16,0 0-7 0,0 0-14 0,0 0-2 16,7 9-8-16,-7-3-2 0,3 7-6 0,-3-2 2 15,2 8-2-15,2 0 0 0,-2 5 3 16,-1-4-7-16,6 5 0 0,-8 0-7 0,-5 2 0 0,6 4-4 16,-3-4-6-16,3 2-2 0,-2-3-4 0,-2-1-4 15,1-6 1-15,5 1-3 0,-4-1-6 0,-2-1-2 16,1-2-1-16,3-6-6 0,0 2-16 0,0-3-24 15,2-2-15-15,-2 0-18 0,0-2-26 0,3 0-20 16,2-3-6-16,-3-1-19 0,-2-1-19 0,18-7-11 16,-8 1-114-16,1-3-299 0,1-5 133 0</inkml:trace>
  <inkml:trace contextRef="#ctx0" brushRef="#br0" timeOffset="101239.328">18097 2794 132 0,'3'-3'127'0,"-2"-1"-20"15,3 3-3-15,-4 1 2 0,0 0 1 16,0 0 0-16,-4 18-4 0,4-4 2 0,-4 5-2 0,-2 9-2 16,2-1-3-16,0 5-2 0,0-5-9 0,4 3-8 15,0-2-8-15,-1 1-3 0,4-1-10 0,-1-1-1 16,2-2-7-16,1-1-6 0,4-6-4 0,0 0 0 16,0-1-10-16,3-1-3 0,3-1-1 15,-1-4-1-15,3-4-2 0,0 0-2 0,0-2-4 16,2-3-3-16,0-5-1 0,1-2-4 0,1-2-1 0,-2-4-1 15,-2 3 0-15,-1-5-2 0,-1-1-2 0,-3-2 5 16,-3-2 2-16,0-7-4 0,-2 0 2 0,-5-4-1 16,-6 2 5-16,1-3 15 0,-5-1 1 0,-2 2 4 15,-7-1 9-15,2 0 1 0,-7 4 7 16,-3 1 32-16,-1 4-2 0,-1 4-9 0,-1 4-8 16,0 4-6-16,-4 4-5 0,-1 5-13 0,1 3-31 15,-3 9-39-15,2 2-53 0,0 5-54 0,6 4-81 0,-1 3-191 16,5-2-444-16,9 6 196 0</inkml:trace>
  <inkml:trace contextRef="#ctx0" brushRef="#br0" timeOffset="103918.149">17631 5074 78 0,'0'0'136'0,"-4"-5"-12"0,4 2-7 0,0 3-6 0,0 0-11 15,0-7-9-15,0 7-4 0,1-6-11 0,-1 6 3 16,3-4-11-16,-2 0 0 0,3 1-12 0,-3 1 2 16,4-2-7-16,-1 2-3 0,-1 0 3 15,3-1 0-15,2 3-4 0,2-5-2 0,-1 3-2 16,4-2-3-16,2 3 3 0,3-2-8 0,5-1 3 0,4 0-5 16,2 0-3-16,3 2-3 0,-4-5-2 0,-1 2-4 15,3 3 1-15,-9 0 10 0,-2-1 5 16,3 1-10-16,-3-1-4 0,-1 1-1 0,-4 2-5 15,-5 0-1-15,-2-3 2 0,0 3 0 0,0 0-2 16,-7 0-4-16,11 0 3 0,-8 0 6 0,-3 0 9 0,9-3 8 16,-9 3 4-16,0 0 4 0,6 0-2 0,-6 0-3 15,0 0-6-15,0 0-1 0,1 8-3 0,-6 2 0 16,4 1 0-16,-4 6-6 0,-2 0-2 16,1 5-1-16,-2 4 1 0,-2 2-3 0,1 6-4 0,0-7-1 15,-5 7-1-15,5 0 0 0,-2 10 2 0,2-10-1 16,0 1-5-16,0-9-3 0,0 3 2 0,2 0-1 15,2-9-2-15,4-3-3 0,-2 3-5 0,2-2-18 16,0-3-16-16,-2-3-17 0,3-2-19 0,-1-2-30 16,1-2-28-16,0-2-24 0,0-4-28 0,1 8-164 15,-1-8-373-15,0 0 165 0</inkml:trace>
  <inkml:trace contextRef="#ctx0" brushRef="#br0" timeOffset="104127.473">17810 5292 259 0,'0'0'275'0,"0"0"-28"16,0 0-29-16,0 0-23 0,9-1-15 0,-9 1-20 16,15-5-18-16,4 0-12 0,8-5-14 0,6 1-13 15,4 1-14-15,13-6-51 0,3-1-68 0,-1 1-88 16,-16 4-216-16,2 0-363 0,2 1 161 0</inkml:trace>
  <inkml:trace contextRef="#ctx0" brushRef="#br0" timeOffset="105789.077">17977 7263 59 0,'0'0'119'0,"0"-3"-13"0,1 0 12 0,-1 3-10 15,2-4-10-15,-2 4-8 0,0 0-3 0,1-3-9 16,-1 3-5-16,0 0-6 0,0 0 13 0,0 0-15 16,0 0-4-16,0 0 0 0,-5 15 3 0,-1-1-3 15,0 6 3-15,-5 9 0 0,1 3 4 0,-7 14-2 16,4-3-6-16,-1 7 5 0,0-1-8 0,3-1-2 15,-1 1-7-15,3-4-4 0,4-10-6 0,4-2-4 16,1 2-3-16,1-6-2 0,4 1-2 0,0-4-4 16,4 2-2-16,-1-10-4 0,2-2-2 0,-1-2-2 15,5-1-3-15,0-2 2 0,0-3-2 0,3-4-3 0,-3-4 0 16,5-1 2-16,-1-6-6 0,1-1-2 16,-1-1 0-16,-4 1 4 0,4-4-2 0,-5 0 1 15,1-2-1-15,-4 2-1 0,-5 1 4 0,-1 0-1 16,2-2 0-16,-6-1-2 0,-1 4-1 0,-4 1 1 15,0-3-1-15,-4 4-2 0,-5 2-7 0,2 3-3 16,-7 3-4-16,-8 2-17 0,-1 7-8 0,-2 2-26 16,-5 4-20-16,2-1-42 0,-12 11-54 0,-1 0-116 15,14-2-321-15,3 0 142 0</inkml:trace>
  <inkml:trace contextRef="#ctx0" brushRef="#br0" timeOffset="109192.838">17884 9977 27 0,'0'0'172'16,"0"-6"-12"-16,0 6-4 0,-4-4-8 0,4 4-12 15,-4-2-8-15,4 2-8 0,0 0-14 0,-2-3-12 16,2 3-8-16,0 0-6 0,-11 0-9 0,11 0-6 16,-12 8-6-16,4-3-5 0,2 1-1 0,-1 2-7 15,-4 0-3-15,6 2 0 0,-4-2-10 0,2 3 2 16,-3-4-5-16,4 4-2 0,-1 0 3 0,0-1-5 16,1-1-1-16,2-1-4 0,-3 1-8 0,5 1 1 15,-4-1 0-15,5-4-3 0,1 1-1 0,0 0-3 16,1 2-1-16,2-3-1 0,1 2 0 0,4 0-6 15,-1 0 2-15,5-2-1 0,-2 0 4 0,6 0-1 16,0 0-1-16,4 0 0 0,3-1-1 0,-5 3 3 16,5-1-5-16,-4 1 6 0,2 0-7 0,-4 0 5 15,1 1-5-15,-2 1 4 0,-1 1 0 0,1 1-1 0,-1 0 3 16,-4 3-2-16,-2-2-1 0,1 3 6 16,-2 1-5-16,-5-1 4 0,-1 1 2 0,-2 1 2 0,0 0 1 15,-5 0 7-15,0 0 0 0,-3 1 4 0,-7 3 9 16,6-5 1-16,-5 0 6 0,1-4 0 0,-5 2 1 15,-3 0-2-15,3-4 1 0,-1 1-3 0,-3 0-4 16,-5-3-3-16,5 1-3 0,2-4-2 0,-1-2-11 16,-2 2-5-16,-5-3-16 0,7 0-14 0,1-3-25 15,0-2-22-15,1-2-26 0,1-2-29 0,0-4-24 16,6-4-27-16,1 1-160 0,-3-8-363 0,4 4 161 16</inkml:trace>
  <inkml:trace contextRef="#ctx0" brushRef="#br0" timeOffset="109405.476">17921 9849 154 0,'24'-12'169'0,"4"2"-6"16,-1-2-11-16,3 1-3 0,0-2-10 0,6 4-5 15,-4-2-18-15,1 0-11 0,-2 3-10 0,-1-1-4 16,-3 2-13-16,-7 2-12 0,1 0-2 0,-8 2-4 15,1 1-9-15,-5 0-8 0,-1-1-1 0,-1 2-5 16,-3 1-28-16,-4 0-36 0,0 0-47 0,0 0-53 16,0 0-155-16,0 0-305 0,-14 13 136 0</inkml:trace>
  <inkml:trace contextRef="#ctx0" brushRef="#br0" timeOffset="161055.234">7426 1489 188 0,'0'-4'191'16,"1"-1"-8"-16,-1 5 3 0,0-5-16 0,0 0-6 15,-1-2-15-15,2 4-8 0,-2-4-6 0,1 2-5 16,0-3-8-16,-4-1-3 0,3-3-17 0,-2 3-29 15,-3-4-6-15,-3 4-5 0,4-3-8 0,-5-1 2 16,-3 0 2-16,5 7 2 0,0-5-2 0,-2 3 3 16,0-1-7-16,0 6-2 0,-3 0-6 0,3-2-5 15,-2 5 7-15,-4 2-17 0,6 3 3 0,-7 3-5 16,-1 2-2-16,-1 12-2 0,6 4 1 0,-10 15 8 16,9-9-14-16,0 12 6 0,4 3-6 0,2 0-1 15,7-1 2-15,1-8-8 0,0 8 4 0,6-2-2 16,-2-10-6-16,3-1 5 0,2-3-3 0,3-1-2 15,4-4-4-15,0-2 6 0,1-4-10 0,-2-4-1 16,2-5 3-16,-2 0-17 0,4-3-8 16,4-5-15-16,-2-4-23 0,0 0-33 0,6-6-29 0,-1-1-36 15,-1-6-40-15,2-1-22 0,-1-2-158 0,-3-2-409 16,-3 0 181-16</inkml:trace>
  <inkml:trace contextRef="#ctx0" brushRef="#br0" timeOffset="161429.197">7587 1650 106 0,'0'0'190'0,"-7"0"-9"16,7 0-8-16,0 0-21 0,0 0-17 0,-10 4-11 15,10 4-3-15,-2 3-4 0,2 1-13 0,-1 8 0 16,1 5-8-16,2 0-10 0,3 1-5 0,-3-1-10 15,0 0-2-15,5-5-6 0,-3-2-8 0,7 1-5 16,-3-4-3-16,1 1-6 0,2-3-6 0,-2 3 1 16,0-8-10-16,-2 0 0 0,5 1-7 0,-4-6 0 15,2 1-1-15,0-3 0 0,-1-2-4 0,-1-3-5 16,5-1 4-16,-3-3-6 0,-4-2 0 0,4 1-2 16,-2-5-3-16,-1-2 2 0,-5 0 2 15,2 2 1-15,-4-3-3 0,-1 1-1 0,-4-2 2 0,-1 1-4 16,-1 0 4-16,-4 0-3 0,3 3-4 0,-4 1 5 15,-2 1-6-15,5 4 6 0,0 3-10 0,-1-2 5 16,1 5-6-16,-4 0-10 0,3 5-7 0,1-2-17 16,0 7-15-16,-5 1-25 0,4-1-34 0,2 1-31 15,1 2-16-15,1 3-136 0,-1 1-323 16,4-3 143-16</inkml:trace>
  <inkml:trace contextRef="#ctx0" brushRef="#br0" timeOffset="161787.851">7751 1392 118 0,'0'-7'144'0,"-2"-2"-4"0,4 4-24 15,-2 1-12-15,0-1-8 0,0 1-11 0,0 4-3 16,0-8-10-16,0 8 2 0,0 0 7 0,5 0 6 16,-5 0 6-16,6 9 6 0,-1-1 5 0,4 6 2 15,-2 5 1-15,3 4-3 0,0 2-1 0,-2 4-2 16,1-2-2-16,1 2-7 0,0 1 0 0,-1 1-7 16,0-3-4-16,1 3-7 0,2-4-9 0,-6 3-1 15,3-2-10-15,0-1-3 0,-4-1-3 0,4-1-7 16,-6-10-5-16,7 2 1 0,-5-2-10 0,0 1-5 15,-1-6-14-15,2-1-24 0,-1 1-21 16,-1-4-29-16,0 0-30 0,0-1-28 0,-1-3-39 16,-3-2-38-16,10 0-26 0,-10 0-117 0,10-4-373 15,-6-1 166-15</inkml:trace>
  <inkml:trace contextRef="#ctx0" brushRef="#br0" timeOffset="162160.241">8062 1627 145 0,'-8'7'186'0,"8"-2"-2"16,0 2-10-16,0 0-6 0,0 7-11 0,2-3-3 16,-1 7-7-16,3-1-10 0,-4 4-8 0,4-3-15 15,0 0-9-15,1 8-7 0,0-8-10 16,-5 2-7-16,5-3-11 0,-1-4-7 0,0 0-5 15,1-2-7-15,0 2 2 0,0-4-15 0,-1-2-2 0,1 1-6 16,-1-2-5-16,0-2 2 0,1-3-9 0,-2 2 3 16,-3-3-5-16,14-4-2 0,-9 0-4 0,1-4-1 15,-2-2-5-15,1-2-5 0,1 1-2 0,-2-7-5 16,0 3-2-16,-2-4-5 0,-3-6 1 16,0 7 0-16,-2-3 0 0,-2 3 3 0,-2 0-3 15,0 1-1-15,0 4 6 0,-2-2 2 0,1 7 6 16,-1-1 0-16,0 3-3 0,0 3 1 0,-1 2-3 15,1-1 2-15,0 4-6 0,-1 2-8 0,2 4-18 16,-1 2-21-16,-2-2-29 0,4 1-30 0,-2 5-35 16,4-2-18-16,1 0-134 0,-2 3-327 0,4-4 146 0</inkml:trace>
  <inkml:trace contextRef="#ctx0" brushRef="#br0" timeOffset="162525.218">8206 1661 109 0,'6'-3'164'0,"-6"3"-15"0,5 0-2 0,-5 0-7 16,0 0-4-16,15 6-12 0,-7 0-11 15,1 0-5-15,1 3-9 0,-1-1-3 0,4 6-12 0,1-4-5 16,-4 7-6-16,2-7-9 0,-1 6-8 0,2-3-5 15,-1-1-4-15,-2 2 1 0,4-2-7 0,-5-3-4 16,-2 1-6-16,-1-2-5 0,-2-1 6 0,2-4-7 16,-1 4-4-16,-1-4-1 0,-2-1-2 0,-2-2 0 15,5 4 0-15,-5-4 5 0,4 5-3 0,-4-5-2 16,0 0-4-16,0 0-6 0,2-14 6 16,-1 6-4-16,-2-2 2 0,1-4-5 0,0-1 4 15,1-4-2-15,-2-2-4 0,2 4-1 0,0-10 3 16,-1 10-1-16,0 0-3 0,0 1-2 0,3 0 2 0,-3 4-2 15,0 2 2-15,0 1-20 0,-3 1-27 16,3 2-42-16,0 0-54 0,0 6-66 0,0-6-104 16,0 6-337-16,0 0 149 0</inkml:trace>
  <inkml:trace contextRef="#ctx0" brushRef="#br0" timeOffset="162687.674">8600 1605 92 0,'-6'2'172'0,"1"1"-30"0,5-3-55 0,-9 3-54 16,5-1-81-16,-2 3-32 0,3-1-87 0,-4 2 39 0</inkml:trace>
  <inkml:trace contextRef="#ctx0" brushRef="#br0" timeOffset="167146.803">7396 2825 47 0,'-2'-11'136'15,"2"2"-7"-15,0 0-8 0,0-3-3 0,-5 2-10 16,2-7-8-16,2 7 3 0,-3-2-3 0,-1 0-2 16,0 0-1-16,0 0-4 0,-2 2-2 0,3 1 2 15,-5-2 1-15,1 2 25 0,-1 4-7 16,-1-2 1-16,-2 5-6 0,-1-1-9 0,0 6-6 0,-4-1-5 15,-1 5-2-15,0 2-5 0,-4 7-3 16,4 5-5-16,-1 1-2 0,3 5-4 0,-1 0-3 0,7 6 0 16,1 1 1-16,0 14-7 0,3 1 0 15,4-1-2-15,2-12-11 0,7-2-1 0,-1 1-5 0,3 1 0 16,3-7-6-16,2-1-1 0,5-3-3 16,1-3-2-16,2-1-1 0,2-5-8 0,-2-5 0 0,6-4-6 15,-2-4 3-15,6-6-7 0,0-1-10 16,-4-6-18-16,0-5-24 0,1-1-21 0,-2-3-20 15,0-3-26-15,-4 3-14 0,-4-3-19 0,-3-1-17 0,-6 7-8 16,-3-2-5-16,2 1 4 0,-5-9 6 0,-4 7 16 16,-1 2 16-16,-2 0 11 0,-4 0 15 0,3 2 13 15,-4-2 22-15,1 8 12 0,1 0 30 16,-4 1 22-16,4 0 27 0,0 3 12 0,0-2 23 16,2 3 5-16,2 1 0 0,2 3-3 0,-8-4-3 15,8 4-1-15,0 0 1 0,0 0 3 0,0 0 4 16,-4 14 8-16,5-9 5 0,-1 7 8 0,0-2 0 15,2 2 6-15,2 5 3 0,1 2 10 0,-3 2-2 16,2 4 4-16,0 3 1 0,4 0 1 0,-3 1 4 16,1 3 0-16,2-2-12 0,-2 5 1 0,-1-2-7 15,4 11-3-15,-4-11-4 0,-2 3-8 0,1-2-2 16,1 3-8-16,-1 10-4 0,-2-14-7 0,-2-1-7 16,4 2 3-16,-3-1-9 0,-2-4-11 0,2 0-12 15,3-3-17-15,-4 1-20 0,0-9-17 0,0 1-22 16,0-7-15-16,5 1-16 0,-5-3-16 0,0-3-17 15,-2-1-19-15,2 2-17 0,0-8-36 0,0 0-39 16,0 0-33-16,0 0-142 0,0 0-441 0,0 0 196 16</inkml:trace>
  <inkml:trace contextRef="#ctx0" brushRef="#br0" timeOffset="167466.909">7535 3093 87 0,'5'-16'178'0,"-1"5"-9"16,2-5-9-16,3 7-11 0,-1 1-11 0,2 0-12 16,-1 1-7-16,4 2-11 0,-2 1-1 0,3 4-4 15,4 1-1-15,0 2-10 0,0 3 2 16,0 0-6-16,-4 3-7 0,4 1-9 0,-3 1-1 16,-5-3-2-16,3 4-4 0,1 0-8 0,-6-5-6 15,0 4 2-15,-1-3-5 0,-3-3 0 0,-2 0-3 16,4-1 0-16,-4 0 5 0,1-1-1 0,-2 0 7 0,-1-3-4 15,5 2-4-15,-5-2-7 0,0 0 1 0,0 0-6 16,-5-14-4-16,4 2-4 0,-2 3-4 16,1-4-1-16,-2-7-5 0,-1-4 1 0,-1-2-7 0,4 8-4 15,0 2-11-15,0 0-10 0,1-1-17 0,-1 6-20 16,4 2-12-16,-1-1-26 0,3 5-32 16,1 0-40-16,-1 0-34 0,0 3-21 0,3 3-140 15,-7-1-384-15,12 9 169 0</inkml:trace>
  <inkml:trace contextRef="#ctx0" brushRef="#br0" timeOffset="168179.539">8025 2953 79 0,'-3'-9'167'0,"1"2"-2"0,-2-5 1 16,1 4 0-16,0 0-3 0,1 4 5 0,-1 1-4 15,0-2 0-15,0 2-8 0,0-1-11 0,3 4-15 16,-5-2-15-16,5 2-9 0,-8 9-9 0,6-3-7 16,-1-1-8-16,1 7-8 0,-1 2-2 0,1-4-5 15,2 4-10-15,0 1-3 0,2-1-4 0,1 1-6 16,1-4-5-16,-3 2-2 0,8 1-3 0,-3-4-5 16,2 1-9-16,-2-1 2 0,6-4-9 0,-2 1 0 15,1-2-4-15,2-2-11 0,0-3-14 0,0-5-12 16,3 2-15-16,2-6-10 0,-2 0-6 0,0-2-5 15,2-3-4-15,-4 0 5 0,-2-1 2 0,3-1 7 16,-5 0 4-16,-1 0 7 0,1 1 4 0,-5-2 5 16,-2 5 3-16,2-3 6 0,-2 4 14 0,-3 1 11 15,0 3 22-15,2 1 8 0,0 1 8 0,1 1-3 16,-3 4 0-16,0 0 0 0,0 0 6 0,0 0 4 16,0 0 6-16,9 18-6 0,-5-10-5 0,-1 6-6 15,3 1-4-15,-2-3-1 0,2 3-4 0,2-3-4 16,-4 4 2-16,5-6-4 0,2 4-2 0,-3-6-1 15,2 0 2-15,-1-2-10 0,0-1 2 0,-1-3-1 16,2 0 0-16,0-3-5 0,-1-2-1 0,0-2-2 16,4-3 1-16,-2 1-1 0,2-7-3 0,-3 2 1 15,-3 0 0-15,0-2-1 0,0 0 3 16,-4-4-2-16,1 2-1 0,-5 0 1 0,4-2 4 16,-5-2-2-16,0 5 1 0,-2 3 2 0,4 3 9 15,-1 0 12-15,-1 3 3 0,0 0 2 0,1 1 0 0,1 2-6 16,0 3 1-16,-2-4-6 0,2 4 2 0,0 0-2 15,0 18 4-15,0-2-3 0,3 1 4 16,-1 11 0-16,1 1-3 0,2 0 0 0,0 3-3 16,-1 0 1-16,1 1-4 0,4 2 0 0,-3 0 0 15,3 11-7-15,-1-13 3 0,-3 2 2 0,4-1-4 16,-1 1 0-16,-3-3-4 0,0-1 7 0,2 1 1 16,-1-1-2-16,-2-2 2 0,2-4-2 0,-1 1-2 15,-2-10 2-15,2 1 0 0,-4-6-3 0,-1 1 3 16,3 0 4-16,-3-7-7 0,1-1 3 0,0 4 17 15,-2-3 2-15,1-5 21 0,-1 7-7 0,1-7-2 16,-4 3 1-16,4-3-7 0,-10 2-6 0,1-2-3 16,-1 0-26-16,-2 0-23 0,-6 0-34 0,0 2-47 15,-10 1-58-15,3-3-92 0,-9 4-297 0,0 1-594 16,-1 3 263-16</inkml:trace>
  <inkml:trace contextRef="#ctx0" brushRef="#br0" timeOffset="173087.922">7237 7331 106 0,'-4'-3'206'0,"4"-2"-9"0,0 5-15 16,0-5-14-16,0 5-22 0,0 0-8 0,0 0-7 15,0 14-3-15,4 1-6 0,-4 6-3 0,1 2-5 16,3 6-10-16,0 0-7 0,-3 1-6 0,3 1-12 16,-1 0-6-16,-2 1-6 0,5-2-5 15,-3 1-12-15,-3-5-1 0,1 0-6 0,-2-6-2 0,-2-3-7 16,3-1-3-16,-2-5 1 0,-2 0-5 0,4 1 0 15,-1-7-7-15,-3 1 2 0,0-2-1 0,0 0-4 16,-1-1-5-16,1-3 2 0,4 0-3 0,-15-7-3 16,8 1-4-16,1-3 0 0,-3-7-2 0,-2-9 3 15,2-4-3-15,2-3-2 0,0-4 2 0,0-10 0 16,2-4-1-16,1-4-2 0,2 1 0 0,-1-8 0 16,6 3 3-16,-2 3-5 0,5 0 5 0,3 4 1 15,0 5 2-15,2 11 5 0,0 6 6 0,3 3 3 16,3-1-1-16,2 5 2 0,-1 4-3 0,-4 5 0 0,5 4 0 15,-4 3-4-15,3 6 0 0,0 0 0 16,0 8 2-16,0 1-4 0,-3 6-1 0,3 7 0 16,-5 2 0-16,-3 5 1 0,-1 4 0 0,-5 2-3 15,-3 13-4-15,0-13-7 0,-6 10-3 0,-5-9-5 0,1-2-7 16,-5-3 2-16,-2 1-8 0,0 1 0 0,1-3 2 16,-6-4 2-16,5 0 3 0,-1-3 0 15,4-8-2-15,-2-1 3 0,4-2-1 0,3-4 2 0,-1 1-2 16,1-4-1-16,6 2-3 0,-1-2-5 0,2-2 4 15,-2 2 1-15,7 0 2 0,0 2 5 0,-3-1 3 16,7 2 7-16,2 1 0 0,3 1 1 0,1 1 5 16,0 1-1-16,6 6 2 0,2-2-2 0,-4-6 5 15,4 7 0-15,3-4-2 0,2-4-1 0,0 2-2 16,-6-2 4-16,-1-5-2 0,8 1-2 0,-7-2 0 16,0-1-2-16,1-1 2 0,-3-2-10 0,0-1-6 15,-1-1-9-15,-5-3-11 0,1 0-8 0,-4 0-2 16,1-2-9-16,-1-1 0 0,-1-2-2 0,-3 2 5 15,-1-4-1-15,0-3 11 0,0-1 4 0,-1-1 4 16,-4 1-1-16,0 1 5 0,-2-1 3 16,0 5 7-16,1 0 17 0,-3 3 15 0,2-2 16 0,0 5 19 15,0 2 7-15,1-4-4 0,-2 5-5 0,3 3-1 16,-3-3-7-16,3 3-2 0,0 0-1 0,-1 14-1 16,2-9-3-16,-1 7-3 0,3-1 1 0,0 5-4 15,-1 0-4-15,3 0-2 0,0-5-3 0,2 5-2 16,0-1 0-16,2-1-2 0,-1-4-4 0,0 2-2 15,2-6 6-15,4 7-5 0,-3-6-6 0,7-2 4 16,0-1-1-16,1-4-2 0,3-1-2 0,-4-2-8 16,5-2-13-16,2-3-9 0,-8 1-6 0,2-3-11 0,2 1-8 15,-3-1-2-15,-4-4-12 0,1 2-3 16,-5-5-9-16,0 2 2 0,-3 1 5 0,-1-2 11 16,-2 6 6-16,1-2 8 0,-5 4 10 0,0-4 6 15,-5 4 13-15,4 2 17 0,-3 0 20 0,-1 1 11 0,-3 0 11 16,3 5 12-16,-5-1 8 0,0 1 8 0,-2 6 5 15,-1-1 9-15,-1 3 3 0,-2 3 4 16,4-1-3-16,-2 5-6 0,1-3-5 0,4 1-6 16,-2 3-4-16,7-5-9 0,-1 1 0 0,1 4-11 15,2-5-5-15,-1 1-5 0,6-2-3 0,-1 2-6 0,1 0-4 16,2-6-2-16,0 4 3 0,3-4-10 16,1-2-4-16,2 0 2 0,-1-7-4 0,3 2-8 0,-1-2-9 15,2-2-7-15,0-7-4 0,2 2 0 0,-3-2-4 16,1-3 2-16,-4-2 3 0,2 1 0 0,-2-2 0 15,-1-7-2-15,-4 0-1 0,2-2 8 0,-5-3 0 16,-2 1 5-16,0-1-1 0,-2-2 3 0,-1-1 3 16,-2 1-1-16,1 0 0 0,-4 6 2 0,3 1 8 15,0 7 12-15,0 2 13 0,4 5 9 0,-3 2 5 16,4-1-1-16,-3 6-3 0,3-1-5 0,-1 4-3 16,1 1-4-16,0 0-1 0,0 0 4 0,0 18 3 15,4-3 0-15,-4 5 5 0,6 10-3 0,3 2-4 16,-5-1 5-16,5 6-1 0,-4-3-6 0,4 17 4 15,5 0 1-15,-6-5-5 0,1 0-4 0,-2-12 1 16,3-2-6-16,-2 2 0 0,2-1-2 0,-1-3 0 16,-2-2-5-16,3-3 1 0,0 1-2 0,-2-9-5 15,0-1 0-15,2-2-1 0,-4-3-1 0,3-1 4 16,-4 0-22-16,4-3-15 0,-4 0-27 0,0-5-26 16,-1 2-46-16,3-2-49 0,-7-2-50 0,0 0-275 15,7-6-545-15,-3 2 241 0</inkml:trace>
  <inkml:trace contextRef="#ctx0" brushRef="#br0" timeOffset="175705.505">7075 9745 134 0,'-8'-9'229'0,"3"1"-9"0,1 2-8 0,2 0-19 0,-1 1-20 16,3 5-16-16,0 0-6 0,0 0-5 0,4 20-4 15,4-3-12-15,-2 9-6 0,5 8-12 0,1 12-11 16,2 2 2-16,-4-5-17 0,2 5-7 16,-3-13-9-16,2 14-5 0,-4-14-8 0,0 0-5 0,-2 0-5 15,2-2-6-15,-3-3-5 0,-2 0 0 0,-1-6-7 16,-1-6-18-16,0-1-11 0,-1-6-11 16,1-1-10-16,-4-1-14 0,0-4-13 0,-1 0-17 0,-2-3-12 15,0-4-5-15,0 0 2 0,-1-6 4 0,-4-5 5 16,2-4 7-16,-1-8 5 0,-2-3 8 0,3-5 0 15,-3-12 9-15,4-3 3 0,0-4 7 0,1-3 10 16,-2 0 8-16,5 1 8 0,1 3 1 0,4 0 16 16,2 5 4-16,1 12 5 0,5 3 4 0,1-1 3 15,5 6-9-15,0 6 10 0,-2 5 3 0,-2 3-1 16,6 1-5-16,-2 4 4 0,4 3 0 0,-6 3-1 16,4 2-1-16,2 4-1 0,0 1 3 0,-4 3-2 15,0 4-2-15,-1-1 0 0,1 4-4 0,-5 1 2 16,-1 0-1-16,1 7 1 0,-6 1-2 0,4 1-3 15,-7-6 1-15,-2 6-6 0,1-3 2 0,0-4-6 16,-3 0 6-16,-1-2-5 0,1 1 2 16,-2-2-4-16,2 5 3 0,-2-6-3 0,-1 2-4 0,5-3 2 15,-6 2-3-15,7-4-2 0,-3-1-5 0,4 1-4 16,0 0-2-16,4 0-1 0,1 0 2 0,1-2 2 16,2 2-2-16,1 3 0 0,4-3 0 0,0 1 2 0,-1-1 4 15,4 0-3-15,-2 2 1 0,1-2-2 16,-2-2-3-16,-4 1-1 0,-3-1 0 0,3-1 5 15,0 4 1-15,-4-1-4 0,-4-2 3 0,-1 3 0 16,-1-2 0-16,-6-2 5 0,0 1 0 0,1-2 5 0,-1 1 1 16,-9 2 7-16,3-5 5 0,1 4 4 0,-4-5-1 15,-3 0 2-15,3-1 5 0,-4-1-6 16,1-3 2-16,-1 0-6 0,1 0-1 0,3-5-4 16,-1 2-4-16,-1-4 1 0,7-1-4 0,-2-1-5 0,3-5-11 15,2-2-8-15,4-1-7 0,2-4-15 0,4-6-8 16,5 1-13-16,4-3-6 0,1 3-8 0,4-3-3 15,3 0-4-15,3-1-5 0,1-1 3 16,8-8 11-16,-9 10 6 0,2 3 4 0,-1-3 3 0,0 0 11 16,-5 4 6-16,2 0 3 0,-2 0 8 0,0 3 10 15,-3 0 17-15,-7 8 17 0,2-1 20 16,-2 6 14-16,-2-1 21 0,2 3 9 0,-4 2 6 16,0 0 4-16,-3 0 0 0,-1 2-5 0,5 1-6 0,-5 2 11 15,6 0 10-15,-6 0 4 0,8 15 6 16,-3-5 1-16,0 6-2 0,2 4 2 0,1 6 0 0,-1-2-6 15,1 5-4-15,-3 1-11 0,1 0-10 0,0-1-3 16,-1 1-7-16,-1-1-8 0,2-5-5 0,1 5-2 16,1-3-7-16,-3 1-6 0,0-8-1 0,0 0-5 15,0-3-5-15,-1-3-4 0,2 3-8 0,2-7 6 16,-7-1-23-16,3-2 0 0,1 2-8 0,2-3-11 16,-4-1-3-16,4-3-6 0,-2-2-1 0,-1-4-7 15,4-1-6-15,2-6-2 0,-4-5-1 0,3-2 0 16,-1-3 3-16,-2 2 4 0,2 4 3 0,-3-4 3 15,0 3 10-15,0 2-1 0,-1 6 3 0,-1-1 2 0,-1 4 0 16,1 1 2-16,-3 2 6 0,0 3 9 16,7 0 5-16,-7 0 4 0,7 7 7 0,-2 0 2 15,1 5 4-15,1 3 1 0,1 2-2 0,0-2-1 16,1 4-5-16,0-2 4 0,0 0-5 0,3-2 8 16,-3-1-13-16,2-1 0 0,-2-2 0 0,0-4-1 15,0 0-4-15,1 0-1 0,-5-5 1 0,8 1-2 0,-5-5-15 16,3-1-14-16,1-4-9 0,-1-2-12 15,3-4-8-15,-2 1-3 0,-1-4-8 0,1 1-1 16,-2-9-5-16,1 0 2 0,0 2 4 0,-6-6 9 0,4 10 2 16,-7 1 12-16,2 1 3 0,-1 5 5 15,-1 1 4-15,2 3 10 0,-4 1 3 0,1 3 9 16,2-2 4-16,-3 5 15 0,0 0 14 0,0 0 11 0,10 11 6 16,-7-1 5-16,3 1 0 0,-2 3-6 0,0 0 4 15,5 1-7-15,-3 2 0 0,2-5-6 0,-2 4-5 16,3-3-2-16,1-3-2 0,-3 2 0 15,-1-3 0-15,3-3-6 0,1 2 0 0,-2-2-4 0,-2-3 0 16,4 1 0-16,-2-2 0 0,-1-2-2 0,2-1 2 16,3-2-7-16,-5 0-3 0,2-3-13 0,-1-3-8 15,4-3-17-15,-3-2-9 0,-4 4-9 16,4-7-11-16,-4 3-2 0,-2-6-3 0,-1-1 5 0,1 4 9 16,-3 1 3-16,0 3 6 0,0 1 12 0,-3 4 23 15,1-1 9-15,2 3 14 0,-2 1 9 0,1 3 1 16,1 2 5-16,0 0 9 0,0 0 7 0,-5 15 10 15,5-3 5-15,-4 3 5 0,5 2 1 0,-1-1-5 16,4 1-1-16,0 0-1 0,5 0-5 0,-4 0-3 16,4-5-1-16,0-2-5 0,3 5-5 0,3-3-8 15,-1 0 3-15,4-4-4 0,-1-2-3 0,0-3-3 16,1-3-4-16,2 0-21 0,-3-4-42 0,1-2-63 16,0-4-95-16,-5 3-239 0,-3-2-484 0,-1-1 214 15</inkml:trace>
  <inkml:trace contextRef="#ctx0" brushRef="#br0" timeOffset="181321.849">9814 1264 16 0,'0'0'123'0,"0"0"-16"15,0 0-8-15,0 0-15 0,0 0 7 0,3-4-7 16,-3 4-5-16,0 0 2 0,0 0-20 0,0 0 3 16,0 0 3-16,0 0-10 0,0 0 12 0,0 0 1 15,-3-4-1-15,3 4-5 0,0 0 5 0,0 0-4 16,0 0-2-16,0 0-12 0,0 0 4 0,0 0-8 15,0 0-3-15,0 0-2 0,0 0-6 0,0 0 0 16,0 0-8-16,0 0 3 0,0 0-7 0,0 0-4 16,0 0 2-16,0 0-6 0,0 0 7 0,0 0-11 15,0 0 2-15,0 0 2 0,0 0-8 0,0 0 1 16,0 0-2-16,0 0 3 0,-5-4-2 0,5 4 0 16,0-2-5-16,0 2-1 0,0 0 2 0,-2-4 0 15,2 4 4-15,-4-6-1 0,4 6-2 0,-5-5-2 16,5 4 6-16,-1-3-3 0,1 4-3 0,-3-7 2 15,3 3 0-15,-3-1 2 0,1 2-1 16,1-2-4-16,-1 1 10 0,2 4-10 0,-2-6 0 0,2 6-1 16,-3-4-1-16,3 4 1 0,0 0 1 0,0-3 3 15,0 3-2-15,-2-6 1 0,2 6-5 16,0 0 1-16,-2-3 6 0,2 3-1 0,0 0-2 0,0 0 2 16,0 0-6-16,0 0 11 0,0 0-13 15,0 0 8-15,0 0-1 0,0-3-3 0,0 3 6 16,0 0-7-16,0 0 4 0,0 0-1 0,0 0-5 15,0 0 1-15,0 0 4 0,0 0-1 0,0 0 1 16,0 0-1-16,0 0 1 0,7 8-4 0,-7-8-1 16,2 4 2-16,-2-4 6 0,3 3-3 0,-3-3-4 15,5 2 2-15,-5-2-1 0,0 0 4 0,0 0-2 16,0 0 1-16,0 0 4 0,0 0-1 0,0 0-3 16,4-9-1-16,-2 4 2 0,1 0 2 0,-2-3-3 15,-2 3 2-15,5-4 28 0,-4 1-1 0,2-2-7 16,-2 3 3-16,0-4-8 0,0 4 4 0,4-1-7 15,-4-2-4-15,0 3 3 0,1 1-5 0,-1 0-1 16,3 0 3-16,-3 1-8 0,0-1 5 0,1 1 0 16,-1 0-8-16,0 3 2 0,0 2 2 15,0-7-4-15,0 3-1 0,0 4 5 0,0-5-4 16,0 2 0-16,0 3 0 0,0 0-1 0,0-5 0 16,0 5-1-16,0-5 0 0,0 5 3 0,0-3 2 15,0 3-5-15,0-5 4 0,0 5-4 0,-1-8 1 16,1 8 1-16,1-5-3 0,-1 1-2 0,0-2 2 15,0 1-1-15,-1 2 4 0,-2-6 0 0,3-1 0 16,-1 1-1-16,1 1 0 0,0 8-1 0,0 0 3 16,-4-27-2-16,4 27 0 0,0 0-1 0,-2-21-2 15,2 21 1-15,0 0 8 0,-4-14 4 0,4 14-5 16,0 0 9-16,0 0-9 0,0 0-5 0,0 0 13 16,0 0-9-16,0 0-3 0,0-16 7 0,0 16-2 15,0 0 15-15,0 0 9 0,6 33 8 0,2-10 7 16,-3 6 4-16,-1 3 0 0,-3 2-3 0,3 13-1 15,0-1-1-15,-2 0-7 0,2-9-3 0,-4-2 0 16,0-2-6-16,0-2 0 0,3 1 2 0,-3-2-10 16,0-2 1-16,1-4-2 0,-1-5 0 15,0-9-3-15,0 3-2 0,0-4-1 0,1-2-6 0,-1-7 5 16,0 10 1-16,3-3 4 0,-3-7-18 16,0 0 5-16,0 0 2 0,0 0-1 0,0 0-2 0,-3-26-1 15,3 13-6-15,3-4-6 0,-3-2 14 16,0-7 1-16,0-1-7 0,0-4 2 0,0 2 3 15,0-4-10-15,0 1 3 0,0-3 1 0,4-10-4 16,-8 11 5-16,8 0-6 0,-3 2 0 0,-1 1 0 16,3 8 3-16,-2 4-4 0,-1 8 6 0,1 2-4 15,-1-2-1-15,4 5 1 0,-1 2 5 0,0 0-3 16,1 1 0-16,-4 3 6 0,9 8-4 0,0-4-2 16,-1 4 9-16,2 5-4 0,2 2-1 0,-1 4 2 15,3 3 2-15,0-1-2 0,-5 5-1 0,3-1 4 16,-3-2 1-16,3 4-6 0,1-3 2 0,-8 0 2 15,4-4 0-15,-2-1 0 0,0 5 0 0,-2-7-8 16,3-3-7-16,-4-2-13 0,-4-5-17 0,6 1-13 16,-6 1-24-16,0-9-5 0,3 8-12 0,-3-8-18 15,5 8-13-15,-5-8-35 0,0 0-17 16,0 0-24-16,0 0-8 0,0 0-128 0,0 0-367 16,-22-20 163-16</inkml:trace>
  <inkml:trace contextRef="#ctx0" brushRef="#br0" timeOffset="181942.108">9951 1210 5 0,'-6'-5'158'0,"0"1"10"15,1 0-15-15,-1 1 7 0,6 3-5 0,-10-3-13 16,10 3-6-16,-5-6-10 0,5 6-5 0,0 0-15 16,0 0-4-16,0 0-7 0,0 0-12 0,0 0 0 15,0 0-4-15,0 0-11 0,0 0-2 0,0 0-8 16,0 0 3-16,0 0-7 0,23-5-9 0,-17 3-1 16,3-3-5-16,0-4-4 0,4 3-5 0,1-8-4 15,1 1-1-15,3 1-2 0,-4-2-6 0,4-1 1 16,-4 4-1-16,0-2 0 0,2 2-7 15,-2 0 3-15,-4 7-5 0,0-5-1 0,-1 6 5 0,1 3-1 16,-3-1 0-16,-7 1 13 0,13 4 19 0,-3 2 2 16,-3 1-2-16,1 1 11 0,1 2-5 15,-3 1 0-15,-2 1-1 0,1 0-9 0,0-3-1 16,1 2-5-16,-2-1 0 0,0-2-5 0,0 1-3 16,1-4-2-16,-1 2-3 0,-4-7 1 0,4 7 0 15,0-5-6-15,-4-2-1 0,0 0-3 0,0 0 2 16,0 0-4-16,15-14 3 0,-11 7-6 0,1-6-1 15,0 4 3-15,3-7-1 0,-4 0-6 0,-2 5 3 16,2-1 6-16,0 3-10 0,-1-2-1 0,-2 8 5 16,0-1-2-16,-1-2-3 0,0 6 3 0,4-3 1 15,-4 3-3-15,0 0 2 0,0 0 2 0,13 13-7 16,-7-5 3-16,-2 3 6 0,2-3-3 0,1 2-3 16,-1-3-12-16,0 3 16 0,2-3-1 0,-2-1-1 15,3 0-5-15,-3-1-7 0,0-1-12 0,0-3-10 16,-6-1-17-16,16-1-21 0,-9-6-17 0,2 0-23 15,1 0-3-15,2-8-18 0,-6 1 4 16,7 0 0-16,-8-2-8 0,-1-2 8 0,0 2 2 16,0-5 11-16,-3-5 1 0,-1-1 10 0,-1 0 9 15,-3 1 15-15,0-1 27 0,-1 2 25 0,1 7 29 16,0 5 36-16,4 13 29 0,-10-22 19 0,10 22 17 0,-5-12 2 16,5 12-10-16,0 0-10 0,-4-13 1 15,4 13-7-15,0 0-3 0,0 0 11 0,0 0 1 16,0 0-3-16,0 0-1 0,0 0-3 0,9 54-6 15,-5-36-5-15,4-1-9 0,-2 2-4 0,-1 6-4 16,0-7-8-16,2 2 0 0,0 6-7 0,-3-7-12 16,1 0-25-16,-1-1-18 0,1 1-34 0,-2-5-36 15,-2-1-22-15,4-1-32 0,-5-2-32 0,-2-1-37 16,-1-1-20-16,3-1-138 0,0-7-399 0,-6 7 177 16</inkml:trace>
  <inkml:trace contextRef="#ctx0" brushRef="#br0" timeOffset="182292.208">10438 1005 2 0,'-2'-7'160'0,"2"7"-13"16,0 0-3-16,8-8-6 0,-4 4-10 0,-1-1-11 15,7 0-10-15,-1 0-4 0,1 1-12 0,-1-2-13 16,3 1-2-16,4 0-10 0,-4 1-3 0,3-3-2 16,2 2-2-16,-2 4 0 0,-2 0-3 0,-1 1-11 15,-1-2 0-15,0 5 6 0,1 1 6 0,-2-2 0 16,-1 2 9-16,2 3-1 0,-4-1 0 0,3 4-3 15,-4-1 2-15,2-1-10 0,-3 1-4 0,0-3-7 16,3 5-5-16,-3-5-6 0,0 5-4 0,-1-7 1 16,0 2-1-16,1 1-8 0,-2-5-4 0,2 2-2 15,1-3-4-15,-6-1 1 0,11 0-5 0,-11 0-4 16,13-7 3-16,-5 1-1 0,1-2-5 0,-1-4 1 16,-2 4 2-16,3-4-1 0,-4-5-3 0,1 3 5 15,-2-2-3-15,0 0 3 0,-4 16 5 0,2-24 11 16,-2 24 7-16,-4-24 7 0,-2 14 2 15,6 10-3-15,-13-17-1 0,13 17-1 0,-18-12-5 16,18 12-8-16,-26-3-14 0,26 3-18 0,0 0-28 16,-64 17-32-16,37-5-44 0,3 2-57 0,0 1-235 15,-6 5-443-15,5 0 196 0</inkml:trace>
  <inkml:trace contextRef="#ctx0" brushRef="#br0" timeOffset="183370.193">9906 1552 145 0,'2'-2'259'15,"-1"-1"-23"-15,-1 3-24 0,0 0-12 0,0 0-10 16,0 13-17-16,-1-4-14 0,2 7-16 0,-1 2-9 15,3 3-14-15,-2-1-10 0,0 6-11 0,3-1-9 16,-1-6-9-16,0 6-8 0,-3-6-8 16,2 1-3-16,0-4-9 0,2 1-6 0,-4-4-3 0,1-3-6 15,-1-1-6-15,0-1-10 0,0-1-7 0,1-1 0 16,1-1-2-16,-2-2-2 0,1 1 0 0,-1-4-6 16,0 4-2-16,0-4-11 0,0 0 3 0,0 0-2 15,-1-20-1-15,-1 10 3 0,2-7-5 0,2-2 4 16,-5-8-4-16,2 9 4 0,-2-10-2 0,0 4 3 15,0 4 0-15,2 3 1 0,-2-1 0 16,2 3 2-16,0 5 4 0,1 3 2 0,-2 0 1 16,2 1-2-16,0 1 0 0,2-1 3 0,-2 3-3 0,0 3 11 15,0 0-2-15,9 9 4 0,-6-3 5 16,1 6-1-16,2 0-3 0,1 4 4 0,1 0-6 16,-2 2 1-16,3 4 1 0,0-5-6 0,-3 3 0 15,5-6 2-15,-6 3-1 0,-1-4-1 0,1-2-7 16,1 0 4-16,-1-4-11 0,0 0 3 0,-1-1-6 15,0-1-2-15,-1-1 2 0,0-2-2 0,1-2 5 16,-4 0-2-16,9-6-1 0,-4-2 0 0,4-5 1 16,-1 0-2-16,-2-6 1 0,2-6-9 0,-4 7-3 15,1-9-7-15,0-1-1 0,-1-1-1 0,-3 1-1 0,2 8 8 16,-1 2-3-16,-2 3 7 0,-2 5 3 16,2-1 6-16,2 2 4 0,-2 1 2 0,3 3-1 15,-3 2 0-15,0 3 11 0,0 0 2 0,5 12 13 16,0 0 1-16,0 3-3 0,0 9 3 0,3 2-6 15,-3 0 2-15,1 0-4 0,3 0-2 0,0 2-1 16,-1-6-3-16,1 6 4 0,1-6-4 0,0 2 4 16,-1-8-12-16,0-1-4 0,3 0-4 0,-5-6-16 15,1 0-2-15,-3-1-11 0,5-3-4 16,-2-1-9-16,-3-4-9 0,3-2-12 0,6-1-6 0,-6-5-1 16,0-1 0-16,6-5 5 0,-3 0 2 0,1-9 0 15,-5 3 10-15,-1-5 6 0,-3 6 7 0,-2-10-2 16,0 10 11-16,-1 2 8 0,-2-3 13 0,0 5 20 15,-1 4 19-15,0 1 23 0,1 2 6 0,-2 2 3 16,1 3 2-16,1 1 1 0,2 2 2 16,-9 11 5-16,0-2 0 0,1 2 1 0,0 6-3 0,2 0 1 15,1 0-5-15,0 1-3 0,-3-2-3 16,2 1-3-16,3-6-6 0,1 1-3 0,-1-2-6 16,1 0-6-16,2-3-3 0,-3-1-4 0,3-1-3 0,0-1-7 15,1-1 6-15,-1-3-7 0,2 3 0 0,-2-3-3 16,0 0-2-16,16-13-1 0,-11 5-5 0,2 1 1 15,-1-3-1-15,0 3-3 0,2-2 0 16,-5 3 1-16,3 2 1 0,-2-1-2 0,0 3-1 16,0-1-2-16,1 1 2 0,-5 2 0 0,9 0 0 15,-9 0 3-15,8 5-1 0,-2 0-1 0,-3-3 1 16,5 6 2-16,-3-5-15 0,0 3-11 0,1-4-19 16,-1 4-11-16,1-4-16 0,0 0-11 0,2 0-18 15,1-4-17-15,1-2-26 0,-1-2-13 0,0 2-10 16,5-3-5-16,-6 1-10 0,1-3 5 0,-5 3-104 15,3 1-304-15,-3-3 135 0</inkml:trace>
  <inkml:trace contextRef="#ctx0" brushRef="#br0" timeOffset="184297.892">10577 1586 76 0,'0'0'165'0,"0"0"-5"0,0 0-7 0,0 0-1 16,4 15-11-16,-1-9-9 0,-2 1-18 0,2 2-5 16,-2-2-13-16,1 5-7 0,1-4-10 0,-1 3-8 15,1-2-7-15,-3-3-10 0,2 3 0 0,-1-3-8 16,1 0 2-16,-1-1-9 0,1 0-6 0,-2 0 3 16,1 0-4-16,2-3-7 0,-3 2-5 0,1 0-2 15,-1-4 0-15,0 0-1 0,0 4-2 0,0-4 0 16,0 0-2-16,0 4-3 0,0-4 0 0,0 0 0 15,0 0-5-15,0 0 1 0,0 0 0 0,0-16-5 16,0 10 4-16,-3-5-5 0,3 7 8 0,2-6-5 16,-2 5 0-16,1-2 2 0,-1 1-3 15,2 0 2-15,-2 1-3 0,3 0 9 0,0 1-1 0,0 1 8 16,2 2 2-16,-1-1 4 0,-4 2 3 0,9 1 1 16,-9-1-1-16,13 5 5 0,-3-2-3 0,-3 3-1 15,0-2 1-15,3 3-8 0,-1-1 3 0,-1 2-2 16,1-1-3-16,1 2 0 0,-2-4-7 0,1 0 2 15,1 2-2-15,-1-2-3 0,-1-3 4 16,-1 3-7-16,1-3 6 0,-3 1-9 0,3-3 1 16,-3 0-18-16,4 0-32 0,-9 0-45 0,14-8-56 15,-9 1-63-15,0 5-139 0,4-8-379 0,0 0 168 16</inkml:trace>
  <inkml:trace contextRef="#ctx0" brushRef="#br0" timeOffset="185765.938">10858 1555 171 0,'0'-4'236'16,"0"4"-17"-16,0 0-24 0,-1-4-19 15,1 4-18-15,0 0-13 0,0 0-8 0,5 12-15 0,-1-2-2 16,1 0-14-16,-3 1-10 0,5 0-6 0,-2 5-9 16,-1-5-5-16,3 5 0 0,-5-7-14 15,3 2-4-15,0-1-3 0,-1-1-7 0,0-1-1 0,-3-3-11 16,3 1 2-16,-3-3-7 0,3 2-4 0,-4-2-4 15,5 1 3-15,-3-2-7 0,-2-2 1 0,7 0-5 16,-7 0 1-16,8-5-1 0,-4 1-2 0,1-1-1 16,0-2-4-16,-1 1 4 0,2-5-6 15,-2 3 1-15,1-2 2 0,-1 0-2 0,2 2 4 16,-3-2-11-16,-1 5 4 0,1-2 0 0,-2 4 3 16,2 0 0-16,-3-1-3 0,0 4-1 0,0 0 1 15,0 0 7-15,0 0-3 0,10 10-2 0,-6-5-1 16,0 2 4-16,-1 2-4 0,4 0-1 0,-2 1-2 15,2 3 1-15,0-4-5 0,3 2-6 0,-3-2-11 16,2-1-11-16,2-2-12 0,-2-1-6 0,4-3-7 16,-3-1-19-16,-1 1-3 0,4-8-11 0,0 2-11 15,-3-1 0-15,4-2-12 0,-4 1 4 0,-1-3 6 16,0-2 8-16,-1 0 12 0,-3 2 9 0,0-2 12 16,-2 0 3-16,-1-1 16 0,-2 3 31 0,1-2 6 15,-3 2 11-15,-2 2 24 0,3 0 12 0,-3 2 14 16,-1-1 4-16,3 4 9 0,-3 0-3 0,-1 0 3 15,6 2-6-15,-9 6-1 0,4 0 2 0,0 0-3 16,-3 3-5-16,3-1-6 0,0 3 0 0,0-2-7 16,0-1-2-16,3-1-8 0,-3 3-1 0,4-5-2 15,-2 2-5-15,3-3-7 0,0 0-4 0,0-4 4 16,3 6-5-16,-2-3 2 0,-1-3-4 0,0 0 0 16,0 0-3-16,0 0 0 0,13-9-3 0,-9 8 1 15,-4080-3-4-15,8157 4 0 0,-4076-3-2 0,-5 3 1 16,0 0 0-16,10 2-2 0,-10-2 3 0,8 6-6 15,-4-3 7-15,0 3-5 0,2 2 3 0,-2 0-1 16,2 1 3-16,-3-2-7 0,2 2 3 0,-1-5-12 16,2 1-5-16,-2-1-8 0,1-3 2 0,0-1-10 15,-5 0-1-15,12-2-2 0,-2-6 2 16,-2 0 2-16,1-5 1 0,-2 3 5 0,1-6-2 16,2 1 9-16,-1-2-3 0,1-6 3 0,-2-2 3 15,-3 5-2-15,0-6 5 0,-1 7-2 0,2-9 3 16,-6 1-2-16,3 1 3 0,-6-3 4 0,2 2-1 15,-4-1 6-15,1 3-7 0,-1 4 3 0,1 4 7 0,-1 2 24 16,5 6 11-16,-3-1 6 0,2 3-3 0,-1 2-4 16,0 2-2-16,2 3-2 0,0 0 6 0,-2 12 6 15,-1 5 2-15,2 14 2 0,-3 16 3 16,4 1-3-16,0 5 2 0,0-4-5 0,0-3-1 16,8 1 0-16,-4-12-4 0,2 1-1 0,3-7-6 15,5 3-6-15,-4-3 1 0,7-7-5 0,-2-6-4 16,3-4 2-16,1-5-10 0,8-1-11 0,3-8-30 15,1-5-37-15,5-9-46 0,14-7-61 0,-8-7-65 16,-1-1-176-16,-1-1-448 0,-15 6 198 0</inkml:trace>
  <inkml:trace contextRef="#ctx0" brushRef="#br0" timeOffset="195518.206">11219 527 110 0,'0'0'147'0,"0"0"-13"16,0 0-7-16,0 0-12 0,0 0 1 0,0 0-17 15,0 0-4-15,0 0-5 0,0 0-5 0,0 0 3 16,0 0-2-16,0 0-3 0,0 0-8 0,0 0 0 15,0 0-2-15,0 0-2 0,0 0-4 16,0 0-6-16,0 0 5 0,0 0-7 0,0 0 1 16,0 0-4-16,0 0 3 0,0 0-6 0,0 0 5 15,0 0 5-15,0 0 6 0,0 0 2 0,0 0-3 16,0 0-5-16,0 0-1 0,0 0-1 0,0 0-1 16,0 0-3-16,0 0-1 0,0 0-8 0,0 0-12 15,0 0 6-15,0 0-2 0,0 0-1 0,0 0-7 16,0 0-2-16,0 0-5 0,0 0-2 0,0 0-2 15,0 0 0-15,-36 41 1 0,14-13 1 0,-2 11 6 16,-4 2 7-16,2 3-5 0,-9-2-4 0,5 6 6 16,-3 0 6-16,4-1-1 0,-5 3 1 0,5-2 1 15,-3-2-8-15,3-3 1 0,7-1 2 0,4-11-6 16,-2-1 3-16,3 3-5 0,-1-6-6 16,5-3 2-16,-1 2 4 0,5-8-3 0,-1 0-5 0,1-3-4 15,4-3 2-15,0-2-1 0,2-4-2 0,-1 1-9 16,3-2 2-16,1-5-5 0,-4 9-16 15,4-9-21-15,-2 4-29 0,2-4-43 0,0 0-62 16,0 0-81-16,-12 5-299 0,12-5-594 0,0 0 262 16</inkml:trace>
  <inkml:trace contextRef="#ctx0" brushRef="#br0" timeOffset="198547.777">9822 2663 100 0,'0'0'199'0,"0"0"11"0,-3-3-20 0,3 3-14 15,0 0-18-15,0 0-15 0,0 0-12 0,-2-2-11 16,2 2-11-16,0 0-2 0,0 0 3 0,1 14-5 0,-1-6 0 16,1 4-3-16,3 3 1 0,-1 5-5 0,-2 5 9 15,3 0-13-15,-4 6 1 0,4-5-4 0,-4 4-6 16,4-3-11-16,-2 6-6 0,-2-8-1 0,4 3-7 15,-4-1-6-15,0-8-2 0,-1 1-4 16,2-4-8-16,-1 1-1 0,-1 0-5 0,1-5-3 16,1-3-1-16,-2-1-4 0,2 0-3 0,-2-4 2 15,-2 1-4-15,6 0 1 0,-2-2 0 0,-1-3 7 16,0 0 2-16,-1 8 0 0,1-8-16 0,0 0 12 16,0 0-11-16,0 0 1 0,-5-25-4 0,5 15 3 15,-2-6-5-15,2-1 1 0,-2-4 0 0,-1-7-3 16,2 2-3-16,1-1 2 0,-1 0-2 0,-2-4-1 15,3 4 2-15,3-2-5 0,-3 4 7 0,1 0-9 16,-1 7-1-16,0 1-2 0,0 6 7 0,1-2-1 16,2 6 3-16,-3 2-1 0,0-3 1 0,2 4-1 0,0 1 1 15,-2 3-9-15,6-3 12 0,-6 3 2 0,0 0 0 16,13 8 0-16,-5 0-4 0,2 1 6 16,-5 3-15-16,5 1 18 0,-2 1-8 0,2 3-11 15,-1 0 16-15,2-1-3 0,-3 1 3 0,1-2-6 16,-1-1 3-16,-2 2 0 0,3-2-18 0,-1-2 15 15,-2-2 0-15,-2 0-2 0,2-5 9 0,-2 0-10 16,-3 1 1-16,-1-1 0 0,4-3 1 0,-4-2-3 16,4 7-4-16,-4-7-4 0,3 3 8 0,-3-3 3 15,0 0-1-15,11-12-8 0,-6 0 2 0,-1 2 2 16,5-9 2-16,0-6 0 0,4 0-9 0,-4 0 10 16,5-2-7-16,-5 1 2 0,1 0-5 0,3-1 1 15,-8 1 2-15,0 8 3 0,0-2 0 0,2 8-3 16,-1 2 0-16,-4 1-1 0,1-1 5 0,-1 4 2 15,1 1 2-15,0 2-2 0,0 0 8 0,-3 3 4 16,0 0-12-16,14 8 21 0,-7 1-3 0,-2 2-12 16,3 3 19-16,-1 2-7 0,6 5 9 0,-4-1-7 15,-1 3 1-15,1 0 11 0,2 4-6 0,-2-5-3 16,1 1-2-16,-1 2 0 0,-1-6 6 0,1-1 1 16,-3 6 0-16,1-5-20 0,-3-2 23 0,1-2-14 15,-4 1 5-15,5-5-4 0,-2 0-16 0,-1 0 17 16,-1-1-2-16,2 1 3 0,-4-4-9 0,4 1 1 15,-3-2-10-15,-1-2 4 0,2 3 3 0,-2-2-3 16,0-5-5-16,0 9-13 0,-2-2-16 0,1-2-34 16,-3-1-40-16,3 2-57 0,-4-2-61 0,1 1-86 15,-3 0-329-15,1-3-684 0,6-2 303 16</inkml:trace>
  <inkml:trace contextRef="#ctx0" brushRef="#br0" timeOffset="201053.249">10053 4839 149 0,'0'0'155'0,"3"-3"-6"16,-3 3-16-16,0 0-1 0,0 0-5 0,0 0 2 15,0 0-12-15,0 0-3 0,1-3-3 0,-1 3-9 16,0 0 0-16,0 0-6 0,0 0-9 0,0 0-5 15,0 0-2-15,0 0 9 0,3 13 6 0,-3-2 2 16,5 7-4-16,-1 8-3 0,-4 1-2 0,2 2-7 16,-2 2-8-16,4 1-1 0,1 0-7 0,-2-2-3 15,-2 1-8-15,0-1 0 0,-2 0-13 0,2-4-1 16,2-1-7-16,-2-7-4 0,2-1-1 0,-1-5-1 16,-2 0-1-16,2-2-3 0,0-1-6 0,-2-3 0 15,0 0-3-15,0 0 2 0,0 0-2 0,3-3 2 16,-2 2 0-16,-1-5-2 0,0 2 4 0,0-2-2 15,0 0-2-15,0 0-1 0,0 0 10 0,0 0-13 0,-4-23-3 16,4 13-1-16,-1-7-2 0,0-2 1 0,-2-6 0 16,3-1 2-16,-4 0-3 0,0-4 1 0,4 0-4 15,-1 0-1-15,-3-1-3 0,7 1 3 16,-1 0-3-16,-2 5 2 0,0 5-1 0,0 5 0 16,0 3 5-16,0 3 2 0,0 1-5 0,0 1 7 0,0 5-6 15,0 2 0-15,0 0 3 0,0 0-2 0,16 10 0 16,-11-1 13-16,4 7-10 0,-4 2 0 0,1 2 0 15,5 3 0-15,-1 2 2 0,-1-1 7 16,-2 2-10-16,2-4 1 0,-2-2-1 0,-2-2-1 0,1 0 2 16,-1-1 2-16,0-2-5 0,2-5 1 0,-4-1-5 15,1 0 5-15,0-1 0 0,0-5 0 0,-3 2-1 16,3-1 0-16,-4-2-5 0,0-2 8 16,3 3 4-16,-3-3-2 0,0 0-4 0,7-7 5 0,-2-2-2 15,-1 0 3-15,4-4-3 0,1-4 0 0,1-6 1 16,-5-3-2-16,7-1 23 0,-6-1-4 15,2 0 1-15,1-1-1 0,-2 0-4 0,0 0 9 0,0 4-3 16,-4 7-1-16,4 1 10 0,-5 6 2 0,2 1 3 16,-4 2-3-16,5 1-3 0,-3 3-6 0,1 3-3 15,-3 1 8-15,10 4 3 0,-2 6 5 0,2 1-1 16,0 5 13-16,3 8 12 0,1 2-7 0,0 4 7 16,2-4 0-16,-4 2-3 0,5 1-4 0,-4 0-2 15,1 2-2-15,-1-7-8 0,-1 2 2 0,-1 1-7 16,-5-10-1-16,0 2-3 0,1 0-5 0,-2-2 1 15,0-3-3-15,-2-3-7 0,-1 1-2 0,1-3-3 16,-1-1-8-16,0-1-10 0,-2-2-13 0,1 0-28 16,-1 2-35-16,1-5-50 0,-1-2-44 0,-2 6-62 15,-2-4-68-15,4-2-67 0,0 0-258 0,0 0-676 16,-13-8 300-16</inkml:trace>
  <inkml:trace contextRef="#ctx0" brushRef="#br0" timeOffset="202417.741">10354 7107 195 0,'-4'-4'202'16,"4"0"-5"-16,0 4-12 0,0-8-11 0,0 6-15 16,0 2-15-16,0 0-16 0,-1-5-12 0,1 5-5 15,0 0 0-15,-3 16-4 0,2-1 1 0,-2 4-2 16,1 10-7-16,-4 1-1 0,0 4-6 0,-2 1 5 16,2-1-12-16,1 12-4 0,0-14-5 0,0 6-4 15,-4-4-6-15,5 1-8 0,0-3-5 0,-1-2-2 16,1 2-6-16,2-4-1 0,-1-2-7 0,0-9-3 15,3-1-6-15,3-4-1 0,-6 0-4 0,3-5 0 16,0 0-6-16,-1 0 1 0,1-3-6 0,1 3 0 16,-1-5 2-16,-1 2-3 0,1-4 0 0,0 0 1 15,0 0-2-15,0 0 0 0,0 0-3 0,5-14-3 16,-3 6-1-16,0-9 3 0,2-1-5 0,-1-2 1 16,2-6 2-16,-3-1-4 0,1-2 4 0,6-5-5 15,-3 2 0-15,1-2 2 0,4-11 0 0,-3-1-4 16,1 11 3-16,0-10 0 0,-3 9 0 0,0 5 1 15,-2 4-3-15,1 5 4 0,-1 7 2 0,-1 4 7 16,-1 1-2-16,-1 0 1 0,3 6 0 0,-3 0 2 0,2 3 1 16,-3 1 7-16,8 11 5 0,0 4-6 15,2 8 3-15,-1 5-4 0,-3 1 2 0,3 4-1 16,1 0-2-16,-1 0 1 0,0-1 1 0,1 2-6 16,-1-1 0-16,0-2-1 0,0 0 1 0,4 0-5 0,-5-3 1 15,1-1-1-15,-2-2 0 0,1-7 3 0,-3 2-4 16,1-6-2-16,-2-2 1 0,0-2-2 15,0 2-1-15,-3-8-1 0,2 2-1 0,-2 1 0 16,2-2-2-16,-5-2-10 0,4 1-11 0,-2-4-11 0,-3 5-18 16,3-5-16-16,-8 2-18 0,8-2-14 0,-11-2-10 15,4 0-12-15,1-1-3 0,-5-4-16 16,-1 1-5-16,3-3 8 0,-2-2 11 0,-2 1 10 16,0-1 2-16,-1-3 16 0,1 2 9 0,-1-1 9 0,5 4 23 15,-1-5 15-15,-1 5 20 0,3-2 15 0,-1 4 17 16,-1-2 15-16,3 2 10 0,2 3 0 0,1 0-3 15,0-1-3-15,2 2-5 0,2 3-4 0,-5-1 1 16,5 1-3-16,0 0-4 0,0 0-1 0,0 0-7 16,0 0-47-16,28 1-61 0,-15-1-79 0,-3 0-126 15,3 0-332-15,-1 0 146 0</inkml:trace>
  <inkml:trace contextRef="#ctx0" brushRef="#br0" timeOffset="203700.08">10110 9547 172 0,'-2'-4'183'0,"2"4"-15"0,-1-4-13 16,1 4-17-16,0 0-20 0,0 0 3 0,-1 15 0 16,-3-5-10-16,4 11-1 0,3 5 0 0,-6 6-6 0,3 1 2 15,4 1-7-15,-3 11-6 0,2 1-6 0,-5-9-5 16,2 8-9-16,0 1-7 0,-1-10-3 16,1-2-6-16,-2-5-1 0,3 0-6 0,-1-4-4 15,-1-4-2-15,2-2-5 0,-5-3-3 0,4-5-4 0,0-1-1 16,-1-1-5-16,1-4 3 0,1 0 2 15,-1-1 6-15,0 0 5 0,0-4 9 0,3 4-4 16,-3-4-1-16,0 0-3 0,0 0-6 0,0-18-3 0,1 5-5 16,1-6-2-16,2-6-4 0,0-1-4 0,-2-1-1 15,4-3-3-15,-1-1 0 0,0 0 5 16,-2-3-3-16,-1 1-3 0,4-1-5 0,-2 0 0 16,-1 0-3-16,-1 2 1 0,2 3 1 0,3 3 7 0,-3 9 10 15,-2 5 0-15,-1 2-1 0,2 2 1 0,-2 1-6 16,2 3 1-16,-2 4-1 0,-1 0 1 0,10 11 0 15,-3-1-1-15,0 7 1 0,1 7 0 0,2 2-3 16,-3 2-3-16,1 0 1 0,0 4-2 0,-3-4 2 16,3 2-2-16,-2-1 2 0,3 2-5 0,-5-8-1 15,-1-3 1-15,2-2-4 0,-3-3 0 0,1 2 2 16,3-5-2-16,-3-7-6 0,-1 4 6 0,-2-4-5 16,0 2 1-16,3-2-2 0,-3 0 1 0,1-2 3 15,-1 3-2-15,0-6 4 0,4 3-5 0,-4-3 0 16,0 0 0-16,5-17 7 0,-2 5-4 0,4-5 1 0,0-9-7 15,-1 1 2-15,1-3 0 0,-1 1-2 16,3-2 6-16,-4 2-4 0,1-3 1 0,-1-2-2 16,2 2-4-16,2-1-11 0,-3 3 5 0,1 3-1 15,-2 10 0-15,-3 3 1 0,3 2 2 0,-2 4 0 16,1 2 5-16,1 0 1 0,1 6 4 0,-1 1-2 16,4 5 4-16,1 4 4 0,2 4 2 0,2 6-3 15,-4 4 5-15,4 4 5 0,-1 3-3 0,1-1-4 16,-1-1 4-16,-3 3 3 0,4 0-1 0,-4 0 1 0,1-2-1 15,0-2 16-15,-3 0-19 0,0-1 4 0,0-2-5 16,-1-1-2-16,-3-7 5 0,-1-2-1 16,0 2 2-16,-2-4-8 0,1-3 3 0,0-2-4 15,-2 0-4-15,1-3-10 0,-1-2-19 0,3 1-30 0,-6-2-38 16,2 0-64-16,-1-2-83 0,2-2-81 0,0 0-193 16,0 0-558-16,-13-14 247 0</inkml:trace>
  <inkml:trace contextRef="#ctx0" brushRef="#br0" timeOffset="-173839.839">12070 1434 14 0,'0'7'109'0,"0"-7"1"0,-1 3-6 16,1-3-8-16,0 0-6 0,-2 4 5 0,2-4-6 15,0 0-9-15,0 0 1 0,-1 3-5 0,1-3-5 16,-1 4-3-16,1-4-13 0,0 0 5 0,0 5-3 16,0-5 0-16,0 0-12 0,0 0-4 15,0 0 0-15,0 0-1 0,0 0-5 0,0 0-6 16,6-14-12-16,-3 4 6 0,2 0-5 0,2-4 0 0,1-1 1 16,2-9-6-16,-2 1 0 0,5-2-2 0,-3-5-1 15,0 4 0-15,0-3-1 0,1 0 1 0,-1-5-10 16,-3 1 8-16,1 3 25 0,-4-6-6 15,1 3 1-15,-3 1-9 0,1 0 5 0,-3 2-7 16,-5 2-1-16,1 11 0 0,3-2-1 0,-6 2-1 16,5 5-2-16,2 12 1 0,-9-18-4 0,9 18 7 15,-9-14-2-15,9 14-5 0,0 0-5 0,0 0 7 16,0 0-5-16,-27 7 1 0,18 6-10 0,-1 11 6 16,0 0 3-16,2 5-9 0,2 3 17 0,1 3 5 15,2 0-7-15,1-1 5 0,0 12 1 0,2-13-5 16,2 1 4-16,4-1-3 0,-1-4 1 0,3-1 1 15,3-1-13-15,2-4 4 0,0-7 2 0,0-2-7 16,2 0 2-16,0-6 7 0,3 1-5 0,0-6-2 16,1-1-4-16,-3-4 0 0,4-3-4 0,-2-2-1 15,0-1-18-15,0-4 5 0,-3-2-6 0,0-1-7 16,-4 1-3-16,3-8-1 0,-7 7 3 16,1-2 1-16,-3-7 3 0,-1 7 5 0,-3 0-3 0,3 2 9 15,-4 1 2-15,-1 2 3 0,-3 2-2 0,1 0 3 16,2 1 2-16,-3 4 9 0,0-2 11 15,3 5 8-15,-3-3-4 0,4 5 7 0,-5-4-4 16,5 4-11-16,0 0 17 0,0 0 4 0,-9 13 2 16,9-3 8-16,-2 5 10 0,1 4 10 0,-1 8-1 15,4-1 20-15,-4 3-3 0,2 3 9 0,0 2 0 16,-2 11 2-16,4 2-3 0,-4 1 1 0,0 3-5 16,4-2-5-16,-2 1 0 0,2 0-10 0,-2-3-3 15,2 3 0-15,-1-15-10 0,-1 1-5 0,6-3 3 16,-3 0-12-16,-1-1 1 0,2-3-9 0,1-4-15 15,-4-7-11-15,2-2-20 0,2-4-27 0,-1 0-22 16,-3-4-32-16,2-4-29 0,-2 4-39 0,2-3-46 16,-3-5-240-16,0 0-490 0,0 0 216 0</inkml:trace>
  <inkml:trace contextRef="#ctx0" brushRef="#br0" timeOffset="-172365.541">12434 1384 56 0,'0'0'168'0,"4"-5"-15"0,1 0-14 0,0-2-2 15,1 1-22-15,5-8-3 0,-2 1-14 0,1-1-10 16,-1 1-9-16,0-4 1 0,1-1-18 0,-1 2-1 15,-1-1-9-15,-1 1-5 0,1-2-5 0,-3 0-6 16,0 1 0-16,-2 5-4 0,-3-2-5 0,1 5 13 16,0 0 15-16,-2 2 4 0,1 2 11 0,0 5-1 15,-3-8-11-15,1 7 1 0,2 1-9 16,0 0-7-16,0 0 1 0,-14 14-6 0,9-2 1 0,0 3 1 16,-1 2-4-16,0 0-5 0,1 8 2 0,0-6-6 15,1 2 3-15,4 3-9 0,0-7 10 0,0 2-6 16,6 0-6-16,-3-2 0 0,4 1-2 15,0-1-8-15,6-4 2 0,-4 0-3 0,-2-3 1 16,5-3-6-16,-1-5 2 0,2 1-8 0,6-4-5 16,-2-1-12-16,2-5-16 0,0-2-1 0,-1 1-19 15,5-8-4-15,-6 4-13 0,-3-1-7 0,0-2 11 16,-5-1 1-16,1-1 9 0,-1 2 1 0,-1-2 9 16,-3 3 7-16,-5 0-1 0,1 4 5 0,-2-2 15 15,-1 0 19-15,0 6 20 0,-2-3 14 0,3 4 12 16,-3 2 3-16,4 3-3 0,-6-4 6 0,6 4-7 15,0 0 4-15,-8 9 5 0,5-1-5 0,-2 1 4 16,4 1-5-16,-2 0 1 0,1 2-1 0,-1-2-6 16,6 2-5-16,-6-3-2 0,6 0-1 0,-3 1-7 15,2-3 0-15,0 4-3 0,-1-8-4 0,0 4-4 16,-1-7 0-16,3 7-1 0,-3-7 0 0,0 0-3 16,6 2 2-16,-6-2-1 0,0 0-4 0,13-7 2 15,-8 1-3-15,0-1 1 0,0-3 0 16,-1 3-8-16,0-3 6 0,-1 4 0 0,0 0 0 0,-1 0-3 15,3 2 3-15,-3 0-3 0,-2 4-2 16,5-4 3-16,-5 4-1 0,0 0 0 0,0 0 2 16,15 7 1-16,-8-2-2 0,-2 2 5 0,3 4-6 15,-3-2-1-15,3 2 5 0,6 0-9 0,-5 0-3 16,5-1-12-16,-5-3-13 0,1-1-7 0,4 0-13 16,1-1-8-16,4-2-1 0,-6-3-3 0,5-2-16 15,0-2 0-15,-1-2-26 0,-1-2 5 0,-2-4-11 16,-1 3 9-16,1-4 8 0,-5-1 12 0,1 2 6 15,-2-3 16-15,-3-2 1 0,-2 3 6 0,-6-3 7 16,2 2 0-16,-2 0 36 0,-3 2 8 16,-3-1 13-16,0 6 29 0,0 0 15 0,0 1 16 0,2 1 9 15,-4 5-2-15,2-2 8 0,-6 6 0 0,7 1-4 16,-4 2 2-16,2 3 2 0,-1 3-6 16,-2 0-2-16,6 3-8 0,-2-1-9 0,2 1-3 0,0 2-7 15,1-3-4-15,1 3-5 0,3-7-6 0,-1 4-1 16,3-2-8-16,0-3-5 0,4 2 2 15,-1-6-2-15,-2 2-5 0,3-2-4 0,1-2 1 16,-5-3-4-16,10 1 4 0,-10-1-4 0,12-5-2 16,-6-6-5-16,2 5-5 0,2-8 0 0,0-1 2 15,-3 1-1-15,0-5-3 0,-2 0 4 0,-1-7-5 16,-1 3 4-16,-2-6 1 0,2 0-2 0,-6 3 4 16,2-1-5-16,-4 2 2 0,1 5 5 0,-2 0-3 15,2 3 4-15,0 7 8 0,1 0 8 0,-1 3 13 16,4 0 2-16,-4 1-7 0,4 2 1 0,0 4-4 15,0 0 2-15,0 0 2 0,0 17 4 0,4 0 1 16,-4 2-4-16,3 8 2 0,1 2-2 0,0 1-3 16,-2 1 6-16,4 0-7 0,-2-2-1 0,3 3 0 15,-1-5-6-15,1 0 1 0,1 2-1 0,4-1-7 16,-6-11 0-16,3 0 0 0,0 2 0 0,0-2-3 16,4-5 1-16,-4-3-7 0,0 0 1 0,2-4 1 15,-1-4-3-15,2-2-1 0,-12 1-16 0,27-13-6 16,-12 0-3-16,1 1-18 0,-3-5 5 15,-2 0 1-15,5-5 5 0,-8 4-2 0,1-9 3 16,-4 9 5-16,-1-1 0 0,1 2 0 0,-1 1 8 16,-4 3 1-16,0 4 3 0,1-1 7 0,-1 5 0 15,0-2 6-15,0 2-2 0,0 5 2 0,0-5 2 16,0 5-2-16,0 0 10 0,0 0-1 0,0 0-3 16,0 24 5-16,0-14-4 0,1 1 2 0,2 1 2 15,-2-1-4-15,2 1 1 0,-3-1 0 0,5-1-2 16,-1 1-3-16,1 0 5 0,-3-4-7 0,2 1 0 15,0-5 3-15,0 2-6 0,1 0 2 0,-5-5 0 16,7 4-1-16,-7-4 3 0,0 0-4 0,13-4 7 16,-10-3-2-16,3 4-5 0,-3-3 4 0,2-3-2 15,0 0-2-15,1-1 3 0,-2 0-4 0,-1 3 4 16,2 0 4-16,-1 2-5 0,-1-2-1 0,-1 2 2 16,-1 0-6-16,3 1 1 0,-4 4 2 0,4-5 2 15,-4 5-1-15,6-3 3 0,-6 3 1 0,0 0-4 16,16 3-2-16,-16-3 10 0,14 7-6 15,-8-4-5-15,2 2 6 0,2-1 2 0,0 0 1 16,-2 1-2-16,2 0-3 0,-1 2 6 0,0 0-2 16,-5-4 1-16,6 4-3 0,-1-4 2 0,-4-1 0 15,-5-2-1-15,14 8 0 0,-5-6 8 0,-1-2-5 16,-8 0 1-16,16-2 2 0,-7 1-5 0,3-6 1 16,3-1 0-16,2-1-1 0,-1-4 0 0,1 3 0 15,-3-2-3-15,9-8-2 0,-6 1 6 0,-6 4-6 16,2-2-5-16,-5 2-15 0,-4 2-19 0,-2 1-29 15,-2 1-60-15,-1 1-61 0,-3 5-230 0,-2 1-456 16,-6 4 203-16</inkml:trace>
  <inkml:trace contextRef="#ctx0" brushRef="#br0" timeOffset="-158314.886">12182 2601 172 0,'0'0'177'0,"0"0"-14"0,0 0-19 0,0 0-6 0,0-6-17 16,0 6-14-16,0 0-9 0,0 0-12 0,0 0-9 15,0 0-9-15,0 0 0 0,0 0-2 16,4 12 0-16,-3-6 2 0,3 6 10 0,1 2 7 16,4 10 0-16,-4 2 2 0,0 1 5 0,3 2-4 0,-3 2-3 15,-1 2-3-15,2-3-4 0,-2 1 1 0,0 4-11 16,0-2-1-16,-3-1-8 0,2-5-6 0,-2-3-7 15,-1-7-5-15,3-5 2 0,-3 1-6 0,0-1-5 16,0-3-1-16,0-1-7 0,0-4 0 16,0 3 3-16,0-2-2 0,4 0-7 0,-4-4 5 15,0-1-5-15,0 0-1 0,0 0-3 0,0 0 1 16,0 0-4-16,0 0-1 0,-4-11-3 0,1 4 1 16,3-2-2-16,-4-2-2 0,4 2-6 0,-1 1 0 15,-1-1-2-15,0-1 0 0,-2 1-3 0,3-1 0 16,-3 1-11-16,3-2 1 0,-3-1-2 0,3 3-1 15,-2 4-4-15,2-3-4 0,1 1-2 0,-1 1-2 16,1 0-4-16,-3-1-1 0,3 0-4 0,0 2 1 16,0 1-8-16,0 0-9 0,0 4-15 0,0-11-23 15,0 8-22-15,0-2-51 0,-1 0-33 0,-3 0-143 16,4 5-371-16,-4-9 164 0</inkml:trace>
  <inkml:trace contextRef="#ctx0" brushRef="#br0" timeOffset="-157934.847">12258 2599 20 0,'5'-8'151'0,"1"5"-3"0,3-7-10 0,1 3-3 0,4-3-1 16,-2 3-3-16,2-3-8 0,1 2-11 0,1-1-8 15,0 0-4-15,-2 4-16 0,-4 0-3 16,3-1-13-16,1 2-4 0,-1 2-9 0,-3-1-8 16,2-1 0-16,-4 4-5 0,-1-2-7 0,2 3-13 15,-3-1-38-15,-6 0-34 0,8 3-47 0,-1-1-39 16,-6 1-121-16,-2 2-279 0,-2 3 123 0</inkml:trace>
  <inkml:trace contextRef="#ctx0" brushRef="#br0" timeOffset="-157744.449">12242 2863 42 0,'9'1'163'16,"-9"-1"-14"-16,17-2-11 0,-4 0-17 0,7-2-15 15,5-4-13-15,4 2-10 0,3-2-15 0,-3-1-60 16,4-2-73-16,-8 3-86 0,-5 5-165 0,3-2 73 15</inkml:trace>
  <inkml:trace contextRef="#ctx0" brushRef="#br0" timeOffset="-156135.458">12215 4868 73 0,'0'-3'111'0,"0"3"-14"0,3-5 4 16,-3 2 0-16,0 3 1 0,0 0 2 0,0-5-3 15,0 5 3-15,0 0-7 0,0-4-7 0,0 4-6 16,0 0-7-16,4-3-3 0,-4 3-4 0,0 0-8 15,0 0-2-15,0 0-1 0,1 10 4 0,3-1 7 16,-3 7 4-16,3 2 1 0,0 8 3 0,-2 3-2 16,2 2 0-16,0 2-7 0,0 1-6 0,1-2-5 15,-2 3-9-15,3-6-2 0,3 1-1 0,-5 1-8 16,1-2-1-16,-1-5-8 0,0 1-1 0,0-7-6 16,-1-5-17-16,1-3-24 0,-1 2-32 0,-2-5-32 15,0 0-37-15,-1-3-25 0,1 0-36 0,-1-2-148 16,0-2-356-16,0 0 158 0</inkml:trace>
  <inkml:trace contextRef="#ctx0" brushRef="#br0" timeOffset="-155940.191">12273 4821 45 0,'4'-3'194'0,"0"1"-18"0,0-2-11 15,3 1-13-15,3-1-17 0,1 0-13 0,5-1-10 16,-3 1-13-16,0 0-7 0,5-2-10 0,-2 2-7 16,2 1-16-16,1-1-6 0,-2 1-48 0,-6 3-47 15,2-2-43-15,-1 2-56 0,-6 3-76 16,-2-1-234-16,1 2 104 0</inkml:trace>
  <inkml:trace contextRef="#ctx0" brushRef="#br0" timeOffset="-155773.983">12268 5150 19 0,'10'0'174'0,"4"0"-21"16,7-4-15-16,9-1-12 0,0 0-16 0,4-5-11 16,3 4-7-16,16-7-18 0,-2 1-51 0,-14 2-68 15,15 0-116-15,-19 5-174 0,2-2 77 0</inkml:trace>
  <inkml:trace contextRef="#ctx0" brushRef="#br0" timeOffset="-154769.56">12037 7253 132 0,'-2'3'142'0,"2"2"-8"0,0 1 9 16,0 6-8-16,-1 3-14 0,2 2-7 0,-1 1-6 15,0 4-9-15,2 1-8 0,0-4-5 0,-2 8-8 16,0-7-8-16,4-2-9 0,-4 2-4 0,3-1-1 16,-2 0-4-16,-1-7-11 0,0 0-4 0,0 1-1 15,0-1-3-15,0-3-5 0,0-4-2 0,4 2 0 16,-4-1-8-16,0-2-2 0,0 0 2 0,0-4-5 15,0 0-1-15,0 0 1 0,0 0-1 0,5-15-3 16,-3 3 0-16,5-5-3 0,-2 0 0 0,1-11 0 16,-1 2 0-16,4-3 1 0,-2-3-4 0,-1-1 4 15,1 2-2-15,1-1-4 0,-1 4 18 0,-1 3 5 16,-1 10 11-16,-2 3 4 0,2 2 5 0,-4 4-9 16,2-2-7-16,-1 5 14 0,-2 3 6 0,0 0 6 15,12 18-1-15,-6 0-1 0,-2 7-4 0,4 4 1 16,-6 0-6-16,3 3-2 0,3-1-3 0,-3 3-2 0,5-4-2 15,-2 5-4-15,1-6 1 0,2-2-7 16,1-2-3-16,-4-6 0 0,3-4 1 0,-2-1-8 16,1-2-2-16,0-3-1 0,0 0-2 0,0-5 0 15,1-1 1-15,-2-1-3 0,1-2 0 0,3-3-1 16,-5-3-2-16,1-2 2 0,2-5 0 0,2 1 0 0,-4-3-4 16,1-3 1-16,0-7-4 0,-3-2-2 0,-2 0-7 15,1-4-1-15,-2 2 2 0,4 1-1 16,-4 3 3-16,-2 8 3 0,0 5 4 0,0-1 13 15,1 5-6-15,-2 2 0 0,0-1 0 0,3 6 9 16,0 1 6-16,-4 0 9 0,5 7 1 0,3 1 3 0,-3 6-5 16,2 3 12-16,0 1-11 0,2 6-3 0,0 2-1 15,2 0 2-15,-4-1-7 0,2 2 0 16,2 0-6-16,0-3 0 0,0 0-3 0,5-1-1 0,-3-2-3 16,4-1-5-16,-3-4-19 0,1-2-44 0,-1-3-52 15,3 3-82-15,1-3-72 0,0-2-214 0,-1-1-518 16,0 0 230-16</inkml:trace>
  <inkml:trace contextRef="#ctx0" brushRef="#br0" timeOffset="-153755.561">12384 9690 92 0,'-4'-10'199'0,"2"-2"0"16,2 0-4-16,-1 7-5 0,1-3-18 0,-2 2-14 16,2 2-16-16,0 0-17 0,0 4-13 0,0 0-6 15,0 0 1-15,0 0 5 0,9 14 3 0,-6 1 5 16,-1 4-6-16,-2 8-4 0,4 4-3 0,-1-1-5 16,-3 3-1-16,2 1-9 0,2 12-5 0,-1-14-8 15,-3 3-1-15,2-3-9 0,-2 1-4 0,1-5-4 16,-1 3-9-16,-1-7-5 0,1-6 5 0,0 2-10 15,-2-4-6-15,-1-6-4 0,3 0-6 0,0-3 2 16,0 0-5-16,0 1-2 0,-3-4 1 0,3-2-1 0,0-2-3 16,0 7-2-16,0-7 7 0,0 0-11 15,0 0-5-15,-1-13-3 0,2 2 4 0,-1-7-1 16,0-7 2-16,3 0-12 0,-3-7 3 0,0 1 1 16,0-1 3-16,1-3 0 0,3-11-6 0,0 0 2 0,-3 12 3 15,3 1-2-15,1 3 1 0,-4 1-2 0,3 10-3 16,-1 2 7-16,-3 5-5 0,5 3 0 15,-1 5 10-15,-3 0-9 0,8 6 1 0,0 6 4 16,-4 3 4-16,4 6 2 0,4 8-5 0,-3 4 4 16,3 2-4-16,-1-2 3 0,1 0 4 0,0 5-6 0,-1 2-2 15,0-8 4-15,2 1 1 0,-4-6-5 0,-3 4 2 16,-1-10-7-16,3-2 7 0,-5-6-3 0,1 1-3 16,-1-1 13-16,1-4-15 0,-5 0 2 0,1 0 1 15,2 0-1-15,-3-3 0 0,0-2-3 0,0 0 2 16,7-11-1-16,-4 0-1 0,5-9-1 15,6-9 0-15,-9 1 3 0,4-5 1 0,4-1 0 0,-5 0-1 16,3-13-1-16,-2 13 2 0,-3 1-5 0,4 8 6 16,-4 4-2-16,-1 5-1 0,-1 8 0 0,-3 2 1 15,1 6 14-15,-2 0 17 0,8 15 24 0,-1 5 20 16,0 11 15-16,0 3-3 0,-2 14-11 0,1 1-2 16,-2-1-8-16,1-1-4 0,-2-12-3 0,4 9-12 15,0-12-27-15,3-4-42 0,1 1-66 0,-2 0-77 16,3-5-103-16,-1-7-121 0,1-6-226 0,-3-3-665 15,1-3 294-15</inkml:trace>
  <inkml:trace contextRef="#ctx0" brushRef="#br0" timeOffset="-142913.861">14145 938 80 0,'0'0'122'0,"0"-7"-3"0,0 7-7 16,0 0-11-16,0 0-2 0,0 0-7 0,0 0-4 16,0 0-4-16,0 0-10 0,0 0-6 0,0 0 2 15,0 0-11-15,0 0 3 0,0 0-6 0,0 0-5 16,0 0 6-16,0 0-1 0,0 19 12 0,0-2-1 15,0 11 6-15,-2 4-7 0,0 3 8 0,-2 13-4 16,2-12-6-16,-1 15 0 0,-5-2-13 0,2-2 2 16,-3 4-2-16,2-3-6 0,3 0-3 0,1-16 0 15,-2 0-8-15,-3-2 0 0,5-4-3 0,-1-1-5 16,1-5-1-16,1-8-9 0,-1 1 4 0,0-2 0 16,1-5-1-16,1 1 7 0,-2-2-1 15,-1-2-5-15,4-3 0 0,-3 4-9 0,3-4 3 16,0 0-4-16,-11-12-3 0,6 4 2 0,2-6-3 0,0-1-5 15,0-4 0-15,-2-10 0 0,-1 2-1 16,6-3-3-16,-3-4-4 0,2 0 2 0,1-14-7 16,0 1-4-16,0 11-2 0,1 1-1 0,2-1 0 0,-1 4 7 15,3 0-5-15,-1 3 3 0,0 11 0 16,0 2 5-16,-3 3 0 0,3 4-2 0,-3 1 8 16,2 4 1-16,1 2 7 0,1 3-4 0,-5-1 9 15,15 8 5-15,-9 1 0 0,5 6 1 0,-1 2 5 16,5 7-1-16,-3 3-3 0,1 3-2 0,-2-5 2 15,3 7 0-15,-5-3-5 0,6 2 4 0,-6 1-5 16,3-3 1-16,-1 2 3 0,-4-5-3 0,2-1-3 16,-3 2 2-16,0-8-5 0,-1 3-2 0,-1-5 3 15,-2-3-9-15,0-3-17 0,-2-6-14 0,3 3-15 16,-1-3-18-16,-2-5-18 0,0 8-15 0,0-8-41 16,0 0-50-16,0 0-156 0,0 0-373 0,0 0 166 15</inkml:trace>
  <inkml:trace contextRef="#ctx0" brushRef="#br0" timeOffset="-142338.594">14082 1448 103 0,'0'7'156'16,"0"-7"-18"-16,0 0-11 0,3 10 0 0,-3-10-24 16,11 5-7-16,-5-1-9 0,-6-4-8 0,17 1-5 15,-4-2-12-15,5-5-8 0,-3 1-8 0,6-2 0 16,-2-1-5-16,7-4-9 0,-1 0 10 0,1-2-16 15,-2-1-2-15,-10 3-7 0,3 0 0 0,-2-3 0 16,-1 1 3-16,-4-1-8 0,-1 0-2 0,1 1 5 16,-2 0-6-16,-3 2 4 0,-2 4 1 0,-2-1-1 15,-1 4 2-15,0 5 6 0,-4-10 4 0,4 10 11 16,0 0-8-16,-19 2 8 0,19-2 4 0,-22 14-3 16,8-1 6-16,1-1-7 0,3 5 0 15,-2-2 1-15,2 2-3 0,0-1-2 0,1 2-2 0,3-2 1 16,-1 0-8-16,4 0 4 0,1-5-5 0,1 1-4 15,1-1-1-15,0-2-4 0,1 0-4 16,1-5 1-16,1 2-1 0,-3-6-2 0,10 3 3 0,-10-3-4 16,17 0 4-16,-6-9-5 0,3-2 0 15,0-1 4-15,-4 1-11 0,1-4 5 0,-3 6 4 16,1-1-5-16,-1-5 2 0,-2 6-1 0,-1 2-1 16,-2-1 1-16,-1 3 11 0,1-1 11 0,-3 6-1 15,4-9-2-15,-3 5-3 0,-1 4 1 0,0 0-9 16,0 0 2-16,0 0 6 0,4 19 0 0,-4-2-1 15,6 10 6-15,-7 7-5 0,-4 0 0 0,10 4 0 16,-4 8-5-16,3 3 5 0,-4-1-4 0,0 1-1 16,4-3-4-16,-8-10 5 0,4-2-6 0,0-1-2 15,0 1 2-15,-1-2-2 0,-2-4-2 0,6 1 3 16,-2-11 0-16,-1-1-5 0,0 0 5 16,-4-5-4-16,4 0-4 0,0-2 5 0,-6-3 0 0,6-1-1 15,-5 0-1-15,5-6 2 0,-8 7-3 0,-1-4-2 16,9-3-3-16,-14 1-2 0,3-2-9 0,-2-3-6 15,3-2-12-15,-3-4-15 0,-4-2-17 16,-3-5-22-16,0 0-13 0,0-2-38 0,3-3-28 16,1-3-35-16,3-1-126 0,-2 0-352 0,6 0 156 0</inkml:trace>
  <inkml:trace contextRef="#ctx0" brushRef="#br0" timeOffset="-142012.562">14670 1374 160 0,'0'-7'196'0,"3"2"-17"0,-2-1-18 0,-1 0-12 0,0 0-20 16,0-1-10-16,0 0-6 0,0 1-13 15,-1-5-2-15,1 6-6 0,-3-1 6 0,1 0 4 16,2 6-5-16,-2-8-6 0,2 8-2 0,-6-3-9 0,6 3-10 15,0 0-3-15,-17 16-2 0,6-3-6 16,-4 10-11-16,-1 2 7 0,6 1-3 0,-3 3 2 0,2-2-8 16,3-2-2-16,4-5-2 0,2 0-8 15,0-3-1-15,4 0-2 0,0 0-5 0,2-4-7 16,1-1 1-16,0-1-6 0,4-5 3 0,0 0-3 16,5-4-3-16,0-4-3 0,9-3-16 0,3-5-16 15,-3-2-36-15,5-6-40 0,-5-2-58 0,1 0-75 16,-8 6-151-16,3-8-415 0,-8 9 185 0</inkml:trace>
  <inkml:trace contextRef="#ctx0" brushRef="#br0" timeOffset="-141311.676">13902 1743 95 0,'0'0'175'0,"0"0"-24"16,0 0-13-16,0 0-3 0,0 0-8 0,5 15 0 15,-1 0-3-15,-1 4-3 0,1 6-7 0,1 3-9 16,-1-1-8-16,-2 2-7 0,4 0-14 0,-2-3 2 15,-3 2-15-15,3-2-5 0,0 0-6 0,-4-5-5 16,1 6-2-16,-1-8-9 0,3 6-4 0,-7-7-26 16,4-2-13-16,-4-4-38 0,3-1-22 0,-3-2-11 15,0-2-31-15,2-2-23 0,-2-1-10 0,0-1-110 16,4-3-273-16,0 0 120 0</inkml:trace>
  <inkml:trace contextRef="#ctx0" brushRef="#br0" timeOffset="-140869.426">14049 1756 1 0,'2'-16'148'0,"-1"0"2"0,0 1-21 0,-1-2 6 16,0 3-10-16,1 3 2 0,-3 0-7 0,1 1 6 15,-2 3 3-15,-2 2 4 0,1 1-5 0,0-2-12 0,0 4-7 16,4 2-12-16,-16 6-4 0,8 2-3 0,-6 9-3 15,1 0-7-15,-3 10-7 0,1 2-3 16,3 0 1-16,0 2-7 0,1 3-5 0,2 1-2 16,1-4-4-16,2 2-3 0,2-3-4 0,2 0-4 15,4-2-5-15,0 1-4 0,2-2-2 0,5-5-4 16,0-4 0-16,0-1-5 0,4-2-3 0,-3-3-2 16,4 0-4-16,-4-4 1 0,6 0-4 0,0-2-1 0,4-3-5 15,-1-3-3-15,-3-3-23 0,2 1-25 16,-1-5-34-16,-1 2-32 0,2-5-35 0,-6 0-33 15,4-2-27-15,-8 3-154 0,-2-1-393 0,1-3 174 16</inkml:trace>
  <inkml:trace contextRef="#ctx0" brushRef="#br0" timeOffset="-140601.563">14115 1945 98 0,'-1'-4'137'15,"1"4"-1"-15,0 0-15 0,0 0-2 0,0 0-5 16,0 0 2-16,0 0-3 0,0 0 0 0,0 0-7 15,9 13 3-15,-9-13-1 0,5 10 2 0,-1-4-3 16,-4 3 4-16,3 0 0 0,3 3 0 0,-2 2-5 16,1 3-2-16,0 3-5 0,-4-3-5 15,2 13 6-15,2-4-12 0,-1 5-6 0,0-2-8 16,-1 0-2-16,0 0-10 0,2 3-5 0,-5-3-4 0,3 2-9 16,-3-2 3-16,0-3-11 0,0 3-7 0,0-6-5 15,0-4-9-15,0 1-26 0,0-4-22 0,0-4-23 16,-3-5-13-16,3 4-14 0,0-6-20 0,-1 1-16 15,1-6-18-15,-4 5-27 0,4-5-19 16,0 0-9-16,0 0-138 0,-13-15-357 0,11 3 158 16</inkml:trace>
  <inkml:trace contextRef="#ctx0" brushRef="#br0" timeOffset="-139707.54">14172 2017 152 0,'6'-4'169'0,"-1"1"-2"0,4 0-19 16,4 1-10-16,-4 2-11 0,3-3-12 0,3 1-7 16,-1 2-16-16,2-2-10 0,-1 0-9 0,-3 1-1 15,2-1-10-15,-1 2-5 0,-3 2-8 0,-2-4-7 16,-8 2 2-16,13-1-7 0,-13 1-6 0,11-1 0 16,-11 1-4-16,0 0 2 0,9 1-4 0,-9-1-1 15,0 0-4-15,0 0-4 0,0 0-1 0,8-4-2 16,-8 4-7-16,0 0-6 0,-3-9-2 15,3 9 1-15,-1-9 4 0,0 3 2 0,-2-1-2 0,3 7 1 16,0-9 0-16,0 5-1 0,0 4-1 16,-1-7 5-16,1 7-2 0,-4-5-2 0,4 5 4 15,0 0-8-15,0 0 11 0,0 0 1 0,0 0 18 0,0 0 11 16,-4 17 7-16,4-7-1 0,0 2-5 0,-1 2 3 16,-2 3-3-16,6-2-1 0,-2 2-3 0,-1-5-8 15,0 5 1-15,2-5-4 0,0 5-2 0,-2-5-4 16,1 0 0-16,2-2 2 0,1 1-12 0,-2-6-1 15,6 4 1-15,-3-5-5 0,0 0 1 16,-1 0-4-16,-4-4 5 0,9 4-7 0,-9-4 4 16,0 0-3-16,14-7-8 0,-9 2 0 0,-1-3-10 15,-2 3 0-15,1-6-8 0,-1 1 3 0,-4-2-4 16,1 4 2-16,-3-6-3 0,0-1 1 0,2 3 7 0,-5-2-1 16,1 3 5-16,-7-3 0 0,7 6 5 15,-2 0-3-15,7 3 10 0,-3 0-6 0,0 1 4 16,3 0-11-16,1 4 7 0,0 0 5 0,0 0-6 15,0 0 8-15,0 0-4 0,0 0 2 0,0 0 4 16,5 18-8-16,0-10 5 0,3 0-2 0,-1 1 5 16,1-4-1-16,-4 3-2 0,6-3-6 0,-4088-1 10 15,8167 0 2-15,-4082 0-3 0,-2 0-6 0,3-1 4 16,-8-3-1-16,10 1 5 0,-10-1-2 0,12-1 3 16,-12 1-3-16,12-7 0 0,-7 4 0 0,1-3 3 15,-1 3-5-15,2 1-1 0,1-2 0 0,-3 3 0 16,2-4-3-16,1 4 9 0,-8 1-4 0,13-4 8 15,-9 4-10-15,-4 0 1 0,15 3 6 0,-15-3-3 16,13 1-2-16,-8-1-1 0,0 3-1 0,4 0 1 16,-4-1 2-16,3 1 1 0,-8-3-6 0,12 2 4 15,-6-2-23-15,-6 0-23 0,0 0-22 0,14-4-20 16,-9-2-23-16,-1 3-16 0,1-1 0 0,-4-2 4 16,1 0 1-16,-2 0 11 0,0-2 14 15,0 3 4-15,0-5 13 0,-3 0 8 0,-3 0 13 16,2-3 7-16,-4-3 31 0,3 6-3 0,-3-8 21 15,1 7 10-15,-1-5 15 0,-1 1 9 0,5 4 17 16,-1 1 17-16,0 1 16 0,3 2 5 0,0 2 5 0,2-1-9 16,-5 2-3-16,5 1-6 0,0 3 15 0,0 0 14 15,0 0 9-15,4 22 5 0,-1-5-7 16,-1 8 0-16,2 3-8 0,1 3-2 0,-4 0-5 16,3 2-8-16,1 0-1 0,4 12-4 0,-6-10-8 15,4-1 2-15,-3 0-13 0,1 1-4 0,-1 0-4 16,0-4-7-16,4 1-4 0,-8-1-7 0,1 1-3 15,-1-1-7-15,-1 0-14 0,-3-1-22 0,0-4-26 16,0-1-23-16,0-6-24 0,-1 0-29 0,1-4-33 16,-3-3-39-16,0 0-36 0,2-3-151 0,-4-1-401 15,3-3 179-15</inkml:trace>
  <inkml:trace contextRef="#ctx0" brushRef="#br0" timeOffset="-139483.443">14539 2086 91 0,'8'-9'176'0,"1"-1"-4"0,4-1-10 16,5 3-10-16,1 1-9 0,-1 0-13 15,5 0-7-15,5 1-12 0,2 2-1 0,-1 0-11 16,0 4-3-16,-1-3-9 0,-7 5-11 0,1-1-5 16,-3 0-8-16,-2 4-2 0,-6 0-7 0,-2-2 6 0,-1 4 1 15,-3 0-5-15,-4 0-9 0,-2 3-5 16,-4 1-19-16,-8 4-19 0,-9 5-22 0,-3 2-24 0,-5-1-27 15,-11 7-45-15,-3-2-35 0,12-7-30 16,-13 12-105-16,-1-3-307 0,-3-2 137 0</inkml:trace>
  <inkml:trace contextRef="#ctx0" brushRef="#br0" timeOffset="-137726.453">13782 2689 126 0,'0'-5'134'0,"0"5"0"0,0 0-11 0,0 0-5 16,0 0 1-16,0 0 1 0,0 0-12 15,0 0-1-15,4-4-8 0,-4 4-6 0,0 0-5 16,0 0-5-16,0 0-8 0,0 0-5 0,0 0-4 0,0 0-1 16,0 0 9-16,0 0 16 0,5 17 9 0,-5-7 4 15,3 6-4-15,2 9 5 0,-1-1-5 16,-1 5-5-16,0-3 1 0,2 6-8 0,0-3-6 16,-1 5-7-16,0-5-4 0,0 1-7 0,-1-1-5 15,1-1-6-15,-1 0-4 0,-2-10-4 0,2-1-5 16,0 0-4-16,-1-5-4 0,-1-3-3 0,0-1-4 15,-1 0-1-15,0-3 0 0,3 0-1 0,-4 0-3 16,2-2-3-16,-1-3 0 0,0 5-2 0,0-5-3 16,0 0 0-16,0 0-6 0,0 0 1 0,0-14-4 15,0 4 0-15,-1-2 1 0,-1-7-1 0,1-5 0 16,0-4-1-16,-1-2 0 0,2 3-2 0,-1-2-1 16,-1 2-4-16,-1-2 7 0,2 2-3 0,0-1-2 15,-2 9-2-15,2 1 6 0,-2 1 2 0,3 5-2 16,0 0-3-16,0 3 2 0,0 2-4 0,-1 1 5 15,2 1-3-15,0 3 3 0,-1 2 9 0,0 0-2 16,0 0-2-16,17 9 7 0,-11 1-12 0,1 4 13 16,4-1 0-16,-2 4-1 0,0-1-6 0,3 8 6 15,-5-6-2-15,1-1 0 0,1 5 5 0,-1-3-5 16,-2-1 3-16,0-1-4 0,0-1-3 16,0-4 1-16,-3 0 2 0,0-1-11 0,1-2 12 0,0-1-1 15,-4-2-5-15,4 0 1 0,-4-1 0 0,1-1 0 16,-1 0 1-16,0-2-3 0,0-2-2 0,3 4 1 15,-3-4-3-15,0 0 2 0,0 0 0 0,0 0-3 16,1-11-3-16,-1-1-1 0,1-1-10 0,-1-4 6 16,3-9 0-16,-2 6 5 0,-1-5-11 0,0-1 12 15,0 1-4-15,0 7 1 0,0-1 4 16,0 2-4-16,3 5 3 0,-2 0-4 0,-1-1 4 0,4 4-9 16,-2 2 16-16,-2 1-4 0,4 2 5 0,0 0 0 15,0 1 9-15,0-2-8 0,2 5 4 0,2 0 2 16,-2 4 3-16,0 0 0 0,5 3 4 0,-1 0 0 15,1 5 0-15,1 3 2 0,3-1 1 16,-2 2-7-16,-3 0 7 0,2 7 3 0,-2 2-3 16,5-3-3-16,-7-3 1 0,-3-2 5 0,5 2-3 15,-7-3-15-15,6 2 14 0,-4-3-3 0,-1 1-1 0,1-3 10 16,-4 0-8-16,2-1-3 0,-2-2 1 0,0-3-3 16,2 0-1-16,-3 0-3 0,0-3 3 0,0 1-4 15,1 0 4-15,-1-3-6 0,0-2 2 16,0 5-9-16,0-5-1 0,0 5 1 0,0-5-1 0,3 3-30 15,-3-3-38-15,0 0-47 0,0 0-64 16,0 0-75-16,-4-15-83 0,4 9-181 0,-3-5-561 16,3 1 249-16</inkml:trace>
  <inkml:trace contextRef="#ctx0" brushRef="#br0" timeOffset="-135220.128">14100 4668 29 0,'0'0'179'0,"0"0"-6"0,0-4-7 0,0 4-7 15,0 0-11-15,2-5-15 0,-2 5-11 16,0 0-7-16,0 0 1 0,0 0 3 0,12 7-4 15,-3-2-3-15,-4-1-5 0,4 6-11 0,-1-4-6 16,10 8-8-16,-8 1-9 0,3-3-5 0,2 2-4 16,-1-1-9-16,-1 1-7 0,1 0-3 0,0-1-5 0,-1-4-3 15,-2 3-6-15,-2-5-2 0,0 0-5 16,1-3-3-16,-4 3-5 0,0-3-1 0,-1-4-3 16,1 3-3-16,-2-3-13 0,-4 0-6 0,9-3-8 15,-5-1-4-15,0-3-6 0,4 1-3 0,-5-3 2 0,1-1 0 16,0-2 1-16,-3 1 0 0,6-6 3 0,-6 1 2 15,0 0 3-15,-1-2 1 0,0-1 2 16,3 2 2-16,-3-3 1 0,0 3 3 0,0 6 2 16,-4-4 1-16,4 6 3 0,0-4 21 0,0 6 5 0,-1 0 13 15,1 2 12-15,0-1 4 0,-3 2 0 16,3 1 4-16,0 3-11 0,0-4-5 0,0 4 5 16,0 0 7-16,0 0 1 0,4 13 5 0,-4-2 3 0,0 6-2 15,0 3 1-15,0 3 3 0,-1 5 2 16,2-1-1-16,-2 4 1 0,2 1 5 0,-2 3 3 0,-2 0-6 15,-1 0 3-15,-1 11-3 0,1-12 5 16,1 3-5-16,-2-3 7 0,-1-1-5 0,-1 1 0 16,0-1-4-16,0 1 2 0,2-1 1 0,-2-2-3 15,1-5 3-15,-1 1-4 0,5-6-5 0,-4-1 2 0,2-3-10 16,1-5 0-16,1-2-11 0,-1 0-4 0,2-3 5 16,-2-2-8-16,2 0-2 0,1 0 1 0,0-1 0 15,-2-1-2-15,1 1-8 0,1-4 0 0,0 5-6 16,-1-2-1-16,1-3 3 0,0 0-8 0,0 0-6 15,0 0-22-15,0 0-47 0,0 0-58 0,-9-8-58 16,7 4-75-16,-2-5-83 0,-3 1-304 0,3 0-697 16,2 1 308-16</inkml:trace>
  <inkml:trace contextRef="#ctx0" brushRef="#br0" timeOffset="-133574.094">14153 7106 9 0,'2'-3'154'0,"-2"3"-11"0,1-8-7 16,-1 4-5-16,0-1-6 0,0 1-6 0,3 0 1 15,-2 0-2-15,-1 0-3 0,4 2-1 0,-4 2-10 16,0 0-6-16,0-6-8 0,0 6-3 0,0 0-3 16,0-5-4-16,0 5-3 0,0 0 1 0,0 0 0 0,0 0 0 15,0 14 2-15,-1-2 2 0,-2 5-7 16,2 10 4-16,-3 2-4 0,2 5-6 0,0 0-8 16,2 2-4-16,-1 0-5 0,1-1 1 0,3 1-8 0,-1-3-2 15,6-1-2-15,1 2-7 0,1-3-4 0,-4-4-3 16,6 1-4-16,2-7-5 0,-5-3 3 15,7 2-2-15,-4-8-5 0,1 0 2 0,1-1 1 16,-3-4-10-16,2 0 3 0,1-4-3 0,-2-1-2 0,6 1 1 16,-1-6-1-16,-4 1-1 0,6-4 2 0,-2 0-5 15,1-5 6-15,-4-1-2 0,4-1-2 0,-3-6 0 16,-2 2-1-16,0-4 1 0,-3 3 3 0,-4-1-1 16,1-6-3-16,-6 0 1 0,3 0 1 0,-3-1-3 15,-3-4 6-15,-2 1-2 0,-3 2-1 0,1-5-1 16,-5 4 5-16,-2 2 9 0,0 2 10 15,-2 3 4-15,-2 7 1 0,4-1-4 0,-10 0-2 16,6 6-1-16,-2 5-3 0,-1 4-6 0,-7 0-15 0,-2 4-30 16,2 7-40-16,-5 3-55 0,0 1-63 0,5 1-62 15,-6 5-228-15,11-3-516 0,-1-1 229 0</inkml:trace>
  <inkml:trace contextRef="#ctx0" brushRef="#br0" timeOffset="-131645.378">14082 9650 183 0,'-2'-4'176'16,"2"4"-8"-16,-3-5-10 0,3 5-13 16,0 0-15-16,0 0-12 0,0 0-11 0,0 0-1 0,0 0-4 15,18 12 7-15,-9-4-2 0,5 4 0 0,0 2-2 16,-1 8-13-16,6 0-9 0,-1 1-6 0,-1 0-13 15,-1 1-2-15,2-2-5 0,-3-1-6 0,1 1-2 16,-2 2-9-16,-6-7-4 0,-1-2-4 0,2 2-3 16,-3-3-7-16,0-2-8 0,-1-4-7 0,-3 0-1 15,2 0-12-15,-3-4-8 0,3 0-3 0,-1 1 2 16,-1-1-7-16,-2-4 8 0,0 1-16 0,0-1 13 16,0 0-5-16,4-13 7 0,-3 4 0 0,2 0 2 15,0-2 4-15,0-4-2 0,0-3 3 0,1-2 0 16,-4 1-2-16,-4076 0 0 0,8158 0 5 0,-4077-1 0 15,0 3 4-15,-1 0 1 0,0 2 5 0,-4 1 11 16,4 7 10-16,0-4 8 0,-3 2 9 0,-1 3 10 0,2 2 10 16,1-3 1-16,-3 3-5 0,0 1 3 15,0 3-12-15,0-7-3 0,1 4-5 0,-1 3-4 16,4-1-4-16,-4 1 8 0,5 6 7 0,-2 4 5 16,-2 0-2-16,3 7 5 0,-4-3 0 0,3 11 4 0,-2 5 3 15,-1 5 0-15,0 11 0 0,-4 2-1 0,-1 0-9 16,-3 1 5-16,-2 3-9 0,1-3 4 0,-2 1-5 15,2 2-2-15,-3-4 0 0,3-2-4 0,1-12-2 16,2-1-3-16,0 1-4 0,-2-4 4 0,3-4-5 16,1 0-5-16,3-6 16 0,-4-4-15 0,5 2-4 15,-3-6-3-15,2-4-4 0,0 0 2 0,1-1-4 16,0-2 1-16,-2 1-7 0,2-1-1 16,0-2-11-16,0-3-18 0,0 0-28 0,-3 3-42 0,3-3-63 15,0 0-77-15,-11-11-86 0,6 2-268 0,-2 2-633 16,0-4 279-16</inkml:trace>
  <inkml:trace contextRef="#ctx0" brushRef="#br0" timeOffset="-112401.468">15659 1445 21 0,'0'0'121'0,"0"0"-27"0,0-5-2 16,0 5-1-16,0 0-2 0,0 0-11 0,0-5-2 16,0 5-8-16,0 0 1 0,0 0-3 0,0 0-7 0,0 0-1 15,0 0-7-15,0 0-4 0,0 0-2 0,0 0-2 16,0 0 6-16,0 0 13 0,5 11 9 16,0 0 3-16,-2 7 6 0,7 6-2 0,-5 0 4 15,-1 4-7-15,5 1-3 0,-4 1-2 0,-1 1-3 16,4 1-3-16,-4-3-8 0,3 3-3 0,1-6-5 15,-4 3-2-15,1-5-4 0,-4-4-5 0,3-2 0 16,1-2-6-16,-3-3-1 0,1-5-7 0,-3 2 0 16,0-5-5-16,2 0 4 0,0 1 2 0,-1-2-6 15,1 0 1-15,-2-4 2 0,1 3 3 0,-1-3-3 16,0 0-3-16,0 0-1 0,0 0-5 0,-1-18 0 16,1 9 1-16,0-4-1 0,-2-5-4 0,2 1 0 15,3-7-4-15,-6-1 7 0,0-4-8 0,0 1 0 16,-2 1-1-16,0 1-1 0,1-3-1 0,0 3 3 15,0 2-2-15,-1 3-1 0,4 10-1 0,-2-2 4 16,2 3 0-16,-3 4-2 0,2 0-5 0,4 1 3 16,-4 3-3-16,2 2 9 0,0 0-3 0,0 0 0 15,11 14 4-15,-7-3 4 0,2 6-1 0,1-1-1 16,1 8 1-16,-1 1-1 0,1 0-4 0,-2 0 4 16,3-1-3-16,-4 0 1 0,3-7 2 0,-2 3-7 15,2-4 6-15,-2-3-3 0,-1 1 1 0,-1-3-2 16,1-2 3-16,-3-2 0 0,1-2-4 0,0 2 1 15,0-2 1-15,0-3 0 0,-2 3 0 0,-1-2 1 16,0-3 2-16,0 0-3 0,0 0-1 16,8-8 2-16,-4-3-4 0,-1 0 2 0,-1-6-1 15,3-7-3-15,-1 4 4 0,2-9-3 0,-2 3 2 16,1 3-1-16,-1 3-2 0,0 5 1 0,0 0 0 16,0 2-1-16,-2 2 2 0,1 4-4 0,-2 0 1 15,-1 2-4-15,0 3 5 0,0 2-1 0,0 0 2 16,0 0 3-16,0 0-2 0,17 14 7 0,-14-6 0 15,5 3 4-15,-5 2 1 0,3 4-4 0,-2 0 4 16,4 2-2-16,-3 0 1 0,1-2-1 0,2-1-3 16,-3 2-1-16,0 1-1 0,-1-3 1 0,-3-4 0 15,4 4-4-15,-2-3-2 0,-1-2-9 0,0 0-12 16,-1-2-25-16,2 0-19 0,-2-1-20 0,0-1-26 16,-1-2-26-16,3-1-23 0,-3-4-26 0,1 5-33 15,-1-5-116-15,0 0-361 0,0 0 160 0</inkml:trace>
  <inkml:trace contextRef="#ctx0" brushRef="#br0" timeOffset="-112021.503">16096 1571 25 0,'-2'-9'149'16,"0"6"-8"-16,2 3-15 0,0 0-11 0,-3-8-5 16,3 8-8-16,-2-5-3 0,2 5-10 0,0 0 0 15,-1-8-7-15,1 8-3 0,0 0-7 0,0 0-7 16,0 0-1-16,-4-3-3 0,4 3-4 0,0 0-4 16,0 0-4-16,0 0 9 0,0 0 7 0,0 17 3 15,4-6 15-15,-3 6 4 0,4-1-2 0,-1 12 1 16,3-2-3-16,-1 3-4 0,3 1-5 0,-3 0-9 15,-1 1 0-15,3 0-9 0,-3-3-8 0,-1 0-1 16,4-1-7-16,-2-10-6 0,-1 1 2 0,-1-1-10 16,-1-1 0-16,-2-5-18 0,3-4-10 0,-3 1-4 15,-1-2-11-15,4-2 1 0,-4-4-19 0,-4 5-15 16,4-5-19-16,0 0-11 0,0 0-22 0,0 0-4 16,-2-20-11-16,-5 9-9 0,6-5-14 0,-7-3-10 15,2 0-6-15,1-5-6 0,-3-2-90 0,-4 1-273 16,2-2 120-16</inkml:trace>
  <inkml:trace contextRef="#ctx0" brushRef="#br0" timeOffset="-111786.597">16083 1705 585 0,'-5'-17'-42'0,"0"-3"22"0,-1 2 8 16,2 3 13-16,1 3 8 0,3 1-2 0,2 0 5 16,-2 0 6-16,1 2 0 0,-1 1 11 0,6 2-4 15,1-2 9-15,3 1-2 0,1 0-1 0,1 2 2 16,7 0 15-16,-7 1-8 0,7 1-1 16,-2 3 1-16,-1-2 5 0,2 7 5 0,0-5-8 15,-3 4 3-15,-4 1-11 0,1 1 10 0,0 0-2 0,-3-1-13 16,2 7 9-16,-3-2 2 0,-4-1-3 15,-1 1 2-15,-3-1-3 0,0 3-7 0,-5-1 3 16,-3 3 4-16,1-4-6 0,-2 6-4 0,-5-3-1 16,3-1-6-16,-5 0 2 0,0-2-4 0,-3-1-3 15,2-1-11-15,-2-1-17 0,3 0 3 0,2-2-20 16,1 0-5-16,0 0-24 0,2-4-5 0,3 0-33 16,3 1-12-16,5-2-11 0,0 0-72 0,0 0-208 15,-10-4 93-15</inkml:trace>
  <inkml:trace contextRef="#ctx0" brushRef="#br0" timeOffset="-111280.565">16399 1551 62 0,'4'-5'135'0,"0"4"0"0,-3-3 0 0,2 1-3 0,-3 3-12 15,3-3-7-15,-3 3-6 0,0 0-2 0,-3 15-3 16,0-8-4-16,0 7 2 0,0-1 0 0,-4 4-4 15,1 1-4-15,-2 2-4 0,6 4-6 0,-5 1-6 16,3 0-4-16,1-7-3 0,-1 2-10 16,1-3-9-16,2 1-5 0,2-1-1 0,-1 0-3 15,4 1-8-15,-1-8-1 0,3 0-8 0,-3-1-3 16,4 0-7-16,1-4-5 0,-2-1 2 0,2-1-7 16,1 0-3-16,3-4-12 0,-2 2-12 0,0-3-7 15,-4-1-4-15,4 1-10 0,-5-3-6 0,1 0-14 16,-2-2 1-16,-2 3-7 0,-1-4 5 0,-1 3-1 0,-2-3 0 15,-1 3 8-15,-1-2 14 0,-1 1-3 16,0 2 13-16,-2-5-1 0,-1 6 10 0,3-3 2 16,0 3 10-16,-1-1 3 0,2-2 2 0,4 6 6 15,-7-5-6-15,7 5 5 0,-4-3-6 0,2 0 0 16,2 3 8-16,0 0 1 0,0 0-10 0,0 0 2 16,6-10 4-16,1 7 1 0,-3 1 4 0,3-1 0 15,1-1 2-15,-2 0 0 0,4 3 8 0,-4-2 5 16,2 1-1-16,0 0 5 0,1 4 5 0,2-2 9 15,-2 0 4-15,3 2 9 0,-1 2 6 16,-2 1 2-16,1 2 9 0,-2 2 0 0,5 4 14 0,-3 2-3 16,-1 0-2-16,-1 4 1 0,-3-2-8 0,4 3-1 15,-5-2-5-15,-2 6-6 0,1-6-5 0,-1 1-9 16,-2 0-10-16,3-2-18 0,-3-4-25 0,1-1-37 16,0 0-37-16,-1-2-45 0,2-1-46 15,-2-1-178-15,0-3-385 0,0-5 171 0</inkml:trace>
  <inkml:trace contextRef="#ctx0" brushRef="#br0" timeOffset="-104688.431">15985 2834 70 0,'0'0'104'0,"-5"-2"-10"0,5 2-5 16,0 0-5-16,-4-2 0 0,4 2-5 0,0 0-2 16,-1-5 6-16,1 5-2 0,1-7 6 0,-1 7 2 15,0-5-1-15,-1 1-1 0,1 4-5 0,1-6-3 16,-1 6-4-16,0-7-2 0,0 4-9 0,0-2 0 0,0 5-8 15,0-8-8-15,3 4-6 0,-2-1 1 16,2 1 1-16,2-3-1 0,0 4-4 0,4-1-5 16,-3 1 2-16,-1 0-2 0,4 1 3 0,2 2-10 15,-1 5 11-15,0 0 6 0,8 4 5 0,-3 2-4 16,-1 2-1-16,4 7 2 0,-4 3 1 0,-5 0-7 16,1 5 2-16,-5 0-4 0,-1 3-3 0,0-4 0 15,-8 2-2-15,0-1-3 0,-1 2-3 0,-4-6-3 0,-4 2-3 16,-3-1 1-16,4-4-3 0,-6 1 1 15,3-8 3-15,0-1-8 0,-2-2-3 0,-1-2 2 16,7-3-2-16,-7-1-3 0,5-2-6 0,-2 0 5 16,3-3-8-16,-7-5 8 0,6 2-8 0,2-2-1 15,-3-3-5-15,2-3 5 0,0 0-3 0,1-1-2 16,-1 0 0-16,1-2 1 0,5 4-1 0,0 1 2 16,3 3 0-16,-2 0-5 0,3-1 4 0,1 3 1 15,1 0-1-15,3 0 1 0,-3 4 8 0,7-2 1 16,0 2 4-16,-7 0-3 0,17 4 1 0,-3 1-1 15,2 0 4-15,1 2-3 0,3-1 2 0,-2 1-4 16,1-3 0-16,2 2 4 0,6 1-4 0,-6-3-2 16,0 1-11-16,0-1-17 0,-1-1-28 0,-4-1-42 15,-2 0-36-15,0-1-58 0,-2 0-38 0,-3-1-142 16,2-1-399-16,-3-2 176 0</inkml:trace>
  <inkml:trace contextRef="#ctx0" brushRef="#br0" timeOffset="-103616.921">16294 2842 71 0,'0'0'140'0,"0"-6"-14"0,0 6-16 0,0-6 0 15,4 1-10-15,1 1 1 0,-2-3-9 0,4 1-5 16,1-2-5-16,0 1 2 0,-1-2-1 0,5 1-3 16,-2 2-1-16,0 0-3 0,3-1-4 0,0 0-8 15,-2 2-4-15,1 0-6 0,3 3-2 0,-3-1-12 16,-1 3 2-16,1 0-3 0,-2 2-5 0,1 1 4 15,-2 0-5-15,0 7 3 0,-3-1-8 0,1 3 5 16,-4-2-2-16,-1 9-2 0,-2-2-4 0,-4-1 3 16,1 2-2-16,-5-2-4 0,4 1-1 0,-6-2 2 15,3 2-4-15,-1-2 1 0,-1 0-2 16,1-5 1-16,-2-1-9 0,1 0 4 0,4-1 0 0,-3-1-3 16,2-2 2-16,2 0-2 0,0-1-1 0,0 0 1 15,0 0 0-15,3-2-3 0,1-2 1 0,-4 5-8 16,2-3 5-16,2-2-2 0,0 0 1 0,0 0 1 15,0 0-6-15,0 0 4 0,0 0-6 0,0 0 4 16,0 0 1-16,9-11-7 0,-4 8 3 16,1 0 2-16,2-1-2 0,1 3 2 0,2-1-3 15,1-1 4-15,1 4-5 0,-1-1 3 0,6 2 1 0,-1 3 0 16,2 0-5-16,-5-1 6 0,0 4 0 0,4-1 6 16,-1 3-4-16,-1-1-3 0,-6-1 2 0,2 0-1 15,-3 3 0-15,0-1-1 0,0-1 3 0,-3 1-2 16,-2 0 5-16,-3 2-3 0,0-2 2 15,-3 3-3-15,-3-2 6 0,-7 5-4 0,2-3 1 16,-3 1 3-16,-7 1-1 0,-2 5 2 0,4-11-3 0,-6 5 7 16,6-7 4-16,-10 3 5 0,9-5 7 0,-3 2 5 15,0-2-1-15,3-3 2 0,-1 0-2 0,-3 1 9 16,7-2 4-16,1-1 3 0,5 0-4 16,-3 0 10-16,2 2-8 0,4-2-5 0,-1 0-3 15,8 0-4-15,-10 0-5 0,10 0-9 0,-7-2-5 16,7 2-10-16,-6-1-21 0,6 1-29 0,0 0-51 0,-5-2-65 15,5 2-81-15,0 0-216 0,0 0-494 0,0 0 219 16</inkml:trace>
  <inkml:trace contextRef="#ctx0" brushRef="#br0" timeOffset="-100441.537">16063 4783 40 0,'0'0'114'0,"0"0"-1"0,-5-5 4 16,5 5 0-16,0 0-10 0,0 0 5 0,-1-3-5 16,1 3 0-16,0 0-5 0,0 0-1 0,0-5-4 15,0 5 1-15,-2-4-6 0,2 4-4 0,0 0-5 16,0 0-6-16,3-3-1 0,-3 3-4 0,0 0 0 15,0 0-9-15,2-5 0 0,-2 5-8 0,0 0 0 16,0 0-2-16,0 0 0 0,0 0-5 0,0 0-5 16,0 0 4-16,9 8 8 0,-7 0 7 0,3 6 2 15,1 3-2-15,-1 9-1 0,2 3-3 0,0 2 2 16,1 1-3-16,1 2-2 0,-9 0-2 0,6 0-4 16,-1 2-6-16,2 7-6 0,-2-9 2 0,-4-5-2 15,2 3-2-15,-2-3-5 0,-1 0-1 0,3-5-3 16,-1-3-3-16,-1-3-3 0,-2-1 2 0,2-1-4 15,-1-6 1-15,0 2-4 0,-1-1-3 0,2-5 2 16,-1 1-3-16,0-2-2 0,0 0-6 0,0 0-13 16,0 0-25-16,0-5-29 0,0 0-43 0,0 0-48 15,0 0-48-15,0 0-49 0,0 0-186 0,-19-15-474 16,15 6 210-16</inkml:trace>
  <inkml:trace contextRef="#ctx0" brushRef="#br0" timeOffset="-100023.102">16266 4971 181 0,'0'0'201'0,"0"-7"-12"0,0 7-19 0,-2-2-9 16,2 2-15-16,0 0-12 0,0 0-18 0,0 0-8 15,0 0-11-15,0 0-10 0,0 0-5 0,0 0 1 16,4 12-3-16,-2-7-4 0,-1 7-8 0,4-3 1 16,-5 5-4-16,0 1-1 0,2 1-1 0,-2 2-7 15,2-1 6-15,1 10-6 0,-3-4-4 0,1-1 0 16,2 2-5-16,-4084-4-4 0,8164 0-2 0,-4083-1-2 16,1 5-5-16,2-7-2 0,0 0 0 0,-1-1-8 15,0-3 1-15,1-1 0 0,0-3-4 0,-1-3-2 16,3 3 0-16,-1-3-2 0,0 0-3 0,-3-2 3 15,6 0-3-15,-5 0-2 0,2 0-1 0,4-3 6 16,-2 0-3-16,-6-1-5 0,13-1-4 0,1-1 2 16,-2-2-5-16,4-3 5 0,1-1-4 0,1 3-2 15,-2 0-3-15,4-2 1 0,-1-1 3 0,-1 2-3 16,-1 0-3-16,1 1-15 0,-5-1-25 0,0 0-25 16,-2 2-33-16,2-2-38 0,-1 0 1 0,-3 1-20 0,-2 0-23 15,-2-1-25-15,0 2-127 0,-2-1-361 0,-1 5 159 16</inkml:trace>
  <inkml:trace contextRef="#ctx0" brushRef="#br0" timeOffset="-99679.407">16524 5147 14 0,'-4'-4'199'0,"3"2"1"0,-1-3-10 0,-1 0-6 16,1 2-8-16,0-1-7 0,2 4-11 0,-2-3-10 0,2 3-8 15,0-5-9-15,0 5-12 0,0 0 8 0,0 0-2 16,0 0 0-16,0 0 1 0,0 0-1 16,6 12 0-16,-1-2 1 0,0 2 1 0,-1-3 0 15,3 9 7-15,0 1-3 0,-2 6 4 0,0-5-5 16,3 10-5-16,0-4-20 0,-3 6 9 0,1 0-2 0,-1-3-8 16,2 1-8-16,-1 0-14 0,-2-1-4 15,0 2-8-15,2-5-7 0,-2 0-4 0,1-2-2 16,0-5-4-16,-2 0-6 0,-1-2-9 0,1-1-2 15,-1-3-2-15,2-2-2 0,-1 0-8 0,-2-1-1 16,0-3 0-16,1 0 1 0,-2-2-9 0,1-1-4 0,0 1-14 16,1-1 10-16,-2 0-17 0,0-4-24 15,-2 4-36-15,2-4-54 0,0 0-48 0,-6 3-56 0,6-3-73 16,-9-2-62-16,9 2-240 0,-13-2-654 0,8-1 289 16</inkml:trace>
  <inkml:trace contextRef="#ctx0" brushRef="#br0" timeOffset="-97622.778">15875 7382 91 0,'0'0'98'15,"0"0"-12"-15,0 0 2 0,0 0-9 0,0 0-8 0,-4 3 7 16,4-3-3-16,0 0-3 0,0 0 6 16,0 0 0-16,0 0 2 0,0 0 3 0,0 0-2 0,0 0 6 15,0 0-9-15,0 0-3 0,0 0-4 16,0 0-4-16,0 0-4 0,0 0-5 0,-3-11 0 0,1 8 1 16,2 3-5-16,-4-5-1 0,3-1-5 15,-3 3-1-15,-1-1-7 0,4 0 4 0,-2 0-4 0,-3-1 1 16,3 0-2-16,0 2-3 0,1-1 0 0,-3-3-5 15,1 1 2-15,1-1-6 0,0 2-1 0,-1-4-5 16,3-2-1-16,-1 2-3 0,2 0 0 0,0-3-4 16,2-1 2-16,3 2-5 0,-3 0-3 0,5 0 2 15,-1-1-4-15,1 2 3 0,1 2-2 0,0-1-1 16,1 2 1-16,0 1-4 0,-1 4 1 0,7 1 1 16,-5 1 0-16,3 3 3 0,5 5 1 0,-4 3 3 15,3 3 6-15,-2 8-1 0,2 4 2 0,-6 1 0 16,3 1 0-16,-2 1 0 0,-5 2-2 0,0-5-2 15,-5 4-1-15,-2-1 3 0,-2 2-2 0,-1-1 1 16,-4 0-3-16,-1-4 1 0,-4 0-2 0,-2 2-1 16,0-4 2-16,-1-1-3 0,-3-3-1 0,5-4-1 15,-4 0 0-15,2-4 3 0,-4-2-4 0,4-1 1 16,-2-1-2-16,0-3 3 0,0 1-3 0,4-6 1 16,0 2-2-16,-1-3-2 0,3-3 2 0,-1-3-5 15,2 0-1-15,1-4-2 0,1-5 0 0,2-2 3 16,-2-5-4-16,1 4 5 0,4 0 0 0,3-7-3 15,-1 8 1-15,2-1 1 0,-1 5 0 0,3-1-1 0,3 5 0 16,-2 1 1-16,1 0 3 0,3 3 5 16,-2 3 4-16,6 2-1 0,-2 1 6 0,1 4-2 15,2 2 1-15,3 3-3 0,1 5-2 0,2 0 1 16,-1 4 2-16,-1 4-4 0,2-4-1 0,0 2 1 16,3-1-3-16,-4-1-1 0,-3-3-4 0,1-2-1 0,0 0-13 15,-2-1-23-15,0-2-28 0,-4-5-31 16,2 1-29-16,1-4-36 0,-2-1-31 0,1-3-12 15,-1-2-152-15,-3 0-386 0,2-5 171 0</inkml:trace>
  <inkml:trace contextRef="#ctx0" brushRef="#br0" timeOffset="-97323.962">16227 7325 28 0,'-3'-5'227'0,"3"-2"10"0,0 2 0 0,0 1-4 16,0 0-13-16,0 0-21 0,0 4-18 0,0-5-17 15,0 5-15-15,0-4-13 0,0 4-13 16,3-4-13-16,-3 4-1 0,0 0-6 0,0 0 0 0,5 13-5 16,-4-3-9-16,2 1 2 0,-1 1-3 0,2 6-1 15,-2 2 6-15,5 3 0 0,-1 2-9 0,-1 1-2 16,-1 0-5-16,0 2-8 0,4 1 1 0,-6 3 0 16,2-2-6-16,1 1-5 0,0-1-5 15,-1 0-7-15,1-1-6 0,-4-2-5 0,3-2 2 0,-4 1-6 16,4-7-6-16,-4 0 1 0,4-1-7 0,-3 0-4 15,3-4 0-15,-6-4-3 0,4 3-5 0,-2-4-10 16,0-2-8-16,1 0-15 0,-1-1-20 16,0-2-25-16,0 0-31 0,-1-1-53 0,1-3-61 0,0 0-64 15,-5 1-262-15,5-1-587 0,0 0 260 0</inkml:trace>
  <inkml:trace contextRef="#ctx0" brushRef="#br0" timeOffset="-95590.88">15788 9683 175 0,'0'-6'209'0,"0"2"-3"15,0 4-12-15,0 0-12 0,0-5-14 0,0 5-10 0,1-3-13 16,-1 3-14-16,0 0-16 0,0-5-11 0,0 5-9 15,0 0-13-15,0 0-5 0,0 0-7 16,0 0 2-16,0 0 5 0,6 13 6 0,-4 3 0 16,3 1-1-16,1 8 6 0,-4 1-7 0,6 4-2 0,-6 1-1 15,0 0-2-15,4 2-2 0,0 4-5 0,-3-5-4 16,-1 2-3-16,1-2-7 0,-3 0-7 0,6-2 3 16,-6 1-6-16,3-6-9 0,-2 0 1 15,4-1-5-15,-3-5-5 0,0 0-2 0,-2-2 0 0,0-2-1 16,0-4-8-16,1-1-5 0,-1 0-1 0,0-3-3 15,2-2-24-15,-2-1-20 0,0 2-29 16,-2-2-25-16,2 1-36 0,0-5-40 0,0 0-46 16,0 0-37-16,0 0-194 0,0 0-480 0,0 0 212 0</inkml:trace>
  <inkml:trace contextRef="#ctx0" brushRef="#br0" timeOffset="-95123.146">16247 9801 100 0,'3'-10'209'0,"-1"0"6"0,0-2 1 0,-2 3-2 15,0 3 0-15,-1-3-11 0,0 4-12 0,0 0-11 16,-2-2-14-16,1 5-16 0,-2-1-10 0,-4 2-15 16,8 1-11-16,-16 2-8 0,6 2-6 0,-1 3-10 15,-4-2-13-15,-3 5-1 0,0 0-9 0,5 1-7 16,-1 1-4-16,4 1-8 0,-3 1-2 0,3-6-2 15,1 9-11-15,1-2 2 0,1-1-5 0,-2 3-5 16,8 0 1-16,-1 0-4 0,4 1-7 0,-1-1 1 16,4 0 0-16,4-2-8 0,1-3 2 0,5 1-1 15,-1-1-2-15,4 0-1 0,7 0 1 0,2 0-4 16,-1-3 1-16,4-1-2 0,-2 2 0 0,1-1-3 16,-2 1 5-16,-8-3-1 0,3 0-7 0,-3 0 4 15,-3 1-2-15,1 0 2 0,-2-2 0 0,-4 1 0 0,-2 1 4 16,-1-3-6-16,-1 4-2 0,-2 0-8 0,-4 2 0 15,-2 1-7-15,-3-2-2 0,-6 6-4 0,0-1 3 16,-8 6-3-16,3-9 1 0,-8 3 8 16,1 2-1-16,4-6 0 0,-7 1 2 0,4-3 4 0,2-4 4 15,1 2 8-15,1-5 2 0,2-2 8 0,2 0 3 16,-1-2 2-16,4-6 1 0,1 0 1 16,-1-7 0-16,6-12-1 0,7-3 4 0,7-18-5 15,9-10-2-15,17-19-2 0,8-2 0 0,10-4-14 0,0 3-21 16,10-8-49-16,0-3-85 0,3-7-104 0,-7 7-225 15,-3 6-526-15,-7-2 233 0</inkml:trace>
  <inkml:trace contextRef="#ctx0" brushRef="#br0" timeOffset="-89601.465">4381 3875 50 0,'0'0'87'0,"-4"-4"-8"0,4 4-18 16,-2-4 8-16,2 4 0 0,-2-4-10 16,0 0 1-16,2-2-10 0,0 2 2 0,-4 0 6 15,4-1-4-15,-2 2-1 0,2 3-8 0,-4-12 5 16,2 7 2-16,0 2 4 0,1-1 3 0,-2 1-5 16,2-2 11-16,-2 0-6 0,0 4 7 0,3 1-5 15,-7-4-5-15,3 3-2 0,4 1-1 0,0 0 1 0,-15 5-15 16,8-2 3-16,-4 5-10 0,2-1 2 0,-4 7 2 15,0 1-8-15,-2 7 1 0,-3 2-1 16,-1 2 0-16,1 5 0 0,3 1 3 0,-5 17-3 16,4-5 3-16,2 6-1 0,-3 4-4 0,2-4 5 15,7 10 1-15,-1 23 5 0,8 3 1 0,2-26-5 0,7 22-1 16,6 2 2-16,-9-27-4 0,13 24 0 0,-3-30 0 16,0 1-2-16,5-5 0 0,-1 0-6 15,8-4 3-15,-9-14-6 0,4-1 1 0,0-5-4 16,2-2-3-16,3-1-1 0,3-4-2 0,-2-3 0 15,3-3-1-15,-9-7-10 0,7 1-26 0,-8-4-39 16,-2-3-64-16,1 1-89 0,-10-1-140 0,0 1-388 16,-10 2 172-16</inkml:trace>
  <inkml:trace contextRef="#ctx0" brushRef="#br0" timeOffset="-88681.404">4137 3875 33 0,'-1'-4'91'0,"-1"-1"-18"0,2 5 3 0,0-6-9 15,0 6 1-15,-4-6 2 0,4 2 0 0,0 4 7 16,-4-4-2-16,4 4 0 0,-2-5 1 15,2 5 0-15,-2-3-4 0,2 3-7 0,-6-1-7 16,6 1-3-16,0 0-6 0,-15 6 0 0,8 0-10 16,-5 8-4-16,-6 6-6 0,-1 6 0 0,-8 13 4 15,-1 8 3-15,-4 5 8 0,-6 24 7 0,-2 6 2 0,1-1 7 16,3 11 4-16,5 5 4 0,-1 5 7 0,4 9-10 16,2 5 0-16,1 8 2 0,3 6-5 0,8 4 3 15,4 1-3-15,1 2 0 0,10-3 0 0,2-13 0 16,4-3 3-16,8-8-5 0,4-4 1 0,0-6-2 15,3-9-8-15,3-8-7 0,6-4-2 0,-11-25 1 16,6-2-5-16,2-3-8 0,1-3-1 0,2-7-5 16,0-1-4-16,4 2-5 0,1-5-8 0,-13-13-15 15,8 0-21-15,-5-3-28 0,4 1-44 0,-4-3-58 16,3-3-60-16,-11-2-194 0,-1-2-448 0,-1-3 198 16</inkml:trace>
  <inkml:trace contextRef="#ctx0" brushRef="#br0" timeOffset="-87837.676">4247 4132 109 0,'-1'-5'108'0,"-1"0"7"16,1 1-4-16,0 0-5 0,-4 1-5 16,5-1 5-16,0 4-3 0,-3-5 0 0,3 5-9 0,-5-3-15 15,5 3 1-15,-8-1-8 0,8 1-2 0,-14 9-5 16,4 2-4-16,-9 10-10 0,2 6-3 0,-12 12 0 15,-3 12-3-15,-15 23-3 0,-2 9 9 16,8 5-7-16,-4 7 2 0,-2 11 2 0,0 8-3 16,2 11 1-16,3 5-5 0,0 10 6 0,5 12-9 0,6 6 3 15,3 3-6-15,5 14-9 0,8 4 5 0,2 10-6 16,5 8-8-16,7-5-4 0,6 9 1 0,8 1-2 16,-3-1 2-16,7-12 7 0,6-4-6 0,4-8-1 15,3-12 3-15,6-11-1 0,6-7 0 0,6-11 3 16,1-12-5-16,4-13 1 0,4-9-2 0,6-11-4 15,2-6-11-15,4-17-16 0,4-7-19 0,0-9-22 16,6-8-33-16,-19-20-46 0,27 7-46 16,-31-11-148-16,3-8-360 0,0-2 160 0</inkml:trace>
  <inkml:trace contextRef="#ctx0" brushRef="#br0" timeOffset="-7522.837">15966 1078 13 0,'0'0'42'0,"0"0"4"16,0 0 7-16,0 0-3 0,0 0-8 0,0 0 1 16,0 0 16-16,0 0-1 0,0 0 21 15,0 0-23-15,0 0 8 0,0 0-16 0,7-2 10 0,-7 2-1 16,0 0-5-16,0 0 0 0,0 0 2 15,0 0-15-15,0 0 8 0,0 0 0 0,0 0-7 0,0 0-5 16,0 0-1-16,0 0 1 0,0 0 5 0,0 0-16 16,0 0 14-16,0 0-14 0,0 0-2 0,0 0-2 15,0 0 5-15,0 0-10 0,0 0 5 0,0 0-3 16,0 0-1-16,0 0-5 0,0 0 3 0,0 0-5 16,0 0 9-16,3 14-3 0,0-9-1 15,-2 1 1-15,2 0 5 0,2 4-5 0,-1 0 4 16,-2-1 0-16,-1 0-5 0,4 3 7 0,-2-4-6 15,2 4-3-15,-1-2 0 0,0-2 1 0,1 1 2 16,-1-1-3-16,-2 1 5 0,3-2-8 0,-2-2 5 16,-1 0-2-16,0 2-7 0,0-2 4 0,0-3-3 15,-2-2-3-15,3 8 12 0,1-5-16 0,-4-3 9 16,3 6-8-16,-3-6 8 0,4 4-7 0,-4-4 11 16,3 3-7-16,-3-3 4 0,0 0 11 0,0 0-8 15,0 0 8-15,0 0-1 0,15-12-4 0,-12 7 5 16,2-4-7-16,1-3 10 0,2 3-10 0,1-8 0 15,-2 1 3-15,7 0-4 0,-4-1-1 0,2 0 0 16,4-7-3-16,1 3-6 0,1-1 5 0,-2-2 0 16,1 0-8-16,4 1 7 0,1-1-9 0,0 1 10 15,-1 0 0-15,3-1 2 0,-2 4 2 0,-3-1 32 16,5 1-3-16,-1 3-2 0,-4-2-4 0,-4 8-2 16,0-2 0-16,-3 5-14 0,-12 8 6 15,17-14 0-15,-17 14-4 0,13-7 1 0,-13 7 7 16,0 0-3-16,13-13 4 0,-13 13 7 0,0 0-9 0,0 0 4 15,12-7 1-15,-12 7 0 0,0 0-3 16,0 0 0-16,0 0-3 0,0 0-1 0,0 0 2 16,0 0-12-16,0 0 5 0,0 0 0 0,0 0-9 15,0 0 7-15,0 0 1 0,0 0-17 0,0 0 7 16,0 0 0-16,0 0-1 0,0 0-3 0,0 0-10 16,0 0-17-16,0 0-32 0,0 0-35 0,0 0-53 15,0 0-73-15,0 0-197 0,0 0-445 0,0 0 196 16</inkml:trace>
  <inkml:trace contextRef="#ctx0" brushRef="#br0" timeOffset="-4769.982">17913 951 81 0,'-7'-1'85'0,"7"1"7"15,0 0-10-15,0 0-6 0,0 0 5 0,0 0-10 16,0 0-11-16,0 0-4 0,0 0-3 0,0 0-3 16,0 0-6-16,0 0-1 0,0 0-6 0,0 0 2 15,0 0-5-15,0 0 1 0,0 0 12 0,0 0-7 16,0 0-9-16,0 0 3 0,0 0-2 0,0 0-8 16,0 0 7-16,0 0-2 0,0 0-2 15,0 0-3-15,0 0-2 0,0 0-2 0,0 0 0 16,0 0 2-16,0 0-6 0,0 0 7 0,0 0 0 15,0 0 5-15,11 9-3 0,-8-4 6 0,-2 0-5 16,2 2-2-16,-2 1 0 0,4 2 0 0,-2-3 0 16,-1 4-7-16,2-7-2 0,1 7 7 0,-1-3-8 15,-1 2 4-15,1-1-8 0,-1-3 0 0,1 2 1 16,-2-3 2-16,4 1-5 0,-1 0-3 0,-2-1 6 16,0 0-5-16,2-2-3 0,-2 0 5 0,-1-2-7 15,2 2 5-15,-1-1-2 0,-3-2 0 0,11 0 9 16,-11 0-9-16,14-5 7 0,-4-2 4 0,-2-3-4 15,8-2 6-15,0-1-8 0,2-6 4 0,6-4 32 16,-1-1 2-16,4-1 0 0,8-9-2 0,-9 10-3 16,8-12 1-16,1 4-4 0,-5 4-2 0,6-4 0 15,-11 8-4-15,3-2-2 0,-4 0 0 0,3 0-2 16,-5 5-1-16,1-1 1 0,-1 5 0 0,-9 2 3 16,3 3 2-16,-3-1-1 0,-4 4 6 0,-9 9 0 15,15-17 1-15,-15 17 3 0,15-12 5 0,-15 12 5 16,9-9 1-16,-9 9-3 0,0 0-2 0,0 0-3 15,10-13-5-15,-10 13 1 0,0 0-7 0,0 0-6 16,0 0 2-16,0 0-9 0,13-12-1 0,-13 12-10 16,0 0 6-16,0 0-1 0,0 0-1 15,0 0 4-15,0 0-5 0,0 0-2 0,0 0 1 16,0 0-3-16,0 0 0 0,0 0-2 0,0 0-4 16,0 0-14-16,0 0-34 0,0 0-45 0,0 0-65 15,0 0-68-15,0 0-274 0,0 0-537 0,0 0 238 16</inkml:trace>
  <inkml:trace contextRef="#ctx0" brushRef="#br0" timeOffset="60542.008">7338 5032 31 0,'0'0'111'0,"-5"-3"-9"0,5 3-7 0,-5-2-7 16,5 2-10-16,-4-4-8 0,4 4-9 0,0 0-2 15,-3-3-8-15,3 3-6 0,0 0 1 0,0 0-4 16,-6-2-8-16,6 2-5 0,0 0-1 0,0 0 1 16,0 0-8-16,0 0-3 0,0 0-1 0,0 0 0 15,0 0 3-15,0 0-7 0,0 0-2 0,0 0 5 16,0 0 0-16,0 0-2 0,0 0-5 0,0 0-4 15,0 0 7-15,0 0-5 0,0 0 0 0,0 0-3 16,0 0 2-16,0 0-3 0,0 0 1 0,0 0-4 16,0 0 6-16,0 0-4 0,0 0-2 0,-4-1 5 15,4 1 4-15,0 0-8 0,0 0 4 0,0 0-8 16,0 0-1-16,0 0 5 0,0 0-1 0,0 0 0 16,0 0 4-16,0 0 3 0,0 0-5 0,0 0-1 15,0 0-1-15,0 0 0 0,0 0-1 0,0 0 3 16,0 0-3-16,0 0 1 0,0 0 0 0,0 0 6 15,0 0-12-15,0 0 9 0,0 0 0 0,0 0 3 16,0 0-9-16,0 0 0 0,0 0-5 0,0 0-12 16,0 0-18-16,0 0-36 0,0 0-114 0,0 0-201 15,0 0 89-15</inkml:trace>
  <inkml:trace contextRef="#ctx0" brushRef="#br0" timeOffset="62266.412">7301 4957 84 0,'0'0'174'0,"0"0"-6"0,-7-3-9 15,7 3-18-15,0 0-12 0,-6-1-17 0,6 1-9 16,0 0-8-16,0 9-6 0,4 3-2 0,0 14-4 16,1 3-6-16,-1 6-2 0,0 15-9 0,6 3-1 0,-3 0-7 15,-1 1-5-15,3-3-2 0,-1-1 0 0,-1-1-6 16,-4-14-1-16,0 2-5 0,4-5-2 0,-2-1-6 15,0-4 0-15,-1-1-1 0,-2-9-1 0,-1-4-7 16,1-3-7-16,4-1-2 0,-6-2 2 0,0-2-4 16,0 0-2-16,2-2 1 0,-2-3 0 15,0 0-3-15,0 0 0 0,2-20-4 0,-1 3-2 0,1-1 2 16,-2-1-3-16,6-9-1 0,-6 8-2 16,0 3 3-16,0 3-3 0,2-1 4 0,1 3-5 0,2 4-2 15,-1-1 6-15,1 4-2 0,-2 2-3 0,3 1 2 16,4-2 1-16,-2 4 1 0,5 2 2 0,-2 2-1 15,1-1 2-15,3 4-1 0,2 0 2 0,-1-1-6 16,-4 2 4-16,4-1-1 0,-5-2 1 0,0 1-2 16,2-1 1-16,-3-2-2 0,2 1-1 0,-1-5-2 15,-2 1 0-15,-1 0-5 0,2-3-2 0,-1 0-2 16,-4-4-6-16,4 0-7 0,-5-3 0 0,0 0-4 16,-2-2-3-16,1-2-4 0,-3-3 0 0,0-3-5 15,-3 1 3-15,1-5-3 0,-5 0 9 0,1 4 3 16,-3-2 5-16,0 3 2 0,5 7 5 0,-2 0-8 15,2 2 10-15,0 3 4 0,2 0 2 0,-1 4 3 16,3-4 1-16,-3 2 2 0,3 3 3 0,0 2-2 16,0 0 0-16,0 0 9 0,0 0-5 0,0 0 2 15,16 9-1-15,-10-5 2 0,3 0-4 0,0 0 3 16,1 2-3-16,-1-2 6 0,3-1-3 0,-1-2-4 16,2 0 5-16,-2-3-3 0,4-1-5 0,-4-2 4 15,6-4 0-15,-3-3-3 0,0-4-7 0,1 1-1 16,0-7-10-16,-3 0-1 0,2-5-8 0,-5 4-3 15,-4-5 6-15,-1-1-4 0,-3 0 4 0,2-1 1 16,-7 0-1-16,-1-2 8 0,-4 3 3 0,-4 2 1 16,2-2 3-16,-2 7 6 0,-1-1 19 0,3 11 22 15,0-2 18-15,3 6 12 0,2 1 4 0,-2 2-5 16,1 2-5-16,2 3-1 0,1 6-6 0,1 5-4 16,2 9 0-16,-2 11-5 0,5 5 2 0,-1 13-6 15,0-1-3-15,4 3 0 0,-1-2-4 0,4-2-1 16,-2 0-4-16,-1-9-3 0,3 8-2 0,-3-13 4 15,3 2-6-15,-3-5-2 0,2-1 1 0,-1-3-5 16,0-8-1-16,-2-3-2 0,0-2-1 0,-2-1 3 16,2-3-1-16,1-1-9 0,-5-1-1 0,4-3 0 15,-4 0-2-15,3-2 2 0,-3-2 2 0,0 0-1 16,0 0-3-16,3-17-1 0,-3 1 3 0,0-4-4 16,0 2 0-16,3 0 0 0,-3 1 0 0,0-1-1 15,2 7-3-15,2 0 4 0,1 4-5 0,-1-1 2 16,0 2 0-16,1 3 1 0,4 3 0 0,0 3 5 15,0 3 0-15,5 0 1 0,-1 3 0 0,0 3-1 16,1 4-3-16,5 1 15 0,-5-3-11 0,-1 0 0 16,1 2 0-16,-3-3 1 0,3 1 0 0,-4-1-1 0,2-4-2 15,-2-1-2-15,-2 1-3 0,1-6 1 16,1 2-4-16,-5-5 1 0,0 0-1 0,3-2-5 16,-3-2-4-16,3-5-5 0,2-4 0 0,-6 1-4 15,0-5 2-15,0 0-12 0,-2-4 0 0,0-2 1 16,-2-4 7-16,-2 8 1 0,1 1 5 0,0 1 1 15,-2 4 3-15,3 2 3 0,0 1-2 0,-1 5 8 16,-1 0-3-16,4 1 1 0,-2 4 7 0,0 0 10 16,0 0 7-16,0 0 2 0,6 21 2 0,-2-7 0 15,1 2-1-15,-1 3-2 0,1-3 0 0,0 2-2 16,0-4-1-16,3 3-1 0,-2 0-1 0,1-5 2 16,-1-3 1-16,3 2-7 0,-3-4 0 0,1 2-3 15,-2-6-2-15,-1 1-1 0,3-3 2 0,-3-1 0 16,-4 0 0-16,14-7 0 0,-9-3-1 0,4-4 1 15,0 0-2-15,-4-11 2 0,2-1-1 0,-2 1-10 16,0-5-2-16,-4 1 1 0,-1-3 1 0,0-2-4 0,-4 1 6 16,-3-1-1-16,3-2-1 0,-4 2 2 0,3 2 1 15,-5 2-2-15,4 2 1 0,-1 10 3 16,1 1 4-16,2 5 14 0,1 3 17 0,0 1 2 16,1 0-4-16,0 4 1 0,0 4-4 0,2 0 0 15,-1 12 4-15,4 2 0 0,-3 12 5 0,4-1-2 0,-1 7 8 16,0 2-8-16,3-1-3 0,1 16 3 15,-1-14-2-15,-1-4-2 0,5 4-1 0,-3-2-4 16,2 1-4-16,2-4 2 0,-2-3-2 0,3-2-4 16,-5-7 0-16,4-2 0 0,0 0-3 0,2-2-2 0,-2-4-2 15,-2 0-3-15,3-6 1 0,-2 1-1 0,0-4 0 16,-1-1 1-16,-1-1-5 0,0-6 2 0,2 0-4 16,1-6 0-16,-2-2 4 0,0-2-13 0,-3-1-1 15,0-6-8-15,-4-1-1 0,-2 6 3 16,0 0 2-16,0-1 2 0,0 3 3 0,-4 5 1 0,0 0-2 15,3 0 7-15,-2 5-3 0,2-1 6 0,1 4 3 16,-1-3-3-16,-3 4 0 0,4 3 1 0,0 0 1 16,0 0 6-16,0 0 0 0,4 17-1 15,-3-7 3-15,3 6-1 0,0-1-4 0,2 2 4 16,2-1-2-16,-3 1 0 0,4 1 0 0,3-1-4 0,-1-3 0 16,-2-1 2-16,3-3-3 0,-2-1 3 0,0-3-2 15,0 2-3-15,1-5 3 0,1 2-4 0,-1-5 0 16,0 0-3-16,-2-4-16 0,1-2-26 15,-2-4-35-15,-1-7-39 0,-1 3-39 0,0-1-30 0,-9-2-114 16,0-2-330-16,-4 0 146 0</inkml:trace>
  <inkml:trace contextRef="#ctx0" brushRef="#br0" timeOffset="62453.628">8082 5100 10 0,'-8'3'184'0,"3"-2"-15"0,-2-1-17 0,6 3-20 16,1-3-11-16,0 0-15 0,0 0-9 0,0 0-6 16,0 0-14-16,13-12-9 0,-2 5-3 15,5-6-8-15,-1 1-8 0,7-5-6 0,-3 0-5 0,1 1-16 16,-1-2-41-16,-3-2-47 0,-3 6-50 0,-6-1-98 16,0 1-231-16,-5 3 103 0</inkml:trace>
  <inkml:trace contextRef="#ctx0" brushRef="#br0" timeOffset="62618.112">7956 5009 23 0,'0'0'214'0,"-5"5"-24"0,5-5-21 0,0 0-23 15,0 3-10-15,0-3-48 0,8 6-44 0,-2-5-52 16,0 2-56-16,4 1-93 0,-1-1-169 0,0-3 75 15</inkml:trace>
  <inkml:trace contextRef="#ctx0" brushRef="#br0" timeOffset="63056.984">8910 5124 24 0,'-3'-13'111'16,"-1"2"7"-16,0 1-6 0,-2-1-1 0,2 1 5 16,0 4 1-16,-1-3 19 0,0 4 4 0,3 0-10 15,-2 2-1-15,-1 1-13 0,5 2-12 0,-10 5-6 16,3 3-10-16,1 1 0 0,-4 5-4 16,-3 8-3-16,6-3 1 0,-1 6-4 0,4 1-8 0,1-8 5 15,2 11-6-15,1-5-7 0,1 2-6 0,2-5-4 16,1-2-7-16,2-1-2 0,-1-1-5 0,3-3-7 15,3 1 0-15,-1-3-5 0,2-1-1 16,4-4-3-16,-5-3-5 0,0-2 2 0,3-3-6 0,4-3-1 16,1-3-3-16,3-3-7 0,1-4-31 0,-1-5-43 15,-7-1-58-15,4-5-61 0,-4 0-202 0,-3 0-426 16,-3 8 188-16</inkml:trace>
  <inkml:trace contextRef="#ctx0" brushRef="#br0" timeOffset="67145.965">7605 822 25 0,'0'0'41'0,"0"0"-1"0,0 0 0 16,0 0-6-16,0 0 5 0,0 0-2 0,0 0 5 15,0 0-8-15,0 0-3 0,0 0 2 0,0 0-5 16,0 0 7-16,0 0-15 0,0 0-1 0,0 0 3 16,0 0-4-16,0 0 6 0,0 0-4 0,0 0 1 15,0 0 0-15,0 0-3 0,0 0-4 0,0 0-6 16,0 0 11-16,0 0-5 0,0 0-5 0,0 0 5 16,0 0-10-16,0 0 3 0,0 0-5 0,0 0-1 15,0 0 4-15,0 0 6 0,0 0 2 0,0 0-2 16,0 0 9-16,0 0-14 0,0 0 27 0,23 26-21 15,-18-17 5-15,0-3-1 0,3 1-5 0,-4 1 5 16,6 1 1-16,-5-2-2 0,-1 1-4 0,5 1 9 16,-4-2 5-16,0-2-12 0,-1 2 3 15,0-2-10-15,0 0 4 0,0-2-1 0,-4-3-1 0,6 4 4 16,-2 0-9-16,-4-4 2 0,5 1-8 0,-5-1 13 16,4 5-11-16,-4-5 6 0,0 0-1 15,3 4 4-15,-3-4-5 0,0 0 3 0,0 0 2 16,0 0-7-16,0 0 12 0,0 0-3 0,13-9-1 15,-6 7 5-15,-2-8-3 0,1 3-11 0,-6 7 7 0,13-24-8 16,-2 10 1-16,1-1 8 0,3-7-5 16,-3 7 1-16,4-9-4 0,-2 2 2 0,4 1 2 15,-1-2 1-15,1 2 1 0,-4 1 5 0,5-2-6 16,-2 1 6-16,1 3 0 0,-1 0 30 0,-3 2 0 16,0 2-7-16,-1 3 2 0,-1-3-17 0,3 2 5 15,-5 4 1-15,-10 8-10 0,18-14 7 0,-18 14-5 16,12-9-4-16,-12 9 8 0,0 0 0 0,14-11 11 15,-14 11 4-15,0 0 5 0,0 0 0 0,0 0 1 16,10-13-3-16,-10 13 1 0,0 0-2 0,0 0 0 16,0 0-2-16,0 0 0 0,0 0-3 0,0 0-2 15,0 0 2-15,0 0-3 0,0 0-1 0,0 0 0 16,0 0-4-16,0 0 7 0,0 0-1 0,0 0-5 16,0 0 6-16,0 0 1 0,0 0-1 15,0 0 1-15,0 0-3 0,0 0 2 0,0 0-5 0,0 0-5 16,0 0 0-16,0 0-5 0,0 0-1 0,0 0-10 15,0 0-31-15,0 0-45 0,0 0-49 0,0 0-71 16,0 0-176-16,0 0-396 0,0 0 175 16</inkml:trace>
  <inkml:trace contextRef="#ctx0" brushRef="#br0" timeOffset="71190.655">10025 473 1 0,'0'0'3'0,"0"0"-2"16,0 0-1-16,0 0 5 0,0 0-2 0,0 0 1 16,0 0 1-16,0 0-1 0,0 0 4 0,0 0-3 15,0 0 3-15,0 0-1 0,0 0 2 0,0 0-2 16,0 0-2-16,0 0 5 0,0 0-5 0,0 0 3 16,0 0-2-16,0 0-5 0,0 0 1 0,0 0 0 15,0 0 2-15,0 0 2 0,0 0-4 0,0 0 0 16,0 0 0-16,0 0 3 0,0 0-2 0,0 0 2 15,0 0-1-15,0 0 3 0,0 0-2 0,0 0-2 16,0 0-1-16,0 0 4 0,0 0 9 16,0 0-9-16,0 0-4 0,0 0 0 0,0 0 2 15,0 0 1-15,0 0-3 0,0 0 5 0,0 0-1 16,0 0-5-16,0 0 4 0,0 0 0 0,0 0-5 16,0 0-3-16,0 0 3 0,0 0 8 0,0 0-9 15,0 0 0-15,0 0 2 0,0 0-2 0,0 0 2 16,0 0-2-16,0 0 1 0,0 0-1 0,0 0 1 15,0 0 3-15,0 0 1 0,0 0-1 0,0 0 7 16,0 0-5-16,0 0 4 0,0 0 2 0,0 0-2 16,0 0-1-16,0 0 5 0,0 0 0 0,37 21-5 15,-37-21 4-15,0 0-4 0,16 12 1 0,-16-12 1 16,11 11-6-16,-11-11 1 0,12 9 1 0,-12-9-3 16,14 10 9-16,-14-10-7 0,0 0 0 15,15 12-5-15,-15-12 1 0,0 0 0 0,18 12 4 16,-18-12 2-16,0 0-5 0,0 0 7 0,14 7-3 15,-14-7-2-15,0 0-4 0,0 0 2 0,0 0 5 0,15 10-4 16,-15-10 0-16,0 0-4 0,0 0-3 16,0 0 5-16,0 0-2 0,0 0-1 0,0 0 5 15,0 0-7-15,0 0 8 0,0 0-2 0,0 0 5 16,0 0-8-16,0 0 3 0,0 0 3 0,0 0-1 16,35-28-2-16,-29 20-2 0,-6 8 1 0,15-18 0 15,-6 9-1-15,3-6-22 0,-2 4 4 0,3-4 9 16,-3 1-3-16,4 1 1 0,-2-1 3 0,2 0 4 15,1 0-1-15,0 1 2 0,-2-2 6 0,1 1 1 16,-1 4 7-16,0-4-10 0,-3 2 4 0,0 0 2 16,-10 12-4-16,18-14 8 0,-18 14-5 0,18-15 8 15,-18 15-6-15,12-12 7 0,-12 12-5 0,11-8 5 16,-11 8 2-16,0 0 3 0,0 0 2 16,9-13 7-16,-9 13-1 0,0 0 0 0,0 0 5 15,0 0-5-15,0 0 1 0,0 0 0 0,14-9 1 16,-14 9-5-16,0 0-8 0,0 0 8 0,0 0 2 15,0 0-3-15,0 0-3 0,0 0-2 0,0 0-8 16,0 0-3-16,0 0 9 0,0 0-2 0,0 0 1 16,0 0-8-16,0 0 2 0,0 0-9 0,0 0 6 15,0 0-23-15,0 0-17 0,0 0-20 0,0 0-20 16,0 0-71-16,0 0-155 0,0 0 68 0</inkml:trace>
  <inkml:trace contextRef="#ctx0" brushRef="#br0" timeOffset="73647.898">12407 444 54 0,'0'0'50'0,"0"0"0"16,0 0-4-16,0 0 0 0,0 0-12 0,0 0 1 16,0 0-5-16,0 0-9 0,0 0 10 0,0 0-5 15,0 0 4-15,0 0-10 0,0 0-3 0,0 0 11 16,0 0-17-16,0 0-4 0,0 0 3 0,0 0-4 15,0 0 1-15,0 0 3 0,0 0-9 16,0 0 3-16,0 0 1 0,0 0 1 0,0 0 2 16,0 0-7-16,0 0 0 0,22 36 3 0,-22-36-5 15,0 0 8-15,10 14 2 0,-10-14 4 0,9 12-15 16,-9-12 0-16,0 0 2 0,9 16 2 0,-9-16-1 16,0 0-2-16,10 14 4 0,-10-14 0 0,0 0-4 15,12 12 1-15,-12-12 0 0,0 0 1 0,0 0 1 16,0 0-1-16,14 10-5 0,-14-10 7 0,0 0 0 15,0 0-3-15,0 0 5 0,0 0 1 0,13 9-4 16,-13-9-4-16,0 0 2 0,0 0 7 16,0 0-9-16,0 0 5 0,0 0-2 0,0 0 1 15,0 0 1-15,0 0 0 0,0 0-5 0,0 0 3 16,0 0-4-16,40-19-1 0,-40 19 1 0,16-11 8 16,-16 11-1-16,16-16-3 0,-7 5-6 0,7-1 2 15,-1-2 12-15,4-4 3 0,0 0-15 0,-2 3 6 16,2-3 4-16,-1-2-2 0,1 3-3 0,-1-2 4 15,4 0-3-15,-3 1 11 0,-4 5-4 0,-1-2-1 16,3 3 0-16,-2-1 5 0,2 2-3 0,-2 1 8 16,-2-2-10-16,2 2 3 0,-15 10-1 0,21-16 2 15,-10 8 1-15,-11 8 6 0,16-9-9 0,-16 9 5 16,0 0 8-16,16-8 10 0,-16 8 1 0,0 0 3 16,0 0 3-16,0 0 6 0,12-12 0 0,-12 12-2 15,0 0 1-15,0 0-5 0,0 0-9 16,0 0-2-16,0 0 3 0,0 0-7 0,0 0-6 15,0 0-8-15,0 0-30 0,0 0-30 0,0 0-37 16,0 0-35-16,0 0-76 0,0 0-211 0,0 0 94 16</inkml:trace>
  <inkml:trace contextRef="#ctx0" brushRef="#br0" timeOffset="78820.022">14255 708 26 0,'0'0'45'0,"0"0"-12"0,0 0 5 0,0 0-4 16,0 0 4-16,0 0 2 0,0 0 1 0,0 0 3 15,0 0-6-15,0 0-7 0,0 0 3 0,0 0-3 16,0 0-3-16,0 0-3 0,0 0 0 0,0 0-5 15,0 0 1-15,0 0-8 0,0 0-4 0,0 0 7 16,0 0-5-16,0 0 2 0,0 0-3 0,0 0 1 16,0 0-9-16,0 0 10 0,0 0-3 0,0 0-6 15,0 0-2-15,0 0 3 0,0 0 6 0,0 0-10 16,0 0 3-16,0 0 7 0,0 0-8 0,34 25 3 16,-34-25-4-16,0 0-2 0,16 9-2 0,-16-9 7 15,0 0-7-15,15 9 9 0,-15-9-3 0,0 0 0 16,20 8-6-16,-20-8 11 0,0 0-2 0,16 10-6 15,-16-10 2-15,0 0-4 0,0 0 2 16,24 4 11-16,-24-4-5 0,0 0-6 0,0 0-4 16,22 5 10-16,-22-5-7 0,0 0 2 0,0 0-7 15,0 0 8-15,23 5-1 0,-23-5-3 0,0 0 14 16,0 0-8-16,0 0-5 0,0 0-2 0,0 0 4 16,0 0-5-16,0 0 3 0,29-16 3 0,-29 16-3 15,0 0 6-15,13-15-4 0,-13 15-6 0,15-17 1 16,-10 9 4-16,7-4-1 0,-12 12 5 0,18-22-7 15,-5 7 29-15,-1 3-21 0,1 1 5 0,-1-4-3 16,0 1 40-16,1 0-7 0,2-1 7 0,1 1-5 16,-1-4-6-16,1 2 8 0,-2 4-13 0,1-2-3 15,-1 0 7-15,-1 0-3 0,-2 3-2 0,2-2 1 16,-3 3-41-16,4 0 1 0,-14 10 11 0,20-21-2 16,-10 13 2-16,-10 8-3 0,15-16 4 15,-15 16 3-15,15-13 2 0,-15 13-3 0,9-12 7 16,-9 12 2-16,0 0-3 0,13-12-6 0,-13 12 6 15,0 0 5-15,0 0 6 0,0 0-3 0,9-13 4 16,-9 13 3-16,0 0 2 0,0 0 1 0,0 0-4 16,0 0-5-16,0 0 1 0,0 0-6 0,0 0 2 15,0 0-6-15,0 0-17 0,0 0-31 0,0 0-41 16,0 0-40-16,0 0-109 0,0 0-246 0,0 0 110 16</inkml:trace>
  <inkml:trace contextRef="#ctx0" brushRef="#br0" timeOffset="83987.261">2233 12731 51 0,'0'0'64'0,"0"0"1"0,0 5-3 0,0-5 3 16,1 2 0-16,-1-2-4 0,0 0 10 0,0 0-9 0,0 0 11 16,0 0-5-16,4 3 4 0,-4-3 11 0,0 0-4 15,0 0-1-15,0 0 1 0,0 0 4 16,0 0-6-16,0 0 2 0,0 0-9 0,0 0 1 15,4-9-4-15,-4 5-2 0,1-4-6 0,2 0 4 0,-1-4-8 16,1 1-3-16,-2-1-6 0,2 0 1 0,-1-4-5 16,0-2 0-16,-2 8-4 0,0-6-2 15,-2 2-2-15,1 2-2 0,-3-1 5 0,-2-1-6 16,2 4 2-16,-1 0 3 0,-3 0-3 0,0 2 2 0,-2 2-6 16,1 2 1-16,-1-2-6 0,-3 6-2 0,1 1 0 15,-5 5-7-15,-2 2-3 0,-3 6-2 0,-1 2 0 16,-1 2-4-16,6 1 18 0,-1 0-5 0,2 4-2 15,-1-3-3-15,8-3 0 0,1 1-2 16,4-1-4-16,-1 3 0 0,3-3-2 0,0 7-3 0,5-4 0 16,0-2 0-16,6 10-1 0,2-10-2 0,2 7 1 15,3-5 0-15,3 0-3 0,2 2 0 0,6-1 2 16,-3-3-6-16,3-3 5 0,0 2 2 0,1-2-1 16,-1-1-2-16,-2 1-2 0,-1-2 1 15,-4-2-1-15,-6 0-4 0,4-3-3 0,-6 5-4 0,-1-5 3 16,-5 0 3-16,0 2 2 0,-2-3 6 0,-2 6-5 15,-3-4 5-15,0 0-4 0,-3 2 0 0,-2-2 2 16,-2 0 3-16,-1-1 4 0,-7 2-1 0,2-2 4 16,-2 1 7-16,-1-4 1 0,-4-1 0 0,-4 4 1 15,-3-5-3-15,3 1 2 0,-4-3-1 0,1-1-2 16,6-1-2-16,-3-5-1 0,5 5-1 16,-1-2 1-16,5 1-7 0,-3-1-9 0,4 2-14 0,5 0-24 15,3-2-37-15,1 2-51 0,1-2-40 16,3 0-39-16,-2 1-133 0,5 2-372 0,5-7 166 0</inkml:trace>
  <inkml:trace contextRef="#ctx0" brushRef="#br0" timeOffset="84297.637">2446 12874 161 0,'0'-4'180'16,"0"4"-13"-16,3-4-13 0,-3 4-15 0,0 0-16 15,0 0-10-15,0 0-12 0,0 0 3 0,0 0 9 16,0 0 9-16,5 17 0 0,-2-4-7 0,-2 3-7 16,0 4-5-16,3-1-9 0,1 10-3 0,-1-12-11 15,0 2-6-15,0 2-7 0,0-3-7 0,3 2-4 16,-1-3-6-16,1 2-8 0,2-2-4 0,-2-2-5 15,3-3-5-15,0 0-3 0,0-3-3 0,0-2-7 16,0 0-9-16,4-4-26 0,-2 0-30 0,2-3-37 16,-3-3-43-16,2-1-31 0,3-6-39 0,-5 3-143 15,-2-6-373-15,0-2 165 0</inkml:trace>
  <inkml:trace contextRef="#ctx0" brushRef="#br0" timeOffset="84476.082">2540 12808 58 0,'0'0'219'0,"0"0"-20"16,0-7-26-16,0 7-16 0,0 0-21 0,0 0-14 16,0 0-25-16,0 0-48 0,0 0-41 0,0 0-41 15,14 7-46-15,-10-4-106 0,-2 4-199 0,2-2 88 16</inkml:trace>
  <inkml:trace contextRef="#ctx0" brushRef="#br0" timeOffset="84984.149">2707 13009 79 0,'3'7'216'15,"-2"5"-8"-15,-1-1-8 0,0 5-14 0,5 1-12 16,-2-2-21-16,1 2-12 0,-2-3-15 0,1 3-12 15,-2 0-11-15,2-5-11 0,0 2-9 0,-2-3-7 16,2-2-10-16,-1 1-6 0,0-2-9 0,-1-2-3 16,2 0-6-16,-2 0-8 0,-1-3-3 0,3 2-5 15,-3-4 2-15,0-1-8 0,0 0-1 0,0 0 6 16,9-10-10-16,-5-2-1 0,2-4-1 0,-2 1-4 16,2-4 2-16,-1-5-1 0,-1 7-2 0,3-2-2 15,0 2 1-15,1 2 5 0,-3 3-7 0,0 3-2 16,1 0 3-16,-5 3-6 0,3 2 0 0,1 1 3 15,-1-1-3-15,1 1 4 0,0 3-2 0,-5 0 2 16,13 4 0-16,-6 0 1 0,-1 2-1 0,-2 0 0 16,7 0-1-16,-3 2-3 0,0 1 7 0,-2-3-5 15,2 0 6-15,-2 2-9 0,1-1 2 0,-4-5-1 16,0 5 5-16,2-4-7 0,-1 0 0 0,-2-1-1 16,1 0 2-16,-3-2-1 0,0 0 1 0,9-7-1 15,-5-3-6-15,-3 1-10 0,4-3-10 0,1-2 0 16,-4-2 2-16,0 4-1 0,0 2 6 0,0-1 3 15,0 5-3-15,-1 0 5 0,0-1 0 0,2 6 3 16,1-2 2-16,-2 2 6 0,-2 1-1 0,10 7 12 16,-2 2 7-16,0-2 7 0,-3 3 0 0,7 5-3 15,-1-1 2-15,-1 3-3 0,1-2-2 0,1-1 11 16,-1 1-15-16,2-1-2 0,-4-6 0 0,3-1-1 16,3-4-1-16,-6 4-4 0,5-6-2 0,-6-1-19 15,6-6-44-15,-4 3-44 0,8-11-54 0,-3-1-197 16,0 1-386-16,2-7 171 0</inkml:trace>
  <inkml:trace contextRef="#ctx0" brushRef="#br0" timeOffset="85505.605">3260 12557 28 0,'-1'-7'203'0,"-1"4"-14"16,0 0-21-16,2 3-12 0,0 0-9 0,0 0 1 15,2 18-4-15,1 1-4 0,3 10 0 0,-1 5 3 16,2 15-7-16,0-1-6 0,3 3-5 0,-2 4-5 16,3 3-5-16,7 30-9 0,-4-6-10 0,3-1-6 15,-6-25-4-15,5 29-6 0,-6-28-8 0,0 1-4 16,0 24-8-16,-2-30-6 0,-2 2 9 0,2-3-17 16,-2-1-7-16,-2 0-2 0,1-2-13 0,-1-1-13 15,-2-15-16-15,-1 1-21 0,1-5-5 0,-2-1-27 0,0-2-22 16,1-8-26-16,-2-1-44 0,1-6-30 15,-2-2-38-15,-1-3-167 0,-1-2-418 0,0-3 185 16</inkml:trace>
  <inkml:trace contextRef="#ctx0" brushRef="#br0" timeOffset="86042.62">3355 13026 33 0,'12'-4'127'0,"1"-1"-12"0,0 4-13 0,0-1-12 16,0 3-13-16,5 1-2 0,-2 1-10 15,-2 3-2-15,3 1-10 0,-2 3 1 0,-2 2-5 16,-4 3 11-16,0-1 0 0,-5 1-14 0,1-1-2 16,-5 3 1-16,-3 1-1 0,1-2 4 0,-2 2-2 15,-5-2 6-15,0 1 1 0,0 0 7 0,-5-3-9 16,4 0-4-16,-3-2 0 0,2-4 0 0,2 0-4 0,-3-2-5 15,1-2-1-15,2 0-5 0,2-2-4 16,0-1-6-16,7-1-3 0,-10-5-5 0,4 2 0 16,4-4-3-16,0-3 1 0,4-4-7 0,2-2 4 0,1-2-6 15,7-10 5-15,-1 2-2 0,3-4-2 16,4 3 0-16,2-3 0 0,-2 0-1 0,14-8 4 0,-12 8-2 16,5-2-1-16,7-7-3 0,-13 13 1 15,5-4-1-15,-3 4 3 0,-3-1-1 0,-2 3-1 16,-7 7 1-16,1 3 0 0,-3 2 0 0,-5 2 1 0,2 0 6 15,-4 4-3-15,0 0 2 0,-3 1 3 0,3 0 14 16,0 5 9-16,-9-2 4 0,9 2 2 0,-11 7 6 16,1-1 2-16,1 5-1 0,-4 0 6 15,2 3 2-15,-1 3-3 0,1 8 1 0,3 3-1 0,-1-1-5 16,0 3 0-16,4-3-5 0,1 2-2 0,4 1 2 16,0-2-8-16,3 0 0 0,-2-2-3 0,4-7 0 15,-1 7-1-15,2-8-4 0,1-1-4 0,0-1 0 16,0-4-4-16,2-4-1 0,1 1-1 0,-1-4-4 15,2 0 3-15,2-2-6 0,1-4-1 0,4-1-3 16,2-6-1-16,7-4-5 0,-1-2-44 0,-3-3-49 16,0-3-68-16,0-1-61 0,-3 2-221 0,0-5-481 15,-1 4 213-15</inkml:trace>
  <inkml:trace contextRef="#ctx0" brushRef="#br0" timeOffset="86985.211">4247 12565 28 0,'-3'-3'239'0,"2"0"-18"0,-1-1-23 15,2 4-21-15,0 0-14 0,0 0-4 0,0 17-2 0,2 7-1 16,2 5-7-16,1 5-9 0,-1 0-5 0,4 1-4 16,2 12-5-16,-4-13-8 0,0 2-8 15,3-2-8-15,-2-1-7 0,3-2-12 0,-4 3-5 16,2-2-9-16,-1-4-6 0,-3-2-9 0,4 2 0 0,-4-5-6 16,-1-7-3-16,1-3-7 0,-3-2-5 0,1-1-1 15,0-3-2-15,-1-2-4 0,0 0-4 0,1 0-1 16,0 0-1-16,-2-3-4 0,0-2 1 0,0 0-7 15,0 0 0-15,-5-20-4 0,0 3 2 0,1-9-1 16,-1-3-1-16,0-1-3 0,-2-5 0 0,0-11-6 16,-4-1 3-16,3 2 2 0,0 11-1 0,3 0-4 15,-2-4 4-15,2 5-1 0,0 3 2 0,1 1-1 16,3 12-1-16,-1 2-2 0,-1 3 0 0,3 5-1 16,0 0 8-16,0 2-6 0,3-1 1 0,-3 6-2 15,7 2 2-15,-1 4-3 0,3 1 2 0,2 8 1 16,1 2 3-16,3 5 3 0,-2 2-6 0,0 0 0 15,1 0 0-15,-1 0 11 0,0 2-8 0,-2-3-5 16,0-4 1-16,-2-4 2 0,-2 2 1 0,1-2 0 16,-3-1-2-16,2-5 1 0,-4 1-3 0,1-3 2 15,0 2-1-15,-2-4 0 0,1 1-1 0,-3-2 2 16,4-2-3-16,-3 1 1 0,-1-3-2 16,0 2-2-16,0-2-5 0,0 0-11 0,0 0-2 0,-5-11-3 15,2 1-3-15,0 0 1 0,-5-2 1 0,-1-5-3 16,3 3 6-16,-3-3 1 0,0-2 2 0,0 3 1 15,-3 2 4-15,2-1-1 0,1 2 4 0,1 3 10 16,1 0 5-16,1 3 8 0,-2-1 1 0,5 4 5 16,-2 1 1-16,2-2 2 0,2 1-5 0,-4 1-4 15,5 3-3-15,-3-5 0 0,1 4-2 0,2 1 0 16,0 0 1-16,0 0-1 0,0 0-1 0,0 0 1 16,0 0-6-16,11 12 4 0,-4-6 2 0,2-1-3 15,0 7-1-15,5-1 4 0,-4 0-3 0,5 4-3 16,1-2 4-16,-1 0 3 0,3 5-5 0,-4-4 2 15,3-2 3-15,-1 1-3 0,0 3-3 0,-2-2-1 16,0-2 3-16,0 1-1 0,0 0-1 0,1 0-3 16,-6-5 7-16,0 0-5 0,-1 0 0 0,1 0 3 15,0-4-6-15,-3 1 4 0,2-3-1 0,-3 3 0 16,0-2-2-16,0-1-1 0,-1-2-10 0,-4 0-10 16,9-4-17-16,-3-1-20 0,-2 0-30 0,5-1-26 15,-2-3-18-15,0 1-27 0,-2-1-23 0,3-1-27 16,-2 1-143-16,2 3-383 0,-1-2 169 0</inkml:trace>
  <inkml:trace contextRef="#ctx0" brushRef="#br0" timeOffset="87239.901">4924 12985 14 0,'0'0'129'0,"0"0"-13"0,0 0-10 0,0 0-10 15,0 0-12-15,0 0-7 0,0 0-4 0,0 0-6 0,0 0 7 16,0 0 5-16,0 0-6 0,0 0-1 16,0 0 2-16,0 0-10 0,-15-7 8 0,15 7 1 15,-5-2-6-15,5 2 6 0,-9-1 2 0,9 1 0 16,-13 0-2-16,9-2 4 0,4 2-8 0,-9 0-3 16,9 0 1-16,-9-1-11 0,3 0-6 0,6 1-4 0,0 0-9 15,-9 0-26-15,9 0-32 0,-8 0-50 0,8 0-60 16,-10 0-196-16,10 0-355 0,-11 1 157 0</inkml:trace>
  <inkml:trace contextRef="#ctx0" brushRef="#br0" timeOffset="87643.491">4612 13087 152 0,'0'0'176'0,"-1"-5"-20"16,1-2-7-16,0 2-15 0,1-5-18 16,3-2-8-16,1-5-7 0,0 0-8 0,6-8-11 15,-1-1-7-15,0-3-9 0,-2 0-3 0,0 2-9 0,-2-4-3 16,1-2-6-16,0 2-1 0,-2 1-5 0,-2-1-3 16,-2 4 8-16,2 8 6 0,-3 2 6 0,2 2 2 15,-1 8 6-15,0-5-1 0,1 7 1 0,-1-3-11 16,-1 4-4-16,1 1-7 0,-1 3-2 0,0 0-2 15,0 0 5-15,9 10 2 0,-5 1 7 0,4 5-4 16,-1 3 4-16,1 6 1 0,2 3-2 16,-1 2 4-16,0 1-3 0,0 0 2 0,-2 0 0 0,1-3-1 15,-2 3 3-15,0-1-4 0,-1 2-4 0,-1-2-1 16,0-2-2-16,-3-1-8 0,4-9-5 0,-1 3 0 16,-3-4-4-16,3-3-6 0,-3 0-4 0,2-4 1 15,1-2-11-15,0 2-9 0,-3-6-17 0,5 1-16 16,-2-3-16-16,0 3-21 0,1-5-26 0,-5 0-32 15,12-9-34-15,-2 1-23 0,-1-2-16 0,1-4-9 16,0-3-166-16,-1 1-406 0,1 2 180 0</inkml:trace>
  <inkml:trace contextRef="#ctx0" brushRef="#br0" timeOffset="88128.536">5052 12898 22 0,'1'-10'130'0,"-1"3"14"0,0 2 16 0,0-1 20 15,-1 2 8-15,-3 2 7 0,-1-1-1 0,5 3-4 16,-14 3-5-16,5 3 0 0,1 3-7 0,-7 5 6 15,3 1-6-15,-1-1 3 0,-6 8-9 0,5 2-11 16,0 1-15-16,3-2-15 0,2-6-11 0,0 1-12 16,3 1-11-16,-2-5-10 0,4-2-11 0,3 1-10 15,1-6-7-15,0 3-7 0,-1-6-9 0,3 3-5 16,2-5 0-16,0-1-12 0,-4-1-4 0,18-10-6 16,-8 5-11-16,5-9-10 0,-1-1-10 0,2-1-6 15,0-3-5-15,-3 4 4 0,1 2 11 0,0 0-8 16,-5 4 1-16,-2 0-1 0,4 4 1 0,-2 0 5 15,-3 5-1-15,2 0 5 0,5 2 0 0,-3 1 1 16,-1 6 2-16,5 1-1 0,-2 0 1 0,3 0 5 16,-2 3-1-16,2-2-4 0,-2-1-21 0,-3-2-21 15,3-2-27-15,-3-1-20 0,1-2-20 0,0-3-23 16,-1-3-15-16,0-3-22 0,-1-7 2 0,1 1-2 16,0-3 17-16,-3-2 6 0,2-2 17 0,-4-8 10 15,-2 2 14-15,-3-5 9 0,-3-1 15 0,-2-1 7 0,-4-3 7 16,-5-15 9-16,-3 6 3 0,-2-3 8 15,2 3 9-15,2 12 33 0,5 5 33 0,1 9 30 16,3 3 28-16,0 5 10 0,4 0-10 0,-3 5-12 16,5 2 4-16,0 3 9 0,0 0 14 0,5 25 9 0,1 0-2 15,2 8-5-15,2-1-3 0,2 13-7 0,0-1-1 16,-5-12-11-16,7 14-5 0,-3-13-9 16,-2 0-4-16,3 1-9 0,-2-1-6 0,-6-2 10 15,6-2-14-15,-6-6-7 0,0-4-9 0,-3-3-29 16,3 1-30-16,-8-2-43 0,4-6-43 0,-5 0-46 0,4-3-40 15,-3 1-184-15,-1-2-424 0,-3-2 187 0</inkml:trace>
  <inkml:trace contextRef="#ctx0" brushRef="#br0" timeOffset="88408.765">5200 12951 69 0,'4'-5'138'0,"1"2"-4"0,-1 1-4 16,3-5-13-16,4 0-3 0,-1 2-16 0,5 0-7 15,2-3-5-15,1-1-3 0,1 0-1 0,7-1 3 16,-1 0-9-16,-3 3 5 0,-2 2-7 0,1 1-10 16,-1 1-8-16,3 1 1 0,-5 4 1 15,-1 2 5-15,2 2 2 0,-4 2 9 0,-2 3 6 0,0 1 5 16,-3 0 2-16,-1-2 1 0,1 2-3 16,-2 3-5-16,-2-2-8 0,-1 0-4 0,-1-1-5 0,1-2-10 15,-2-2-4-15,-1 1-2 0,1 0-9 0,-2 1-2 16,3-4-6-16,-4-1-2 0,3-1-4 15,-1 1-7-15,0-2-6 0,0 1-10 0,2-2-26 0,-4-2-32 16,6 3-38-16,-6-3-39 0,0 0-34 0,13-8-47 16,-12 4-160-16,4-1-404 0,-3-2 179 0</inkml:trace>
  <inkml:trace contextRef="#ctx0" brushRef="#br0" timeOffset="89755.031">5765 12794 75 0,'-9'-2'102'0,"-1"-1"7"0,-4 1 3 0,5 2 5 15,-3-3 8-15,2 2 6 0,-1 2 11 0,2 2-13 16,-3 1 0-16,3-3-3 0,2 4-2 0,-2 2-2 16,2 0-8-16,0 3 1 0,0 1 1 0,0 0-3 15,-1 5-5-15,2 1-4 0,2 0-5 0,1-2-5 16,0 2-9-16,1 0-7 0,2 1-8 0,0-1 2 15,4-1-17-15,-2-2-3 0,3 2-7 0,1-6-3 16,1-2-8-16,5 0-4 0,-3-2-2 0,2 0-8 16,3-1-2-16,3-5-16 0,-2-3-26 0,6-2-26 15,-2-4-15-15,5-4-18 0,-1-1-9 0,-1-2-6 16,-7 2-5-16,2-6 3 0,1-2-5 0,-2-1-4 16,-3 1 8-16,-2-7 9 0,-2 1 9 0,0-2 6 15,-5-5 7-15,-1 2 10 0,-2 0-1 0,-2-1 15 16,-3 2 10-16,0 3 34 0,2 12 39 0,-4 1 39 15,5 5 29-15,-4 0 11 0,5 6 1 0,0-2-4 16,-1 5 3-16,1 2-10 0,0 0 5 0,-4 21 8 16,4-2 1-16,2 10-5 0,0 0-3 0,-1 3-3 15,2 1-11-15,0 1-6 0,0 0-6 0,2 0-3 16,-1-2-4-16,1-1-12 0,-4-4-9 0,7-2-6 16,-7 2 2-16,3-7-12 0,1-6-4 0,-1-2-2 15,-1-3-9-15,-1 2-5 0,2-3-8 0,1-1-6 0,-1-2-5 16,1-3-12-16,0-2-2 0,-5 0-26 0,12-9-15 15,-3-1-12-15,0-3 0 0,0-3-12 16,1 1 2-16,-4 1 4 0,-1 3 10 0,1 1 3 16,-1 1 5-16,-3 2 10 0,4 0 0 0,-2 5 5 0,1-1 13 15,2 3 7-15,-7 0 14 0,15 5 8 0,-6 1 4 16,0 3 4-16,1 0 2 0,3 3-1 16,-3 0 0-16,4 0-3 0,-3-2 0 0,4 4-2 15,-6-6-1-15,1-1-2 0,0-2 2 0,-1 2-5 0,0-2-3 16,0-2-2-16,1-6-2 0,-1-1-12 0,2-1-10 15,-1-1-6-15,-1-3-4 0,-3-1-9 0,3-2-5 16,-1-3-12-16,-3-1-3 0,1 1-13 0,-2-2 1 16,2 3 12-16,-5 2 4 0,2 2 9 15,-2 5 5-15,1-4 5 0,0 4 7 0,2 2 11 0,-4 3 25 16,0 0 26-16,10 7 16 0,-2-1 13 0,-3 3 0 16,1 1-3-16,5 3-4 0,0 0-5 0,-2 2-6 15,3-1-2-15,-1 1-3 0,0-1-4 16,-1-2-2-16,0-4-6 0,-3-3 2 0,1 2-7 0,-3-2-2 15,3-2-3-15,-2-4-3 0,-6 1-14 0,14-7-12 16,-5-1-12-16,0 1-8 0,-2-4-5 16,3-2-14-16,0-1-7 0,-4-2-18 0,2 0-11 0,-4-3-8 15,2-1-1-15,2 3 6 0,-4 3 10 16,-3 4 10-16,3 1 3 0,-3 2 11 0,3 2 9 0,-4 0 2 16,5 2 29-16,-5 3 29 0,0 0 21 0,13 8 20 15,-9-1 9-15,5 3 2 0,2 2 3 0,-4 0 2 16,2 2-4-16,1-2-3 0,-1 3-5 15,0-1-7-15,-3-4-7 0,3 1-3 0,0-3-3 0,1 1-5 16,0-1-6-16,-1-3-3 0,2-2 0 0,-1-1-8 16,1-2-12-16,2-2-16 0,5-6-25 0,1 3-8 15,-5-5-14-15,4-1-2 0,5-4 9 0,-1-2-10 16,-6 4-18-16,5-2 5 0,-6 3-22 0,-2-3-1 16,0 3-2-16,-7 4 11 0,1-1 13 0,-1 3 37 15,-5 1 41-15,4 0 27 0,-4 4 20 0,-1 1 14 16,0 0 12-16,0 0 16 0,0 0 13 0,-17 11 13 15,8-3 9-15,-4 2 3 0,3 1 2 0,-2-1-6 16,3 0-6-16,-2 3-6 0,-1-2-14 0,1 2-9 16,3-4-6-16,0 3-9 0,1-4-8 0,3-1-10 15,1 2-9-15,1-1-20 0,1-4-5 0,1 1-11 16,0-5-7-16,5 0-1 0,-5 0-1 0,12-2 3 16,-4-3-3-16,2-2 0 0,2 1 2 0,-1-3-5 15,2 0 3-15,1 0 3 0,-5 1-3 0,1 4 2 16,-5 0 4-16,3-1-8 0,-3 2 5 0,3 2-2 15,-1 1 4-15,-7 0 0 0,12 3 9 0,-3 3 0 16,1 4 11-16,-1 6 5 0,0 2 7 0,4 10 11 0,-4 0 8 16,2 3 3-16,-2 1 6 0,0 4 0 0,2 9 1 15,-1-1-1-15,-3-10-4 0,0 2 6 16,0-2 2-16,2 1-2 0,-4 0-13 0,1-2-2 16,3-1 1-16,-3 0-10 0,0-7-8 0,1 3-11 15,-3-10-21-15,-2-1-25 0,-1-2-36 0,2-6-47 16,-2 3-44-16,-2-6-45 0,0 0-19 0,-2-1-30 15,1-3-42-15,-5 1-199 0,7-3-527 0,-16-10 233 16</inkml:trace>
  <inkml:trace contextRef="#ctx0" brushRef="#br0" timeOffset="89939.883">6566 12542 36 0,'-4'-5'317'0,"3"3"-30"0,-4-1-33 16,2-1-26-16,3 4-23 0,-1-5-28 15,1 5-58-15,-6-2-70 0,6 2-86 0,-2-3-93 0,2 3-122 16,0 0-271-16,0 0 121 0</inkml:trace>
  <inkml:trace contextRef="#ctx0" brushRef="#br0" timeOffset="90717.393">3843 13128 90 0,'0'0'120'16,"0"-6"-6"-16,0 2-5 0,1-1-7 0,-1 0 10 15,1-2-12-15,1 0-4 0,-1-3-7 0,-1 1-5 16,2-1 0-16,-2 3-5 0,1-2 1 0,-1-1-10 16,0 2 3-16,-1-1-7 0,-1 1-4 0,1 1 10 15,-1 0 3-15,1 2 2 0,0 2 7 0,1-1-2 16,0 4-3-16,-1-8-6 0,0 6-8 0,1 2-6 15,0 0-9-15,0 0-3 0,0 0-7 0,-3 11 0 16,3-3-6-16,0 6-5 0,1 1 1 0,3 3-4 16,-2 0-3-16,3 0 1 0,-2-1-5 0,5-1-3 0,-2-1-2 15,2 1-4-15,2-8-2 0,3-1 1 16,0-2 3-16,9-7-3 0,7-3-6 0,3-8-10 16,14-8-37-16,0-9-50 0,2-8-59 0,1 2-238 15,1-3-422-15,-6-2 187 0</inkml:trace>
  <inkml:trace contextRef="#ctx0" brushRef="#br0" timeOffset="92223.219">8397 12458 126 0,'0'0'162'16,"-4"-3"-5"-16,4 3-7 0,0 0-6 0,-6 0-4 15,6 0-4-15,0 0-2 0,0 0-10 0,-5 0-17 16,5 0-6-16,0 0-3 0,0 0-1 0,-5 11 0 16,9-2 2-16,-9 3 1 0,2 6-4 0,3 7 0 15,-2 2-3-15,-1 2-1 0,-2 5-9 0,1 0-3 16,-2 0-2-16,-3 11-8 0,2-11-5 0,1-3 0 16,-2 3-15-16,-3-2-2 0,7-3-7 0,-4-4-3 15,3-1-1-15,-1-6-7 0,-1-1-2 0,6-6-4 16,-3-2-1-16,4-2-3 0,-4-2-1 0,3 0-1 15,1-2-3-15,0 2-1 0,0-5-4 0,-4 4 2 16,4-4-3-16,0 0-3 0,-5-12-2 0,5 3 0 16,5-3 4-16,-5-5-2 0,0-3-3 0,4-6 2 15,-3 0-2-15,-1-2-1 0,2-4 0 0,0-1-3 16,3-2 1-16,-1 0-4 0,5 1 3 0,-4 0 1 16,0 0 0-16,2 5-2 0,4 6 10 0,-6 7-9 15,-5 5 1-15,4-1-4 0,-1 4 2 0,-1 3 0 16,2 2 2-16,3 1-3 0,-7 2 1 0,15 7 10 15,-1 6-7-15,-1 4 2 0,2 7-1 0,2 6 0 16,-2-2 1-16,1 3 0 0,2 3-2 0,-1-4 0 0,-1 1-2 16,3 0 1-16,-2-2 0 0,-1-2 1 0,-1-1 1 15,-3-2 6-15,-1 1-8 0,-5-7-2 16,2 0-11-16,-2-2-19 0,0-5-19 0,-5 1-24 16,1-1-20-16,-1-2-32 0,-2-3-31 0,2-1-26 0,-2-2-31 15,-2 1-175-15,-1-1-422 0,4-3 187 0</inkml:trace>
  <inkml:trace contextRef="#ctx0" brushRef="#br0" timeOffset="92379.517">8331 12850 194 0,'-3'-2'242'0,"3"2"-27"16,-5-4-25-16,5 4-17 0,0-5-15 0,0 5-21 0,8-5-10 15,-3 3-14-15,9-3-10 0,-2 0-11 0,9-3-15 16,-1 4-33-16,9-2-45 0,0-5-69 0,3 5-66 15,-2-4-141-15,0 3-299 0,2-3 133 0</inkml:trace>
  <inkml:trace contextRef="#ctx0" brushRef="#br0" timeOffset="92853.533">9587 12988 48 0,'5'1'284'0,"-5"-1"-32"0,10-1-19 0,-10 1-26 15,4-3-15-15,-4 3-25 0,0 0-15 0,-4-8-15 16,3 3-16-16,-6-2-12 0,0 1-12 0,-2-2-7 16,-1-1-9-16,-5-1-10 0,-1-5-5 0,-6-3-9 15,-3-2-5-15,-2 2-7 0,-1-4-6 0,0-2-3 16,-12-4-7-16,4-6 2 0,-3 2-9 0,2 1-4 15,10 4 1-15,-9-6-3 0,13 8-1 0,-3 3-1 16,2 0-3-16,3 3 0 0,5 5-3 0,1 4 1 16,3-2 0-16,2 4 0 0,4 1-4 0,-1 3-5 15,1-1 0-15,6 0-2 0,-1 3 2 0,1 2-1 16,0 0 4-16,13-3-4 0,-3 6 2 0,1-3-6 16,2 2-2-16,5 5-7 0,2-2 2 0,-2 2 1 15,3 1-2-15,4 4-2 0,-8-1 2 0,7 2 4 16,-11-1-5-16,4 2 4 0,-1 6-1 0,-4-5 4 0,-3 5 2 15,-3-2-4-15,0 1 8 0,-7 6 0 16,0-6 0-16,-3 0 0 0,-4 6 4 0,3-1 8 16,-5-1 4-16,0-5 6 0,0-2 3 0,-1 0 7 15,-1-3-4-15,4-4 1 0,0 2-3 0,-2-3-6 0,6-3-4 16,0 2-2-16,2-3-12 0,2 1-12 16,0-2-17-16,0-3-30 0,6 4-29 0,4-7-39 15,11-3-45-15,8-10-42 0,5-1-144 0,15-9-387 16,2-3 171-16</inkml:trace>
  <inkml:trace contextRef="#ctx0" brushRef="#br0" timeOffset="93626.642">10124 12441 200 0,'-6'2'223'0,"-4076"-2"-23"0,8158 0-21 0,-4080 6-8 0,1 0-8 15,0 3-7-15,3 3-4 0,0 6-4 0,0 9-5 16,4-1-9-16,0-1-13 0,2 3-5 0,0 1-5 16,-8 0-12-16,7-2-10 0,0 0-3 0,3 0-9 15,-7-7-10-15,4 5-3 0,-1-5-1 0,1-1-17 16,-2 0-2-16,-3-4-2 0,-2-3-11 0,2-2-1 15,0-3-12-15,0 0-21 0,0-1-14 0,-1-1-11 16,1-1-14-16,0-4-16 0,-4 1-14 0,4-1-4 16,0 0 2-16,-4-13 4 0,3 3 3 0,-4 0 9 15,3-9 3-15,-5-5-8 0,6-1 14 0,-3-4 1 16,-3-2 4-16,1-2 7 0,4-2 4 0,-2-3-2 16,0-8 8-16,4 10 7 0,8-10 1 0,-2 9 8 15,0 6-1-15,1-1-6 0,2 3 13 0,6 2 5 16,-1 4 2-16,3 0 11 0,-1 4 5 0,0 7 7 15,-2 2 6-15,6 3 9 0,3 2 1 0,-6 3 7 16,6 0 2-16,-2 4-4 0,1 5-2 0,-5 2 2 16,1 1 1-16,2 6 2 0,-8-2 1 0,-1 5 1 15,-4 0-2-15,-2-1-2 0,-3 1-1 0,-4 7-6 16,-6-2-1-16,-1-2-3 0,-3 2-3 0,-4-2-7 0,-1-2 1 16,2-6-2-16,-4 3-3 0,5-4-6 15,1-2 2-15,-1 1-1 0,1-2-3 0,2-5 2 16,-1 2-3-16,4-1-1 0,2-5-1 0,-3 2-2 15,4 1-6-15,1-2 0 0,0 0-1 0,0 2-2 0,4-4-1 16,-3 2-3-16,3-2 9 0,0 0-8 0,0 0 1 16,16-9-1-16,-3 4 3 0,-1 1 2 0,3-5-4 15,4 5 2-15,-4 1-1 0,5-3-1 16,-1 0 0-16,0 6 1 0,3 0-1 0,-1 3 2 0,6 1 1 16,-8 1-2-16,3 2 0 0,0 2 2 0,-4-1 0 15,0 4 0-15,-4-2-3 0,1 2 4 0,-1 1 0 16,1 0-1-16,-8-2 1 0,1-2-5 0,-1 2-1 15,-2-1 3-15,-2-2-5 0,-2 3-4 0,-1-2-2 16,-1 3 1-16,-4-3-4 0,-2 1 4 0,0-5-1 16,-4 5-1-16,-3-3 2 0,-2 3 5 0,-1-3-2 15,-11-1 0-15,10 0 9 0,-9 1 6 0,-1-1 13 16,1 0 9-16,6-1 6 0,0-3 8 0,3 1 4 16,-2-1 14-16,7-1-11 0,1 3 0 0,0-4-7 15,0 2-8-15,7-2-6 0,-5 1-3 0,10-1-19 16,-9-1-36-16,5 2-48 0,4-1-54 0,0 0-87 15,0 0-274-15,0 0-531 0,-4-3 236 0</inkml:trace>
  <inkml:trace contextRef="#ctx0" brushRef="#br0" timeOffset="100005.549">8607 14418 39 0,'-4'-7'232'0,"0"1"-6"16,2 4-13-16,-1-1-14 0,2 0-22 0,-3-3-16 15,4 6-17-15,-2-1-14 0,2 1-5 0,0 0-2 16,-7 14-2-16,1 2-1 0,-1 8-6 0,2 7-6 15,-1 2-6-15,-2 2-13 0,-2 12-10 0,-2 1-2 16,2 0-11-16,2-12-6 0,2 12-2 0,-3-13-6 16,4 1-2-16,-4-4-5 0,3 2-5 0,-4-3-3 15,4-4-3-15,0-8 1 0,-1 6 1 0,5-9 0 16,-2-4-5-16,3-2-3 0,0-3-2 0,-2 1 2 16,2-4-3-16,0 1 3 0,-1-1 7 0,1 1 2 15,1-5-1-15,-1 3-9 0,1-3-2 0,0 0-3 16,-4-14-4-16,4 3 8 0,4-6-6 0,-4-1-7 15,2-8 1-15,2 0-4 0,1-2-3 0,-1-2 3 16,0-1-4-16,2-4-2 0,1-11-2 0,-3 2-2 16,4 7 0-16,1-11 2 0,-1 21 0 0,1-4-2 15,1 1 2-15,-3 4-2 0,-1 11-2 0,-1 1 4 16,-1 3-5-16,1 2 0 0,0 2 5 0,-4082 5-5 16,8163-1 4-16,-4081 1-1 0,4 7 0 0,0-1 1 15,0 6 3-15,4 5-5 0,-3 2 3 0,3 10 6 16,2 1-5-16,-3 1 3 0,2 5-4 0,-3-1-1 15,1 1 3-15,0-3 4 0,-3 2-3 0,0-2-24 16,0 2 6-16,-4-2 0 0,1-3-1 0,0-3 1 16,-1-1 3-16,-4-5 2 0,4 0 2 0,-2-1 1 15,-2-1-3-15,2-6 4 0,-2 0-2 0,3 0 0 16,-4-5 10-16,0 1-10 0,0-3-2 0,1 1-3 16,-1-3-8-16,0 3-3 0,-5-2-16 0,5-3-19 15,0 0-20-15,0 0-20 0,0 0-25 0,-10-10-19 16,6 3-28-16,-4-1-22 0,2-6-13 0,-2-1 1 15,-2-2-4-15,-1-5-119 0,-5-2-354 0,2 1 157 16</inkml:trace>
  <inkml:trace contextRef="#ctx0" brushRef="#br0" timeOffset="100125.383">8614 14875 714 0,'-14'-21'-8'0,"2"6"17"0,0 2 16 0,0 1 12 15,1 2 10-15,2 1 7 0,3 4 2 0,-3 1 21 16,5-2 1-16,-4 1-1 0,5 0-5 0,0 4-14 16,-1-2-1-16,4 3-4 0,0 0-7 0,0 0-6 15,0 0-7-15,10-3 1 0,3 3 1 0,1-2-10 16,8 0-25-16,5 0-35 0,1-5-46 0,4 2-170 15,-3 1-271-15,3-1 120 0</inkml:trace>
  <inkml:trace contextRef="#ctx0" brushRef="#br0" timeOffset="101024.374">10212 14474 88 0,'4'-5'127'0,"-2"2"-5"0,2-2-1 16,-1-2 8-16,1 3-16 0,-4-1 1 0,1-1-2 0,5 1-1 15,-6 0 0-15,1-1 5 0,1 3-6 0,-2-2-5 16,0 5 1-16,-2-8-3 0,2 4-6 0,-1 2-8 15,1 2-8-15,-9-4-6 0,9 4-11 16,-13 4-5-16,2 0-8 0,-4 5-5 0,-2 0 0 16,-2 2 2-16,-8 5-5 0,4 0 1 0,-1 5-1 15,-1 1-1-15,6 4 1 0,-4-3-4 0,5 8 1 16,2-2 16-16,3 3-1 0,0-3-11 0,4 0 0 0,4 2-4 16,4-1-3-16,1-4-5 0,2 1 1 15,2-2-2-15,3-4-5 0,4 1-5 0,1-5-1 0,5 1 5 16,5-3-5-16,1-1-1 0,-5-5-1 0,8 3-4 15,2-2 3-15,0-7-1 0,0 2-1 0,-1-2 1 16,2-4 0-16,-2 1-3 0,1-4 4 0,-5 1-4 16,-5 0 1-16,4 0-1 0,-4 0 0 0,-2 0 1 15,-2 1 12-15,-2-4-2 0,-3 4 2 0,-3 1 8 16,3-2 3-16,-4 3 4 0,0-4 2 0,-1 3 5 16,0-2-5-16,-4 3 2 0,8-4-2 0,-8 4-2 15,0 0-6-15,5 0-5 0,-5 0-2 0,0 0-5 16,6-3-5-16,-6 3-5 0,0 0-17 0,0 0-29 15,0 0-46-15,0 0-49 0,0 0-57 0,0 0-69 16,0 0-60-16,-27 3-179 0,18 0-532 0,-3-1 236 16</inkml:trace>
  <inkml:trace contextRef="#ctx0" brushRef="#br0" timeOffset="127247.745">16368 756 36 0,'0'0'37'0,"0"0"-5"15,0 0-3-15,0 0 3 0,0 0-10 0,0 0 4 16,0 0 0-16,-14-19 2 0,14 19 10 0,0 0-7 16,0 0 0-16,0 0 0 0,0 0 8 0,-6-15 6 15,6 15-6-15,0 0 7 0,0 0-13 0,0 0 2 16,0 0-9-16,0 0 9 0,0 0-2 0,0 0-5 15,0 0 22-15,0 0-36 0,0 0 4 0,0 0-8 16,0 0 7-16,0 0-6 0,0 0 8 0,0 0-3 16,0 0-1-16,0 0-6 0,0 0-2 0,0 0 3 15,0 0 1-15,0 0 2 0,0 0-5 0,0 0-6 0,0 0 6 16,0 0-5-16,0 0-8 0,0 0-1 16,0 0 5-16,0 0-2 0,0 0-7 0,0 0-4 15,0 0-8-15,0 0-1 0,0 0-14 0,0 0-11 16,0 0-9-16,0 0-19 0,0 0-41 0,0 0-125 15,0 0 55-15</inkml:trace>
  <inkml:trace contextRef="#ctx0" brushRef="#br0" timeOffset="127581.524">16330 706 28 0,'0'0'77'0,"10"31"3"16,-6-17 2-16,5 6-9 0,-4-1 8 0,5 5-22 16,1 1 10-16,-1 1-5 0,1 0-10 0,-2 0 5 15,2 2-11-15,-1 0-15 0,0 2 4 0,-1-2 14 16,0 1-39-16,0-4-23 0,0 2-27 0,2-3-32 0,1 0-62 16,-3-2-142-16,0-4 63 0</inkml:trace>
  <inkml:trace contextRef="#ctx0" brushRef="#br0" timeOffset="128137.624">18438 543 20 0,'0'0'102'0,"0"0"-8"0,0 0-7 0,0 0-7 16,0 0-5-16,0 0-8 0,0 0-1 0,2 27-7 15,-2-27-10-15,12 29 0 0,-1-7 5 0,0 2-9 16,2 3-8-16,1-1 4 0,-1 3-20 0,5 0-2 15,-4 0-29-15,1 3-43 0,5-3-98 0,-8 6-163 16,7-10 73-16</inkml:trace>
  <inkml:trace contextRef="#ctx0" brushRef="#br0" timeOffset="135886.05">11349 12661 74 0,'-9'-1'213'0,"9"1"-17"0,0 0-24 0,0 0-14 15,0 0-15-15,0 0-12 0,0 0-12 0,10-6-9 16,-1 3-8-16,0 1-8 0,4-3-14 0,1 3-3 16,2-1-9-16,-2 1-10 0,0-2-8 0,2 1 1 15,-2 0-6-15,0 1-4 0,-2 2-7 0,-2-3-9 16,3 3-22-16,-2 0-26 0,-1-2-38 0,2-3-29 15,-6 2-35-15,1 1-22 0,-1 0-120 0,-6 2-289 16,5-3 129-16</inkml:trace>
  <inkml:trace contextRef="#ctx0" brushRef="#br0" timeOffset="136076.593">11300 12876 205 0,'0'0'221'0,"3"3"-21"0,2-1-15 0,-1-1-6 16,3 0-13-16,6-2-13 0,-1 0-14 0,12-1-17 15,3-1-11-15,5-4-8 0,5 0-17 0,0 0-14 0,1-1-45 16,11-5-78-16,3 2-88 0,-17 3-158 16,0 1-321-16,1-3 142 0</inkml:trace>
  <inkml:trace contextRef="#ctx0" brushRef="#br0" timeOffset="137384.979">13372 12989 178 0,'0'0'170'0,"-5"1"-15"16,5-1-2-16,0 0-10 0,-7 0-7 0,7 0-8 0,0 0-16 16,0 0-9-16,0 0-6 0,0 0-8 15,-8 2-6-15,8-2-8 0,0 0-5 0,0 0 0 16,0 0-4-16,0 0-4 0,0 0-4 0,20 2-2 0,-12-1 1 16,4 1 2-16,1-2 1 0,7 3-1 0,8-3 2 15,2 0-2-15,5 2-3 0,-1 0 1 16,7-2-5-16,13-4-5 0,3 4 0 0,2-2-13 0,4 1-4 15,4-4-4-15,0 5 0 0,25-4-5 0,-26 1-3 16,29-2 2-16,-30 5-1 0,28-5-4 0,-29 3 1 16,-2 0-3-16,28 2 1 0,-30 0-7 0,3-3 2 15,-5 6-1-15,-3-6-2 0,-2 7 0 16,-16-5-2-16,1 1-2 0,-4 1 8 0,-2 0-9 0,-11 1 2 16,1-2 0-16,-13 0-3 0,8 0-4 0,-7 0 4 15,-4 1-12-15,1-1-3 0,-1 0-3 0,-6 0-7 16,9 1-20-16,-9-1-23 0,0 0-36 0,0 0-36 15,0 0-34-15,0 0-41 0,0 0-137 0,0 0-381 16,-15-9 169-16</inkml:trace>
  <inkml:trace contextRef="#ctx0" brushRef="#br0" timeOffset="138065.145">14022 13268 21 0,'0'0'188'0,"2"-4"-5"0,-2 4-5 0,0 0-17 15,0 0-11-15,0 0-9 0,0 0-16 0,0 0-5 0,0 0-13 16,0 0 2-16,0 12-4 0,-2-4-4 0,0 3-5 15,-1 1-4-15,-2 4-8 0,1-1-7 0,-1 1-1 16,0 1-6-16,-1-1-3 0,-2 1-4 0,3 0-3 16,-3 1-7-16,1-5-3 0,0 4-3 0,2-5-4 15,-3 3-1-15,3-4-1 0,-1-1-8 0,2 0 0 16,0 0-7-16,0-3-2 0,3-1-4 0,-1-2-4 16,-1 0-1-16,3 0-3 0,0 0 0 0,-1-2-3 15,1-2 0-15,1 5-5 0,-1 1 2 0,5-5 1 16,-5-1-3-16,10 0-1 0,-1 0 0 0,0 0 2 15,0 0-2-15,5 0-1 0,-1-3-4 0,6-1-6 16,-5 3-9-16,4 0-12 0,1-2-14 16,0 1-14-16,1 0-11 0,0 1-19 0,-1-3-10 15,0 1-26-15,-2 1-15 0,1-1-11 0,0-1-11 0,-4 2-24 16,-4 1-105-16,-1-1-314 0,-1-1 139 0</inkml:trace>
  <inkml:trace contextRef="#ctx0" brushRef="#br0" timeOffset="138415.417">14200 13395 75 0,'-4'-3'177'0,"3"0"-4"15,1 3-4-15,-7-2 0 0,7 2-14 0,0 0-9 16,-2-4-11-16,2 4-8 0,-3-3-3 0,3 3-7 15,0 0-8-15,0 0-2 0,0 0-5 0,0 0 5 16,0 0 0-16,0 0 0 0,3 19 0 0,-3-9 4 16,0 2-12-16,0 2-4 0,2 2-2 0,-4 4 0 15,2-1-6-15,5-1-1 0,-8 8-5 0,3-6 0 16,-2 6-6-16,2-2-6 0,0 1 2 0,0-6-10 16,0-1-2-16,2 0-3 0,-2 2-13 0,0-1-1 15,3 1-3-15,-3-1-6 0,1-4 5 0,-1 4-5 16,0-7-7-16,0 0 0 0,0 2-6 0,3-1-1 15,-3-3 6-15,0-1-23 0,0-3-16 0,0 2-24 0,0-3-27 16,-3 3-28-16,2-1-42 0,-4-5-51 16,2 3-51-16,-1 0-57 0,-2-3-175 0,-2 0-509 0,8-2 225 15</inkml:trace>
  <inkml:trace contextRef="#ctx0" brushRef="#br0" timeOffset="140489.379">13326 12027 12 0,'0'-5'123'0,"0"5"-7"0,0-1-4 0,0 1 7 0,5-4-21 15,-5 4-3-15,0 0-4 0,1-5-4 0,-1 5-9 16,0 0-4-16,0 0-7 0,0 0 15 0,0 0 2 16,0 0 7-16,4 10 2 0,-4-2 2 0,3 4-2 15,-6-1 0-15,3 4-1 0,0 5-5 0,-4 6-4 16,-2-2-1-16,1 2-7 0,1 2-3 0,-4-4-2 16,3 1-3-16,1-7-5 0,-5-1-3 0,3 0-2 15,-2 2-5-15,7-4-16 0,-3 0 2 0,0-3-5 16,-2-1-4-16,6 0-1 0,-4-4-4 0,4-2-1 15,-2 2-4-15,0-1-1 0,0 0-4 0,4 1-2 16,0-4-1-16,0 2-1 0,0-1-2 0,0 0 2 16,4-2-4-16,-1-1-3 0,3 2-1 0,-3-3-4 0,9 0 2 15,-2-2-3-15,-2 1-4 0,4 0-9 16,7-2-3-16,-7 0-13 0,5 1-7 0,-3-1-12 16,3-1-12-16,-6 3-9 0,5-1-15 0,-5 0 1 15,6 1-22-15,-2-2-17 0,-4 0-17 0,-1 2-11 0,1 0-16 16,-5 0-117-16,-2 0-308 0,-2 1 136 15</inkml:trace>
  <inkml:trace contextRef="#ctx0" brushRef="#br0" timeOffset="140779.767">13497 12264 112 0,'-4'-6'180'16,"-1"0"-1"-16,0 1 3 0,4 1-1 0,-3-2-7 15,2 4-2-15,-2-1-7 0,4 3-11 0,-4-4-14 16,4 4-8-16,-2-3-17 0,2 3-8 16,0 0-11-16,0 0-11 0,0 0-2 0,-5 10-1 0,5-2-3 15,0 3 0-15,2 5-3 0,-2 2 0 0,-2 2-5 16,6 6 2-16,-3-7-6 0,2 8 0 0,-2-2-4 16,1 2-3-16,-4-4-6 0,2 7-3 0,0-11-8 15,0 5-1-15,2-5-3 0,-1 0-3 0,-1 1-7 16,0-1-9-16,5-2 0 0,-5 0-17 0,-2-5-25 15,2 0-23-15,0 0-42 0,0-3-43 0,-3 1-42 16,6-4-57-16,-1-1-20 0,-2-1-161 0,2-1-442 16,-2-3 196-16</inkml:trace>
  <inkml:trace contextRef="#ctx0" brushRef="#br0" timeOffset="141024.565">13984 12342 9 0,'0'0'260'16,"0"0"-28"-16,9 0-25 0,-9 0-17 0,10-1-13 15,-5-1-12-15,4-2-9 0,4 0-13 0,4-2-14 16,1 3-15-16,2-4-10 0,9-3-15 0,-2 4-7 0,-5 0-25 15,6 0-46-15,-9 5-57 0,3-4-79 16,-8 3-201-16,-1-1-353 0,-2 6 156 0</inkml:trace>
  <inkml:trace contextRef="#ctx0" brushRef="#br0" timeOffset="154062.152">7158 3606 19 0,'0'0'24'0,"0"0"7"0,0 0 0 0,0 0 1 16,0 0 1-16,0 0 4 0,0 0 3 0,0 0-3 15,0 0 11-15,0 0-5 0,0 0 3 0,0 0 5 16,0 0 1-16,0 0 6 0,0 0-8 0,0 0 5 16,0 0-1-16,0 0-7 0,0 0 4 0,-8 3-1 15,8-3-2-15,0 0 4 0,-6 3-12 0,2 0-2 16,-2 3 2-16,2-2-4 0,-4 3 0 0,0-1 1 15,-1 4 0-15,-3 3 3 0,0 3 4 0,-2 6 1 16,0 1-3-16,0 5 0 0,1 3-3 0,-2 13 7 16,2 4-3-16,0 9-3 0,-2 0 0 0,0 29-7 15,6-27 4-15,-2 26 1 0,4-3-3 0,2-24 2 16,2 24 0-16,2-26 1 0,-1 4 0 0,4-4-1 16,-2-3 1-16,1 3-2 0,2-5-6 0,-2-3 4 15,1-12 0-15,4-2 0 0,-1-4-6 0,2 0 0 16,4-4-2-16,-2 1-1 0,-2-9 0 0,2-2-5 15,1 0-1-15,2-2 0 0,-3-2-5 0,1 0 1 16,-1-3-2-16,3 1 2 0,-2-1-6 0,-1-3-1 16,-2 0 2-16,3 2-8 0,-2-4-13 0,-3 1-25 15,-1 0-38-15,-1-2-46 0,1 0-38 0,-4 3-191 16,-2 0-376-16,2-6 167 0</inkml:trace>
  <inkml:trace contextRef="#ctx0" brushRef="#br0" timeOffset="157824.691">8092 4085 130 0,'-3'-2'134'0,"3"2"-4"0,0 0 2 16,-4-5-14-16,4 5-7 0,0 0-10 0,-1-3-12 15,1 3-11-15,0 0-9 0,0 0-1 0,0 0-6 16,0 0-1-16,12 10 4 0,-3-1 8 0,5 6 1 16,6 6 2-16,-1-1-2 0,2 8 4 0,0-5-5 15,5 1-3-15,-4 1-2 0,2 0-9 0,-1-1-3 16,1 2-2-16,-2-1-9 0,5-4-3 0,-3 0-2 0,-1-2-7 15,-2-1 1-15,0-1-6 0,-4-2-4 16,-2-2 0-16,-1-3-9 0,-1 3-13 0,-4-4-16 16,0-3-10-16,0 0-10 0,-4-3-12 0,-1 2-6 15,1-2-9-15,-2 1-16 0,-3-4-16 0,0 0-19 16,0 0-14-16,0 0-19 0,-7-20-11 0,2 9-86 16,0 1-262-16,-8-4 116 0</inkml:trace>
  <inkml:trace contextRef="#ctx0" brushRef="#br0" timeOffset="158059.072">8317 4060 11 0,'-5'-1'125'0,"5"1"-5"16,0 0-5-16,0 0-1 0,0 0-6 0,0-5-3 15,0 5-7-15,0 0 0 0,0 0-7 0,0 0 2 16,0 0-9-16,-3 14 1 0,2-5 6 0,-4 9-2 15,-2 7-3-15,2 0 5 0,-1 2-12 0,-2 1 3 16,-1 2-16-16,0 0-2 0,-2 0-8 0,2-2-6 16,-2 4-6-16,0-3-14 0,1-1-22 0,-1 1-22 15,2-4-28-15,1-2-35 0,1-3-53 0,1-3-174 16,0 0-328-16,1-5 145 0</inkml:trace>
  <inkml:trace contextRef="#ctx0" brushRef="#br0" timeOffset="164021.327">14651 11971 18 0,'0'0'160'0,"-1"-3"-18"0,-2 0 8 0,3 3-9 0,-2-3-14 16,2 3-2-16,-2-4-18 0,2 4-7 0,0 0-1 15,-1-5-6-15,1 5-2 0,0 0-1 16,-1-3 0-16,1 3-7 0,0 0 0 0,0 0-3 16,-3-3-3-16,3 3-5 0,0 0 4 0,0 0-9 0,0 0-4 15,-6-3-4-15,6 3-7 0,0 0-3 0,-12 6-6 16,9-2-4-16,-4 2 3 0,-2 2-11 0,-1 3 3 15,-5 6-3-15,-2 4 2 0,0 3 0 0,-2 3 2 16,3 2 5-16,-1 3 1 0,-9 11 2 0,6 4 5 16,-2 0-4-16,8-3 2 0,0 2-8 0,4-10 6 15,2-2-7-15,4 0-5 0,3 2-2 0,1-2-2 16,5-3-2-16,-1-4-5 0,7-2-3 0,1-1-2 16,-3-7 1-16,8-3-3 0,-3 0 1 15,9 1-4-15,-9-5-4 0,3-2-1 0,9 3 2 0,-12-6-13 16,0-3-9-16,2 1-19 0,0-1-17 0,-7-2-26 15,5 1-29-15,-9 1-32 0,3-2-25 0,0-2-42 16,-3 1-11-16,-5 1-159 0,9-1-406 0,-9 1 180 16</inkml:trace>
  <inkml:trace contextRef="#ctx0" brushRef="#br0" timeOffset="164623.212">14790 12299 55 0,'-4'-6'194'0,"-1"4"0"0,2-2-4 0,3 4-3 16,-6-4-15-16,5 2-14 0,1 2-12 0,-4-2-13 16,4 2-8-16,0 0-10 0,0 0-7 0,0 0-4 15,0 0-3-15,-5-3-1 0,5 3-3 0,0 0-3 16,0 0-2-16,0 0-6 0,0 0-4 0,0 0 2 16,0 0 5-16,0 0 3 0,1 11-3 0,-1-5 1 15,0 2-4-15,0 1-4 0,2 3 1 0,-2 0-4 16,2 5-7-16,-2-2 2 0,1 1-2 0,2 2-5 15,-3-3-7-15,1 2 5 0,-1 0-8 0,2-2-5 16,-4 1 0-16,4-3-4 0,-2 2 1 0,2-1-6 16,-2-1-4-16,0-1-2 0,0 1-4 0,0-3-7 15,0 0-1-15,2-1 3 0,0 1-8 0,-2-4-8 16,0 1 9-16,0 1-8 0,1-3 0 0,-2-3-4 16,1 2 3-16,0 2 15 0,0-6-19 0,0 5-4 15,0-5-13-15,0 2-40 0,0-2-36 0,-4 3-53 16,4-3-63-16,-11-3-62 0,6 0-62 0,-4-5-222 15,1 1-590-15,0 2 261 0</inkml:trace>
  <inkml:trace contextRef="#ctx0" brushRef="#br0" timeOffset="165171.628">15042 12318 67 0,'0'0'146'0,"0"0"-2"15,0 0-8-15,0 0 1 0,0 0-16 0,0 0-2 0,0 0-15 16,-4-5-2-16,4 5-3 0,0 0-7 0,0 0 7 16,0 0-1-16,0 0 3 0,0 0 8 15,0 0-1-15,5 13 3 0,-2-5-3 0,0 0 4 16,-1 3-12-16,3 4-2 0,0 2-2 0,-1 0-6 0,0 1 0 16,-4 0-9-16,6-1-3 0,-3 3-3 0,-2-3-13 15,2 1-2-15,-2-2-8 0,2 1-6 0,-2 0-2 16,1-3-4-16,-2-2-9 0,0-2-4 0,3-1-1 15,-3 3-8-15,1-4-20 0,-1 0-23 0,0-2-22 16,0-2-23-16,0 0-27 0,0 3-18 0,0-5-27 16,0-2-27-16,0 0-19 0,0 0-17 0,0 0-157 15,-11-1-391-15,11 1 174 0</inkml:trace>
  <inkml:trace contextRef="#ctx0" brushRef="#br0" timeOffset="165382.595">14962 12494 96 0,'0'0'196'0,"0"0"-17"0,0 0-17 15,2-3-4-15,-2 3-6 0,0 0-6 0,10-2 1 16,-10 2-3-16,13 0-8 0,-8-2-4 0,9-3-12 0,-1 2-7 16,6-1-14-16,-6 1-4 0,5-1-10 15,2-1-12-15,-2 2-14 0,1-2-30 0,-1 0-49 16,0 1-50-16,0-1-57 0,4 2-77 0,-2 1-113 15,-3-2-344-15,-2 3 153 0</inkml:trace>
  <inkml:trace contextRef="#ctx0" brushRef="#br0" timeOffset="168337.513">15498 12296 155 0,'-1'-5'166'0,"1"5"-3"0,0 0-11 16,-4-2-8-16,4 2-12 0,0 0-7 15,0 0-13-15,0 0-3 0,0 0-12 0,0 0-5 16,0 0 1-16,0 0-3 0,0 0-2 0,0 0-4 0,0 0 3 15,0 0-1-15,0 0-4 0,0 0-1 0,0 0 1 16,0 0-3-16,0 0 0 0,0 0-5 0,0 0-6 16,0 0-3-16,0 0-6 0,0 0 2 0,0 0-4 15,4 14 2-15,-4-4 0 0,-3 4-3 0,3 6-10 16,4-1 2-16,-4 7-7 0,0-7 3 0,3 1-5 16,-3 4 2-16,0-4-1 0,4 6-2 0,-3-9-5 15,0 0 3-15,3 0-5 0,0 0-2 0,-2-3 1 16,0-1-2-16,-1-4-6 0,0 3-1 0,2-3 1 15,-2-1-7-15,3 1 1 0,-3-1 0 0,0-3-1 16,1 0 0-16,-1 2-5 0,-1-4 9 0,0 1-11 16,0-4 1-16,0 5-4 0,0-5 0 0,3 3 0 15,-2-1 0-15,-1-2-13 0,0 0-7 0,0 0-15 16,0 0-27-16,0 0-30 0,0 0-37 0,0 0-36 16,0 0-40-16,-10-9-35 0,8 4-224 0,1-3-497 15,1 1 220-15</inkml:trace>
  <inkml:trace contextRef="#ctx0" brushRef="#br0" timeOffset="168783.048">15937 12280 172 0,'0'0'179'0,"0"0"-7"16,-5-4-8-16,5 4-18 0,0 0-8 0,0 0-14 0,0 0-10 15,-2-4-1-15,2 4-7 0,0 0-5 0,0 0-1 16,0 0-6-16,0 0 1 0,0 0-1 16,0 0-2-16,0 0 7 0,0 17-3 0,0-5-2 15,0-1-3-15,-4 8-4 0,4 1-4 0,0-2-2 0,-2 10-5 16,2-3-4-16,-3 1-3 0,3-6-6 0,0 4-11 16,0-3 3-16,0 2-6 0,0-5-3 0,0 0-9 15,0 1 6-15,0-7-11 0,0 0-7 16,0-2-2-16,0 2-3 0,0-5-13 0,0 3-14 0,0-5-18 15,0 1-15-15,-1-3-30 0,1 2-21 0,-3-1-33 16,3-4-41-16,0 0-27 0,0 0-26 16,0 0-178-16,0 0-428 0,0 0 190 0</inkml:trace>
  <inkml:trace contextRef="#ctx0" brushRef="#br0" timeOffset="169049.897">15779 12472 12 0,'0'0'187'0,"0"0"-14"0,0 0-13 0,0 0-17 15,0 0-12-15,8-6-5 0,-8 6 0 0,5 0-4 16,-5 0 3-16,12-2-2 0,-5 1-6 0,4 0 4 16,1-3-11-16,6 1 2 0,0 1-7 0,-1-2-4 15,2-2-7-15,1 1-4 0,1 3-9 0,-1-2-2 16,3 2-4-16,5-3-8 0,0 0-4 0,-7 4-9 15,-2-3-3-15,0 3-7 0,0-2-4 0,-6 2-4 16,2-1-4-16,-2-1-7 0,-1 2-11 0,-5 0-31 16,1 1-36-16,-3 0-51 0,-5 0-54 0,8-3-62 15,-4 1-179-15,-4 2-430 0,1-5 190 0</inkml:trace>
  <inkml:trace contextRef="#ctx0" brushRef="#br0" timeOffset="172903.282">15792 11935 110 0,'0'0'121'0,"0"0"-12"15,0 0-7-15,0 0-10 0,0 0-6 0,0 0-7 16,0 0-1-16,0 0 0 0,0 0 5 0,0 0-1 16,0 0 7-16,0 0-5 0,0 0-2 0,0 0-2 15,0 0 5-15,0 0 3 0,0 0-4 0,0 0 1 16,0 0-3-16,14 3 0 0,-10 1-3 0,0-2-2 16,2 4-5-16,2 1-7 0,-2 1-5 0,5 3-5 15,1 2-3-15,1 2-3 0,-2 0-7 0,2 1-4 16,1-3-2-16,2 10-2 0,0-3-3 0,0 3-3 15,-1 0-6-15,-3 0 4 0,8 4-2 0,-7 0 4 16,-3-3-3-16,1 3-4 0,-2 1 4 0,-2 1 1 16,5 0-1-16,-6 0 1 0,-2 1-4 0,-3-1 3 15,-4 0-2-15,1 1 0 0,-2 0-2 0,0 1-2 16,-7-3 0-16,-2 2 0 0,-4-1-2 0,6 2-2 16,-10-4-2-16,2 2-4 0,-4 0 3 0,1 0-2 15,4-6-2-15,-5 5-3 0,4-6 0 0,-2-4 0 16,5 3-2-16,2-9-2 0,4 0-5 0,2-2-8 15,-1-3-21-15,2 0-11 0,2 1-22 0,1-6-30 16,0 1-36-16,0-2-36 0,4-1-53 0,0 0-167 16,-5-7-420-16,5-1 186 0</inkml:trace>
  <inkml:trace contextRef="#ctx0" brushRef="#br0" timeOffset="173487.552">17333 12454 26 0,'0'0'182'0,"0"0"-15"0,0 0-22 16,0 0-15-16,0 0-6 0,0 0-13 0,0 0-4 16,0 0-9-16,0 0-3 0,0 0-11 15,28 1-2-15,-16-1-8 0,-3 0-6 0,1 0-4 0,1 0-14 16,2 0 0-16,-3 3-6 0,2-3-5 0,-3 0-14 16,2 0-10-16,-4 2-16 0,-1-2-31 0,-6 0-15 15,11 0-28-15,-5 0-15 0,-6 0-13 0,6-2-22 16,-6 2-94-16,0 0-235 0,0 0 104 0</inkml:trace>
  <inkml:trace contextRef="#ctx0" brushRef="#br0" timeOffset="173659.705">17218 12656 76 0,'5'5'131'0,"-1"-1"2"16,1 2-8-16,3-5-2 0,3 3-8 0,5-2-5 15,5-2-19-15,1 0-3 0,11-2-11 0,-1-1-6 16,4 1-12-16,-3-3-22 0,5-2-52 0,-3-1-54 16,-7 1-123-16,3 2-208 0,-3-4 92 0</inkml:trace>
  <inkml:trace contextRef="#ctx0" brushRef="#br0" timeOffset="176946.946">15842 11925 23 0,'0'0'150'15,"0"0"-5"-15,0 0-5 0,0 0-4 0,0 0-14 16,0 0-6-16,0 0-5 0,0 0-4 0,0 0 1 16,0 0-7-16,0 0-6 0,0 0-3 0,0 0-4 15,0 0-6-15,0 0-3 0,0 0 2 0,0 0 6 16,0 0 6-16,6 10 3 0,-3-5-6 0,-1 2-1 15,2 3-8-15,-2-1-3 0,1 4-5 0,1-3-3 16,1 6-2-16,4 1-4 0,-6-2-4 0,4 2-2 16,0 0-6-16,-2-1-4 0,1 1 0 0,-2 1 1 15,1-1-3-15,2-1 4 0,-5 4-4 0,4 6 0 16,1-1 1-16,-3 0 4 0,1 0-3 0,-4 3-4 16,2-10-2-16,-2 11 1 0,-1 0 1 0,0 1-2 15,0-3-7-15,-1 2 2 0,-2-2-1 0,2 2-3 16,-4-3-4-16,5 2-3 0,0-3-6 0,-4-4-1 15,4 3-2-15,-5-4 3 0,1 4-2 0,0-5-2 16,-1 0 2-16,-3 4-3 0,3-6-1 0,-1 2-2 16,2-5-1-16,0 3-3 0,-1-5 0 0,1 0 1 15,-1-2 0-15,0 0-6 0,0-1 1 0,3-1-1 16,-2 0 1-16,1-2-4 0,-1-1 1 0,2 0 3 16,-1-3-4-16,2 2 3 0,-1-1-5 0,2-3 1 15,-1 5-6-15,1-5 1 0,0 0 1 0,-6 5-2 0,6-5 1 16,0 3 1-16,0-3-1 0,0 0 1 0,0 0-5 15,0 0 4-15,-5 0 1 0,5 0 2 16,0 0-2-16,0 0 3 0,0 0-3 0,0 0-2 16,0 0 4-16,0 0-1 0,-12-3-2 0,12 3 6 0,0 0 1 15,0 0-4-15,-4-1 1 0,4 1 1 0,0 0-5 16,0 0 4-16,0 0-3 0,0 0 4 0,0 0-1 16,0 0-1-16,0 0 5 0,0 0-7 0,0 0 0 15,0 0 1-15,3-6 0 0,-3 6 1 0,0 0-5 16,4-7 2-16,-2 2 0 0,2 0 3 15,-2-2-2-15,3-2-1 0,2-1 1 0,-3 2 0 0,1-4-2 16,2-5 3-16,0 0 6 0,2 3-13 16,3-10 0-16,-2 2-1 0,1-3-1 0,0-1-1 0,-6 1 1 15,3-3-1-15,-2-1 0 0,-1 0-5 0,-1-1 4 16,-3-1 0-16,3 1-1 0,-3-3 5 0,-1 2-3 16,0-2 6-16,-2 3-4 0,-1-2 3 0,2-1 0 15,-4 6 2-15,1-4 3 0,-5 6-5 0,5 1 4 16,-2 5-1-16,-1 3 0 0,1-1 4 0,-3 2 0 15,1 5-1-15,3-2 5 0,-1 3 0 0,-2 1 0 16,1-1-2-16,0 1 0 0,-1 2 2 0,0 0-3 16,1 3 0-16,-2-4 1 0,4 4-3 0,-1 0 4 15,-1 1-2-15,1 0 1 0,1-2 0 0,0 3-3 16,5 1 5-16,-8-3-3 0,3 2 3 0,5 1 2 16,-6-3-4-16,6 3-1 0,0 0 4 0,-8 0-4 15,8 0 2-15,0 0 2 0,0 0 8 0,-6-2-14 16,6 2 2-16,0 0-1 0,0 0-2 0,-3-2 0 15,3 2 0-15,0 0-1 0,0 0 6 0,0 0-3 16,0 0 1-16,0 0-5 0,-4-4 6 0,4 4-1 16,0 0-1-16,0 0 1 0,0 0 0 0,0 0-5 15,0 0-26-15,0 0-39 0,0 0-49 0,-9 6-52 16,7-4-53-16,-1 2-250 0,-1 0-514 0,3 0 228 16</inkml:trace>
  <inkml:trace contextRef="#ctx0" brushRef="#br0" timeOffset="179551.511">18079 12291 14 0,'0'0'129'0,"0"0"-8"0,0 0-13 0,0 0-6 15,0 0-12-15,0 0-6 0,0 0-9 0,0 0-5 16,0 0 2-16,0 0-2 0,0 0 3 0,-6 2-2 16,6-2-9-16,0 0 0 0,0 0-10 0,0 0-1 15,0 0 4-15,0 0-6 0,0 0-4 0,0 0 1 16,0 0-5-16,0 0-4 0,0 0 3 0,0 0-4 16,0 0-4-16,0 0-1 0,0 0-5 0,0 0 2 15,0 0-7-15,0 0 0 0,0 0-2 0,0 0-2 16,0 0 0-16,0 0-4 0,0 0-1 0,0 0 0 15,0 0-3-15,0 0 2 0,0 0-4 0,0 0 2 0,0 0 2 16,0 0-2-16,0 0 4 0,0 0 5 0,0 0 0 16,0 0 1-16,0 0 2 0,0 0-4 0,0 0 3 15,0 0 0-15,0 0 0 0,0 0-5 16,0 0-1-16,0 0 1 0,0 0-1 0,0 0-2 0,4-10-1 16,-4 10-2-16,0-7-2 0,1 3 0 0,-1-2-1 15,0 4 0-15,0-5 6 0,3 2-8 16,-3 0-2-16,2-1 2 0,2 2 0 0,-1-1-5 0,-1 0 3 15,3 1 0-15,-1-1-1 0,4 2 4 0,-3-2-4 16,0 3 1-16,5-1 2 0,-2 3 0 0,0 1-2 16,2 6 9-16,0-2 6 0,3 7 13 0,5 8 4 15,-8 1-1-15,3 1 0 0,-6 6-1 0,-1-3-6 16,-4 0-2-16,1 1-3 0,-5 2 1 0,0 0-4 16,-3-4-1-16,-4 3 1 0,-3 1-1 0,-1-3-1 15,-4 1-4-15,-1-4 0 0,-3 2-3 0,-2-2 0 16,-1-5-2-16,2 4 2 0,-1-8-4 0,4-1 1 15,2-4 0-15,-3 1-5 0,3-3 3 0,1-2 4 16,2 1-11-16,1-5 0 0,3 0-2 0,-2-3-1 16,1-2 1-16,-1-1-4 0,3-2-2 0,3-2 6 15,2-1-5-15,-2-4 2 0,6 3-2 0,0 1 2 16,2 0 2-16,-2-1 1 0,5 3 0 0,-2 3 0 16,2 0 5-16,4 0 3 0,-3 4 0 0,3-1 3 15,2 3 4-15,4 3 0 0,3 4 2 0,-1-2 1 16,3 4 1-16,0 0 0 0,3 6-4 0,-5-5 2 15,5 0-1-15,0 2-4 0,-4-2-2 0,0-1-3 16,-3-1-1-16,3 1-13 0,-1-3-19 0,-2 0-23 16,-3-1-27-16,1-2-34 0,4-1-39 0,-5-1-16 15,-2-1-30-15,2-3-127 0,-4 1-353 0,0-3 156 0</inkml:trace>
  <inkml:trace contextRef="#ctx0" brushRef="#br0" timeOffset="179865.077">18581 12414 188 0,'2'-2'198'0,"3"1"1"0,-5 1-5 0,3-6-10 0,-3 6-13 16,2-3-12-16,-2 3-11 0,0 0-11 0,0 0-15 16,0 0-9-16,-10 18-4 0,5-9 0 0,1 1-4 15,-4 6-3-15,-1 0-2 0,-1 2-5 0,-4 3-2 16,1 4-4-16,-1 1-4 0,0 0 7 0,-4 2-4 15,3 1-3-15,-4 2 3 0,0-2-8 0,-3 0 3 16,-8 13-8-16,2-4-7 0,-1 2-1 0,6-11-5 16,-8 11-7-16,5-12-8 0,-5 11-2 0,8-11-8 15,2 1 1-15,-2 0-7 0,2-4-2 0,-1 2-2 16,1-6-9-16,2 5-8 0,5-7-12 0,0-4-8 16,2 2-9-16,4-3-22 0,-2 1-9 0,3-6-18 15,1 0-25-15,1-3-26 0,-3-1-34 0,3 2-40 16,2-4-49-16,2 1-231 0,-3-4-512 0,4 0 227 15</inkml:trace>
  <inkml:trace contextRef="#ctx0" brushRef="#br0" timeOffset="180252.948">18417 12977 124 0,'0'0'221'0,"-3"-5"-23"0,3 5-19 0,-2-4-20 16,2 4-18-16,0 0-16 0,0 0-4 0,-2-5-15 0,2 5-11 16,0 0-6-16,0 0-9 0,0 0-7 15,0 0-5-15,-6 9 2 0,3-4-2 0,-2 0 0 16,1 2-2-16,2-1 0 0,-3 3 0 0,1 1-4 15,0 2-1-15,-1-2 1 0,1 0-1 0,-2 6-1 0,5-3-3 16,-2 3-3-16,2-6-5 0,-1 3-6 16,2 1-4-16,0-2-6 0,3 0-1 0,-3 0-5 15,4-2-1-15,2 0-4 0,-2 0-5 0,2-1 3 16,1 0-7-16,-1 0 0 0,3-3-4 0,-1 1-7 0,1-2-8 16,0 1-9-16,0-4-15 0,-2 2-15 0,0-4-15 15,2 3-21-15,-2-3-16 0,2 0-18 16,-1 0-16-16,-1 0-18 0,3-5-4 0,-3 2-11 15,-2-1-15-15,3 1-108 0,-4-2-311 0,-2 1 138 0</inkml:trace>
  <inkml:trace contextRef="#ctx0" brushRef="#br0" timeOffset="180447.649">18523 13130 197 0,'2'-3'185'0,"-2"3"-1"15,0 0-10-15,0 0-8 0,0 0-7 0,0 0-6 16,-4 17-1-16,3-9-3 0,0 4-8 0,-3 0-5 15,4 5-4-15,0 1 3 0,-1 0-23 0,1 7-8 16,0-7-11-16,-3 7-6 0,3 2-14 0,-1-8-5 16,1 1-8-16,-2 0-9 0,4 3-11 0,-4-2-21 15,4-3-26-15,-4 1-29 0,0-1-31 0,2-2-42 16,0-3-44-16,2-3-35 0,-4-1-181 0,2 0-399 16,-1-3 177-16</inkml:trace>
  <inkml:trace contextRef="#ctx0" brushRef="#br0" timeOffset="180715.614">18869 12734 22 0,'0'0'256'0,"0"0"-25"0,5-3-22 0,-1 2-18 16,6-3-12-16,-1 4-20 0,2-5-12 15,2 3-17-15,6-3-8 0,2 2-13 0,-2-1-12 0,2 2-12 16,-3 1-19-16,-5 0-29 0,-1 1-40 0,-2 0-47 16,1 0-51-16,-5 0-40 0,-2 0-151 0,-4 0-314 15,0 0 139-15</inkml:trace>
  <inkml:trace contextRef="#ctx0" brushRef="#br0" timeOffset="180869.112">18867 12920 188 0,'2'5'210'0,"1"2"-6"0,1 0-5 0,4-2-7 16,0 2-9-16,1 1-14 0,4-4-17 0,-3-2-13 15,8 1-13-15,1 0-19 0,3-3-12 0,-3-6-46 16,11 2-70-16,-2-6-82 0,-3 1-213 0,1-1-340 15,-2-4 151-15</inkml:trace>
  <inkml:trace contextRef="#ctx0" brushRef="#br0" timeOffset="181346.553">19798 12455 222 0,'-7'0'273'0,"7"0"-21"0,-11 7-20 0,6 1-7 15,-3-1-28-15,0 8-10 0,0 3-13 0,0 7-10 16,2 1-10-16,-4 0 10 0,3 3-16 0,1-2-8 15,-1 2-1-15,5-1-5 0,-4-2-11 0,2-2-4 0,2-6-13 16,1 6-7-16,0-5 2 0,1-3-19 0,0-4-12 16,1-1-7-16,2 3-6 0,1-7-8 15,2 3-7-15,-1-4-7 0,0 0 1 0,1-3-7 0,6-1-10 16,-3-1 5-16,2-2-3 0,3-3-7 0,3-2-1 16,-3-3-6-16,4-3 0 0,-3 2-3 0,7-7-6 15,-8 2-1-15,0-6-4 0,1-4-2 16,-5 0-4-16,1-1-1 0,-6-4 11 0,-1 0-11 0,-2 1 0 15,0-5 13-15,-4-4-9 0,0 7-2 0,-2-4 2 16,-1 5 1-16,-4 0 0 0,-1 5 6 0,3 9 2 16,-3 1 1-16,4 5 2 0,-2 3 0 0,2-2 11 15,-3 3-18-15,1 1 5 0,2 8-8 0,-6-1-5 16,-2 4-20-16,5 3-21 0,-7 3-27 0,4 3-28 16,-2 1-35-16,4-1-40 0,1 2-45 15,1 0-61-15,-1 0-153 0,3 2-481 0,3-5 213 0</inkml:trace>
  <inkml:trace contextRef="#ctx0" brushRef="#br0" timeOffset="181553.37">20262 12646 9 0,'0'0'341'16,"0"0"-56"-16,0 0-34 0,0 0-28 0,0 0-26 16,0 0-28-16,0 0-48 0,0 0-73 0,0 0-76 15,0 0-62-15,-18-5-165 0,18 5-276 0,0 0 124 16</inkml:trace>
  <inkml:trace contextRef="#ctx0" brushRef="#br0" timeOffset="182000.674">20608 12347 202 0,'0'0'284'16,"-2"-6"-22"-16,-3 4-11 0,5 2-20 0,-8 0-17 0,8 0-22 16,-13 3-15-16,4 3-25 0,3 0-13 0,-2 0-15 15,-1 2-11-15,1 0-13 0,2 1-10 16,-3 0-1-16,3 0-15 0,-3 2-6 0,5 0-9 15,-4 0-3-15,0-1-9 0,2 2-5 0,1 1-7 0,0-5-1 16,1 2-4-16,0 0-4 0,-2 0 7 0,6-1-16 16,0-2-5-16,5 0 7 0,-1 1-11 0,1-1-4 15,0 0-4-15,3 1 2 0,-2-3-4 0,3 2 1 16,3-2-1-16,-1 0-5 0,-2 0 2 0,4-1-2 16,-2-1 1-16,0 2 1 0,-1-1 5 0,1 0-4 15,-2 2-1-15,2 0 8 0,-1-2-8 0,-1 1 2 16,-2 2 0-16,2-5 2 0,-4 2-1 15,1 2 2-15,1-1 0 0,-2 2 1 0,-2-2 3 0,4 1 2 16,-4 2 3-16,-3-2-1 0,5 2 6 0,-5 1 6 16,0 2 0-16,-1 1-1 0,-3-4-2 0,0 4 0 15,-5 0 4-15,2 2-2 0,-4 1 3 0,-1-5 2 16,0 2 2-16,-4 0-3 0,1-1-6 0,0 1 4 16,0-4-3-16,0 1-5 0,-1-3-3 0,5 1-5 15,-3-2-11-15,-2 2-17 0,5-2-24 0,-1-2-29 16,-3-1-39-16,2-2-39 0,0-2-51 0,3 1-39 0,0-5-193 15,-1 0-471-15,1-1 209 0</inkml:trace>
  <inkml:trace contextRef="#ctx0" brushRef="#br0" timeOffset="182285.644">20518 12421 37 0,'6'-4'251'0,"4"-1"-1"0,6-4-2 16,0 3-6-16,2-1-11 0,1-1-14 0,9-1-15 16,-1 0-12-16,5 0-9 0,-1 2-7 0,1 1-9 15,0-2-11-15,1-1-13 0,0 4-5 16,-3-2-2-16,0-1-18 0,-2 8-3 0,-6-2-8 0,-4-2-14 16,-2 1-3-16,-3 0-14 0,-3 1-6 0,-1 2-8 15,-2 0-2-15,0-3-8 0,-3 3-3 16,-4 0-1-16,9 0-3 0,-9 0-2 0,5-1-10 15,-5 1-3-15,0 0-7 0,6-1-11 0,-6 1-33 0,0 0-33 16,0 0-52-16,0 0-64 0,0 0-72 0,0 0-76 16,-11-6-200-16,5 5-564 0,6 1 250 0</inkml:trace>
  <inkml:trace contextRef="#ctx0" brushRef="#br0" timeOffset="183841.952">11560 14713 171 0,'-5'2'217'15,"5"-2"-24"-15,0 0-23 0,-4 2-14 0,4-2-16 16,0 0-9-16,0 0-9 0,0 0-12 0,14 3-9 16,0-3-13-16,-1 0-4 0,6 0-7 0,0 0-7 15,2-2-7-15,0 1-5 0,7-5-11 0,-6 3 4 16,6 0-14-16,-2 1 0 0,2-5-8 0,-6 4-26 16,-3 1-45-16,-6 0-58 0,-3-1-59 0,-3 2-150 15,-1-1-335-15,-3-1 148 0</inkml:trace>
  <inkml:trace contextRef="#ctx0" brushRef="#br0" timeOffset="184013.522">11663 14930 90 0,'3'6'264'0,"7"-2"-26"0,1 1-16 0,2-3-12 15,8 3-15-15,-2-2-17 0,4 0-18 0,4-2-15 16,0-1-16-16,-3 0-15 0,7-1-32 0,-4 1-69 15,-6-3-83-15,0 1-102 0,-5 1-128 16,-2-1-325-16,-1 2 144 0</inkml:trace>
  <inkml:trace contextRef="#ctx0" brushRef="#br0" timeOffset="184800.485">9412 14941 39 0,'9'4'111'16,"-3"-2"-1"-16,2 1-15 0,-3 0 6 0,3-1-5 15,-2 0 2-15,-1 0 17 0,-1-2 15 0,-4 0 17 16,4 3 17-16,-4-3 8 0,0 0-10 0,0 0-16 16,0 0-14-16,0 0-10 0,-16-8-14 15,4 1-7-15,-5 1-15 0,-1-2-8 0,0-2-9 0,-5-5-2 16,-1 3-8-16,0-4-7 0,1-2-3 0,-3-1 0 16,2 0-11-16,1-8 5 0,0-2-15 0,-4-14-1 15,9 15-3-15,-1-1 2 0,2 1 4 0,2-1 0 16,5 2 3-16,1 1-4 0,1 11-2 0,6 5-4 15,-2-4-1-15,3 4-5 0,-1 1-3 0,4 4-2 16,-1-3 2-16,2 4-4 0,2 0-1 0,0 1 1 16,0 2-2-16,-5 1-1 0,9 5-1 0,-4-1-3 15,-1 3 3-15,-3 2 0 0,0 3 3 0,1 6-4 16,-5 0-2-16,-1 1-2 0,-2 0 4 0,-3 7-3 16,-3 2 0-16,2 1 2 0,-4-5-4 0,-3 3 1 15,0-5-1-15,4 2-2 0,-4-3 3 0,2-1-2 16,3-6 2-16,-1 1 3 0,7-8-2 0,0 5 3 15,-2-4-8-15,8-1 2 0,-4-2-1 0,8 2 2 16,1-3-1-16,4 0 1 0,10-7-2 16,12-2-1-16,19-8-18 0,6-6-32 0,32-17-54 0,0-8-90 15,6 11-272-15,4-3-508 0,7-6 225 0</inkml:trace>
  <inkml:trace contextRef="#ctx0" brushRef="#br0" timeOffset="204448.289">13668 14347 92 0,'0'0'121'16,"0"0"-10"-16,0 0-5 0,0-5-17 0,0 5-4 16,0 0-14-16,3-4-14 0,-3 4-2 0,2-5-2 15,-1 2-2-15,2 1-3 0,1-2-10 0,0 1-3 16,1 0-7-16,-1-2 1 0,2 3 8 0,-2-2-11 15,0 1-1-15,-3 0-1 0,3 1 8 0,0-1 8 16,-4 3-7-16,3-2 13 0,-3 2 1 0,0 0 7 16,0 0 3-16,0 0-7 0,-2 15 5 0,-3-3-6 15,-4 2-4-15,1 2 1 0,-2 7-3 0,0-6-8 16,-3 10 6-16,-1-3-2 0,3 2-1 0,-1 1-1 16,2-3-4-16,0 0-2 0,2-6 0 0,0 8 3 15,3-9-7-15,0 0 3 0,5 0 1 0,0 0-9 16,0-5-1-16,5 6-3 0,0-3 1 0,2-7-4 15,4 7 2-15,1-4-1 0,2-3 10 0,3 2-1 16,0-3-5-16,3-3 2 0,1-1-6 0,6 1-1 16,-4-3-3-16,5 1-15 0,-7-2-16 0,7 0-15 0,-1-4-18 15,-8 3-20-15,-1 1-21 0,-3-2-23 16,-3 2-23-16,0-2-21 0,-4 1-134 0,-3 1-318 16,-5 0 141-16</inkml:trace>
  <inkml:trace contextRef="#ctx0" brushRef="#br0" timeOffset="204685.655">13852 14623 173 0,'-1'-2'190'16,"1"2"-4"-16,0 0 0 0,-4-5-18 0,4 5-16 15,0 0-11-15,0 0-8 0,0 0-6 0,-6 10-1 16,3-6-2-16,1 13-4 0,-1-5-11 0,-1 5-6 15,1 0-13-15,-1 12-8 0,-3-4-8 0,4-2-7 16,-3 2-9-16,3 1-3 0,-1 0-8 0,-3 0-10 16,2 0-18-16,0-1-19 0,4-7-27 0,0 2-30 15,-2-3-32-15,2 1-39 0,-2-2-35 0,6 0-188 16,-2-3-379-16,-1-3 167 0</inkml:trace>
  <inkml:trace contextRef="#ctx0" brushRef="#br0" timeOffset="204994.349">14236 14570 133 0,'-3'-9'275'0,"2"3"-1"0,-3 1-8 15,2 0-6-15,0 1-15 0,2 1-19 0,0 3-22 16,0 0-22-16,0 0-17 0,0 0-15 0,-10 17-13 15,1-2-6-15,-4 9-3 0,3 0-3 0,-4 1-1 16,-1 4-8-16,-1 2-4 0,2 3-2 0,-6 8-7 16,2-9-5-16,-5 12 1 0,-1-1-11 0,1 0-9 15,-3-3-12-15,-1 0 0 0,4 1-4 0,4-11-13 16,-4-1-5-16,4 2-23 0,-3-2-16 0,-5 11-19 16,7-12-15-16,5 0-19 0,-3 0-18 0,2-1-22 15,0-3-22-15,4-3-28 0,3-4-33 0,-1-2-36 16,5-4-33-16,1-5-26 0,2 3-199 0,-2-6-503 15,6-2 222-15</inkml:trace>
  <inkml:trace contextRef="#ctx0" brushRef="#br0" timeOffset="205430.701">14111 15151 137 0,'3'-3'244'15,"-3"3"-19"-15,0 0-12 0,0 0-15 0,0 0-13 16,4 11-13-16,-4-6-15 0,-3 3-9 0,3-1-14 16,-1 1-12-16,1 2-8 0,0 1-12 0,0 0-7 15,1-1-10-15,3 1-6 0,0 1-2 0,-3 2-12 16,3-4-7-16,2 0-6 0,-1-1-5 0,1-2-6 16,4 2-8-16,-6-5 0 0,2 4-5 0,2-4-8 15,1 1-7-15,0 3-15 0,0-5-21 0,-4 1-19 16,4-3-18-16,-4 0-18 0,-5-1-21 0,13 0-19 15,-13 0-17-15,14-4-5 0,-8 3 0 0,-3-1-3 16,-3 2 6-16,5-8 9 0,-5 4 12 0,1-1 5 16,-2-2 23-16,0 1 4 0,-2-1 16 0,2-2 20 15,-2 1 22-15,-1 2 16 0,-2-2 24 0,1 1 21 16,0-1 14-16,1 3 17 0,0 1 14 0,-1 1 9 16,4-1 3-16,1 4 0 0,-5-1-4 0,5 1-5 15,-4 8-2-15,0-3 6 0,4 6-3 0,0 2 3 16,0 3 4-16,5 8 3 0,-6 2 2 0,1 3-5 15,4-3-4-15,-3 7-2 0,0-3-14 0,-2 1-3 16,2 3-27-16,-1-3-4 0,0 1-14 0,0 2-18 16,4-5-23-16,-4 0-27 0,4 0-30 0,-5-3-39 15,3-6-41-15,0-3-48 0,-2 1-179 0,2-1-412 16,-4-7 182-16</inkml:trace>
  <inkml:trace contextRef="#ctx0" brushRef="#br0" timeOffset="205697.378">14594 15042 20 0,'6'-2'258'0,"0"-1"-16"0,5-4-9 16,3 0-12-16,6 3-15 0,-1-2-18 0,9-2-16 0,-1-1-15 16,-2 1-13-16,3 2-19 0,-3-2-16 0,-6 4-14 15,-1 0-32-15,-4 3-41 0,-1-1-51 16,-1 1-66-16,-1 1-74 0,-5 0-158 0,-6 0-355 16,4 1 157-16</inkml:trace>
  <inkml:trace contextRef="#ctx0" brushRef="#br0" timeOffset="205862.935">14712 15175 56 0,'2'5'266'0,"2"-2"-12"0,-1 1-4 0,4 1-8 16,-1-3-10-16,3 2-14 0,4-1-16 0,-1-3-23 16,10-3-14-16,-4-1-16 0,10-3-17 0,-1-1-26 15,1 1-46-15,-7 0-66 0,5-3-85 0,-1 0-75 16,0-3-209-16,-7 2-406 0,5-2 180 0</inkml:trace>
  <inkml:trace contextRef="#ctx0" brushRef="#br0" timeOffset="206291.206">16063 14350 214 0,'-3'-3'219'15,"1"-2"-13"-15,1 3-12 0,-1-4-8 0,2 6-12 0,-2-4-4 16,2 4-2-16,0 0-2 0,0 0 2 0,-1 15-4 15,1-5-2-15,0 6-8 0,1 3 12 16,-2 8-17-16,2-2-3 0,-1 4 0 0,5 5-5 0,0 0-2 16,-1 0 13-16,-2 1-15 0,2 11-5 0,-1-10 7 15,-1-1 7-15,2 2-4 0,0-2-2 0,2 1-5 16,-1-1-7-16,-1-4-2 0,0 0-4 0,0-3-14 16,3-1-3-16,-5-7-5 0,8-2-4 0,-10 1-8 15,5-3-6-15,-2-3-4 0,-2-1-10 0,3-2-5 16,0 0-6-16,-3-4-8 0,-1 0-5 0,0-1-3 15,0 0-6-15,3-1-13 0,-3-1-16 0,0-3-24 16,2 5-33-16,-2-5-49 0,-2 4-64 0,2-4-71 16,0 0-86-16,0 0-93 0,-20-12-331 0,10 7-808 15,1-2 358-15</inkml:trace>
  <inkml:trace contextRef="#ctx0" brushRef="#br0" timeOffset="211853.362">8704 15891 61 0,'-10'3'155'0,"5"-2"-14"0,-2 4 0 0,2 3-3 15,-2 6-6-15,-1 1-8 0,3 3-3 0,-4 10-1 16,0 5-6-16,2 1 2 0,-4 10-7 0,4-7-4 16,2-1-10-16,-1 9-8 0,1-9-8 0,-4 9 21 15,5-11-8-15,-1-2-6 0,2 1-6 0,-3-3-10 16,2-3-2-16,-1 1-6 0,0-2-1 0,0-9-8 16,4 0-5-16,-2-5-4 0,2-4-1 0,-2 1-5 15,2-4 0-15,-2 1 3 0,2-2 4 0,1 1 0 16,0-5-3-16,0 3-3 0,0-3-7 0,0 0 0 15,0 0-5-15,-5-19-6 0,5 3 4 0,-4-4-9 16,8-6 0-16,-4-3 1 0,5-2-1 16,-4-5-3-16,3-10 1 0,3-1-6 0,-6 14 0 0,3-2-1 15,2 1 1-15,-2 5 1 0,0 3-2 0,-3 7-1 16,2 3 0-16,0 4-1 0,-1 1-2 0,-2 5-3 16,1 0 1-16,3 1-1 0,0 3 1 0,2 0-3 15,-6 2 3-15,14 8 1 0,-2 5-1 0,4 7 1 16,-2 4-4-16,3 0 9 0,1 4-2 0,1 2-3 15,0 0 3-15,-1 0 0 0,0 2 2 16,0 1-2-16,1-3-3 0,-4-3 2 0,-1 1-2 16,-2 1 3-16,-1-4-5 0,-2-1 1 0,-2-5-1 0,0-2 1 15,-3 0 0-15,0-2-1 0,-1-3-2 0,-1-3-10 16,-2 1-13-16,1-3-15 0,-1 0-16 0,2-1-20 16,-4-2-22-16,1 0-31 0,1-4-35 0,-4 4-38 15,4-4-30-15,0 0-144 0,-16-9-405 16,11 2 180-16</inkml:trace>
  <inkml:trace contextRef="#ctx0" brushRef="#br0" timeOffset="211993.972">8723 16444 19 0,'0'0'223'0,"-13"4"-23"16,7-3-15-16,6 2-19 0,0-3-14 0,-4 6-9 16,4-2-16-16,4 1-10 0,-1-1-16 0,4 2-7 15,0-4-15-15,4 1-13 0,4-2-53 0,6 0-65 16,1-2-95-16,-2 0-101 0,8-4-269 0,-2-2 120 15</inkml:trace>
  <inkml:trace contextRef="#ctx0" brushRef="#br0" timeOffset="212762.175">10075 16537 135 0,'0'0'179'0,"0"0"-5"16,0 0-2-16,0 0-5 0,0 0-11 0,0 0-18 15,0 0-13-15,-4081 0-13 0,8152-9-12 0,-4080 4-10 16,0-1-10-16,0-3-5 0,-3 1 19 0,-5-5-11 15,-5-4-8-15,1-3-11 0,0 3-3 0,-3-4-9 16,-2-1-2-16,3 0-9 0,-4-2-1 0,-5-10-3 16,7 7-4-16,2-2-4 0,1 2 0 0,3 3 2 15,1 0-1-15,2 3-1 0,4 3-2 0,4 2-1 16,4 5-4-16,-1 2-4 0,1-1-3 0,4 4-2 16,4 2-2-16,0 0 1 0,1 1-2 0,7 1-2 15,0 3-2-15,1 0 0 0,1 5-1 0,2 1 1 16,0 1-3-16,-2 1 0 0,0 5-1 0,-1-2-4 15,-4 5-1-15,1-1-6 0,-5 4-1 0,-4-1-4 16,2 4 6-16,-8 3-7 0,-3 1 3 0,-3-2-2 16,-1 0 1-16,-4-1 2 0,-1-3 1 0,-1 0 2 15,-1-4 2-15,5-4 7 0,1 0 2 0,0-3 1 16,3-2 0-16,1 1 0 0,2-3-3 0,0-2-4 16,5 0-2-16,-1-2-1 0,3-2 1 0,0 0-1 15,19-1-3-15,-6-4-6 0,14-3-6 0,4-3-15 16,2-2-16-16,15-5-21 0,2-2-23 0,3 1-32 15,0-1-20-15,2 0-16 0,-6-1-135 0,8 4-323 16,-1-2 144-16</inkml:trace>
  <inkml:trace contextRef="#ctx0" brushRef="#br0" timeOffset="213021.482">10709 16051 168 0,'0'0'220'0,"-4"-3"-3"0,4 3-17 0,0 0-17 16,-4-4-17-16,4 4-18 0,0 0-14 0,0 0-13 0,0 0-3 16,0 0 4-16,4 18 0 0,-3-2 0 15,2 3-7-15,-2 0-7 0,1 9-4 0,0 0-11 16,2 1-7-16,-3 0-6 0,-1-2-7 0,0-1-12 16,0 3-5-16,-1-4-2 0,1 3-3 0,-4-9-11 15,4 6-1-15,-2-5-5 0,0 4-7 0,1-8-12 16,-3 1-14-16,4-5-19 0,0-2-25 0,-4-1-26 15,4-2-19-15,0-2-20 0,-1 1-27 0,1-6-38 16,-4 2-34-16,4-2-167 0,0 0-403 0,-9-12 179 16</inkml:trace>
  <inkml:trace contextRef="#ctx0" brushRef="#br0" timeOffset="213487.236">10533 16015 143 0,'-4'-7'193'0,"4"2"-13"16,0 5-26-16,0 0-5 0,-3-5-15 16,3 5-4-16,0 0-12 0,0 0-5 0,0 0-3 15,0 0-7-15,0 0-5 0,0 0-4 0,0 0-2 0,0 0-5 16,0 0-3-16,0 0-14 0,0 0-3 0,0 0-6 16,0 0 0-16,0 0-2 0,0 0 2 0,0 0-1 15,0 0-3-15,0 0 0 0,0 0-5 0,0 0-4 16,0 0 4-16,0 0-6 0,0 0-1 15,0 0 1-15,0 0-2 0,0 0 0 0,0 0 1 16,0 0-5-16,0 0 4 0,0 0-3 0,0 0-2 16,0 0-8-16,0 0 0 0,0 0-8 0,0 0 2 15,0 0-7-15,0 0 1 0,0 0-2 0,0 0-2 0,25 10-1 16,-13-8 1-16,4 0-4 0,1 2-1 0,10 1 0 16,0 3 1-16,0 4-5 0,2 0-1 15,2 3 3-15,-2 1-3 0,2 4 0 0,-2 0-1 16,0 4 0-16,-4-3 3 0,-2 5-3 0,-1-1 5 15,-7 3-5-15,-2 0-2 0,-3-1 2 0,-5 3-5 16,-6 3 4-16,-3-2-3 0,-3-1 0 0,-9 0-2 16,-2 1 3-16,-1-1-2 0,-13 8 2 0,4-11-4 15,-13 9 2-15,1-5-6 0,-2 1 7 0,9-12-5 16,-12 5 3-16,2-1-2 0,7-6-9 0,-10 3-1 16,14-5-10-16,2-2-10 0,1-5-24 0,4 2-20 15,4-5-22-15,5 0-43 0,2-4-51 0,4-1-55 16,-2-2-170-16,8-4-453 0,3-2 200 0</inkml:trace>
  <inkml:trace contextRef="#ctx0" brushRef="#br0" timeOffset="213799.617">12110 16346 13 0,'0'0'182'0,"0"0"-18"0,0 0-5 15,11 8-9-15,-2-7-10 0,2-2-5 0,5 1-15 16,3-3-19-16,1 1-4 0,-1-1-10 0,3 1-12 16,-4-1-11-16,-5 3-50 0,0-2-45 0,-4 0-85 15,-2 2-110-15,-7 0-244 0,0 0 107 0</inkml:trace>
  <inkml:trace contextRef="#ctx0" brushRef="#br0" timeOffset="213941.773">12130 16610 179 0,'38'0'164'15,"2"-4"-14"-15,0 1-23 0,11-5-82 0,-14 3-157 16,0-2-119-16,-8-2 53 0</inkml:trace>
  <inkml:trace contextRef="#ctx0" brushRef="#br0" timeOffset="-206715.69">14237 16026 157 0,'-4'-7'170'0,"2"7"-9"0,2 0-8 0,-3-4-18 15,3 4-20-15,0-4-6 0,0 4-9 0,0 0-12 16,0 0-7-16,0 0-7 0,0 0-9 0,0 0-6 15,-2-6-3-15,2 6 1 0,0 0-13 0,0 0 0 16,0 0 12-16,0 0-2 0,0 0 5 0,0 0 0 16,0 0 5-16,0 0 3 0,0 0 0 0,0 0 0 15,0 0-7-15,0 0-3 0,0 0-1 16,0 0 0-16,2-5-7 0,-2 5 3 0,0 0-4 16,0 0-5-16,0 0-7 0,0 0-2 0,0 0-3 15,0 0-1-15,0 0 0 0,0 0-5 0,0 0-5 0,0 0 0 16,0 0-1-16,3 15 11 0,-2-9 7 0,0 6 5 15,2 9 1-15,0 9 6 0,-1-1 0 16,2 6-1-16,-1-2 0 0,0 1-1 0,1-1-2 16,0 0-2-16,-3-2-1 0,2 2-2 0,-1-3-4 15,3-1 17-15,-2-6-23 0,2 3 2 0,-3-8 0 0,4 2-5 16,-6-3-1-16,5-2 11 0,-3-3-20 0,0-1 7 16,-1-2 0-16,-1-2-6 0,0 0-1 0,2 0-3 15,1-2-1-15,-3-2 1 0,1 1-4 0,0-2-3 16,-1-2 4-16,0 5-14 0,3-1-2 0,-3-3-13 15,0-1-3-15,0 0-3 0,0 0-32 16,4 5-46-16,-4-5-47 0,0 0-60 0,0 0-57 16,-2-15-231-16,0 9-538 0,2-4 238 0</inkml:trace>
  <inkml:trace contextRef="#ctx0" brushRef="#br0" timeOffset="-205519.591">14034 16119 42 0,'0'0'136'0,"0"0"-11"0,0 0-17 0,0 0-13 15,0 0-2-15,0 0-2 0,11-9-8 0,-3 5 6 16,2 0-3-16,0-1-1 0,2-2-3 0,6 1-1 15,2-2 0-15,-2 4 4 0,4-2-3 0,-2 1 1 0,1 2-10 16,1 1-8-16,-3 2-1 0,-1 2-8 0,-1 2-3 16,-1 1 1-16,-2 1-4 0,-5 2 0 15,-2 8 2-15,0-1-1 0,-5 4-4 0,-6 0-4 16,-4 8-7-16,-4 0-1 0,-3-1-5 0,-3 0-2 0,-4 4-11 16,-1-4 33-16,0-4-10 0,-1 2 2 0,-3-3-7 15,0 2-2-15,2-4-5 0,2-4-2 16,1 1-5-16,4-3 0 0,8-7-2 0,-3 2-3 15,4-4-2-15,4 0-7 0,0 0-1 0,0 0-2 16,1-1 0-16,4-3-3 0,5 6 3 0,-5-6-2 16,12 1 0-16,-1-1 2 0,3-2-1 0,3-2-4 15,2 1 3-15,0 1 1 0,2-3-2 0,0 3-2 16,-2 1 3-16,-1 2-1 0,4-1-2 0,-4 2 4 0,-8 3-2 16,7 1 4-16,-5-1-4 0,-1 2 0 15,0 1 0-15,-2 0 2 0,-2 1-1 0,-1 1 2 16,-2 0-2-16,2 2 1 0,-5 0 1 0,1 1 3 15,-4-2-1-15,-3 1-4 0,0 3 0 0,1-3 7 16,-3 0-5-16,-1 0-3 0,-5 3 2 0,4-6 5 16,-4 3-7-16,-2-2-1 0,1-1 4 0,-4 1-2 15,1-5 1-15,1 2 1 0,-2 1-2 0,0-1 0 16,-1-5-1-16,0 2-4 0,4-1-3 0,-1 0-11 16,3-2-22-16,1-1-30 0,-2 1-39 0,2-3-53 15,-2-1-57-15,0-5-148 0,1 2-395 0,4 1 176 16</inkml:trace>
  <inkml:trace contextRef="#ctx0" brushRef="#br0" timeOffset="-205175.48">14858 16062 154 0,'3'-4'229'0,"-1"0"-1"0,-2 4-8 16,0-8-16-16,3 5-16 0,-3 3-18 0,0 0-15 16,0 0-11-16,1-6-9 0,-1 6-9 15,0 0-8-15,0 0-3 0,-9 13-7 0,-1 3-12 16,-7 5 3-16,-1 5-6 0,-1 5-3 0,-10 12 0 16,-1 2 2-16,0 4-4 0,-2 4-9 0,-14 19 11 15,1 4-5-15,9-26 5 0,-16 21-6 0,12-23-2 0,-11 20-6 16,0 2-1-16,17-27-2 0,-2-1 9 0,0 6-14 15,0-4 0-15,4-5-15 0,9-8 5 16,0-2-9-16,0 0-10 0,4-3-2 0,0-1-31 16,2-2 9-16,8-5-55 0,-5 2-16 0,3-6-21 15,6-3-20-15,0-1-22 0,-2-3-27 0,7 1-30 16,0-3-46-16,0-3-41 0,4 2-230 0,-4-4-534 16,0 0 237-16</inkml:trace>
  <inkml:trace contextRef="#ctx0" brushRef="#br0" timeOffset="-204893.534">14719 16704 73 0,'0'0'218'0,"0"0"-8"0,-13 18-9 15,8-7-8-15,-2 0-15 0,0 0-12 0,2 3-11 16,-2 3-16-16,2-2-6 0,0 1-12 0,0 1-10 15,4-5-8-15,-2 4-11 0,4-5-6 0,-1 2-13 16,3-1-4-16,2 0-6 0,0-2-12 0,2 2 0 16,0-3-7-16,0 1-4 0,3-3-6 0,-1 1 0 15,0-4-7-15,3 1-5 0,0-2-13 0,3 1-29 16,-5-2-33-16,2-2-39 0,2-2-45 0,-4-1-42 16,3-2-35-16,-4 1-120 0,-1-3-362 15,-4 0 161-15</inkml:trace>
  <inkml:trace contextRef="#ctx0" brushRef="#br0" timeOffset="-204749.925">14803 16844 169 0,'0'5'179'0,"-5"8"1"15,5-2-5-15,-1 9-1 0,5-1-8 0,-4 9-3 16,0-10-18-16,2 11-12 0,-2-3-13 0,0 0-3 16,1 0-20-16,2-2-9 0,-3-5-14 0,1 0-2 15,1 0-24-15,0 1-37 0,-2-3-51 0,1 0-48 16,3-6-77-16,-3 1-138 0,-1 1-329 0,0-5 145 15</inkml:trace>
  <inkml:trace contextRef="#ctx0" brushRef="#br0" timeOffset="-204500.244">15320 16518 291 0,'0'0'317'15,"0"0"-35"-15,0 0-28 0,0 0-21 0,-3 4-27 16,3-4-20-16,0 0-16 0,16 6-17 16,-7-2-14-16,7-1-18 0,3 0-10 0,0-1-10 0,0 0-24 15,0-2-35-15,-3 1-44 0,4 0-56 16,-5 1-68-16,-2-2-56 0,-4 0-205 0,-9 0-417 15,12 1 185-15</inkml:trace>
  <inkml:trace contextRef="#ctx0" brushRef="#br0" timeOffset="-204353.972">15330 16706 199 0,'0'5'217'0,"0"-5"-11"0,5 11-2 0,-2-7-6 15,4-1-7-15,3 2-18 0,4-3-11 16,3-2-21-16,4 2-8 0,6-7-19 0,4 0-11 15,-3-2-23-15,0 2-60 0,-1-1-84 0,0-3-98 16,-8 1-158-16,8-1-346 0,2-1 154 0</inkml:trace>
  <inkml:trace contextRef="#ctx0" brushRef="#br0" timeOffset="-203935.611">16220 16260 197 0,'-6'-4'323'0,"1"3"-31"16,-1 0-21-16,6 1-20 0,-11 1-15 0,7 4-19 16,0 1-14-16,-3 9-18 0,-2 2-14 0,1 6-17 15,-1 5-5-15,3 0-8 0,-2 2-9 0,-1 3-5 16,-1 0-12-16,1-2-13 0,9 0-10 0,-4-4-9 15,2 1-9-15,2-1 0 0,2-7-9 0,3-2-11 16,1 0-3-16,5-4-5 0,-2 3-10 0,-3-7 0 16,3 0-6-16,4-1-4 0,0-4-3 0,-1-2-1 15,2-1-2-15,4-2-9 0,-3-3 0 0,2-1-5 16,4-4-9-16,-5-1-2 0,2-6-15 0,-5 3 17 16,2-3-2-16,1-8-3 0,-3-2-7 0,-4-2-2 15,-2-2 0-15,0 0-5 0,-1-2-1 16,-2-3-2-16,-3-1-6 0,-2 0 1 0,-3 1 0 0,0 3 2 15,-2-1 3-15,1 3 7 0,-2 11-1 0,0 0 3 16,-1 3-4-16,0 0-7 0,-1 7-13 0,4 5-10 16,-8 2-19-16,3 2-15 0,-2 5-22 0,1 2-31 15,-2 7-42-15,-3 1-47 0,4-1-229 0,0 7-493 16,3-4 219-16</inkml:trace>
  <inkml:trace contextRef="#ctx0" brushRef="#br0" timeOffset="-203719.722">16911 16479 235 0,'0'0'360'16,"0"0"-32"-16,0 0-32 0,0-8-29 0,0 8-31 0,0 0-47 15,0 0-45-15,0 0-71 0,6-1-68 16,-6 1-96-16,0 0-84 0,0 0-137 0,0 0-337 16,0 0 150-16</inkml:trace>
  <inkml:trace contextRef="#ctx0" brushRef="#br0" timeOffset="-203322.552">16987 16205 202 0,'-3'-4'252'0,"3"4"-24"0,0 0-22 16,0 0-18-16,0 0-13 0,12-7-12 16,3 4-12-16,3-2-19 0,4 0-13 0,7-4-9 0,2 2-13 15,0-3-9-15,-1 5-9 0,2-2-10 0,-4 2-6 16,-2 0-7-16,-2 1-7 0,-5-3-3 0,0 1-3 15,-6 2-4-15,0 1-4 0,-3 0-1 0,-5 1-3 16,2-2-3-16,0 3-1 0,-4 0-2 0,-3 1 3 16,8-3-2-16,-6 2 1 0,-2 1-5 0,8-2-2 15,-8 2 2-15,0 0-2 0,6-2-1 0,-6 2 1 16,0 0 3-16,0 12 5 0,0-7 3 0,0 8-1 16,0 3 5-16,-3 3-1 0,3 8 5 0,-1-1-3 15,-1 3 5-15,-1 3-2 0,-2-3 2 0,3 2-1 16,0 1-4-16,-2 0-6 0,2-1-14 0,-1 0 6 15,-2-2-2-15,3-1-6 0,-3-8-3 16,2-1-15-16,4 7-26 0,-2-10-29 0,-1 1-28 16,2-7-34-16,0 2-42 0,0-6-46 0,0 2-39 15,0-1-183-15,-2-4-467 0,-2 3 207 0</inkml:trace>
  <inkml:trace contextRef="#ctx0" brushRef="#br0" timeOffset="-202769.133">17191 16460 76 0,'0'0'241'15,"-5"-4"-17"-15,5 4-15 0,0 0-20 0,-5-4-15 16,5 4-24-16,0 0-12 0,0 0-13 0,0 0-10 16,24-2-14-16,-6 1-6 0,4-3-14 0,5-2-8 15,2-2-6-15,8 1-16 0,0-2-28 0,-4-1-24 16,6-1-30-16,-2 0-22 0,14-6-35 0,-17 4 0 15,1-3-15-15,-2-1-1 0,3 2 8 0,-5-4 9 16,-2-1 5-16,-4 5 12 0,-1-2 9 0,-1-2 6 16,-2 3 2-16,-7 1 14 0,-1 8 11 0,-6-4 26 15,0 0 15-15,0 4 17 0,-2 2 17 0,0-2 8 16,-5 7 15-16,4-13 12 0,-2 12-5 0,-2 1-2 16,-1-9-5-16,1 9-4 0,0 0 2 0,0 0-6 15,0 0 1-15,-19-1 0 0,19 1-1 0,-12 10-1 16,5-3-2-16,-1 0-5 0,-1 2-2 0,3-1-2 15,-6 6 2-15,6-2-7 0,-2 2-3 0,4-4-2 16,-4 0-5-16,4 2 1 0,1 0-3 0,-1-1-7 16,2 0-2-16,2 1 0 0,2 0-9 0,1 0 2 15,2-4-2-15,4 5-3 0,-3-2-2 0,2-2 0 16,1-1-3-16,6 2-2 0,-6-3-1 16,8 2 3-16,-2-2-2 0,-1 0-5 0,-4-1 2 15,8-2 0-15,-1 6 2 0,-1-4-3 0,1-1-2 0,0 1 5 16,-5-1-2-16,1 0-2 0,3 3 0 15,-4-3 1-15,-2 1-1 0,0 0-1 0,0 0 4 16,0 1-4-16,-4-2 4 0,-2 0 0 0,0 0 1 0,2 0 3 16,-3 1 11-16,-6-1 10 0,3 1 0 15,0 0 9-15,0 0-5 0,-5-1-3 0,3 1 2 16,-5 2-3-16,2-3 0 0,-4 2-6 0,-1-2-8 16,-2 2-15-16,-5 0-21 0,-2-1-32 0,1 1-40 15,-11-2-51-15,8-1-62 0,-9 0-217 0,-7-3-458 0,9-1 203 16</inkml:trace>
  <inkml:trace contextRef="#ctx0" brushRef="#br0" timeOffset="-202546.768">17783 16061 145 0,'31'-15'266'0,"2"5"-2"0,4-4-5 0,0 4-7 0,15-4-16 16,-4 2-18-16,4-1-19 0,-4 5-17 0,-8-1-16 16,-3 1-21-16,-1 0-8 0,-1 0-16 0,-5 1-15 15,-8 2-21-15,-4 1-35 0,-5 0-56 0,-4 1-59 16,-2 2-82-16,-3-1-73 0,-4 2-180 16,0 0-431-16,0 0 191 0</inkml:trace>
  <inkml:trace contextRef="#ctx0" brushRef="#br0" timeOffset="-187250.048">21163 12589 122 0,'0'0'190'0,"0"0"-11"0,0 0-3 16,0 0-5-16,0 0-10 0,0 0-12 0,0-3-10 15,0 3-17-15,0 0-17 0,0 0-5 0,4-3-5 16,-4 3 0-16,2-3-7 0,-2 3-3 0,8-2-2 15,-4-2-7-15,0 1-3 0,3 2-4 0,0-2-5 16,-1 1 1-16,2 1-5 0,3-3-2 0,1-2 1 16,-2 2-5-16,6-2-6 0,1-1 2 0,0 0-6 15,3 2-5-15,-3-2-3 0,-1 2-5 0,4-3 1 16,-5 4-8-16,5-3 1 0,-4 2-4 0,-5 3-3 16,1 0-8-16,-6 1-7 0,3-1-9 0,-1 2-15 15,-3-2-19-15,-5 2-17 0,9 4-23 0,-7-1-24 16,-2-3-34-16,0 6-31 0,-5 0-38 0,-1 1-160 15,-4 2-396-15,1-2 175 0</inkml:trace>
  <inkml:trace contextRef="#ctx0" brushRef="#br0" timeOffset="-186931.359">21155 12746 67 0,'0'3'206'0,"0"-3"-15"0,-5 2-15 0,5-2-14 16,0 0-10-16,0 0-4 0,0 0 1 0,0 0-11 16,23-3-6-16,-11 1-9 0,2-3-7 0,4-3-4 15,-2 3-10-15,5-1-4 0,-3 0-11 0,3-1-5 16,-2 1-11-16,2 0-2 0,-2 1-11 0,-1-2-2 0,-4 4-6 16,3-2-4-16,-5 1-4 0,-1 2-3 0,1-3-6 15,-4 2-3-15,0 1-2 0,2 0-3 0,-3-1-2 16,0 1-3-16,-1-1-4 0,-1 1 0 0,2 0-2 15,-2-2 0-15,-3 3-1 0,4 0 2 0,-4-1-6 16,3 0-3-16,-3-4 0 0,-2 6-4 0,6-5-4 16,-3 1-14-16,0 3-11 0,-2-4-17 0,3-1-30 15,-4 1-28-15,0 3-30 0,3-5-42 0,-2 2-50 16,-2-2-135-16,-2 2-386 0,3-3 170 0</inkml:trace>
  <inkml:trace contextRef="#ctx0" brushRef="#br0" timeOffset="-186368.814">21369 12201 202 0,'-3'-3'208'16,"-1"1"-4"-16,3-2-5 0,1 4-7 0,-3-3-17 15,3 3-15-15,0 0-16 0,-2-3-13 0,2 3-11 16,0 0-14-16,0 0-8 0,0 0-9 0,0 0 2 16,0 0-6-16,0 0-2 0,0 0-9 0,16 3 3 15,-9-1-12-15,-2 1-5 0,5 1-1 0,3 2-9 16,-3-2-2-16,0 2-1 0,3-2-3 0,4 4-2 16,-1 1-9-16,-3-6 4 0,4 6-4 0,-1-4-2 15,2 1-3-15,0 0-5 0,-5-1 1 0,4-1-7 16,-1-1 3-16,2 4-2 0,-5-3-2 0,-2 0-3 15,3-2-2-15,-2 1 2 0,-2 4-5 0,0-5 2 16,-1 3 0-16,3 0-2 0,-3 1-2 0,-3-2 0 16,3-3 1-16,1 5-2 0,-5-3-1 0,3-1 0 15,-1 2-2-15,1-3 3 0,-4 3-3 0,4-3 1 16,-3 3 1-16,-1-4-1 0,1 3 3 0,-1-1-6 16,0 0 13-16,-4-2-12 0,6 2 2 0,-5 1 1 0,-1-3 3 15,4 2 2-15,-4-2-1 0,0 0 2 16,4 3 6-16,-4-3 0 0,0 0-1 0,4 0 4 15,-4 0 4-15,0 0 8 0,0 0 1 0,0 0 15 16,0 0-8-16,0 0 0 0,0 0 2 0,0 0 0 0,0 0-1 16,0 0 2-16,0 3-5 0,0 3 2 0,0 0-2 15,-3 4 4-15,-2-1-6 0,1 3 1 16,-3 3 12-16,-1 2-21 0,-5 9-1 0,3 0-1 16,-4 3-5-16,-3 1-3 0,-2 13-10 0,-6 1 3 0,1-2-9 15,-2 5-16-15,-1-3-28 0,-1 2-33 0,-3 1-37 16,-4 3-56-16,-12 24-51 0,14-25-68 15,-24 26-253-15,4-6-584 0,-3-5 258 0</inkml:trace>
  <inkml:trace contextRef="#ctx0" brushRef="#br0" timeOffset="-185564.043">16791 14454 106 0,'-1'3'234'0,"1"-3"-24"16,-5 2-23-16,5-2-15 0,0 0-14 0,0 0-10 15,0 0-18-15,0 0-14 0,0 0-5 0,0 0 0 16,13 2-4-16,-3-6-1 0,3 1-2 0,5-4-6 16,9-3-4-16,-6 5-9 0,9-7-5 0,4 3-7 15,-1 1-6-15,-1-5-9 0,2 6-2 0,-1-5-7 16,-4 5-5-16,1-1-8 0,-5 3 1 0,-2 1-7 15,-6 2-2-15,-2-1-2 0,-5 2-6 0,3 0-10 16,-5 1-11-16,-3 0-18 0,-5 0-22 0,9 0-19 16,-9 0-28-16,7 5-29 0,-5-3-21 0,-6 3-13 15,-1 2-14-15,2 0-6 0,-3-1-153 0,-4 5-350 16,-2-4 155-16</inkml:trace>
  <inkml:trace contextRef="#ctx0" brushRef="#br0" timeOffset="-185377.873">16919 14572 99 0,'-9'6'197'16,"-2"-1"-10"-16,6-1-14 0,-1-4-21 0,1 3-14 16,0-1-13-16,5-2-12 0,-3 3-5 0,3-3 0 0,0 0-4 15,0 0-9-15,15-8-8 0,-4 4-9 16,7-6-12-16,-1 4-2 0,12-8-4 0,-2 0-7 16,5-2-7-16,-4 1-1 0,1 0-12 0,-3 0-15 15,0-1-23-15,-2 1-30 0,-5 5-30 0,0 0-23 0,-2-3-32 16,-6 4-27-16,-2 0-135 0,-5-1-305 0,1 0 136 15</inkml:trace>
  <inkml:trace contextRef="#ctx0" brushRef="#br0" timeOffset="-185041.418">17101 14112 104 0,'0'0'188'0,"-6"-2"-14"0,6 2-15 0,0 0-7 0,-6-2-17 15,6 2-5-15,0 0-15 0,0 0-5 0,0 0-9 16,0 0 0-16,0 0 1 0,0 0-5 0,0 0-3 16,28 3-3-16,-15-3-10 0,-3 0-2 0,4-1-2 15,-2 2-6-15,3-2-5 0,3 1-3 0,0 0-3 16,-3 1-8-16,-1 0-2 0,4 0-4 0,-4 3-3 16,0-2-2-16,2-1-4 0,-1 4-1 0,-5-2-1 15,3 2-5-15,-1-1-1 0,0-2-3 0,-4 1 1 16,2 2-4-16,0-1-2 0,-2 1 3 0,-3-2 4 15,2 1 2-15,1 1 0 0,-5 1 6 0,2-1 3 16,0 0-1-16,-2 3-4 0,-1 0 3 0,1 4-3 16,-3-2 1-16,-4 7-7 0,0 2-3 0,-1 7-1 15,-8-1-7-15,-1 4-19 0,-5 1-16 0,-11 10-33 16,-1-1-41-16,-4 4-55 0,1 1-49 0,-1 2-52 16,-4-2-178-16,0-1-460 0,1 2 203 0</inkml:trace>
  <inkml:trace contextRef="#ctx0" brushRef="#br0" timeOffset="-182913.502">22160 12262 54 0,'0'0'174'0,"-2"-8"-1"0,2 5 1 0,-1-1-1 15,1 4-11-15,0-4-8 0,0 4-8 0,-1-6-10 16,1 6-8-16,0 0-12 0,0-2-8 0,0 2-5 15,1-5-10-15,-1 5-8 0,0 0-5 0,0 0-6 16,0 0-1-16,0 0-13 0,0 0-3 0,0 0-4 16,0 0 1-16,0 0-4 0,0 0-2 0,0 0-6 15,0 0-3-15,0 0-5 0,0 0-2 0,0 0 2 0,0 0 3 16,0 0 1-16,15 13-2 0,-11-5-2 0,0 3 0 16,1-1-3-16,4 6 0 0,-4 0-3 0,0-5-2 15,3 3-2-15,-3 3-11 0,1-2-2 16,-2-5-3-16,5 5 2 0,-2-4 5 0,-1 0-8 0,2-3 1 15,-2 2-4-15,-2-3 3 0,2-1-4 0,-2-2 2 16,4 1-2-16,-3 0 3 0,0-3 2 0,0 1-5 16,-1-3 3-16,2 2-1 0,-6-2-2 0,14-5-2 15,-3 0 4-15,1-2-2 0,-3 0-1 0,7-7 2 16,4-1-2-16,3-6-2 0,0 3 2 0,0-7-1 16,0 3 2-16,11-13 5 0,-10 7-7 0,9-9 1 15,-6 8 0-15,3-8-1 0,6 4 1 0,-9 8 1 16,6-8-2-16,-7 8 0 0,-1-1 0 0,-1 1 1 15,3 1 5-15,-4 0-4 0,2-1 4 0,0 3 2 16,-1-2 2-16,-3 3 3 0,1-1-1 0,1 6 3 16,-10 2-2-16,4 3 4 0,-4-1-5 0,1 2 3 15,-5 1 2-15,1 3-1 0,2-3-1 0,-6 6 1 16,1-1 0-16,-5 1 0 0,6-1 3 0,-6 1-6 16,1-1 11-16,-2 1-1 0,-1 3 0 0,7-2 1 15,-5-1-4-15,-2 3 9 0,5-2-7 0,-5 2 3 16,2-3-6-16,-2 3-2 0,0 0-2 0,0 0 0 0,0 0-4 15,0 0-1-15,4-2 0 0,-4 2-1 16,0 0-1-16,0 0 3 0,0 0-4 0,0 0 0 16,0 0-1-16,0 0 2 0,0 0-8 0,0 0-10 15,0 0-10-15,0 0-18 0,0 0-21 0,0 0-21 0,-13 9-35 16,6-7-42-16,1 3-28 0,-2-2-40 16,-1 2-33-16,-1 3-194 0,-7-1-490 0,3 2 217 15</inkml:trace>
  <inkml:trace contextRef="#ctx0" brushRef="#br0" timeOffset="-179850.584">19311 5745 47 0,'0'0'48'0,"5"2"0"0,-5-2-4 16,0 0-4-16,3 3 0 0,-1 0-5 0,-2-3 4 16,4 4-6-16,-4-4-2 0,4 1-3 0,-4-1-5 15,3 2 2-15,-1 1-2 0,-2-3 1 0,1 4 0 16,-1-4 2-16,6 3 2 0,-6-3-4 0,3 2-9 16,-3-2 6-16,4 5-1 0,-4-5 5 0,0 0-3 15,4 2 2-15,-4-2 4 0,4 3-15 0,-4-3 5 16,5 0-10-16,-1 4 9 0,2-2-1 0,2-1-3 0,-4 1-5 15,2-1 2-15,-2 1-3 0,6 0 4 16,-5-2 0-16,6 3-7 0,-5 1 1 0,4-1 3 16,0 0 2-16,1 1 0 0,0-3 10 0,2 5-7 15,3-1-4-15,3 1 5 0,0 0 0 0,-2 0-3 16,1-1 2-16,0 1 0 0,4 4 3 0,0-4-6 0,4 2-2 16,-5-2 3-16,-2 1-2 0,9-1 1 15,-1 1-4-15,3 2-5 0,-4-1 9 0,1 0-4 16,1-3-3-16,0 3 1 0,0-3 3 0,0 4-2 15,-2-4-6-15,4 4 11 0,-5-4-7 0,7 1-2 16,-4 0-12-16,-7-1 18 0,8 1-3 0,-7-1-7 16,5 1 19-16,3-1-15 0,2-3 7 0,-5-1-8 15,-4 2-1-15,5 1 2 0,3-4 9 0,-3 1-10 16,1 0-2-16,2-1 6 0,-3 2 4 0,0-4-4 0,0 2-2 16,-8-1-6-16,10 1 3 0,-2 0 1 0,-7 0 2 15,8 0-3-15,-2 0-2 0,-7-1-1 0,10-2 1 16,-10 2 3-16,8 0 2 0,-7-4-4 15,7 1 1-15,1 1 4 0,-2 0 0 0,-5 1-3 0,6-3 5 16,0 0-6-16,-2 0-4 0,3-1-3 0,0 3 4 16,-1 0 1-16,3-1 5 0,-3-1-2 0,3 2 0 15,1 1 5-15,0-3-4 0,-1 0-2 0,0 0 6 16,-2 5 1-16,1-5-11 0,1 2 8 0,1-3-11 16,0 3-12-16,-2 0 13 0,2-2 8 0,0-1 2 15,3 3-3-15,-2-1-7 0,-2-1 11 16,1-1-3-16,-2 1-2 0,6-1 8 0,-4 2-3 0,1-2-2 15,-1 1-4-15,0 0 6 0,-1-2-8 0,-1 2 14 16,1-2-11-16,-3 1-3 0,3 0 5 0,-3-2-10 16,4 2 7-16,-4-1 8 0,2 2-2 0,-2-3-4 15,2 1 4-15,-3-3-4 0,-6 5-3 0,3-4 0 16,4 1 2-16,-1-1 5 0,-1-2-4 0,3 2 1 16,-5-3 1-16,7 0-4 0,-3 1-1 0,0-5 5 15,1 3-3-15,-1-3 1 0,3 4-2 0,-1-2 1 16,-4-3 0-16,4 5-5 0,-6 0 0 0,0 0 9 15,-2-5-2-15,-3 7-8 0,0-1-1 0,-5-2 2 16,2 0 9-16,-4 2 1 0,0-3-2 0,-1 3-3 16,1-5 7-16,-7 5-4 0,0 2 5 0,4-8-5 15,-5 0 3-15,1 5-1 0,0-5 2 0,-2 1-7 16,-2-2 6-16,5 2 0 0,-3-1 3 0,-2 0 0 16,2 0-3-16,-2 0 7 0,0 0-5 0,-1-3 8 15,3 3-4-15,-3-2-3 0,0 2 0 0,1 0-1 16,-4-3 7-16,3 2 4 0,0 1-10 0,-3-3-5 15,0 1 13-15,-3 2 9 0,1-2-8 0,1 1-3 16,-1-1 8-16,-2-2-13 0,2 4 5 0,-1 0 1 16,-2 0-1-16,3-2-1 0,-4 2 2 0,-1-2 0 15,2 1 1-15,-3-4 1 0,3 3 0 0,-3 2 5 16,2 0-15-16,-3 0 9 0,1 3 1 0,-7-8-1 16,0 1-4-16,3 10 4 0,-3-8 2 0,0 7 4 0,-5-5-5 15,1 0-3-15,-5 3 2 0,2 0-1 0,-3 0 2 16,0-1 0-16,-1 1-9 0,0 3 7 0,1 1 3 15,-1-4-3-15,0 6-1 0,4-3 9 16,-2 1-4-16,1 2 1 0,6 1-5 0,1 1 6 16,-8-2-5-16,8 2 5 0,-3 0-2 0,2 1-1 0,-5-3-1 15,2 4-6-15,2 1 3 0,-6-4-5 0,5 2-1 16,-5 0 17-16,0 2-3 0,-1-3 0 0,-1 3-6 16,-1 0 0-16,2 1-2 0,-2-3-2 15,-3 1-2-15,-1 1 1 0,-2 0 1 0,-1 2-2 0,1-3-3 16,-3 4-1-16,-13-2 0 0,12 3 1 0,-12-2-6 15,2 1 4-15,-5 1-1 0,-3-1-4 16,7 2 5-16,12 0-4 0,-12 3 4 0,-1-5-2 16,1 4 1-16,-1 1 2 0,2-1-4 0,-2 1 1 15,13 1 1-15,-3-3-4 0,-14 2 1 0,7 2 1 0,10 0-2 16,-13-1 0-16,16 0-2 0,-4-1 4 0,4 2 0 16,-5-2 1-16,3 2 1 0,-13 3-1 0,11-2 0 15,3 3 0-15,0-1 0 0,1 3 0 0,1 0-1 16,1 0 3-16,-1 3 1 0,-1-1-3 0,4 0 2 15,-1-1-3-15,-1 3 2 0,2 3 0 0,-1-3-2 16,-9 9 0-16,15-4 5 0,-6 0 4 0,-4 6-12 16,8-3 1-16,-11 4 0 0,3 4 0 0,14-7 1 15,-15 8 1-15,-2 4-1 0,14-12 1 0,-12 11-1 16,5-5 2-16,-3 6-3 0,12-13-1 0,-8 13 3 16,5-10 0-16,-5 9 2 0,3 2-5 0,1 4 5 15,3-1-4-15,0 2 3 0,0 1 1 0,5 3-3 16,2-2 2-16,2 0-2 0,5-12 3 0,1 15-4 15,1-4-13-15,7-11-41 0,2 0-44 0,6-1-54 16,4-3-210-16,-2-4-391 0,2-4 173 16</inkml:trace>
  <inkml:trace contextRef="#ctx0" brushRef="#br0" timeOffset="-168661.488">16083 3546 61 0,'0'0'100'0,"0"0"-6"0,0 0-13 16,0 0-10-16,0 0-6 0,0 0-5 0,0 0-4 15,0 0 0-15,0 0 1 0,0 0 2 0,0 0-3 16,0 0 7-16,0 0-2 0,0 0-11 0,0 8 0 15,0-8-1-15,0 0-6 0,0 0 1 0,0 0-7 16,0 0 4-16,4 6-2 0,-4-6-3 0,0 0-4 16,5 3 0-16,-5-3-4 0,4 3 2 0,1-3-4 15,-5 0-1-15,8 5-5 0,-4-4 4 0,7-1 1 16,-2 1-1-16,4-1-1 0,6-2 4 0,4-2-6 16,3 3 10-16,6-3 1 0,1-2-12 0,0-2-11 15,4 5-10-15,2-5 8 0,1 1 2 0,12-3-6 16,0 1 1-16,-16 3 0 0,0 0-3 0,0 2 7 15,2 0-2-15,-6 0-3 0,-2 1 1 0,-4 0-5 16,-2 0 6-16,-3 2-9 0,-6 0 6 0,4 0-2 16,-6 1-9-16,-3 0 22 0,-2-2-10 0,1 2-1 15,-2 0-3-15,-7 0 1 0,9 0 2 0,-5-2-2 16,-4 2 0-16,10 0 4 0,-10 0-2 0,0 0-4 16,5-3 7-16,-5 3-2 0,0 0-2 0,8 0-2 15,-8 0 0-15,0 0 5 0,5-2-2 0,-5 2-3 16,0 0 1-16,3-4-2 0,-3 4-5 0,5-2 12 15,-5 2-8-15,0 0 3 0,4-1 3 0,-4 1 1 16,0 0 2-16,0 0-5 0,0 0 1 0,0 0-4 16,0 0 4-16,2-3 3 0,-2 3-2 0,0 0-2 15,0 0 11-15,0 0-22 0,0 0 11 16,0 0-4-16,0 0-8 0,0 0-28 0,0 0-34 0,-4-9-41 16,-1 7-46-16,5 2-83 0,-5-3-262 0,0 0 115 15</inkml:trace>
  <inkml:trace contextRef="#ctx0" brushRef="#br0" timeOffset="-168032.827">17730 3645 121 0,'0'0'133'16,"0"0"-18"-16,9 5-13 0,-9-5 1 0,0 0-13 15,15-1-1-15,-4 1-7 0,2-3-8 0,7 0-2 16,1-1-5-16,7-3-3 0,0 2-3 0,4 1-4 16,1-1 2-16,2-3-5 0,-1 4-7 0,3-3-15 15,-2 0 3-15,-1 3-9 0,2-2 4 0,-2-1 4 16,-2 3-3-16,-2-1-4 0,-10 2-1 0,3 2 0 15,-4-1-4-15,-3 0-1 0,-2 0 1 0,-3 2-2 16,0-1-2-16,-3 1 3 0,0-1 0 0,-3-2 1 16,0 3 8-16,0-1 5 0,-5 1 0 0,9 0-1 15,-9 0-2-15,0 0 2 0,7-1-6 0,-7 1-5 16,0 0 1-16,0 0-1 0,4-3-17 0,-4 3-34 16,0 0-47-16,0 0-61 0,0 0-180 0,0 0-340 15,0 0 151-15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0T03:55:22.301"/>
    </inkml:context>
    <inkml:brush xml:id="br0">
      <inkml:brushProperty name="width" value="0.05292" units="cm"/>
      <inkml:brushProperty name="height" value="0.05292" units="cm"/>
      <inkml:brushProperty name="color" value="#FF0000"/>
    </inkml:brush>
  </inkml:definitions>
  <inkml:trace contextRef="#ctx0" brushRef="#br0">5688 15470 21 0,'0'0'29'0,"0"0"-2"0,0 0-2 0,4-4-3 15,-4 4 3-15,0 0-6 0,4-2 7 0,-4 2-5 16,0 0 1-16,0 0 5 0,0 0-1 0,0 0-2 15,0 0 2-15,0 0 2 0,0 0 0 0,0 0-1 0,4-2-3 16,-4 2 2-16,0 0 2 0,0 0-4 0,0 0-1 16,0 0-3-16,0 0 3 0,0 0-3 15,5-1-7-15,-5 1 2 0,0 0 1 0,0 0 2 16,6-3-2-16,-6 3 4 0,4-3-8 0,-4 3 4 16,8-2-7-16,-8 2 5 0,5-4-4 0,-1 3 5 0,6 0-1 15,-6 0-8-15,2 0 10 0,3-1 0 0,3 0 2 16,-2-1-20-16,3 1 19 0,-2-1 0 15,5-1 2-15,4 1 0 0,-7 1-1 0,7-3 3 16,-3 1 0-16,-1-2-18 0,-2 5 13 0,-1-2 2 16,5-2-7-16,-4 5 0 0,0-2-3 0,-2-1 2 15,2 3 4-15,-2-3 2 0,0 4-8 0,-4-1-4 16,3 0-5-16,-3-1 10 0,0 1 2 0,-1 0-3 0,-7 0-4 16,10-1 6-16,-10 1-7 0,8 1 3 15,-8-1-1-15,5 0 1 0,-5 0 4 0,0 0 14 16,6-2-16-16,-6 2 4 0,0 0 11 0,0 0-3 15,0 0-9-15,0 0-3 0,0 0-3 0,0 0-16 0,0 0-11 16,0 0-11-16,0 0-13 0,0 0-13 0,0 0-9 16,0 0-15-16,0 0-78 0,0 0-175 0,0 0 78 15</inkml:trace>
  <inkml:trace contextRef="#ctx0" brushRef="#br0" timeOffset="693.019">5939 15283 46 0,'0'0'51'16,"0"0"-4"-16,0 0-6 0,0 0-1 0,0 0 2 0,0 0-7 15,0 0-11-15,0 0 6 0,0 0-5 16,0 0-4-16,0 0 5 0,0 0 0 0,0 0 4 16,0 0-11-16,0 0-2 0,9 8 5 0,-9-8 2 15,6 2 10-15,-2 0-20 0,-4-2 5 0,5 3 7 16,0 0-5-16,-5-3 0 0,9 3 0 0,-4-2 3 15,-1 2-7-15,1-2-3 0,-5-1-1 0,9 3 3 16,-4-2 0-16,-1 1 1 0,1-1-6 0,0 3 3 16,-1-1-5-16,1-1 2 0,-1-1-4 0,0 0 3 15,0 2-5-15,0-1 6 0,1-1-3 0,-5-1 4 16,5 4 2-16,-1 0-5 0,-1-2 11 0,0 0-7 16,0 2 2-16,-3-4 1 0,6 5 8 0,-5-2-20 15,-1-3 5-15,5 3 1 0,-3-1-9 0,-2-2 7 16,2 4-11-16,-1-1 7 0,2-1-1 0,-3-2 5 15,0 5-4-15,0-5-2 0,1 4-2 0,-1-4 3 16,2 3 0-16,-2-3 5 0,0 0-4 0,0 0-3 16,0 0 2-16,0 0-4 0,0 0 10 0,2 3-3 15,-2-3 0-15,0 0-6 0,0 0-3 0,0 4 6 16,0-4 3-16,0 0 0 0,0 5 3 0,0-5-3 16,0 3-5-16,0-3-2 0,0 0 2 0,1 4 3 15,-1-4-5-15,0 0 3 0,0 0-3 0,0 5 2 16,0-5-1-16,0 0-5 0,0 0 6 0,0 0 5 15,0 2 3-15,0-2-11 0,0 0 5 16,0 0 5-16,0 0-2 0,0 0 3 0,0 0 2 0,0 0-3 16,0 0-5-16,0 0 3 0,0 0 1 0,0 0-4 15,0 0-1-15,0 0-1 0,-1 6 8 0,1-6-3 16,-2 5 2-16,0 0-11 0,-2-1 6 0,3 3-6 16,-5 2-11-16,2 1-13 0,-2 1-12 0,-2 5-24 15,-4 10-24-15,-2-4-87 0,-1 7-187 0,1 0 83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55:23.344"/>
    </inkml:context>
    <inkml:brush xml:id="br0">
      <inkml:brushProperty name="width" value="0.05292" units="cm"/>
      <inkml:brushProperty name="height" value="0.05292" units="cm"/>
      <inkml:brushProperty name="color" value="#FF0000"/>
    </inkml:brush>
  </inkml:definitions>
  <inkml:trace contextRef="#ctx0" brushRef="#br0">11987 15375 22 0,'0'0'63'0,"0"0"-7"15,0 0-9-15,0 0 1 0,0 0 2 0,0-4-6 16,0 4 3-16,0 0-7 0,0 0 1 0,0 0-6 15,0 0 1-15,0 0-2 0,0 0-3 0,0 0-1 16,0 0 1-16,0 0 10 0,0 0-11 0,0 0-1 16,0 0-2-16,0 0 4 0,2-2-4 0,-2 2 0 15,0 0-4-15,0 0-4 0,0 0-2 0,0 0 0 16,0 0-6-16,0 0 9 0,9-3-18 0,-9 3 16 16,0 0 1-16,9 0 1 0,-5-1-7 0,-4 1 5 15,13-3-3-15,-8 3 3 0,1-1-4 0,2 0-9 16,-4 0 18-16,10-1-9 0,-5 2-4 0,2-3 3 15,1 1-10-15,-2-2 3 0,4 3 2 0,-4-2 0 16,2 2-10-16,-1 1 4 0,1-1 2 0,-4 1-1 16,4 0 1-16,-6 0 0 0,1 0 1 0,3-1 3 15,-1 0-6-15,-1 1-1 0,-8 0-3 0,14 1-8 16,-9-1-22-16,-5 0-12 0,9 0-18 0,-4 0-24 16,-5 0-9-16,3 1-56 0,-3-1-162 0,0 0 72 15</inkml:trace>
  <inkml:trace contextRef="#ctx0" brushRef="#br0" timeOffset="317.758">12076 15521 15 0,'10'3'79'0,"-3"0"-2"0,-1-3 2 16,2 1-6-16,3 0-2 0,-2 0-4 0,3-1-13 15,1 2 9-15,-2-2-2 0,3-2-1 0,-3 2-13 16,1-2-2-16,2 0 2 0,-1-1-5 0,-2 0-7 16,2-1-7-16,0 1 2 0,-2 1 9 0,0-1-18 15,-1-1 4-15,-2 2 1 0,-1 0-10 0,0 1 3 16,-2-1-10-16,1 0 3 0,1 1-4 0,-7 1 1 15,6-2 1-15,-6 2-12 0,6-2-20 0,-2-2-22 16,-4 4-19-16,6-5-27 0,-3 3-68 0,-3 2-171 16,-2-6 75-16</inkml:trace>
  <inkml:trace contextRef="#ctx0" brushRef="#br0" timeOffset="825.935">12191 15262 44 0,'0'0'94'0,"0"0"-6"16,0 0-10-16,0 0-8 0,0 0 2 0,5-5-12 15,-5 5 4-15,6-2-11 0,0 1 6 0,-6 1 1 16,10-1-6-16,-5 0 0 0,3-1-6 0,-2 2 1 16,5-2-1-16,-4 1-5 0,2-1 9 0,5 2-1 15,-4 0-4-15,1 2-1 0,0-1-9 0,1 1 0 16,0 1-7-16,0-2 0 0,-1 4-3 0,1-2 2 16,-3 0 2-16,2 3-10 0,-1-1 6 0,2-2-7 15,-2 0-5-15,-2 1 1 0,2 1 1 0,0-3-6 16,-1 2 2-16,-5-3-3 0,3 3 2 0,-1-1-5 15,0 0 0-15,-2 0-2 0,0-3-5 0,1 2 5 16,-5-2-3-16,9 1 2 0,-5 1-2 0,-1 1 1 16,-3-3 3-16,6 4 0 0,-6-4-4 0,5 2-2 15,-5-2 7-15,4 1-5 0,-2 0-2 0,-2-1 0 16,0 0 4-16,4 4-3 0,-4-4 5 0,1 2-2 16,-1-2 8-16,0 0-7 0,0 0 12 0,7 9 7 15,-6-6 0-15,-1 1 0 0,-1 4-4 0,-2-3 3 16,2 6 2-16,-3 2-7 0,2-1 2 0,-6 3-4 15,0 9-1-15,-6 1 0 0,3 3-11 0,-8-2-14 16,-1 8-29-16,-10 4-37 0,0 3-34 0,-5 1-31 16,-1 2-122-16,-4-3-285 0,-2 0 127 0</inkml:trace>
  <inkml:trace contextRef="#ctx0" brushRef="#br0" timeOffset="105743.623">8281 12547 24 0,'0'0'50'0,"4"3"-4"16,-4-3-7-16,0 0 2 0,0 0-6 15,0 0-3-15,0 0 1 0,6 0-14 0,-6 0 5 0,0 0 4 16,0 0 0-16,4 2 3 0,-4-2-6 0,0 0-1 15,0 0-6-15,0 0 7 0,8 0-8 0,-8 0-1 16,0 0 5-16,9 1-7 0,-9-1 1 0,0 0-4 16,11-1 0-16,-11 1 0 0,12 0-2 15,-6 0 1-15,1 0 1 0,-7 0-4 0,15-2 2 0,-6 2-4 16,2 0 2-16,-1 0-9 0,2-2 9 0,1 1-2 16,0 1 2-16,2 0-7 0,0-2 3 15,0 1-1-15,2 1-4 0,1-1-6 0,0 0 1 0,0-1-3 16,-1-1-4-16,-2 2-2 0,-1 0 2 0,2 1-3 15,1-3 0-15,-4 1 0 0,1 2 3 0,-1-2 1 16,-2 1-5-16,-1 0 4 0,-3 1 3 0,3-1 1 16,-5-1 6-16,4 1-16 0,-4 0 17 15,-1-1-3-15,-4 2-1 0,0 0 1 0,9 0 1 0,-9 0-2 16,0 0 0-16,0 0-11 0,0 0-10 0,0 0-40 16,0 0-73-16,-13 7 33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5:50:34.321"/>
    </inkml:context>
    <inkml:brush xml:id="br0">
      <inkml:brushProperty name="width" value="0.05292" units="cm"/>
      <inkml:brushProperty name="height" value="0.05292" units="cm"/>
      <inkml:brushProperty name="color" value="#FF0000"/>
    </inkml:brush>
  </inkml:definitions>
  <inkml:trace contextRef="#ctx0" brushRef="#br0">8768 10144 8 0,'0'0'37'0,"1"-1"-2"0,-1 1-1 16,0 0 0-16,0 0-3 0,0 0 1 0,0 0-4 16,8-1 4-16,-8 1 9 0,0 0-6 0,0 0 4 15,0 0 2-15,0 0 6 0,0 0-3 0,4-3 3 16,-4 3 1-16,0 0-11 0,0 0-2 0,0 0-2 16,0 0 3-16,0 0 2 0,0 0-1 0,0 0-3 15,0 0-9-15,0 0-6 0,0 0 8 0,0 0-7 16,0 0 4-16,0 0-1 0,0 0-8 0,0 0 7 15,0 0-12-15,0 0 11 0,0 0-12 0,0 0 2 16,0 0-2-16,0 0 5 0,0 0-9 0,0 0 1 16,0 0-2-16,0 0 3 0,0 0-10 0,0 0 1 15,0 0 8-15,9 0 0 0,-9 0 1 0,2-2-2 16,-2 2 3-16,7-2-2 0,-7 2-3 0,6-2-1 16,0 0-1-16,-2 1 0 0,4 0 4 0,-8 1 4 15,14-3-6-15,-4 2 8 0,0-1-8 0,3-1-5 0,0 1 4 16,1 2-2-16,3-3 1 0,0-1 9 15,0 1-14-15,2 1 2 0,-1-3-13 0,4 4 11 16,-4-4 7-16,1 3-4 0,3 0 1 0,-2-2 6 0,1 3-9 16,0-4 12-16,2 1-6 0,5 3 5 15,-1-1-8-15,2-1 1 0,-3 1-2 0,2-1 1 16,-1-1-2-16,3 2 10 0,-4-1-14 0,5 1 6 16,-3-4-8-16,3 2 16 0,-2 2-8 0,2-2-3 0,0-2-3 15,-1 6 6-15,2-1 3 0,0 0-5 16,-1-2 12-16,2 3-10 0,-2 0 3 0,-2 3-8 15,3-3-3-15,0 1-4 0,-10 0 4 0,7-1-2 16,-1 3-2-16,-1 1 0 0,-5-4-6 0,-2 3 8 0,1-2-2 16,9 2-13-16,-4-1 13 0,-2 1 5 15,-3-3-5-15,2 4 4 0,-3-3 2 0,3 2-5 16,3-3 3-16,-5 0 2 0,7 0-5 0,-5 0 5 0,4-3-6 16,4 3 7-16,-4-1-7 0,1 0 5 0,1 1 1 15,1-5 6-15,0 4 1 0,0 1-5 0,-1-1-2 16,2 1 4-16,-1 1-5 0,-1 2 0 15,-1 0 4-15,-7-3 5 0,2 0-8 0,-5 0 4 0,4 2 2 16,2 1 0-16,-5-3-9 0,2 4 8 0,-2-3 4 16,-2 0-6-16,0 2 8 0,-5 0-3 0,0-1 2 15,0 0-1-15,-1-1-3 0,1-1 7 0,-3 1-12 16,0 2 11-16,4-2-6 0,-9 1 2 0,5 0 0 16,-3-2-2-16,3 3 0 0,-4-3 5 0,3 2-6 15,-3-2 5-15,4 3-3 0,-4-3 4 0,-1 1-1 16,4-1-15-16,-3 1 15 0,1 2 0 0,-6-3 3 15,9 1 5-15,-4 0-11 0,-5-1 1 0,6 0-4 16,-2 2 7-16,0 1-4 0,-4-3 4 0,0 0-7 16,0 0-3-16,8 0-4 0,-8 0 0 0,0 0-3 15,0 0-11-15,0 0-24 0,0 0-14 0,0 0-76 16,0 0-149-16,0 0 67 0</inkml:trace>
  <inkml:trace contextRef="#ctx0" brushRef="#br0" timeOffset="3039.195">13760 12129 4 0,'0'0'57'0,"-2"-3"-6"0,2 3 2 16,0 0-10-16,-8-3-5 0,8 3 1 0,0 0-4 16,-6-2-3-16,6 2-5 0,-3-4 0 0,3 4-8 15,-5-2 0-15,5 2 5 0,-4-1-6 0,4 1 8 16,-5-4-6-16,5 4-3 0,0 0 2 0,-9-2 3 15,9 2 1-15,-4-1 3 0,4 1-6 0,0 0-4 16,0 0 0-16,0 0 2 0,0 0-1 0,-5-3 2 16,5 3-8-16,0 0 2 0,0 0 6 0,0 0-8 15,0 0 0-15,0 0-2 0,0 0 2 0,0 0-3 16,0 0 4-16,9 10 5 0,-4-8-10 0,-1 1 5 16,2-1 4-16,2 2-4 0,-5-3-4 0,8 2 4 15,-2 2-5-15,0-2 1 0,5 1 1 0,-2-2 1 16,1 1-2-16,4 1 1 0,2-3-4 0,-1 1 4 15,3-1-3-15,-1-1 3 0,-2 1-1 0,1-3-7 16,4 0 5-16,-6-1-4 0,4 1 0 0,1-3 2 16,-2 1 0-16,0-3-1 0,2 3-4 0,-2-1 0 15,6-1 0-15,-6-1 2 0,0 1-1 0,1-2 5 16,-2 1 1-16,1 0-1 0,4-2 1 0,-4 1-3 16,7-4-4-16,2 3 3 0,-8-3-6 0,-1 4 9 0,-1 0-1 15,8-1-5-15,-10 2 7 0,3-3-12 16,-2 1 9-16,-2 2-6 0,-1-1 7 0,1-1-5 15,2 1-1-15,-4-1 5 0,-3 4-5 0,5-5 4 16,-5 3-8-16,5-3 9 0,-7 2-7 0,-1 1 1 0,6-2 2 16,-8-1 4-16,2 2-1 0,1-1-3 0,-3 0 1 15,1-1 0-15,-2 0-3 0,-1 0 6 0,-1-2-1 16,-1 1-3-16,-1 1 0 0,-1-4 4 16,-1 2-1-16,-4 1 0 0,-1-4-6 0,-1 1 4 0,-1-1 2 15,-3-2-1-15,-1 3 8 0,-3 1-8 0,2-1 4 16,-4 2 8-16,3-1 4 0,-5 1-1 0,-1-5 9 15,3 6-1-15,-6-5 4 0,6 4 1 0,-7-6-1 16,1 2-3-16,-1 2 0 0,2 0-1 0,3 3 0 16,-1 1-1-16,-4-2-4 0,-1 2-3 0,5 0-2 15,-5 0 1-15,-1 3-1 0,1-2 0 0,1 4-1 16,-2 0 5-16,-2 1-2 0,-4 1-1 0,4 2-2 16,-3 1 3-16,0 0-5 0,-4 1 3 0,7 2 1 15,-4-2-3-15,5 2 3 0,-1-1 2 0,8 1 2 16,0 2-6-16,1-1 0 0,0 1 1 0,5-2-3 15,1 2 3-15,2-1-3 0,-1 1-4 0,3-1 0 16,-1 7 0-16,1-2-1 0,3 6-1 0,0 2 4 16,2 5-4-16,1 3 0 0,2 5-3 0,1-1 1 15,2 2-1-15,4-1 0 0,0 0 0 0,4 3-4 16,-1-2 4-16,5-4-13 0,-4 0-8 0,7 0-7 16,-2-3-10-16,3 3-24 0,0-6-19 0,2-1-24 15,2-2-25-15,-4 0-98 0,1 1-245 0,-2-7 110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1T06:07:19.026"/>
    </inkml:context>
    <inkml:brush xml:id="br0">
      <inkml:brushProperty name="width" value="0.05292" units="cm"/>
      <inkml:brushProperty name="height" value="0.05292" units="cm"/>
      <inkml:brushProperty name="color" value="#FF0000"/>
    </inkml:brush>
  </inkml:definitions>
  <inkml:trace contextRef="#ctx0" brushRef="#br0">3740 9186 44 0,'0'0'186'0,"-3"-6"-3"0,3 6-11 0,-4-5-18 0,4 5-4 16,0-6-11-16,0 6-5 0,-1-4-1 15,1 4-5-15,0-5-3 0,0 5-1 0,0 0-10 16,0 0-7-16,0-5-10 0,0 5-7 0,0 0-7 15,0 0-15-15,0 0-11 0,0 0-4 0,0 0 5 16,0 0 9-16,5 24 5 0,-2-6-6 0,-1 7 2 16,1 2-5-16,3 0-4 0,-2 7-5 0,-4-5-3 15,8 2-5-15,-5 1-3 0,1-1-3 0,0 0 3 16,-4-1-9-16,4 1-8 0,-3-2-2 0,2-1 0 0,-2-5-3 16,1 4-2-16,0-10-6 0,-2-1 6 0,0-5-13 15,0 0-7-15,0-4-10 0,0 1-16 16,0-1-12-16,0-5-17 0,0 3-21 0,0 0-21 0,-4-3-33 15,4-2-26-15,0 0-17 0,0 0-32 0,-6-12-174 16,2 2-412-16,-3-2 182 0</inkml:trace>
  <inkml:trace contextRef="#ctx0" brushRef="#br0" timeOffset="346.57">3580 9261 140 0,'-6'-9'160'16,"-1"0"5"-16,2-2 0 0,1 9-4 0,0-5-7 15,4 2-18-15,-5 1-15 0,4 1-13 0,0-2-11 16,1 5-8-16,1-5-7 0,-1 5-10 0,6-7-6 16,2 5-3-16,1-1-12 0,4 3 0 0,2-1 0 15,4-1-6-15,0 4 1 0,3 2-6 0,7 2 2 16,2 2-3-16,1 1-1 0,-4 6-5 0,5-1-3 16,-1 3-1-16,-2 0-2 0,-1 4-3 0,-1-1 1 15,-1 4-2-15,0-2-2 0,-5 2-4 0,-1 2 0 16,0-1 1-16,-6 1-2 0,-3-1-3 0,-6 2 1 15,-3-2 9-15,-3 1 4 0,-7-2 1 0,-5 2 6 16,-1 1 5-16,-6 0-3 0,1-1 4 0,-8-3-1 16,2 0 2-16,-6 1 0 0,1-4-4 0,0-1-1 15,-2 1-4-15,-2-1-6 0,1-5 0 0,-3 1-7 16,2-1-1-16,4-5-6 0,2 2-12 0,6-4 0 16,3-2-17-16,1 0-21 0,4 1-25 0,3-3-30 15,1-2-31-15,1-2-37 0,8 1-40 0,-4-4-190 16,3-4-425-16,2 3 188 0</inkml:trace>
  <inkml:trace contextRef="#ctx0" brushRef="#br0" timeOffset="833.545">4234 9619 5 0,'0'0'116'0,"-1"-8"-13"0,1 4-6 0,-1 0-1 0,1-1 3 16,0 0 7-16,0 5 5 0,0-8 1 0,0 4 13 15,0 4 6-15,0-7 6 0,0 7 1 0,0-5 2 16,0 5-1-16,0 0 1 0,0-4-3 0,0 4-10 15,0 0-10-15,0 0-15 0,0 0-7 16,0 0-9-16,-13 11-12 0,9-2-6 0,3 0-5 16,-3 2-6-16,0 1-9 0,3 0-2 0,-2-2-5 0,3 4-4 15,-1-4-5-15,1 2-1 0,1-2-8 16,2-2 2-16,-2 1-9 0,4 0-3 0,-1-4-4 0,5 2-2 16,-4-4-1-16,7 2-2 0,-1-5-7 0,-1 0-12 15,2-3-10-15,1-2-7 0,1-2-12 0,3-2-6 16,-1-1-3-16,-1 1-3 0,-2-3-1 0,0 1 0 15,-2-1 5-15,-2-2 6 0,-5 3 4 0,1-1 5 16,-1 0 6-16,-4 1 6 0,0 0 1 0,0-1 4 16,-4 2 9-16,-1 1-1 0,0 1 7 0,1 2 10 15,-5 1 0-15,1-1 6 0,-2 2-7 0,0 3 2 16,2-2 1-16,-2 3 0 0,0 3-9 0,0 1-16 16,1 1-28-16,0 0-26 0,2 2-38 0,2 0-41 15,0 3-45-15,2-4-106 0,2 2-328 0,2 2 146 16</inkml:trace>
  <inkml:trace contextRef="#ctx0" brushRef="#br0" timeOffset="1483.438">4637 9565 66 0,'-9'0'212'0,"9"0"5"15,-11 0-2-15,5 1-6 0,1 1-14 0,0-1-23 16,-3 3-17-16,3-1-15 0,0 4-15 0,0-3-12 0,1 4-7 16,0 1-15-16,4-2-9 0,0 4-9 0,-2 0-5 15,2-1-7-15,2 1-9 0,0 0-3 0,4 0-6 16,-3-2-5-16,4 0-2 0,-2 2-5 16,3-2-4-16,2-2-7 0,0 0 2 0,3-3-8 0,1 0-1 15,3-1-13-15,2-2-11 0,-2-2-13 0,0-2-18 16,0-2-10-16,1 0-11 0,-2 0-9 0,1-5-1 15,-3 4 0-15,-5-2 4 0,4-1 6 0,-3 1 5 16,-3-2-1-16,-1 0 12 0,-2 0 3 0,2-1-1 16,-2-3 13-16,-3 5 7 0,2-3 16 0,-2 1 18 15,-2 1 17-15,1 1 19 0,-3 1 13 0,3 3 13 16,0 0 11-16,0 0 4 0,-1 1 10 16,-3 1-5-16,4 3-4 0,0-5-11 0,0 5-6 0,4-4-6 15,-4 4-6-15,0 0-3 0,0 0 4 0,-4 17-14 16,4-8-3-16,0 2 6 0,0-1-11 0,0 1-6 15,4 0-2-15,-3 2-2 0,2-2-6 0,-2 0-1 16,4 0-3-16,-1-2-5 0,1 0 0 0,2 0-3 16,0-1 0-16,2-1-1 0,-5-2-7 0,5-3 3 15,-3 1-3-15,6 1-6 0,-6-4-2 0,3-1-4 16,-3 0-2-16,1-1-4 0,1-3-3 0,-1 0 5 16,2-2-6-16,-3-3 0 0,1 2 4 0,-1-3 1 15,0 4 2-15,-3-3-4 0,1 0 5 0,-1 3 4 16,-2 2 2-16,2-1 1 0,-1 2 1 0,-1 2 0 15,2 0 3-15,-3-2 0 0,0 4 0 0,3-4 5 0,-3 4 7 16,0 0 6-16,7 10 4 0,-1-4-6 16,2 2-3-16,-4-3 3 0,4 5-2 0,-2-1-1 15,3-1-1-15,0 0-1 0,0 1-4 0,1-2 2 16,-1-1-5-16,1-2 0 0,3 3-4 0,-3-5-9 0,0 1-17 16,3-3-23-16,-1 0-27 0,-1-3-21 15,0 1-26-15,-2-3-34 0,3-1-5 0,-5-2-10 16,-1 3-21-16,1-4-139 0,0 0-363 0,-3-2 161 15</inkml:trace>
  <inkml:trace contextRef="#ctx0" brushRef="#br0" timeOffset="2599.431">5264 9503 155 0,'-3'-3'199'15,"3"-1"-7"-15,0 4-8 0,0 0-2 0,-1-7-10 16,1 7-16-16,0 0-5 0,0 0-4 0,0 0 4 16,1 17-6-16,2-8-4 0,1 2-8 0,-1 1-8 15,-1-1 2-15,2 4-19 0,0-3-9 0,-3 2-8 16,5-1-11-16,-3-1-8 0,1-3-5 15,-2 3-8-15,2-2-6 0,-1-3-1 0,-2-1-12 0,2 2-7 16,-2-4 1-16,0 0-10 0,4 1-5 0,-5-2-7 16,3-1-1-16,-3-2-5 0,2 5-8 0,-2-5-7 15,0 0-5-15,0 0-1 0,7-12-6 0,-6 5 2 16,2 1 3-16,0-1 2 0,0-2-1 0,1 1 3 16,1 3 0-16,-1-2 2 0,1 0 3 0,-3 4-1 15,2-2 0-15,0 1 2 0,0-1-2 0,2 4 5 16,-2 1-1-16,1-1 1 0,-5 1 2 0,12 4 2 15,-7-1 0-15,2-2-1 0,-1 4 1 0,3 0 1 16,-4-4 2-16,1 5-4 0,2 0 10 0,-6-1-8 16,3-1-2-16,-1 1 0 0,4-2 1 0,-8 0-6 15,6-1 2-15,-5 1-2 0,2-1-3 0,-3-2-6 16,0 0-3-16,0 0-8 0,0 0-5 0,10-5-15 16,-6-1-9-16,0-3-4 0,1 1-16 0,0-3 2 15,-5 6 3-15,3-2 2 0,3-1 7 0,-3 0 7 16,-2 4 9-16,3 0-1 0,-3 1 6 0,2-2 6 15,-2 3 8-15,-1 2 10 0,0 0 10 0,10 6 4 16,-4-2 10-16,-3 0 0 0,4 4 5 0,-2-1-3 16,5 2-2-16,-3-2 0 0,2 0-2 0,0 2 2 15,2 0-6-15,-2-2 1 0,2-4-2 0,-1 2-2 16,1-1 2-16,1-2-3 0,-2-1-14 0,1-4-20 0,4-1-28 16,-2-1-16-16,0 0-6 0,2-5-16 0,0 1 4 15,2-4-2-15,-4 1 5 0,-3-1 9 0,-1 2 2 16,0-4 7-16,-2 2 1 0,0-2 15 15,-5 3 17-15,2 2 18 0,-2 0 16 0,0 2 25 0,-4 0 41 16,4 4 19-16,-2-2 17 0,-2 0 8 0,2 2 3 16,0 4 2-16,0 0-1 0,-8 0-6 0,8 0-6 15,-7 11 1-15,2-3-6 0,0 4-8 0,0-2-7 16,4 2-8-16,0 3-2 0,-2-4-11 0,2 2-4 16,1-1-7-16,2-1 0 0,1 2-10 0,1-3-6 15,2 1-3-15,-1-3-8 0,-1 0-20 0,2-4-12 16,3 1-14-16,0-3-19 0,-1-4-18 0,4-3-9 15,0 3-17-15,-2-3 0 0,7-7 1 0,-3 6-4 16,0-6 0-16,-1 1-1 0,-5 3 6 0,3-3 14 16,-2 2 15-16,-1 3-2 0,-2-2 6 0,-1 4 25 15,2-1 7-15,-4 1 14 0,-1 1 22 0,3-1 11 16,-5 4 19-16,6-1 18 0,-6 1 9 0,0 0 14 16,12 7 4-16,-9-4 0 0,3 1-5 0,-4 3-4 15,2-1 1-15,0 1-8 0,1 1-6 0,0-2-6 16,-2 1-4-16,-1-2-11 0,1-1 0 0,1 2-9 15,-2-2-5-15,2-1-3 0,-4 0-4 0,5-2-1 16,0 2-1-16,-5-3-3 0,0 0-1 0,10-4 1 16,-6-1-4-16,1 2-11 0,-1-1-6 0,2-4 1 15,-2 4-4-15,0 1 1 0,-1-2 5 0,2 3-1 16,-2-2-3-16,-1 2 3 0,3 0 1 0,1 0 4 16,-6 2-3-16,12 3-3 0,-7 0 9 0,3 1-2 15,1 1-3-15,-3 0 2 0,3 2 1 0,4-1-2 16,-5 0 5-16,3 0-4 0,-2 2 0 0,-1-5 1 0,1 6-2 15,0-4 0-15,-2-4 1 0,0 1-2 0,-1 0-20 16,0-2-21-16,1-2-20 0,0 0-11 16,0-2-10-16,-1-1-7 0,1-2-9 0,4-4 3 15,-6 1 4-15,0-3 4 0,-2 2-3 0,3-5 8 16,-1-2 11-16,-1-2 10 0,0-4-6 0,-3-2 12 0,-1-1-6 16,-1-2 20-16,-3 2 4 0,3-2 13 0,-4 2 15 15,1 2 15-15,2 5 13 0,-1 3 18 16,0 6 21-16,2 0 6 0,-2 6-1 0,2-1-1 15,1 3-4-15,0 3 16 0,0 0 13 0,1 17 13 0,3 0 2 16,2 11 2-16,-3-1-4 0,2 3-2 0,-1 1-7 16,0-2-3-16,2 0-10 0,-2 0-6 0,-1-3-7 15,1-2-7-15,-2-6-4 0,3 2-8 0,-1-4-6 16,-1-5-4-16,-3 1 0 0,5-4-10 0,-5 0-9 16,1-2-18-16,-1-3-16 0,0 2-25 0,0-5-22 15,0 0-29-15,0 0-23 0,0 0-18 0,4-14-21 16,-1 3-33-16,-6 0-147 0,-1-4-364 0,-2 1 162 15</inkml:trace>
  <inkml:trace contextRef="#ctx0" brushRef="#br0" timeOffset="2742.298">6270 9414 146 0,'-5'0'211'0,"5"0"-3"0,-8-3 3 0,8 3-10 0,0 0-11 16,-9 0-22-16,9 0-17 0,0 0-18 0,0 0-14 15,0 0-12-15,0 0-10 0,0 0-14 0,0 0-9 16,22 0-30-16,-9-4-42 0,4-2-39 0,5-1-50 15,6-5-48-15,-5 1-180 0,7 1-341 0,0 0 152 16</inkml:trace>
  <inkml:trace contextRef="#ctx0" brushRef="#br0" timeOffset="3274.923">6841 9295 191 0,'-1'-5'228'0,"1"5"-8"0,-3-3-16 16,3 3-11-16,0 0-22 0,0 0-10 0,0-4-15 15,0 4-10-15,0 0-11 0,0 0-1 0,0 0 0 16,0 0-2-16,0 14-1 0,0-6-5 0,0 6-7 16,-1 3-4-16,2 0-5 0,2 7 2 0,-1 1-3 15,-2 4-3-15,3-3 0 0,-2 1 0 0,2 0-4 16,-1 0 1-16,1-4-8 0,-2-1-4 0,3-3-8 16,1-2 0-16,-2 1-7 0,0 1-12 0,2-3 0 15,-3-5-9-15,0 0-1 0,2-1 2 0,-3-4-8 0,1-1-10 16,-1 1 5-16,-1-1-6 0,0 0-9 15,3-1 3-15,-3-4-11 0,1 5-5 0,-1-5-14 16,2 3-26-16,-2-3-38 0,0 0-43 0,0 0-62 16,-11-12-57-16,8 3-62 0,-1-2-241 0,2-3-584 0,-1-3 259 15</inkml:trace>
  <inkml:trace contextRef="#ctx0" brushRef="#br0" timeOffset="3901.444">7669 9489 147 0,'-4'3'221'0,"4"-3"-8"0,0 0-12 0,0 0-11 15,0 0-11-15,0 0-5 0,0 0-10 0,0 0-10 16,-9 0-16-16,9 0-10 0,0 0-12 0,-9-3-10 16,4 2-9-16,0-1-11 0,-4-1-9 0,-4-1-7 15,2-1-5-15,-4 2-4 0,-1-4-7 0,0-3-6 16,1 1-4-16,0-1-3 0,0-4-4 0,1 2-7 16,-4-3 3-16,4-7-11 0,-2 3 0 0,6-3-4 15,-3 5-2-15,8 2-2 0,-2-2-1 0,4 0-1 16,-2 4-6-16,5 3-5 0,-2-1-4 15,2 3-1-15,2 3 0 0,-2-2-3 0,0 2-1 0,5 3 0 16,-4 1 0-16,-1 1-5 0,8-2 1 0,-8 2 2 16,5 5 3-16,-5-1-2 0,1 1 0 0,1 6 1 0,-2-2 0 15,0 3 0-15,-2 0 1 0,1-1 0 0,-3 6 0 16,-1 1 3-16,0 1 0 0,-4 0-1 16,4 3 1-16,-4-2 5 0,3-3-3 0,-1 1-1 15,0 0 1-15,0-1 0 0,3-3 1 0,1-2-1 0,1-4-3 16,2 2 1-16,0-3-1 0,4-2 2 0,1-1 1 15,6-1 4-15,5-3-4 0,7-4-1 0,13-6-2 16,16-5-6-16,2-7-32 0,2 3-27 16,3-6-41-16,28-9-46 0,-26 10-65 0,-5 0-142 0,3 2-394 15,-4 0 175-15</inkml:trace>
  <inkml:trace contextRef="#ctx0" brushRef="#br0" timeOffset="4747.653">8336 9264 56 0,'0'0'170'15,"1"-8"-5"-15,-1 8-8 0,3-7-16 0,-2 5-10 16,-1-3-7-16,3 1-7 0,-2-2-4 0,5 2-2 16,-2-1-7-16,1 0-7 0,3-2-6 0,-3 4-4 15,5-2-6-15,-1-1-6 0,0 2-3 0,-1 0-7 16,1 3-3-16,-4-1-8 0,4 2-4 0,0 0-3 0,-3 3-2 16,2-3 1-16,-3 5-1 0,3 4 4 15,-2-1-1-15,-1 2-5 0,0 1 8 0,-1 1-9 16,-4 4-4-16,0 0-1 0,0 0 1 0,-3 2-7 0,2-3 1 15,-4 2-1-15,0-3-1 0,-3 2 1 0,2-1-5 16,-2-1 2-16,0 0 2 0,5-3-2 0,-5-1 1 16,4 1 1-16,0-5-5 0,-2 2-1 0,1-3-2 15,2 0-3-15,1-2 1 0,1 2-2 0,1-1-5 16,0-4 1-16,0 6-5 0,1-4-1 0,4 0 2 16,0 1-2-16,1-1 0 0,2-4 0 15,2 0 1-15,3-1-3 0,-1-2 7 0,8-2-5 0,-1 0 2 16,-1 1 3-16,9-5 5 0,0 1 5 0,1 1-6 15,-1-3 3-15,-1 3 1 0,1-1 1 0,0 2 4 16,-9 0 2-16,4 1-5 0,-4 2-5 16,-3 0 6-16,3-2 0 0,-8 6 0 0,2-3-1 0,-1 3 8 15,-5 0-6-15,2-1 3 0,-1 0-1 0,-2 1-1 16,0 1-2-16,-1-3 2 0,-4 3 9 0,7-2-8 16,-7 2-4-16,5-1 2 0,-5 1-12 0,0 0 16 15,4-3-15-15,-4 3 0 0,0 0 0 0,0 0-3 16,0 0 1-16,0 0-13 0,0 0-29 0,0 0-39 15,0 0-53-15,0 0-70 0,0 0-87 0,0 0-266 16,-15 7-589-16,10-5 261 0</inkml:trace>
  <inkml:trace contextRef="#ctx0" brushRef="#br0" timeOffset="6433.657">5984 6706 55 0,'0'0'71'0,"0"0"-1"16,0 0-3-16,0 0-4 0,0 0-1 0,0 0-3 0,0 0-3 15,0 0-5-15,0 0-3 0,0 0-8 0,0 0 0 16,0 0 1-16,0 0-6 0,0 0-5 0,0 0-2 15,0 0-5-15,0 0-2 0,-12 7 2 16,12-7 2-16,-5 7-14 0,0-3 2 0,1 2-3 16,-1-2 8-16,-3 0-3 0,3 5-8 0,-3-2 4 0,2 1-4 15,-3 1-2-15,0 3 6 0,0-1-3 0,1-2 8 16,-2 5-3-16,5-3 1 0,-1 0 2 0,3 4 2 16,-2-3 0-16,0 5 0 0,5-2 7 15,1-2-12-15,2 3 3 0,-1 0 0 0,3-2-10 0,0 1 9 16,3 1-2-16,0-2 1 0,2 0-5 0,-1 2-5 15,0-8 9-15,1 5-1 0,-1-2 6 16,-2-3-2-16,4 2-6 0,-2-2 6 0,0 0-9 16,1-3-2-16,-2 2 0 0,-4-2 3 0,2 0 0 0,-2-1 5 15,1 0-3-15,-1-3-8 0,-3 4-20 0,2-3-20 16,-3-2-24-16,3 2-49 0,-3-2-86 0,0 0-214 16,0 0 94-16</inkml:trace>
  <inkml:trace contextRef="#ctx0" brushRef="#br0" timeOffset="17286.709">9740 7261 50 0,'0'0'73'0,"0"0"-2"0,0 0-5 16,0 0-6-16,0 0 5 0,0 0 0 0,0 0-3 16,0 0 11-16,0 0-17 0,0 0 4 0,0 0-4 15,0 0 2-15,0 0-3 0,0 0 3 0,0 0-7 16,0 0 0-16,0 0 7 0,0 0-5 0,0 0-3 16,0 0-2-16,0 0-1 0,0 0-11 0,0 0 2 15,0 0 1-15,0 0-3 0,0 0-3 0,0 0-8 16,0 0-1-16,0-4 10 0,0 4-11 0,0 0-5 15,0 0-4-15,0 0 1 0,0 0-2 0,0 0-3 16,0 0-2-16,0 0 1 0,0 0-8 0,0 0-8 0,0 0-21 16,0 0-25-16,0 0-13 0,0 0-27 0,0 0-32 15,0 0-90-15,0 0-234 0,7-4 104 0</inkml:trace>
  <inkml:trace contextRef="#ctx0" brushRef="#br0" timeOffset="18361.628">11823 6650 18 0,'0'0'50'0,"0"0"-2"0,0 0-3 15,0 0-6-15,0 0-7 0,0 0-8 0,0 0-7 16,0 0-5-16,0 0-20 0,0 0-13 0,-2 4-22 15,2-4-46-15,0 0 20 0</inkml:trace>
  <inkml:trace contextRef="#ctx0" brushRef="#br0" timeOffset="18757.621">11759 7357 44 0,'0'0'61'16,"0"0"-8"-16,0 0-3 0,0 0-5 0,0 0 1 15,0 0-10-15,0 0-12 0,4-10-17 0,-4 10-10 16,0 0-23-16,1-4-31 0,-1 4-60 0,0 0 26 16</inkml:trace>
  <inkml:trace contextRef="#ctx0" brushRef="#br0" timeOffset="19481.204">14029 6709 59 0,'0'0'85'0,"0"0"-4"15,0 0-11-15,0 0-11 0,0 0-11 0,0 0 1 16,0 0-8-16,0 0-3 0,0 0 2 0,0 0-8 0,0 0 6 16,0 0-17-16,0 0-4 0,0 0-3 15,0 0-4-15,0 0-14 0,0 0 2 0,0 0-14 16,0 0-10-16,2 6-12 0,-2-6-10 0,0 0-47 15,0 0-103-15,0 0 46 0</inkml:trace>
  <inkml:trace contextRef="#ctx0" brushRef="#br0" timeOffset="19924.477">14044 7317 16 0,'0'0'63'0,"0"0"-5"0,0 0 7 16,0 0-17-16,0 0-8 0,0 0-4 0,0 0 4 15,0 0-11-15,0 0-12 0,0 0-7 0,0 0-29 16,0 0-49-16,0 0-73 0,0-4 33 0</inkml:trace>
  <inkml:trace contextRef="#ctx0" brushRef="#br0" timeOffset="22827.02">11929 11683 21 0,'0'0'38'0,"0"0"-4"0,0 0-3 0,0 0-8 0,0 0 1 15,0 0-1-15,0 0 0 0,0 0 2 0,0 0-5 16,0 0 3-16,0 0-4 0,0 0 4 16,0 0 2-16,0 0-8 0,0 0 6 0,0 0-4 15,0 0 4-15,0 0-4 0,0 0 0 0,0 0-3 0,0 0-3 16,0 0-1-16,0 0 1 0,0 0 3 0,0 0-4 15,0 0-1-15,0 0 2 0,0 0-1 0,0 0-3 16,0 0 3-16,0 0-5 0,0 0-3 0,0 0 2 16,0 0 2-16,0 0-3 0,0 0 1 0,0 0 7 15,0 0-5-15,0 0-1 0,0 0-4 0,0 0 2 16,0 0-1-16,0 0-6 0,0 0 0 0,0 0-3 16,0 0-6-16,0 0-14 0,0 0-18 0,0 0-58 15,0 0-107-15,0 0 48 0</inkml:trace>
  <inkml:trace contextRef="#ctx0" brushRef="#br0" timeOffset="44492.815">9647 6799 48 0,'8'-1'73'16,"-8"1"-5"-16,0 0 1 0,0 0-13 0,0 0-6 16,0 0-2-16,0 0 11 0,0 0-11 0,0 0 1 15,0 0-9-15,0 0 7 0,0 0-13 0,2-4 0 16,-2 4 8-16,0 0-4 0,0 0 3 0,0 0 1 0,0 0 1 15,0 0 3-15,0 0-6 0,0 0-1 0,0 0-6 16,0 0-1-16,0 0 5 0,0 0-8 16,0 0-1-16,0 0 6 0,0 0-10 0,0 0-1 15,0 0-8-15,0 0 3 0,0 0 1 0,0 0-4 0,0 0-1 16,0 0-13-16,0 0 16 0,0 0-9 0,0 0 1 16,0 0 4-16,0 0-13 0,0 0 7 15,0 0-2-15,0 0-1 0,0 0-3 0,0 0 0 16,0 0-10-16,0 0-13 0,0 0-20 0,0 0-17 0,0 0-23 15,0 0-39-15,0 0-64 0,0 0-199 0,0-5 88 16</inkml:trace>
  <inkml:trace contextRef="#ctx0" brushRef="#br0" timeOffset="45978.818">11617 6822 16 0,'0'0'76'0,"0"0"-16"0,0 0-12 0,0 0 6 15,0 0-6-15,0 0-7 0,0 0-7 0,0 0-9 16,0-7-19-16,0 7-12 0,0 0-61 0,0 0-74 15,0 0 33-15</inkml:trace>
  <inkml:trace contextRef="#ctx0" brushRef="#br0" timeOffset="46890.67">14095 6927 47 0,'0'0'50'0,"0"0"-5"16,0 0-11-16,0 0-18 0,0 0-31 16,0 0-15-16,0 0-32 0,0 0 15 0</inkml:trace>
  <inkml:trace contextRef="#ctx0" brushRef="#br0" timeOffset="106448.591">4044 16804 33 0,'0'0'76'16,"0"0"-4"-16,-3-3-2 0,3 3-3 0,0 0 9 16,-1-3 3-16,1 3-6 0,0 0 2 0,-4-4 10 15,4 4-4-15,0-7 7 0,0 7-9 0,-1-3 8 16,1 3 7-16,-4-5 1 0,4 5-1 0,0-5 22 15,0 5-5-15,0 0 1 0,0-5-4 0,0 5-4 16,0 0-5-16,0 0-4 0,-3-3-10 0,3 3-4 16,0 0-11-16,0 0-6 0,0 0-9 15,-2-4-2-15,2 4-10 0,0 0-2 0,0 0-4 16,0 0-5-16,0 0-3 0,0 0-2 0,0 0 2 0,0 0 6 16,0 17 4-16,0-1 4 0,0 9 10 0,0 4 1 15,0 1 1-15,0 2 0 0,0-2-2 0,-4 4 3 16,4-4-4-16,0-1-5 0,-1 4-2 0,-2-5 11 15,3 2-18-15,-5-3 1 0,5 2-8 0,-4-5-34 16,4-5-3-16,-2 1 2 0,-1-3 0 16,2-1 1-16,1 1-1 0,-4-6-4 0,4 0 0 15,-1 1-5-15,2-2-16 0,-1-3-21 0,0-1-18 0,-1-1-36 16,-2 0-17-16,3-1-35 0,0-4-22 0,-2 5-26 16,2-5-30-16,0 0-145 0,0 0-409 0,0 0 181 15</inkml:trace>
  <inkml:trace contextRef="#ctx0" brushRef="#br0" timeOffset="106827.568">3861 16787 90 0,'0'0'129'0,"0"0"-16"0,5-4-6 0,-5 4-8 15,12-4-15-15,-1 2 0 0,1-1-8 0,1 1-3 16,6 2 1-16,2 0 1 0,0 2-12 0,7 1-10 16,0-1 1-16,3 6-3 0,-4 3-4 0,-1-3-13 15,1 1 6-15,-4 4-4 0,0-1-1 0,-5 0-1 16,3 5 4-16,-1 0-7 0,-2 3 7 16,-4 1-1-16,-4-2-3 0,-2 0-8 0,-2 4 5 0,-2-2-1 15,2 3-7-15,-7-4-1 0,-1 6 3 0,-2-6-1 16,-3 4 1-16,0-5-4 0,-1 0 2 0,-6 3-6 15,1 0 10-15,-7 0-2 0,2-4-2 0,-4 0-5 16,0 4 1-16,-2-6-1 0,-3 0 0 0,5 1-5 16,-3-3-7-16,-1-1 8 0,3 0 1 15,-2-2-6-15,8-1 1 0,-3-1-1 0,-1-2-1 16,2 2-6-16,3-5-9 0,1-3-12 0,3 3-19 0,0-4-16 16,3 1-27-16,0-3-35 0,3 1-26 0,2-3-138 15,3 0-301-15,1-4 134 0</inkml:trace>
  <inkml:trace contextRef="#ctx0" brushRef="#br0" timeOffset="107235.626">4327 17116 109 0,'0'0'161'15,"0"0"-14"-15,0 0-25 0,0 0-11 0,0 0-7 16,0 0-8-16,3 11-12 0,-4-1-5 0,-1-1-5 16,2 1-4-16,0 2-8 0,-1 1 1 0,2 1-6 15,-1 3-8-15,0 0-4 0,3-2-9 0,-2-3-2 16,1 2-6-16,0-1 0 0,2 3-6 0,2-7-1 16,-3 2-2-16,3-1-1 0,1-1-1 0,-1-2-4 15,4-2-2-15,-5 0-1 0,3-3 5 0,-1 1-6 16,1-3 1-16,0-2 0 0,2 0 4 0,3-1 3 15,-4-2-6-15,0-2 6 0,1-1 3 0,-2 3 5 16,-2-6-8-16,1 2 6 0,-3 0-4 0,-1-3 2 16,1-1-2-16,-3 0-2 0,-2 0-3 0,0-4 1 15,-3 6 1-15,-1-6-2 0,-3 3 0 0,-2 1-6 16,2 3 1-16,1-4 3 0,-1 8 1 0,-2-3-2 16,-3 4-1-16,4-2-5 0,-4 5 2 0,3-1-14 15,-2 3-5-15,-1 0-15 0,1 0-13 0,-1 3-28 16,3 1-24-16,1 1-23 0,0 0-36 0,0 0-114 15,3 2-288-15,1 0 128 0</inkml:trace>
  <inkml:trace contextRef="#ctx0" brushRef="#br0" timeOffset="107775.602">4777 17104 76 0,'0'0'166'0,"-8"-9"-4"0,2 8-3 16,1-2-4-16,0 1-2 0,0 0-3 15,5 2-7-15,-15 2-9 0,8 0-8 0,-3 1-11 16,1 3-4-16,0 2-9 0,0 1-5 0,-5 4-7 16,5 1-6-16,-1 0-13 0,2 2-3 0,-2 1-7 15,5 0-7-15,-2-1-5 0,5 0-11 0,-3 0 1 0,5-2-3 16,0-1-4-16,0-2-8 0,6-1-2 0,-3 2-5 16,3-3 1-16,-2-3-3 0,5 2-3 15,0-2-1-15,1-3-7 0,3-3-1 0,-3 2-9 16,6-4-6-16,-3-1-2 0,4-3-8 0,0 0 2 15,-1-4-3-15,-2 3 3 0,2-5-9 0,-1 0 5 16,-5 2 2-16,3-5-2 0,-4 1 5 0,0 0 4 16,1-1-1-16,-5 3 5 0,2 1-4 0,-2 3 7 15,-1-2 2-15,-3 6 2 0,3-2-2 0,-4 2 0 16,0 4 0-16,5-7 3 0,-5 7-1 0,5-4 2 16,-5 4 3-16,0 0-2 0,4 10 0 0,-3-4 4 15,3 3-7-15,1-2-2 0,-1 3 6 0,2 1 2 16,3 2 2-16,-5-1-8 0,0-2 5 0,1 0-2 15,4-3-1-15,-4 4-4 0,3-2 6 0,1-2-9 16,1-1-6-16,0-1-39 0,-1-1-31 0,2-4-31 16,1 0-33-16,2 0-16 0,-4-3-111 0,2 0-298 15,-1 0 131-15</inkml:trace>
  <inkml:trace contextRef="#ctx0" brushRef="#br0" timeOffset="108161.371">5129 17111 42 0,'-9'0'105'0,"9"0"1"0,0 0-15 0,0 0-5 16,0 0-5-16,0 0 3 0,0 0-1 0,0 0 1 15,-2 9-4-15,2-9 4 0,0 0 3 16,-1 3 0-16,1-3 0 0,0 0-6 0,0 0-1 0,0 0-1 16,0 0-3-16,0 4 0 0,0-4-10 0,0 0 0 15,0 0-10-15,0 0-3 0,0 0-11 0,-1 5 2 16,1-5-5-16,0 0-5 0,0 0-6 0,0 0 1 15,0 0-2-15,0 0-1 0,0 0-4 0,0 0 2 16,0 0-3-16,0 0 5 0,0 0-1 16,0 0 0-16,0 0-3 0,0 0-1 0,0 0-2 15,0 0 1-15,0 0-1 0,0 0-1 0,0 0-5 0,0 0 2 16,0 0 4-16,2 5 7 0,-2 0 9 16,2 2 3-16,-4 2 2 0,4 1 0 0,-2 2-1 15,0-2-3-15,0 7 0 0,0-1-4 0,0 0-2 0,4 1-1 16,-3-3-5-16,1-2-4 0,0 0 0 15,3-4-3-15,-3 3-3 0,2-3 0 0,0 1-3 16,1-3-2-16,-1-1 5 0,6-1-12 0,0-1-7 0,1-4-34 16,3-1-34-16,2-7-45 0,1 2-42 15,8-6-39-15,-8 5-190 0,1-1-420 0,-1 0 186 16</inkml:trace>
  <inkml:trace contextRef="#ctx0" brushRef="#br0" timeOffset="109532.676">5397 17124 97 0,'0'0'143'16,"0"0"-6"-16,0 0-16 0,0 0-2 0,0 0-18 16,0 0 3-16,0 0-10 0,0 0-1 0,0 0-11 15,0 0 15-15,-4 6 8 0,5 1 17 0,-1-3-1 16,0 6 4-16,-1 0-14 0,1 0-2 0,-2 2-14 16,2 2-6-16,-2 1-14 0,2 2-5 0,-2-2-10 15,-1-1 5-15,2 1-14 0,0-1-5 0,-1-2-9 16,2-2 2-16,-1 0-6 0,1-4-7 0,-1 0 1 15,2-1-8-15,-2-2 2 0,1 3-1 0,-2-3-6 16,2-3 2-16,-1 4-7 0,1-4 1 0,0 0-5 16,0 0 6-16,0 0-4 0,13-12 0 0,-7 3-1 15,1 0 0-15,4-6-1 0,-3-2-1 16,0 0-2-16,0 0 5 0,4-7-3 0,-2 2-4 0,-1 6 3 16,0 0-3-16,-1 6 3 0,-3 0-3 0,0 1 2 15,3 4-2-15,-2-1 0 0,-2 2-2 16,4 3 7-16,-1 0-2 0,-7 1-2 0,13 5-2 15,-5-1 5-15,1 2-6 0,-4 1 3 0,5 2-1 16,-4 2 3-16,3-1-5 0,-1 0 4 0,-2-1-2 16,2 3 1-16,-3-3 1 0,1 1 0 0,0-3-3 15,-4 0 3-15,2-1-2 0,-1-2-5 0,1-1 5 0,-2 2 2 16,-1-3 0-16,-1-2-1 0,4 5 2 16,-4-5-5-16,0 0 2 0,10-10-1 0,-6 3-2 15,0-5 1-15,1 0-1 0,0-2-19 0,-2-2-7 16,3 0 0-16,-2 1 4 0,-1 5 2 0,-1-4 4 15,-1 4-1-15,-1 0 4 0,0 6 7 0,3-3-2 16,1 2 0-16,-3 0 0 0,0 3 6 0,-1 2-5 16,0 0 6-16,0 0 5 0,9 7 10 0,-9 2-2 0,4 0 2 15,-3-1-4-15,6 2 4 0,-2 2-4 16,-1 0 3-16,1 3-3 0,1-4-5 0,2 4 6 16,-3-7-7-16,0 3 2 0,2-2-3 0,4-1 0 15,1 0-2-15,-5-3 2 0,3 0-3 0,2-1-1 16,-1-4-9-16,1 0-11 0,0-4-15 0,0-1-6 15,-3 0-15-15,1-2 1 0,3-1-16 0,-6-2-9 16,0-1-8-16,3-3-1 0,-3-1-3 0,-5 4 14 16,2 0 12-16,0 0 9 0,-4-1 10 0,3 3 18 15,-3 1 20-15,0-1 18 0,0 5 26 0,0-4 15 16,0 6 13-16,0-1 4 0,0 3-1 0,0 0 0 16,0 0-7-16,0 0 8 0,0 0 0 15,-13 15-3-15,5-6-7 0,-1 6 3 0,4 1-9 0,0 0-1 16,-4 0-3-16,1 4-7 0,7-6-6 0,-1 6-1 15,-1-6-5-15,3 3 0 0,0-5-5 0,3 0-4 16,0-2-2-16,0 0-3 0,5 0-2 0,-2-6-4 16,3 1-2-16,2 0-20 0,2-3-11 0,0-2-18 15,6-2-9-15,-1-3-15 0,-1-2-7 0,-2 1-9 16,-1-3-5-16,1-2-2 0,-2 0 8 0,0 0 6 16,-3-2 4-16,-1 4 5 0,-4-4 11 0,4 5 10 15,-4-3 26-15,3 4 10 0,-5 0 24 0,-1 4 10 16,2 1 3-16,-3-3 3 0,4 2 0 0,-5 3 22 15,0 0 16-15,9 6 10 0,-6 1 1 0,-2 0-5 16,0 0-8-16,-1 5-6 0,3 1-5 0,-2-4-9 16,1 3-6-16,0 3-2 0,-2-4-6 0,4-1-10 15,-4-2-7-15,1-1-9 0,3-2-7 0,0 0-9 16,-2 0-4-16,5-3-10 0,-2 0 0 0,-5-2-10 16,12-4-8-16,-6-1-2 0,3 0-7 15,-3 0-12-15,1-2-4 0,-1-1-5 0,-1-2 10 0,0 3 3 16,-1 0-13-16,1 2 21 0,-2-2 13 15,1 2 0-15,0 3 5 0,-4 2 1 0,6-1 32 16,-6 1 7-16,6 6 15 0,-3-4 3 0,0 6 1 0,0-1-3 16,1-1 2-16,2 2-5 0,-1 0-2 15,-1-1 1-15,0 0-8 0,1-2 11 0,-1 0-12 16,2-1 2-16,-5 1-7 0,5-2 2 0,-3 0 5 16,1-3-2-16,-4 0-1 0,8 0 2 0,-2-3-5 0,-1-4 1 15,2 4 4-15,-1-4 0 0,5-7-4 0,-1 1-2 16,0-1-4-16,-1-3-6 0,1-12-13 0,-1 5 3 15,-1-6 0-15,2 3-2 0,-5-4 1 16,1-2 2-16,-3-4 1 0,1 4 4 0,-4 3 6 16,2-1 7-16,1 7 17 0,-3 4 14 0,1 8 16 15,-2 2-2-15,2 3-7 0,-1 3-4 0,0 4 20 16,0 0 30-16,0 0 16 0,-2 33 6 0,0-4-4 0,1 2-5 16,-1 1-7-16,-1 3-8 0,2-1-7 0,-2-3-7 15,1 0-8-15,-1-2-2 0,3-2-9 16,0 2-4-16,3-12-7 0,-2 0-1 0,0-6-10 15,2 2 0-15,-2-6-10 0,-1 3-4 0,0-5-8 16,3 0-8-16,-1-3-12 0,-2-2-19 0,0 0-36 16,0 0-20-16,0 0-31 0,13-11-38 0,-11 0-39 15,-1 1-189-15,-2-2-417 0,-1 0 185 0</inkml:trace>
  <inkml:trace contextRef="#ctx0" brushRef="#br0" timeOffset="109688.517">6391 17141 92 0,'0'0'140'0,"0"0"-7"0,0 0-13 0,27 0-11 16,-15-4-7-16,4 2-11 0,2-3-5 0,5 0-21 15,-4 0-29-15,4-4-36 0,4 1-64 0,1-4-88 16,-9 4-165-16,-1-2 74 0</inkml:trace>
  <inkml:trace contextRef="#ctx0" brushRef="#br0" timeOffset="110235.915">7223 16849 135 0,'0'-4'221'0,"0"4"-16"0,0 0-17 0,0-5-16 0,0 5-17 16,1-5-9-16,-1 5-11 0,0-3-13 0,0 3-7 16,0 0-12-16,0 0-7 0,0 0-9 15,0 0-9-15,0 0-4 0,0 0 7 0,0 0 7 16,9 8 3-16,-9 1-3 0,4-1-2 0,1 8-6 15,-1 9 9-15,1 0-10 0,-1 1 1 0,2 3-3 16,-2 2-3-16,3-2-40 0,-1 2 0 0,0-1-6 16,-2-2 2-16,4 3 1 0,-3-5-11 0,-1 0 4 15,0-9-6-15,1 9-3 0,0-12 3 0,-1 2-5 16,1-5-2-16,-4-1 3 0,3 0-3 0,0-1-3 16,-2-1-2-16,1-3-3 0,1 0 3 0,-1 1-7 15,0-2 4-15,1-3-4 0,-2 4-3 0,-2-5-33 16,0 0-36-16,11-6-60 0,-7 2-55 0,2-7-62 15,-2 3-182-15,2-3-466 0,-1-2 207 0</inkml:trace>
  <inkml:trace contextRef="#ctx0" brushRef="#br0" timeOffset="110817.901">8377 17261 118 0,'0'0'140'0,"-5"-5"-22"0,5 5-1 0,-5-8-22 16,1 4 2-16,3-3-23 0,-3-3 6 0,-4 0-17 15,2-1 0-15,-3-5-15 0,-3 0 4 0,-2-4-8 16,0-2 1-16,-4-2 3 0,3 2-3 16,-3-3 14-16,-1 0 6 0,1 3-1 0,1-1 10 15,6 2-1-15,0 4-11 0,1 1 4 0,4-2-8 16,2 6-1-16,2 0-2 0,-2 1-9 0,1 1-10 15,6 2 1-15,-3 1-7 0,2-3-2 0,1 6-4 16,2-1-6-16,0 5 3 0,-5 0-9 0,15-2 3 16,-15 2-4-16,16 6-3 0,-10-1 2 0,0 2 2 15,1 3-2-15,-3 0-1 0,0 5 0 0,-1 1-2 16,-1 4 2-16,-6-3-3 0,0 4 0 0,-5 1-10 16,0-4 8-16,-3 6-4 0,-2-1-1 0,-2-1 2 15,-2 3 0-15,3-6-2 0,-6 0 4 0,7-5 5 16,-5 4 3-16,4-6 5 0,1 0 7 0,3-5-3 15,2 0 1-15,-1 1-4 0,5-4 0 0,1 0-8 16,-1 0-5-16,4-2 0 0,0 1 0 0,1-3 3 16,5 5-1-16,-5-5-2 0,16-1 2 0,4-3-3 15,1-1-1-15,11-4-7 0,4-2-15 0,5 4-14 16,13-10-33-16,3 3-43 0,2-3-48 0,-3 2-42 16,0 1-107-16,-2-1-330 0,5 1 146 0</inkml:trace>
  <inkml:trace contextRef="#ctx0" brushRef="#br0" timeOffset="111482.637">8914 16825 33 0,'1'-3'164'0,"4"-1"-12"16,-4 1-12-16,3-1-11 0,-4-1-11 0,5 3-15 15,-5 2-6-15,5-5-6 0,-5 1-9 0,0 4-6 16,2-4-3-16,-2 4-7 0,0 0-3 15,2-4-1-15,-2 4-5 0,0 0-8 0,0 0 15 16,0 0-3-16,0 0 6 0,0 14 3 0,-2-4-2 16,-2 2-6-16,-4 2-3 0,3 3-4 0,-5 8-5 15,3-6-5-15,-3 6-5 0,0-2-2 0,2 1-31 16,0-4 1-16,-2 4 1 0,3-7-5 0,0 0 3 16,1-3 1-16,1-2 0 0,1 1-11 0,1-4 7 15,1 1-5-15,2-1 1 0,-1-4-2 0,-2 0 4 16,3 3 0-16,3-4 0 0,-2 0-5 0,3 0 3 15,0 0-1-15,-1-4 5 0,2 3-4 0,1-3 0 16,-6 0-2-16,14 0 7 0,-2 0-4 0,-1 0 0 16,0-1-1-16,3-1-2 0,-1-1 3 0,6-2 0 15,0 2 3-15,-2-2-7 0,3 1 5 0,0-2-3 16,3 3 5-16,-2-2-7 0,6-2 4 0,-6 3-3 16,-2 1-1-16,6 1-2 0,-7-3-6 0,-1 5-11 15,-1-3-15-15,-3 3-21 0,-4-1-23 0,2 0-38 16,-3-1-17-16,-1 2-31 0,-7 0-110 0,0 0-298 15,6-2 132-15</inkml:trace>
  <inkml:trace contextRef="#ctx0" brushRef="#br0" timeOffset="111887.865">9086 16905 110 0,'0'0'152'16,"0"0"-20"-16,0-5-5 0,0 5-11 16,0 0-2-16,0 0-15 0,0 0-1 0,0 0-4 0,0 0-5 15,0 0-4-15,0 0-1 0,0 0 8 0,0 0 8 16,0 0 4-16,-6 18 8 0,4-9-10 0,-1 4-1 15,-1 3-5-15,1 2 1 0,1 2-6 16,0 5 0-16,0-6-7 0,2 8-4 0,-2-2-7 16,1 2-9-16,0-7-6 0,-2 5-1 0,4-7-6 0,1 2-5 15,-2-1-5-15,1 1-1 0,-2-1-6 0,1-3-2 16,1 1-5-16,-2-6-2 0,1 3-2 16,0-4-3-16,0 0 0 0,0-1-2 0,1-2-3 15,0-1-4-15,-1-1-2 0,0 0 2 0,-1-3-1 16,2 2 1-16,-1-4-4 0,-1 5 1 0,1-5 4 15,1 6-7-15,-1-6-31 0,0 0-26 0,0 0-50 16,0 0-41-16,0 0-56 0,-9-11-48 0,8 7-155 16,2-3-435-16,-1 0 193 0</inkml:trace>
  <inkml:trace contextRef="#ctx0" brushRef="#br0" timeOffset="112624.411">9844 17006 45 0,'5'-1'139'0,"3"-2"-8"0,3 0-10 0,-2-4-11 16,3 5-13-16,-2-3-6 0,3 3-8 0,-3-3-13 15,1 1 0-15,2 0-2 0,1 0-12 0,-1 0-6 16,0 0-7-16,-1 2-4 0,-3 2-33 0,4-3-39 15,-8 0-30-15,0 2-36 0,-5 1-72 0,0 0-185 16,0 0 82-16</inkml:trace>
  <inkml:trace contextRef="#ctx0" brushRef="#br0" timeOffset="112764.223">9886 17132 34 0,'38'-7'64'0,"-6"2"-81"16,2-3-17-16,1 4 7 0</inkml:trace>
  <inkml:trace contextRef="#ctx0" brushRef="#br0" timeOffset="178844.493">11655 16532 3 0,'0'0'39'0,"0"0"-11"16,0 0 3-16,0 0 0 0,0-4-1 0,0 4 0 16,0 0 0-16,0 0 0 0,0 0-5 0,0 0 4 15,0 0-2-15,0-5-3 0,0 5-1 16,0 0 2-16,0 0-3 0,0 0 3 0,0 0 4 16,0 0-1-16,0 0 0 0,0 0 0 0,0 0 1 15,6-3-1-15,-6 3-2 0,0 0 4 0,0 0 4 16,0 0 4-16,0 0-1 0,0 0-1 0,0 0 9 0,0 0 2 15,0 0 6-15,0 0-2 0,0 0 2 0,0 0 9 16,0 0-2-16,2-2 5 0,-2 2-8 0,0 0-2 16,0 0 1-16,2-3-1 0,-2 3-3 15,1-4 4-15,-1 4-3 0,0-6-2 0,0 6-5 16,-1-6 2-16,1 1-2 0,1 0 3 0,-1 0-5 16,0 0-3-16,3 0-4 0,-2 1-2 0,-1-1-3 15,1 0-1-15,0-2-3 0,1 2-2 0,0-2-4 0,1 2 2 16,-1-4-6-16,0 3-1 0,2 0-5 0,3-3 2 15,-3 0-3-15,4 2 3 0,-1 1-4 16,5-2 1-16,-6 4-2 0,3-1 1 0,1-1-3 16,-1 3 1-16,0 0 4 0,4 2-3 0,-3 1-5 15,3 0 1-15,0 0 0 0,2 2 1 0,-1 0-1 16,-2 1 1-16,2 1-3 0,-4 3 1 0,2 0 2 16,-2 1-5-16,1 2 2 0,-4-1 0 0,-1 3 1 15,0-1 3-15,-3 5-2 0,-3-3 1 0,-1 6 2 16,-6-2-5-16,0 0 3 0,-8 5-4 0,-1-1 4 15,-2-2-3-15,-2-2 0 0,-3 0 1 0,-3 3 2 16,5-3-3-16,4-7-1 0,-5 3-1 0,4-1 4 16,2-3 2-16,1 2-1 0,0-3-2 0,5-1 4 15,-1 0 5-15,0 0-8 0,3-1-1 0,2-2 1 16,1-1-3-16,0 1 1 0,1 1-1 0,1-2 0 16,5 1-2-16,-2-4 5 0,1 8 0 0,2-4 1 15,3 0 4-15,3-3 0 0,4-1 2 0,1 3 0 16,15-3 0-16,2 2 1 0,1-2 5 0,2-2-2 15,1 2 2-15,7-3 2 0,10 2-3 0,-1 1 0 16,-11-1-3-16,0 1 0 0,0 0 1 0,-4-3-2 16,-2 3 0-16,-3 1-6 0,-5-2 2 0,-2 4-1 15,-8-5-1-15,0 2 0 0,-5 0-6 16,-4 0 4-16,2 0-3 0,-4 0 3 0,2 0-3 0,-7 0 3 16,9-1-13-16,-9 1-18 0,6 0-22 0,-6 0-33 15,0 0-46-15,0 0-53 0,0 0-55 0,0 0-126 16,0 0-391-16,0 0 173 0</inkml:trace>
  <inkml:trace contextRef="#ctx0" brushRef="#br0" timeOffset="179365.685">10621 17031 12 0,'-4'2'128'0,"4"-2"-15"15,0 0 1-15,0 5-6 0,0-5-6 0,6 3-7 16,3 0 1-16,0-2-2 0,4 2-2 0,7 1 1 16,10 0 2-16,-2 1-9 0,8-1 2 0,1 1-11 15,19 2-2-15,8-3-3 0,-1 2-1 0,26-2-5 16,7 4-2-16,-2-3-1 0,3-1-6 0,-1 5-2 16,8-3-11-16,2-2-2 0,0 6 0 0,9-3-2 15,5-2-8-15,4 2-2 0,-1 3-3 0,-3-5-2 16,5 0-1-16,5 2-2 0,-3 0 0 0,3 3 1 15,-7-7-9-15,2 2 4 0,-1-1-11 0,0 1 4 16,-8-5 2-16,-3 1-1 0,-4 3 2 0,-6-3-5 16,-1 3 3-16,-5-4-7 0,-34 2 5 0,-1-4-7 15,-3 2 2-15,0-3 0 0,-8 3 0 0,-15 0-1 16,2 0-5-16,-6-1 4 0,-10 1-3 0,-3 0 1 16,0-4 1-16,-9 2-5 0,1 0 0 0,-3-1-5 15,-2-1-6-15,0 1-6 0,-3-1-17 0,-2 1-19 16,-1 3-22-16,0-8-28 0,0 8-28 0,-9-7-38 15,2 5-130-15,-9-5-327 0,-3 4 144 0</inkml:trace>
  <inkml:trace contextRef="#ctx0" brushRef="#br0" timeOffset="184215.619">11791 17363 72 0,'0'-5'94'15,"0"5"5"-15,4-2-12 0,-4 2 19 0,0 0-1 16,0-4-3-16,0 4-4 0,0 0-9 0,-8-2-9 16,8 2-1-16,0 0-11 0,-17 8 1 0,6-1 5 15,-4 5 4-15,-7 2-1 0,-1 3 1 0,0 2-4 16,2 0 2-16,1 6-1 0,0-1 1 0,-2-4-6 15,4 2-8-15,-2-1-2 0,12-4-4 0,-4 7-8 16,2 2-1-16,4-6-5 0,3-3-7 0,2 1-5 16,-3-1-4-16,3-2-8 0,4 1 4 15,-1-4-7-15,3-3 4 0,0 1 26 0,1 0-6 16,1-3-1-16,2 0-5 0,-1 0 0 0,2-2-5 16,3-3-15-16,-3 1 8 0,3-3-3 0,-3-2-1 15,2 2-1-15,-5 0-4 0,3-3 1 0,-2 1-1 16,-1 0-1-16,0-3 3 0,0 0-5 0,-2 0 1 15,-1 2 0-15,-3-4-1 0,4 2 0 0,0-4 2 16,-4 1-3-16,0 1 4 0,-2-5-8 0,1 5 6 16,-5-3-5-16,4 1 0 0,-3 1 0 0,0-1-4 15,2 4 6-15,-2 0-5 0,-3 0-7 0,1 0 2 16,-2 4-9-16,-2-3-11 0,-1 2-8 0,-2 2-13 16,0 1-17-16,-1 0-18 0,1 0-11 0,2 3-40 15,-1-1-26-15,3 1-38 0,4 0-133 0,-4 0-354 16,4-1 158-16</inkml:trace>
  <inkml:trace contextRef="#ctx0" brushRef="#br0" timeOffset="184552.348">12058 17636 113 0,'0'0'230'0,"0"0"-17"0,0 0-21 0,0 0-23 16,0 0-15-16,0 0-15 0,0 0-18 0,0 0-8 15,-2-3-16-15,2 3-8 0,0 0-9 0,0 0-8 16,0 0-7-16,0 0-4 0,0 0-13 0,0 0-2 16,0 0-6-16,0 0-8 0,0 0-23 0,-3-4-27 15,3 4-20-15,0 0-18 0,0 0-43 0,0 0-42 16,0-8-148-16,0 8-313 0,0 0 140 16</inkml:trace>
  <inkml:trace contextRef="#ctx0" brushRef="#br0" timeOffset="185101.849">12328 17459 93 0,'0'0'98'0,"1"-8"15"0,-1 8-1 0,0 0 10 16,0 0-12-16,4-5 8 0,-4 5-9 0,0 0-5 15,0 0-4-15,1-5-1 0,-1 5-5 0,0 0-2 16,0 0 1-16,0 0-5 0,0 0-8 0,0 0-7 16,0 0-4-16,0 0-11 0,0 0 0 0,0 0-8 15,0 0-4-15,0 0-2 0,0 0-7 0,0 0-6 16,0 0-3-16,0 0-1 0,0 0-2 0,0 0-4 16,0 0 4-16,-16 22-6 0,11-13 6 0,-4 5-6 15,1 0-3-15,-3 3-2 0,0 1 4 0,-1-4-5 16,0 2 1-16,-1 6-1 0,3-5-1 0,1-2 1 15,1 0-7-15,-2 2 2 0,5-3-1 16,-2-2 5-16,6-3-6 0,-3-1-2 0,3-1 1 0,-1 0-3 16,0-2 2-16,2-5-5 0,2 11-2 15,0-7 4-15,-1 1-6 0,4-1 8 0,2-1-4 16,-2 1 3-16,5-4-4 0,-2 1 2 0,6 1 3 16,0-3-9-16,-2 2-11 0,4-3-8 0,-3 1-27 15,1 1-8-15,3-3-10 0,2-1-32 0,-2 2-28 16,-4-1-24-16,4-2-19 0,-3 3-104 0,-5 0-298 0,0-2 132 15</inkml:trace>
  <inkml:trace contextRef="#ctx0" brushRef="#br0" timeOffset="185397.763">12392 17595 54 0,'0'0'176'16,"0"0"-13"-16,-5-5-18 0,5 5-11 16,0 0-14-16,0 0-14 0,0 0-12 0,0 0 1 0,0 0-16 15,0 0 7-15,0 0-12 0,0 0 0 0,0 0 5 16,-10 16 1-16,8-6-1 0,-4 4-3 16,1 3 0-16,0-1 7 0,0 2-5 0,-2 5-6 15,-2 1-1-15,4-5-10 0,1 1-6 0,-3 5-4 0,3-6-6 16,-3 5-1-16,2-5-5 0,0-3-12 0,1 1 2 15,1 0-5-15,-1-2-5 0,0-3-16 0,1-2-28 16,2 1-22-16,0 0-27 0,-2-4-48 16,3-1-48-16,0 0-173 0,0-1-370 0,0-5 164 15</inkml:trace>
  <inkml:trace contextRef="#ctx0" brushRef="#br0" timeOffset="186338.802">12612 17570 6 0,'0'0'66'0,"0"0"-8"0,0 0 1 0,12-4-5 15,-12 4 1-15,0 0-5 0,0 0 6 0,0 0 4 16,0 0 1-16,0 0 13 0,0 0-3 0,0 0 6 15,0 0-11-15,0 0 7 0,0 0-8 0,0 0 4 16,0 0-9-16,9 7 0 0,-9-7-1 16,0 0-5-16,0 0-1 0,0 0-5 0,0 0-6 15,0 0 0-15,0 0-8 0,4-10 1 0,-1 8-7 16,-1-3-1-16,0 2-4 0,0 1-4 0,3-4 1 16,-5 2-6-16,4-1 6 0,-3-1-12 0,3 0 9 15,1-1-2-15,-2 2-5 0,-2-2-1 0,0 0-1 0,3 1 4 16,-1-5 2-16,-2 6 1 0,-1-2 4 15,0-1 3-15,0 3 0 0,0 0 2 0,-1 0 2 16,-2 1-6-16,2 2-2 0,1 2-4 0,-8-3-2 16,3 1 1-16,-5 4 3 0,-3 1-5 0,0 1-1 15,3 1-3-15,-4 2-1 0,-1 0-2 0,0 1 6 16,0 2-10-16,4 1 4 0,-2-1-1 0,3-2 0 16,-1 4-3-16,3-3 3 0,0 1-1 0,2 1-9 15,-2 2 6-15,3-3 1 0,1 2-3 0,4 3-1 16,-2-5 2-16,4 1 1 0,3-4-4 0,0 2 2 15,3 0-2-15,2 3 3 0,7-4-16 0,-2 3 16 16,3-3 2-16,5-1 3 0,5 3-3 0,-1-3-3 16,-8 2 3-16,9-4-7 0,-7 3 3 0,-3 0-5 15,-2-2 4-15,0 3-5 0,-3-3 2 0,-2-2 3 16,-1 3-1-16,0-1-11 0,-2 1 17 0,-6 0-3 16,1-2 3-16,-2 3-5 0,-1-2-2 15,-3 1 5-15,-1 1 0 0,-3-1-1 0,-3 0 0 16,1 0-1-16,-1-1 0 0,-2 1-1 0,0-3 4 15,1 1-2-15,-8 0 3 0,8-1-15 0,-6 0 15 16,-1-2-5-16,2-1 15 0,-1-1-9 0,4-1-1 0,-1-1 6 16,1 1 2-16,3-3 6 0,0 1-6 0,1-2 6 15,3-4-4-15,2 1-1 0,2-1-4 16,2-5 1-16,3-1-2 0,10-8-3 0,2-2 5 16,8 2-7-16,4-5 2 0,11-4-23 0,2-2-22 15,3 3-31-15,1-2-49 0,1 3-157 0,-1-2-305 16,1 6 134-16</inkml:trace>
  <inkml:trace contextRef="#ctx0" brushRef="#br0" timeOffset="189385.267">13235 17544 42 0,'0'0'173'15,"-6"-4"-14"-15,6 4-12 0,0 0-21 0,-3-3-6 16,3 3-15-16,0 0-6 0,0 0-12 0,0 0-4 15,-2-2-10-15,2 2-15 0,0 0 9 0,0 0-12 16,0 0 3-16,0 0 0 0,4 11 6 0,-1-1-4 16,0-3 5-16,3 4-2 0,-1 2-9 0,0-3 1 15,3 6-8-15,-1 2-1 0,7 3-6 0,-7-4-3 16,2 1 0-16,5 3-6 0,-5-4-11 0,8 5 4 16,-7-6-2-16,2 2-2 0,-1-2-6 0,-2-5 0 15,4 0-5-15,-6 0 4 0,1-4-5 0,-3 2 0 16,0-2-11-16,0-2-28 0,0 1-27 0,1-2-17 15,-2 1-34-15,-2-3-10 0,1 1-13 0,-3-3-12 16,4 2-14-16,-4-2-81 0,0 0-259 0,0 0 115 16</inkml:trace>
  <inkml:trace contextRef="#ctx0" brushRef="#br0" timeOffset="189666.774">13492 17536 5 0,'0'0'161'0,"-4"-5"-7"0,-1 3-7 0,5 2-20 16,-3-2-9-16,3 2-13 0,0 0-3 0,-15 5-13 16,7 2-3-16,1-2 1 0,-8 7 1 0,0-3-8 15,0 4 4-15,-3 1-5 0,-1 6 1 0,-4-1-4 16,3 2 0-16,-2-1-3 0,4-1-6 0,5-4 1 15,-5 2-10-15,4-5-4 0,0-1-5 0,0 4 27 16,1-3-7-16,3-1-8 0,0-2-11 0,1-1-6 16,3 0-25-16,2-4-24 0,-4 2-33 0,7-2-45 15,-3 0-69-15,-2 0-207 0,3 0-390 0,3-4 173 16</inkml:trace>
  <inkml:trace contextRef="#ctx0" brushRef="#br0" timeOffset="195747.013">13856 17461 45 0,'0'0'104'16,"0"0"-1"-16,-1-4-13 0,1 4-5 0,0 0-8 16,0 0 7-16,0 0-12 0,0 0-6 0,8-1 1 15,-8 1-5-15,1-4-6 0,-1 4-7 0,0 0 5 16,0 0-7-16,0 0-2 0,0 0 6 0,6 7 2 16,-6-3 4-16,-1 2 10 0,0 4 4 0,-3 0-2 15,1 7 0-15,-3-1-4 0,-1 3 1 0,-1-2-7 16,-3 8 0-16,2-6-8 0,3-2-1 0,-4 0-6 15,2-1-3-15,4 0-3 0,-1 0-7 0,0-3-3 16,3-2 0-16,-1 1-6 0,3-2 2 0,0 1-6 16,0 0 2-16,4-1-3 0,1-2-2 0,-4 0-5 15,3-2-1-15,1 1 3 0,2-3-1 0,-1 3 1 16,7-1-5-16,-3-3 2 0,3 1 29 16,1 0-3-16,-1-1-1 0,6-1-5 0,-2 1-5 0,-2-1-12 15,-1-2-9-15,1 1-13 0,-3-1-13 0,7-1-16 16,-5 1-16-16,-1-5-27 0,-3 4-25 0,1-2-18 15,-1 0-22-15,-3 1-25 0,0-5-112 0,-1 1-308 16,-3 2 136-16</inkml:trace>
  <inkml:trace contextRef="#ctx0" brushRef="#br0" timeOffset="196006.417">13961 17679 138 0,'0'0'152'0,"0"0"-5"0,0 0-9 16,-4 11-1-16,2-7-5 0,0 6-6 0,1-1-7 16,-2 2-4-16,2 5-7 0,0-7-7 0,-2 5-9 15,3-2 1-15,-1 1-10 0,-2 2-3 0,2 2-3 16,1-5-6-16,0 3-4 0,0 2-5 0,0-6-4 16,0 5-3-16,0-3-7 0,0-3 1 0,0 2-11 15,0-1-4-15,-2 0-5 0,2-2-2 0,-2-3 1 16,2 4-3-16,0-4-6 0,0 1-2 0,0-2-19 15,-5 1-20-15,5 0-33 0,0-6-47 0,-1 5-47 16,1-5-208-16,-4 7-385 0,4-7 172 0</inkml:trace>
  <inkml:trace contextRef="#ctx0" brushRef="#br0" timeOffset="196184.625">14172 17786 185 0,'0'0'175'0,"1"-6"-22"0,-1 6-22 0,0 0-43 16,0 0-46-16,0 0-56 0,5-5-113 0,-5 5-137 16,0 0 60-16</inkml:trace>
  <inkml:trace contextRef="#ctx0" brushRef="#br0" timeOffset="196774.849">14265 17612 11 0,'4'-5'207'0,"-4"5"-12"0,7-6-15 0,-1 1-20 15,0 3-13-15,2-2-16 0,2 1-14 0,2-1-10 16,0 0-6-16,1 0-15 0,0 2-2 0,0-1-14 16,-1-1-9-16,1 3-6 0,-4-1-5 15,3 2-1-15,-2-2-11 0,-10 2-1 0,14 0-6 16,-14 0 2-16,10 1-3 0,-10-1-3 0,8 4 5 15,-4 0-3-15,-4-4-1 0,3 5 1 0,-3-2-2 0,0-3-3 16,-2 12 1-16,2-12-2 0,-8 14-3 0,2-7-6 16,0 1-3-16,-2 2 6 0,0-3-2 0,-2 2-2 15,1-3-6-15,1 1 2 0,0 0-3 0,1 1-5 16,3-2 4-16,-4-1-4 0,7 0 3 16,-3 0 0-16,0 0-5 0,3 0 4 0,-5-1-3 15,5 0-6-15,1-4 10 0,5 11-4 0,-5-11-3 16,2 4 5-16,2-1-3 0,1 2 1 0,4 0-2 15,0-3 1-15,4 1 0 0,-3 1 2 0,3-1-5 16,-1 1 1-16,0-2-1 0,1 2 3 0,-3-3-3 16,1 0-1-16,-4 4 5 0,-1-3-8 0,0 2 6 15,0 0 3-15,0-2-7 0,-3 0-2 0,-3-2-2 16,6 5 0-16,-5 0 3 0,-1-5-5 0,-1 7 5 16,-3-2-2-16,-1-1 0 0,-2 2 6 0,-3 1 0 15,0-2 1-15,-1 0 1 0,-1 2-2 0,0-2-6 16,-1-1 10-16,-4 1-3 0,-2 0 2 0,5-2-3 15,1 2 3-15,-1-2-2 0,0 1-13 0,3-2-8 16,-1-2-19-16,3 3-15 0,3-2-26 0,6-1-33 16,-14 1-37-16,14-1-134 0,-10-1-312 0,10 1 139 15</inkml:trace>
  <inkml:trace contextRef="#ctx0" brushRef="#br0" timeOffset="197147.482">14756 17575 80 0,'2'-2'174'0,"-2"2"-18"16,0 0-17-16,0 0-13 0,0 0-13 0,0 0-6 16,-12 17-7-16,8-11-1 0,-1 6-3 0,-2-3-9 15,0 7-4-15,-2-1-4 0,2 5-1 0,-2-3-2 16,2 0-10-16,2 1-5 0,-1-3-10 0,0-1-10 15,0 1 5-15,2-1-7 0,0-4-8 0,4 2 0 16,0-2-8-16,0 0-1 0,0-1 2 0,5 1-4 16,-2-5 1-16,-1 2-3 0,3-2-8 15,0-3 4-15,2 2-2 0,2-2-1 0,-2-1 6 16,-7-1-11-16,20-3 0 0,-9 2 0 0,1-2-6 16,0-3-2-16,-3 1-3 0,-4-1 15 0,1 1-12 15,1-2-4-15,-2-2 2 0,-1 4-2 0,-1-5 2 16,-3 3 3-16,-2 0-10 0,-2 2 10 0,-1-3-8 0,-5 1 5 15,1 3 0-15,0 0 0 0,-11 0 2 16,0 2-11-16,0 1-10 0,0-1-39 0,-2 2-43 0,3 2-52 16,-3 0-136-16,3-2-316 0,6 3 140 15</inkml:trace>
  <inkml:trace contextRef="#ctx0" brushRef="#br0" timeOffset="197649.606">15216 16932 79 0,'0'0'188'0,"0"0"-25"0,6-13-12 0,2 12-16 15,1-5-8-15,2 2-18 0,6-3-6 0,2 1-10 16,8 0-8-16,0 0-11 0,-1-1-5 0,3 0 10 15,-4 2-1-15,-3 1-14 0,-3-1-12 0,-1 1-23 16,0 2-27-16,-8 0-35 0,0 0-42 0,-2 2-42 16,-2-1-24-16,-6 1-78 0,0 0-238 0,0 0 105 15</inkml:trace>
  <inkml:trace contextRef="#ctx0" brushRef="#br0" timeOffset="197803.223">15314 17065 84 0,'9'4'196'0,"-2"0"-15"16,7 0-9-16,-2-4-19 0,9 4-11 0,8-4-16 15,-1 4-7-15,-1-8-17 0,-3 4-31 16,6-4-90-16,2 1-203 0,-4-1-239 0,-8 1 106 16</inkml:trace>
  <inkml:trace contextRef="#ctx0" brushRef="#br0" timeOffset="204471.947">16296 16677 7 0,'0'0'118'0,"0"0"-5"0,0-5-8 0,0 5-7 0,0-4 4 15,0 4-6-15,0 0 1 0,-2-5-9 0,2 5 5 16,0 0-7-16,4-2-1 0,-4 2-2 16,0-5-1-16,0 5-6 0,0 0-3 0,-5-5-3 15,5 5-4-15,-1-3-2 0,1 3-2 0,0 0-1 0,-5-4-2 16,5 4-4-16,0 0-1 0,-11 0 1 0,11 0-2 16,-12 0-1-16,12 0-1 0,-13 4-4 0,6-1-2 15,-1 2-5-15,-4 5 2 0,2 2-1 0,-6 2 0 16,6 1-9-16,-9 6 0 0,2 1-3 15,5 0-2-15,-1 2 1 0,4-7-5 0,0 2-2 16,3 4 1-16,0-4-4 0,5 1-1 0,-3-2-2 16,4-1-1-16,0 3-3 0,2-3-3 0,4-1 0 0,-1-6-1 15,0 0-3-15,3 0 6 0,1-1-6 16,1-1-4-16,-1-3 2 0,4 1-1 0,0-5 2 16,-1 2-1-16,5-3 0 0,-4 0 2 0,6-5-6 15,-1 2 3-15,-3-2-1 0,3-3 2 0,-4 3-2 16,0-6-1-16,-2 3 3 0,3-4-3 0,-5 0 0 15,-2 2 0-15,-3 1 1 0,5-10 1 0,-2 4 1 0,-7-4-2 16,2 2 1-16,-3-1 0 0,0-3 3 16,-3 2-2-16,-2-6 0 0,1 5-1 0,-6 4 5 15,5-1-2-15,-3 1 5 0,-2 1-3 0,-3 3 2 16,6 6 0-16,-4-2 0 0,1 3-1 0,-4 2-2 16,4 1-5-16,-4-1-11 0,0 6-37 0,0-2-6 15,2 2-34-15,-2 0-36 0,5 2-46 0,-1 1-46 16,-4 0-129-16,6 5-373 0,3-5 165 0</inkml:trace>
  <inkml:trace contextRef="#ctx0" brushRef="#br0" timeOffset="204860.611">16706 16828 79 0,'0'0'145'0,"0"0"-6"0,0 0-12 15,0 0-6-15,0 0-10 0,0 0-12 0,0 0-8 16,4 14-10-16,-4-10-5 0,1-1-6 0,1 2-6 15,0-3-4-15,0 1-8 0,0 1-4 16,-2-4-2-16,2 3 2 0,-2-3-2 0,3 3 12 0,-3-3 4 16,0 0 8-16,1 2 5 0,-1-2-2 0,0 0-3 15,0 0-3-15,0 0-8 0,0 0-2 0,0 0-9 16,0 0-5-16,-8-9-4 0,6 6-1 16,-2 0-6-16,1 1-4 0,-1-3-2 0,1 3-2 15,-3-1-8-15,2-1-20 0,0 4-21 0,4 0-31 16,-7-3-41-16,7 3-43 0,-4-3-46 0,4 3-128 15,0 0-339-15,-7 6 150 0</inkml:trace>
  <inkml:trace contextRef="#ctx0" brushRef="#br0" timeOffset="205538.322">17133 16667 16 0,'0'0'102'16,"0"0"4"-16,0 0-1 0,-3-5 1 0,3 5-5 16,0 0-3-16,0 0 2 0,-5-6-12 0,5 6 2 0,0 0-6 15,-6-3 1-15,6 3-3 0,0 0 0 0,-4-4-4 16,4 4 1-16,-4-5-6 0,4 5-1 0,0 0-7 16,-4-6-3-16,4 6-9 0,-3-2 3 0,3 2-2 15,-5-7-2-15,3 5-1 0,2 2-3 0,-4-7-1 16,4 7-1-16,-9-4 2 0,9 4-1 15,-7-6-5-15,5 3 6 0,2 3-1 0,-8-4-1 16,3 1-2-16,5 3 2 0,-11-1-1 0,11 1-6 16,0 0-1-16,0 0 1 0,-17 7 0 0,8-1 0 0,0 1-1 15,0 6-3-15,4-1-1 0,-8 5 5 0,3 0-6 16,0 1 7-16,-3 4-3 0,4-4-4 16,-2 7-2-16,3 1 2 0,2-2-4 0,1-5-1 15,3 0-7-15,1 1 0 0,0-3-1 0,2 0-3 16,2 0-2-16,2 0-1 0,-1 0-2 0,6-3-4 15,1 0 5-15,0-2-8 0,-4-4 0 0,7 1-2 16,-4-4 4-16,7 2-9 0,-4 0 2 0,-3-6-5 16,4 1-1-16,2-2-2 0,1-2-4 0,1-2 0 15,-6 0-5-15,-1 0 4 0,2-2 2 0,-3-1 3 16,-1 0-2-16,3-2 3 0,-6-1-3 0,3 0 5 16,-4-6 1-16,0-1 0 0,-1-2-3 0,-3 1 4 15,-1-1 0-15,0 0 2 0,-4-6 1 0,3-1 0 16,-6-1-1-16,0 1 2 0,-2 2-5 0,1 6 4 15,0 1-1-15,-3 2 3 0,0-1-2 0,-1 3 0 16,1-1-6-16,1 7-9 0,-1-3-10 0,0 6-19 16,-2 1-24-16,2 1-27 0,-1-1-40 0,3 3-44 15,9 0-51-15,-10 5-156 0,2 0-417 0,4 0 185 16</inkml:trace>
  <inkml:trace contextRef="#ctx0" brushRef="#br0" timeOffset="206298.07">17439 16568 17 0,'0'0'140'15,"0"0"-10"-15,0 0-14 0,0 0-4 0,0 0-2 16,0 0-9-16,0 0-14 0,0 0 9 0,19-6-7 15,-12 4-2-15,-7 2-10 0,13-3-1 0,-3 1-7 16,-4 1-3-16,4-1 12 0,3-1-20 0,-3 0-1 16,-1-1-3-16,4 2-2 0,0-1-3 0,0 0-2 15,3-3-4-15,-3 2-2 0,-1 0 0 0,-1-1-3 16,4 1-4-16,-6-1 0 0,4 2-9 0,-3-2 0 16,2 1 3-16,-3-2-5 0,-4 4-4 0,5-1-1 15,-3 1 1-15,-2 0-5 0,-5 2 0 0,11-2-2 16,-7-2 0-16,-4 4 1 0,0 0 2 15,8-2 9-15,-8 2-1 0,0 0 3 0,5-2 4 0,-5 2-1 16,0 0-1-16,0 0 2 0,0 0 5 0,0 0 5 16,1 12 3-16,-1-6 1 0,-1 5 0 0,-3 2-4 15,0 4-1-15,1 1 1 0,0 7-3 0,-1-6-6 16,0 10 4-16,0-4-5 0,-1 1-4 16,4 1-3-16,0-2-4 0,-1-7 1 0,0 3-2 15,-1-1-3-15,-1-1-2 0,2 1-1 0,-2-2-2 0,4 0-4 16,-4-1 3-16,3-4-2 0,0 2 1 0,-1-4-3 15,2 0 0-15,-1-5-4 0,-1 4-8 0,4-1-6 16,-4-6-9-16,2 2-6 0,-2 0-10 0,2-1-10 16,0-4-14-16,0 0-11 0,-1 7-20 15,1-7-29-15,0 0-35 0,0 0-42 0,0 0-21 16,0 0-114-16,0 0-360 0,0 0 159 0</inkml:trace>
  <inkml:trace contextRef="#ctx0" brushRef="#br0" timeOffset="206552.379">17462 16761 161 0,'0'0'152'0,"-4"-4"-11"16,4 4 0-16,0 0-5 0,0 0-6 0,30-1-7 15,-12 0-4-15,2-3-8 0,7 3-2 0,2-5-2 16,3 3 0-16,0 0-4 0,3-2-6 0,-1 0-9 15,2 0-5-15,-3 0-8 0,-1 0-5 0,0-1-7 16,-10 4-6-16,1 1-5 0,-6-2-10 0,-2 1-3 16,-2 2-6-16,-2-2-7 0,-3 1-9 0,-3 0-15 15,-5 1-28-15,0 0-34 0,8-5-65 0,-8 5-51 16,0 0-158-16,0 0-360 0,0 0 160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0:30:17.466"/>
    </inkml:context>
    <inkml:brush xml:id="br0">
      <inkml:brushProperty name="width" value="0.05292" units="cm"/>
      <inkml:brushProperty name="height" value="0.05292" units="cm"/>
      <inkml:brushProperty name="color" value="#FF0000"/>
    </inkml:brush>
  </inkml:definitions>
  <inkml:trace contextRef="#ctx0" brushRef="#br0">1194 10551 88 0,'0'0'94'0,"0"0"-2"0,0 0-19 0,0 0-3 15,0 0 0-15,0 0-11 0,0 0-10 0,0 0-2 16,0 0 4-16,3 6-7 0,-3-6 6 0,0 0-1 15,0 0-10-15,0 0 5 0,0 0-1 0,0 0 2 16,0 0 6-16,0 0-10 0,0 0 0 0,0 0 6 16,0 0-9-16,0 0-2 0,0 0-3 0,0 0-3 15,0 0 0-15,0 0-5 0,0 0-4 0,0 0-2 16,0 0-5-16,0 0 6 0,0 0-1 0,0 0-8 16,0 0 2-16,0 0 0 0,0 0 3 0,0 0-2 15,0 0-7-15,0 0-5 0,0 0 11 0,0 0-8 16,6-12 8-16,-4 10-5 0,0 1-7 0,3-5 5 15,-1 3-1-15,0-2-3 0,0 1 0 0,-1 2-3 16,0-2 6-16,2-2-6 0,0 4 3 0,0-3 5 16,4-2-8-16,-4 2 8 0,3-3 0 0,0 3 0 15,2-1-4-15,-2-1 0 0,1 0 2 0,-1 1 0 16,0-1 5-16,2-1-5 0,0 2-1 0,-2 0 1 16,4-3-8-16,-1 2 5 0,-2 0 4 0,0-2-1 15,8-1-7-15,-7 2 5 0,5 0-6 0,-1-1 0 16,4 0 8-16,-1 1-1 0,1-2-1 0,0 1 2 15,0 1-1-15,3 1-5 0,-4 0 1 0,3 1 1 16,1-2 5-16,-2 3-13 0,4 1 9 0,4-3-5 0,-8 3 6 16,9-2 4-16,-8 2-5 0,2-1 1 15,6 3 3-15,-6-1-9 0,0 1 2 0,5 1 0 16,-7 2-3-16,3-1 13 0,-1 3-4 0,7-1-4 16,-10 3-1-16,3-3 10 0,-3 1-9 0,4 1-1 0,-1 1 0 15,4 2 0-15,-3-3-6 0,-2 0 12 16,7 1-5-16,-1 1-3 0,0-1-2 0,2 0 5 15,0 0 0-15,0 0-1 0,5-2-3 0,-2 1-1 16,0-3 0-16,0 1 7 0,-4 0-2 0,4-2 1 0,0 0-3 16,0 2 0-16,-1-2 0 0,2 1 0 0,-1-1 0 15,0-1 7-15,-1-1-6 0,1 2-1 0,-3-2 4 16,2-2 1-16,-2 1-14 0,-1 0 9 0,4-2 4 16,-1 0 0-16,-2 0-6 0,2 1 4 0,-2-3-3 15,3-1 1-15,1 1 2 0,-1-3-2 0,2 1 4 16,0 2-2-16,2-1 0 0,-2-1 0 0,2 1-2 15,-4-2 3-15,4 1-7 0,-4-2 2 0,-2 5 7 16,4-1-3-16,-5-2-3 0,-1 1 7 0,3 0-4 16,-4 1 3-16,-1 0-4 0,-7 2-3 0,0-1 0 15,1 0 5-15,-3 1-11 0,0 0 9 0,0-4 7 16,-2 4-5-16,-3-2-6 0,1 2 5 0,1 0-3 16,-3-1 1-16,2 0-2 0,-4 0 1 0,4 0 7 15,-4 1-13-15,0-3 8 0,2 1 0 0,-2 2 0 16,-1 1-3-16,-4-1 10 0,4 0-8 0,-1 1 3 15,-3 1-2-15,0-2-10 0,0 1 15 0,-1 0-2 16,1 0-3-16,0-1 6 0,-3 1-7 0,0 1 5 16,2-2-4-16,-3-2 1 0,3 2-1 0,-3 2 0 15,2 0 4-15,-2-3-3 0,0 3 9 0,1-1-9 16,-1 4 1-16,-1-8-5 0,2 6 1 0,-1 2 3 0,1-5-1 16,-1 5-1-16,0-5-2 0,0 5 6 15,0 0-4-15,-1-5 3 0,1 5-1 0,0 0-3 16,0 0 3-16,0 0-2 0,0 0 1 0,0 0-2 15,0 0 2-15,0 0 6 0,0 0-2 0,0 0-6 0,0 0-4 16,0 0 11-16,0 0-12 0,0 0 7 0,0 0 0 16,0 0 3-16,0 0-4 0,0 0 3 15,1 15-2-15,-1-11 1 0,2 1 0 0,-2-2-2 16,1 4 3-16,1 0-7 0,-1-2 7 0,0 2-5 0,2 1 8 16,3 1-10-16,-3 2 5 0,2-2 2 15,1 3-3-15,-2 0 5 0,1-3 0 0,4 1-1 16,0 4 0-16,0-6-1 0,0 2 4 0,1 4-3 15,-1-6-2-15,1 2 4 0,6 1 0 0,-1 1-3 0,-2 0-1 16,2-2 1-16,3 0-2 0,1-1 3 0,0-1-4 16,8 4 5-16,-3-1-4 0,7 0 3 0,0-1 1 15,-1-3 8-15,2 2-8 0,2-1-6 0,0-1 5 16,4 2-5-16,1-3 1 0,-1 0 0 0,13 2 2 16,-14 0-3-16,0-6 3 0,-1 2 4 0,4-1-5 15,-2 1-3-15,-1-1 6 0,5-2-4 0,-3 1 0 16,0 0-1-16,-3-2-4 0,0-2-3 0,1 4-5 15,-4-2 3-15,0 0 2 0,-2 0-3 0,0 0-6 16,-2-2 4-16,0 1-1 0,-1-3 5 0,2 4-1 16,-2-1-2-16,0 0 7 0,0-2 1 0,-2 0-4 15,-2 2 7-15,4-3-2 0,0 2 2 0,2-1-1 16,0 1 1-16,0-3-3 0,-1 1 0 0,2 1-3 16,-2-1 10-16,3 0-2 0,0 2-4 0,0-3 4 15,4 1-5-15,-4 1 2 0,1 0 11 0,3 1-11 16,-2-2 0-16,-2 1 2 0,0 1-1 0,0-3 7 15,-1 3-8-15,-1-1 4 0,2 2 0 0,-2 0-2 16,3-2 6-16,-1 0-2 0,0 2-2 0,1-3 0 16,2 4 5-16,-2-4-8 0,1 2 2 0,2 2 6 15,1 0 4-15,-1-5-9 0,0 4 1 0,1-1 5 0,1 0 4 16,0 0 1-16,2-1-5 0,2 3 5 16,-5 0-4-16,4 0-4 0,0-1 10 0,-1 0-9 15,10-1-4-15,-12 2 3 0,0 0 2 0,13 2-4 16,-14-4 1-16,3 2-2 0,-1-1 1 0,-1 1 2 0,1 1-4 15,2 1 5-15,-1-4-5 0,-2 2 1 0,-3-1 1 16,5 1-1-16,0 0 5 0,1-2-5 0,-3 4-1 16,15-5 7-16,-14 1-9 0,11 0 6 0,-9 2-7 15,11-2 5-15,-1-1-3 0,3 3-1 0,-4 0 0 16,1 0 0-16,-12 0-1 0,13-1-5 0,0 0 3 16,-15 1 0-16,3 0 6 0,-1-2 2 0,13 2-2 15,1 2-1-15,-14 0 3 0,-1-2-5 16,-2-1-1-16,-1 2 0 0,3-1 3 0,-3 3-4 0,6-3 5 15,-5 2 2-15,5 1-5 0,-4-3 3 0,15 0-2 16,-16 1-4-16,5 2 4 0,-4 0 1 0,14-2 5 16,0 0-7-16,-10-1-2 0,-2 0 10 0,14 3-9 15,0 2-1-15,-2-4 7 0,0 5-5 0,-12-6 1 16,0 2-1-16,0 0-3 0,11 1-1 0,-10-1 4 16,-2-1 3-16,-1 2-7 0,-1-2 8 0,1-1-2 15,-1 1-6-15,-3-1 3 0,2 2 6 0,-3-4 0 16,-2 4-2-16,0 0-5 0,0-2 3 0,1 0 2 15,-1 2-6-15,0 0 6 0,-1 1-2 0,2-2 0 16,4 1 5-16,-5 3-3 0,2-1-4 0,0-2 5 16,0 1-8-16,-2 0 9 0,0 0-1 0,0 3-6 15,-1-4 1-15,-9 2 5 0,1 0-10 0,1-2 9 16,-1 1 0-16,-4 1-3 0,4 0 2 0,-3 0 5 16,2 1-4-16,-1-3-1 0,-1 1 1 0,-6 1-4 15,10-1 5-15,-5 2-2 0,2-3 2 0,-2 3 1 16,0-2-2-16,1 1 1 0,0-1-3 0,1-1 2 15,2 2-1-15,-3 0 2 0,2-2-2 0,-2 0-2 16,1 1 6-16,-6-2-8 0,4 2 5 0,-6-2-2 16,9 1-1-16,-8 0 1 0,2 1 3 0,-2-1-3 15,1 1 0-15,0-1-1 0,-2 1 12 0,1 0-10 0,0 2-5 16,0-2 3-16,0 0 1 0,6 2 1 0,-5-1 2 16,4 1 3-16,-7-2-7 0,3 2-1 15,-1-2 4-15,-1 1-1 0,1 0 1 0,0-1-2 0,1 0 1 16,-1 2-2-16,1-1 4 0,0-1-5 0,4 2 10 15,-4 0-3-15,2 2 2 0,0-3 5 0,-1 1 0 16,1-2-2-16,-4 1 2 0,3 1-8 0,-3 0 4 16,1-2-2-16,-2 1-3 0,1 1 1 0,0-2-6 15,0-1 5-15,-2 1-2 0,-1-1 0 0,1 1 1 16,-1-2 5-16,2 2-1 0,0 0-2 0,1-1-3 16,-2-2 7-16,2 3-5 0,-3-1-4 0,0 0 3 15,1-1 1-15,0 2 4 0,1 1-6 0,-5-1 2 16,4 0 2-16,4 1 6 0,-4-2-10 0,0 3-4 15,0-1 4-15,-3 0 0 0,3 0 1 0,0 3-3 16,0-2 11-16,0 4-10 0,0-1 0 0,-1 2 0 16,1 0 5-16,0-1-8 0,-2 1 2 0,2-2-4 15,-3 3 3-15,0-4 0 0,0 3-12 0,-1-3-11 16,0 3-9-16,-1-5-18 0,-1-1-23 0,0-1-34 16,0-3-141-16,-3 0-271 0,0 0 120 0</inkml:trace>
  <inkml:trace contextRef="#ctx0" brushRef="#br0" timeOffset="1624.639">3981 9042 70 0,'0'0'159'16,"0"0"-12"-16,-6-3-13 0,6 3-13 0,0 0-9 15,0 0-15-15,0 0-12 0,0 0-5 0,0 0-10 16,0 0-5-16,0 0 3 0,0 0-4 0,0 0 1 16,6 15 4-16,-6-4 1 0,1 6 4 0,-1 11 3 15,3 4 0-15,-3 0-2 0,4 14-2 0,-4-10-3 16,0 12-5-16,5 1-11 0,-4-14-5 0,2 13-3 15,-3-2-5-15,0-14-3 0,1-2-3 0,-1 2-6 16,4-1 3-16,-4-4-8 0,1-3-7 0,-2-6-4 0,1-1-6 16,0-3-15-16,-1-2-21 0,1-5 2 0,-3-1-12 15,3-1-21-15,-1-3-29 0,1-2-37 16,0 0-27-16,-3-11-24 0,-2 1-101 0,1-2-300 16,0-5 133-16</inkml:trace>
  <inkml:trace contextRef="#ctx0" brushRef="#br0" timeOffset="1929.649">3778 9008 125 0,'0'-5'158'0,"-4"1"-4"0,7 0-16 16,-3 4-12-16,1-8-11 0,3 6-1 0,1 0-12 16,4 0-7-16,0-1-10 0,4 0-2 15,1 3-7-15,5 0-6 0,1 1 1 0,2 4-7 0,7-1-2 16,-2 3-3-16,-1 0-8 0,6 2-3 0,-4 2-4 15,-4 2-7-15,3 2-3 0,-3-1-5 0,-1 2-1 16,-10-1 3-16,3-3-3 0,-4 4-4 0,-3 2 0 16,0-2-6-16,-5 2 2 0,-3-1-2 0,-2 0 1 15,-3 2-2-15,-5-2 1 0,0 1-6 0,-4-4 4 16,-6 7-2-16,-3-4 6 0,-2-3-1 0,6-4 7 16,-5 2-1-16,-4-4-4 0,8 0 0 0,0-1-4 15,0-2 2-15,1-1-9 0,0-2-7 0,5-2-15 16,1 0-19-16,1 3-19 0,1-6-33 0,4 3-41 15,2-2-32-15,0-2-20 0,4 4-120 0,0-6-321 16,3 1 141-16</inkml:trace>
  <inkml:trace contextRef="#ctx0" brushRef="#br0" timeOffset="2261.624">4137 9380 25 0,'5'5'194'0,"-1"-1"0"0,2 4-8 0,0-2-12 16,1 5-12-16,2-2-8 0,0 4-17 0,0-1-14 15,-4 2-12-15,4 0-9 0,-1-2-7 0,-3 3-16 16,1-3-6-16,2-1-4 0,-4 0-7 0,0-1-10 16,-1-2-1-16,0 1-5 0,-3-3-2 0,0 0-6 15,3-1 2-15,-1-1 4 0,-2 1-3 0,-2-2 0 0,-1 2-5 16,3-5-2-16,-3 5-1 0,3-5-1 15,-7 0-3-15,7 0-3 0,0 0-4 0,-4-9-5 16,0 3-1-16,4-4-6 0,-2-2 4 0,0-5-2 16,2-1-3-16,0-2-5 0,2 1 2 0,0-6 0 0,1 7-2 15,-1 0-2-15,1 1-3 0,4 0-6 0,-4 5-10 16,4-1-9-16,-4 4-21 0,4 0-22 0,-2 1-20 16,0 3-24-16,1 0-29 0,0 3-28 0,1 1-158 15,-7 1-356-15,0 0 158 0</inkml:trace>
  <inkml:trace contextRef="#ctx0" brushRef="#br0" timeOffset="3158.543">4363 9621 55 0,'0'0'165'0,"0"0"-16"0,12-6-8 0,-6 1-10 0,-1-2-9 16,3-2-13-16,-3 0-8 0,6-4-16 0,0 0-6 15,-1-3-9-15,-1 1 6 0,-1-2-18 0,-2 2-4 16,2 0 1-16,-3 0 8 0,-4 2 1 0,3 0 7 16,-4 1 8-16,0 2 7 0,-2 1 3 0,0-1 10 15,1 4-2-15,-2 0 9 0,-2 0-10 0,0 2-3 16,1 3-6-16,-1 0-7 0,5 1-8 0,-10 2-6 16,2 1 2-16,3 4-15 0,0 0 0 0,-2 2-10 15,1-1-5-15,1 5-1 0,1-1-8 0,3 1-2 16,1-1 1-16,0 3-8 0,0-2-4 0,1-1 2 15,1 0-4-15,1 0-4 0,5 0-1 0,1 0-3 16,-3-2 0-16,7-3-6 0,-4 1 0 0,3 0 0 16,3-4-2-16,2 0-5 0,0-4-1 0,-1 0-3 0,3 0-15 15,1-3 3-15,-4-1-5 0,1-1-7 16,0-1-8-16,2-5-4 0,-2 2-6 0,-3-1-7 16,0-1-4-16,-1-2 4 0,-4 4-7 0,-1 0 9 15,0-5 5-15,-4 2 5 0,1 4 7 0,-3-4 6 16,-1 1 4-16,-1 3 7 0,-1-3 11 0,-2 2 14 15,-1 0 8-15,0 4 15 0,-1 1 7 0,-2 0 12 16,1 0 0-16,-1 3 5 0,2 1 3 0,-8 2-1 16,4 1-2-16,-1 3-1 0,-3 1-5 0,3-2 1 0,3 5-5 15,-2 2-5-15,0 3 0 0,3-1-6 16,-2 0-6-16,2 1-2 0,4-2-5 0,-1 0 0 16,3-3 0-16,0 2-5 0,5-2-1 0,0 1-1 15,-4-5-3-15,4 4-2 0,2-5-3 0,-2-1 2 0,1-2-5 16,7-1-9-16,-4-2-11 0,5-1-11 0,-2-5 0 15,-2 3-8-15,6-6-5 0,-1 1 6 0,-3-3-6 16,0-3-2-16,-2 0 5 0,1-2 3 0,-1-2 5 16,-3-5 3-16,1-3-1 0,-4 2 10 0,0-4-1 15,-2 1 1-15,-4-2 6 0,1 2 2 0,-2-1 4 16,0 2 7-16,-1 1 14 0,1 8 14 0,1 1 9 16,-2 1 8-16,2 5 11 0,1 1 12 0,-1 3-2 15,1 2-5-15,0 0-10 0,1 4-2 0,0 1 1 16,0 0 6-16,0 0 7 0,0 19 2 0,2 0 2 15,1 5-6-15,-2 3-4 0,3 1-1 0,2 0-1 16,-1 0-5-16,0 2 5 0,3-4-16 0,-3 2-4 16,8-5-2-16,-8 3-2 0,-1-6-2 0,2-3 3 15,2 2-12-15,1-2 2 0,-3-1-4 0,5-3-8 16,-4-4 5-16,0-2-4 0,2-1-2 0,-3-1 5 16,2 1-14-16,-2-4-4 0,0 0-7 0,3-2-7 15,3-3-5-15,-3-2-2 0,-2-2-6 0,4 1 6 16,-2-2-7-16,0-2 3 0,0 0 1 0,1 1 6 15,-1 1 1-15,-2-1 3 0,4 1 2 0,-5 1 2 16,3 2 5-16,0-2-4 0,1 3 6 0,-5 3-2 0,2-1 0 16,-1 1 5-16,4 2 2 0,-2 1 0 0,2-1 0 15,-1 1 4-15,4 1 0 0,-4 5 0 0,3-5-1 16,-1 2 4-16,-3 2-2 0,3-2-2 16,-1-2 5-16,-1 0-3 0,0-1 0 0,-3 2-9 0,0-2-27 15,0-1-39-15,-1-1-43 0,-5 0-43 0,10-5-47 16,-10 1-194-16,3 0-439 0,-3-1 194 15</inkml:trace>
  <inkml:trace contextRef="#ctx0" brushRef="#br0" timeOffset="3290.337">5089 9256 205 0,'-4'-4'224'16,"3"1"-8"-16,-3 1-20 0,0-1-20 15,3 1-18-15,1 2-24 0,-4-3-42 0,4 3-42 0,0 0-43 16,0 0-60-16,0 0-69 0,0 0-93 0,0 0-230 15,-2 8 101-15</inkml:trace>
  <inkml:trace contextRef="#ctx0" brushRef="#br0" timeOffset="3819.304">5319 9339 95 0,'0'0'135'16,"4"-5"-14"-16,-4 5-2 0,1-3-13 0,-1 3-6 16,0 0 11-16,0 0 6 0,0 0 5 0,4-2 7 15,-4 2 8-15,0 0 16 0,0 0-2 0,-1 12-1 16,-2-3-7-16,2-1-5 0,-2 4-6 0,-2-1-11 15,4 2-11-15,-3 2-6 0,4-3-10 0,-1 4-6 16,1 0-13-16,0 2-9 0,1-1-4 0,-1-2-5 16,5-3-14-16,-2 1-1 0,2-3-6 0,-1 1-7 0,2-3-9 15,1-1-9-15,0-1-23 0,5-2-19 16,-2-2-18-16,4-2-14 0,-1-4-28 0,3-3-14 16,-2 1-23-16,4-4 4 0,-4-1-1 0,3-4-6 15,-3-4 0-15,-1 4 5 0,-3-2 10 0,-1 0 13 0,0 2 18 16,-5 3 27-16,-1 3 10 0,0 0 25 15,-1 1 28-15,0 3 17 0,-2-2 20 0,3 2 10 16,-2 2 4-16,0-1-2 0,-1 4-1 0,3-2-2 16,-3 2 7-16,0 0-1 0,0 9 1 0,0-1 0 0,5-2-7 15,-3 4-4-15,-1-1-2 0,1 1-5 0,2 2-5 16,-2 1-4-16,2-1-1 0,1 4-4 0,2-5-7 16,-1 0 3-16,0 0-5 0,-1-2-4 0,2-1-4 15,-1-1-2-15,3-1-10 0,-4-1-14 0,2-5-12 16,0 2-16-16,4-4-6 0,0 2-14 0,-3-5-23 15,3 0-26-15,-1-2-1 0,-1-3-18 16,0 1-6-16,-1-1-13 0,-4-4-111 0,0-1-284 16,-3-2 126-16</inkml:trace>
  <inkml:trace contextRef="#ctx0" brushRef="#br0" timeOffset="4005.416">5677 9326 40 0,'-8'-5'133'0,"-3"0"-1"0,-3-1 2 16,2 3 3-16,0-1 7 0,0 3 7 0,-1-1 1 15,2 2-7-15,-1-1-16 0,6 1-12 0,-2 3-11 16,2-2-10-16,1 3-11 0,-2-1-8 0,6 3-7 15,-1-1-12-15,0 0-5 0,3 1-8 0,0 1-1 16,2-2-6-16,1 4-8 0,4-6-4 0,-1 4-10 16,1-5-8-16,1 3-13 0,4-3 0 0,-2-1-13 15,1-1-13-15,2-2-19 0,5-1-11 0,-4-4-17 16,2 0-21-16,3-3-9 0,-2-1-5 0,3-6-17 16,-6 4-12-16,-2-3-79 0,2-3-240 0,-6 0 106 15</inkml:trace>
  <inkml:trace contextRef="#ctx0" brushRef="#br0" timeOffset="4100.395">5793 8940 47 0,'-4'-5'95'16,"2"2"-17"-16,-3 1-3 0,1 0-15 0,4 2-18 0,-10 0-34 15,3 3-22-15,2-2-52 0,0 2-70 16,-3-1 31-16</inkml:trace>
  <inkml:trace contextRef="#ctx0" brushRef="#br0" timeOffset="4500.276">5504 9034 59 0,'0'0'179'0,"0"-5"-15"0,0 5-10 16,0 0-13-16,0-5-9 0,0 5-4 0,4-2 1 15,-4 2-8-15,0 0-7 0,0 0-11 0,8 0-1 16,-8 0 3-16,0 0 1 0,5 5 1 0,-2 0 0 16,0 2-3-16,1 2-2 0,1 6 2 0,-2 2-3 15,0 0-5-15,4 9 3 0,3 4-1 0,-7 0-8 16,4-4-5-16,-1 7-6 0,-1-1-3 0,0 1-5 15,2-1-8-15,-1-3-6 0,-2 2-5 0,4-2-7 16,0-2-6-16,-2 0-2 0,1-8-4 0,-2-2-3 16,1 0-8-16,1-5-7 0,-1-4-17 0,-1 1-23 15,-1-4-16-15,-1 2-27 0,-1-5-31 0,1-2-29 16,-3 0-33-16,0 0-25 0,9-13-23 0,-7 4-21 16,-2 0-154-16,-2-8-415 0,-2-2 184 0</inkml:trace>
  <inkml:trace contextRef="#ctx0" brushRef="#br0" timeOffset="5271.195">5608 9303 115 0,'0'0'166'0,"0"0"-6"15,0 0-8-15,0 0-5 0,0 0-17 0,0 0-5 16,0 0-9-16,6 12-8 0,0-8-8 0,0-1-6 16,-1 0-12-16,4 1-7 0,-3 0-5 0,6-1-5 15,-1-1-11-15,1-1-6 0,-1-1-2 0,2 0-5 16,2 0-6-16,-3 0-1 0,3 0-3 0,-6 0-4 15,5 0-5-15,-8 0-2 0,1 0 2 0,2 0-1 16,-9 0 1-16,10-1 9 0,-5 2 8 0,-5-1 6 16,6 0 12-16,-4 4 7 0,-1 0-1 0,0 2 1 15,-2-3 0-15,4 4-7 0,-5 1-1 0,0-1-4 0,-1 3-5 16,3-1 0-16,0 1-9 0,-2-1-4 0,0-1-5 16,4 3-6-16,-2-3 1 0,-2 1-3 15,2 0-5-15,2-1 0 0,-1-5-3 0,-1 6-3 16,1-4 5-16,0-2-10 0,1 1 0 0,-1-1 0 0,3 0-1 15,-4-3-2-15,6 0 2 0,-6 0-4 0,13-8-1 16,-7 3 2-16,2-2-8 0,1 0-6 0,-1-1-3 16,-2-2-5-16,3-1-2 0,-8 0 3 15,4-1 0-15,-2 2-4 0,2-3 10 0,-5 1 2 0,-5 0-4 16,5 2 9-16,-5 0 5 0,1-1-3 0,-1 5 13 16,-2-4 7-16,2 5 9 0,-1 0 13 0,0 1 2 15,-2-1 3-15,-1 1 3 0,0 3-3 16,-2 1-3-16,4 1-6 0,-2 0 3 0,2 5-8 0,0 0 2 15,1 0-7-15,-1 1 0 0,1 2-4 0,1-1-4 16,4-1 1-16,-2 0-7 0,2 1-2 0,-3-3-3 16,7 3 11-16,-2-1-15 0,0-2 2 0,3-1-4 15,1 1-3-15,0-2 7 0,3-1-8 0,-2-2-3 16,7-1-4-16,-3 0 3 0,1-2 0 0,2 0-4 16,2-6 5-16,-4 4-2 0,-1-2 2 0,3-1-2 15,-5 2 2-15,2-2 1 0,-1 0-1 0,-3 1 2 16,3 0 1-16,-5 0 1 0,1 2-2 0,-1 2 2 15,1-1 1-15,-1-1-2 0,1 2-4 0,0-1 4 16,3 1 2-16,-3 2 1 0,1 0-2 0,2-2 0 16,0-2 6-16,-2 5-7 0,2-2-3 0,1 4 0 15,0-2 7-15,1 0-7 0,3 0 0 0,-4 4 2 16,2 0-1-16,-1 0-1 0,1-2-3 0,0 4-3 16,-1 0 2-16,-2 0-1 0,1 1 0 0,1 0 3 15,-2-1-6-15,-3 2 4 0,0 0 9 0,0-2-6 16,-1 0 2-16,0 0 1 0,-2 0 1 0,1 1 1 15,1-2 2-15,-3 0 0 0,3 2 3 0,-3-2-3 16,3-1 1-16,-1 1 0 0,1 1-1 0,-1-4 2 16,1 2 3-16,-1-1-3 0,3-3 3 0,-1 1 0 15,-5-1 1-15,14-1 0 0,-5-3 1 0,1-1-3 0,2-1 0 16,-1 1 8-16,0-1-7 0,1-2-1 0,-3 1 0 16,-1 0-6-16,-1-2-25 0,-3 3-58 0,1-3-92 15,-2 0-57-15,-3 2-177 0,-3-1-448 16,0 3 199-16</inkml:trace>
  <inkml:trace contextRef="#ctx0" brushRef="#br0" timeOffset="14210.103">12402 8624 143 0,'0'0'191'0,"-3"-4"-2"0,3 4-13 0,0 0-4 15,-1-5-10-15,1 5-12 0,0 0-8 0,0 0-14 16,0 0-10-16,0 0-11 0,0 0-12 0,0 0-8 16,0 0-9-16,0 0 0 0,0 0 6 0,0 0 2 15,5 20 5-15,-6-2-6 0,-2 7-3 0,2 4-5 16,-1 2-10-16,-2 3-3 0,-4 2-4 0,2 10-8 15,-5-1-4-15,5-12-4 0,-3 1-3 0,3 0-2 16,-2 0-7-16,-1-7-3 0,3-2-2 0,1-7-2 0,1-1-5 16,1-3 0-16,0-5-2 0,2 0 0 15,0-4-1-15,0 1 0 0,0-1-6 0,-1-5 3 16,2 0-3-16,0 0 0 0,0 0-2 0,-5-12-4 16,5 7 0-16,1-9-2 0,0-1 2 0,2-4 0 0,0-5 0 15,-1-2-5-15,4-3 0 0,-3-2-1 0,1 1 1 16,5-19 3-16,-5 5-3 0,6-2 1 0,1-1 1 15,-4-1-6-15,5 3 3 0,-5 11-1 16,5 1-1-16,-2 0 2 0,-1 5 1 0,2 2 0 0,2 6-2 16,0-4-1-16,-3 9 2 0,1 3 0 0,4 3 0 15,-2-3 1-15,-1 6-3 0,1 2 1 0,4-1 0 16,-7 1 7-16,8 6-8 0,-3 0 1 0,-3 0 1 16,0 2 3-16,5 2 1 0,-7 2-4 0,-1 1 2 15,-5 6-1-15,1 2 12 0,-1 0-10 0,-5 2-5 16,-2 2-3-16,-6 4-5 0,-1 2-2 0,-7-3-1 15,2-3 2-15,-2 4 0 0,-2-6-1 0,0 1 2 16,5-4-1-16,1-4 1 0,-2 1-1 0,5-1 2 16,1-3-6-16,0-1 5 0,1 0-4 0,3-3 0 15,1 3-3-15,3-3 0 0,-2 2 1 0,2 1-1 16,1-3 0-16,0 4 3 0,1-2 2 0,3 3-2 16,3 0 6-16,-1-1 1 0,4 1 6 0,-2 4 1 15,5-3-1-15,-1 3 4 0,1-2 0 0,5-1-1 16,3 5-1-16,-6-3 2 0,9 4 1 0,-10-5-1 15,1-1-1-15,6-2 1 0,-6 1-2 0,2 2 1 16,1-5-2-16,-7-1 2 0,2 1-2 0,-3-2 0 16,-1-2-3-16,0-2 0 0,-2 2-2 0,-1-2 4 15,2-1-5-15,1 0-5 0,-9 0-7 0,11-4 1 16,-6 2-3-16,0-3 5 0,4 0-6 0,-5-4-5 0,1 1-1 16,-1-3 5-16,0-1-4 0,1-2 7 15,0-2 2-15,-2-2-1 0,-3 2 2 0,2 4 0 16,-4 1 7-16,2-5 3 0,-3 5 4 0,-1 1 7 15,1 1 10-15,0 1 5 0,-1 1 5 0,0 2 5 0,-1 2-5 16,1 0 6-16,-3 2-3 0,0 0-3 16,7 1 1-16,-11 5-2 0,6-2-4 0,-2 6 1 15,1-1-1-15,1 3-2 0,2-1 0 0,-1 2-2 16,2 0-4-16,2-2 0 0,0 5 0 0,-2-8-5 0,4 4-1 16,2 2 3-16,1-5-1 0,-1 3-4 0,2-5-1 15,2 1 3-15,-2-1-3 0,0-3 0 0,3 2 3 16,4-5-5-16,-4 0 3 0,5-3 2 15,-1 1-2-15,-3-4 1 0,4 0 0 0,3-3-3 0,-2-2-1 16,-2 2 2-16,1-3 1 0,-1-1-6 0,-4 2 5 16,0 0 0-16,-3-1-1 0,-2 2 2 0,1-2 1 15,0 1-1-15,-5-1 2 0,-1 2 8 0,1 3 8 16,-1-1 5-16,1 2 6 0,-2 1 1 0,1 0 9 16,1 3-10-16,0 2-2 0,-3-6-5 0,3 6-7 15,0 0 0-15,0 0-2 0,0 0 0 0,0 0-4 16,-6 11 0-16,7-4-3 0,-1 0-2 0,2 1-5 15,1 3-2-15,1 1-3 0,3-1 2 0,0 3-7 16,3-2 3-16,2 2-3 0,0 1-2 0,0-4-8 16,4 1-4-16,-5-1 0 0,-2-5-7 0,0 5-6 15,0-4 4-15,0 0-5 0,-3-3 0 0,-2 1 1 16,0-2 5-16,0 0 4 0,-3 0 1 0,-1 1 5 16,0-4 0-16,0 0 4 0,-5 5-2 0,1-5 8 15,-5 0-4-15,-1 2 2 0,-2-2 1 0,1 0-4 16,-2-2 7-16,-1 1-4 0,0-3 0 0,-6-1-5 15,3 0-6-15,-2 2-7 0,3-2-12 0,0-1-20 16,6-1-12-16,1 2-25 0,0-1-24 0,5-3-28 16,0-1-21-16,4 1-28 0,3-3-109 0,2-3-333 15,0 1 147-15</inkml:trace>
  <inkml:trace contextRef="#ctx0" brushRef="#br0" timeOffset="14492.422">13212 8524 98 0,'0'-10'211'16,"0"0"11"-16,3 1 4 0,-3 4-6 0,0-3-15 0,0 4-19 16,0 1-17-16,1-2-22 0,-1 5-11 0,1-5-13 15,-1 5-1-15,0 0-7 0,0 0 2 0,0 16-7 16,0-5-6-16,0 8-3 0,0-1-10 16,0 10-2-16,0 1 1 0,0 3-6 0,0 2-9 0,0 16 2 15,2-5-7-15,0-10-4 0,-1 14-7 0,3-13-4 16,-1 12 0-16,-1-2-12 0,-1 1-1 15,2-13-4-15,0 11-3 0,-1-11 2 0,2 0-9 16,-3-1-11-16,3-3-9 0,-4 1-12 0,1-4-11 0,-2 0-14 16,1-8-21-16,0 0-19 0,0-4-15 0,-4-1-17 15,3-3-11-15,-2-4-16 0,2-1-20 0,-4-1-14 16,4-3-26-16,-3-1-15 0,4-1-194 0,0 0-429 16,-13-8 190-16</inkml:trace>
  <inkml:trace contextRef="#ctx0" brushRef="#br0" timeOffset="16282.438">13178 8799 80 0,'3'-5'166'16,"6"-3"-4"-16,-1 2-10 0,4-2-12 0,-1 4-9 16,2-1-8-16,3 2-16 0,2 2-3 0,0 1-11 15,1 4-8-15,2 1-1 0,-2 2-6 0,-2 0-9 16,-2 2-12-16,3 2 0 0,-5 1-5 0,-1-1-7 15,-4-1-7-15,-3 0 5 0,-1 0 4 0,-1-1 11 16,-1 1 0-16,-2 2-4 0,-5-5 2 0,1 1-2 16,-2 2-5-16,-2-3 4 0,-1 1-6 0,-1-2-2 15,-3-1-3-15,2 2-6 0,-2-4 0 0,2 1-5 16,0-2-2-16,-2 1-3 0,3-3-7 0,4 0-3 16,-6 0-5-16,6-2-4 0,-2 1-7 15,3-3-3-15,0 2-5 0,2-1-3 0,2-2-7 0,1-2-3 16,1 3 2-16,3-4-5 0,0 3-5 0,5-4 6 15,1 1-3-15,-1 0 3 0,8-1 6 0,1 2-1 16,1-2 0-16,-1 1 4 0,1-1 1 0,-2 1 3 16,-1 1-4-16,3 2 8 0,-3-2 1 0,-2 2-6 0,-3 4 10 15,-2 0-4-15,0-2 8 0,1 1 2 16,-2 2 6-16,-4 0 8 0,5 2 4 0,-4 1 3 16,-1 1 1-16,1-1 3 0,-1 2-4 0,-1 1 3 15,2 0-3-15,-4 1-3 0,4 0 0 0,-1-2-3 0,-2 2-7 16,5 1-1-16,-5-3 1 0,1 0-2 15,1 2-6-15,2-3 3 0,-2 0-2 0,1 0 0 16,1-2 0-16,-1-1-3 0,2 1-3 0,2-2 3 16,-3-5 1-16,3 2-2 0,-4-2-2 0,5 0 3 0,-2-3-4 15,0 0 2-15,-2-1 6 0,2-1-6 0,-4 0 2 16,2-1 0-16,-3-1 2 0,-1 1 1 0,-2-1 0 16,0 1-1-16,-2 3 9 0,0-2 7 15,-3 1 4-15,-3 1 2 0,0 3 2 0,-1-1 4 0,-2 4-4 16,-4-1-2-16,3 3 0 0,-3 0-3 0,-3 1-2 15,0 2 0-15,-1 0-3 0,0 2-3 0,4 1 5 16,-4 1-8-16,2 1-2 0,2 0-2 0,-2 1-2 16,7-4-4-16,-2 2-6 0,5-2-4 15,0 2-4-15,3-1-4 0,3-1 0 0,0 1 0 0,-4081-1-1 16,8164-5-2-16,-4074 2 2 0,-3-2 3 0,2 0-1 16,3-2 2-16,3-3-1 0,5-1 5 0,9-3-1 15,-12 1 3-15,3 2 1 0,8-6-1 0,-7 5 1 16,8-3 1-16,-3-2 2 0,0 5 6 0,-6 1 3 15,5 1 1-15,-5-1 1 0,-1 3 2 0,-3 1 1 16,1 2 4-16,-1 2-4 0,-1-1 2 0,1 4 2 16,-4-1-3-16,0 1 3 0,1 2-3 0,-2 0-1 15,0 0 6-15,-3 0-8 0,3 1 0 0,-3-2-2 16,-2 2-1-16,1-5 0 0,-1 3 0 0,-1 0-3 16,-1-1-1-16,3-3 4 0,-1 2-2 0,-4 0-1 15,0-4 1-15,1 4-3 0,2-1 2 0,-3-3-2 16,0 0-1-16,0 0-1 0,0 0 1 0,0 0-2 15,0 0 2-15,12-6-3 0,-10 2 1 0,4-1-5 16,-4 3 6-16,1-1 4 0,1-2-6 0,-1 0 2 16,-1 1 1-16,1 1 0 0,0-1-2 0,-1 0 9 15,1 0-5-15,-3 4 12 0,1-4 4 0,0 2 6 16,-1 2 2-16,2-6 0 0,1 4-8 0,-3 2-2 16,0 0 5-16,3-5 5 0,-3 5-11 0,1-3-2 15,-1 3-1-15,0 0-3 0,3-4 1 0,-3 4-6 16,1-5 4-16,-1 5-6 0,0-3 2 0,0 3 1 0,0-5 0 15,4 3 2-15,-4 2-2 0,0 0-1 16,1-5-2-16,-1 5 1 0,0-4-5 0,0 4 3 16,0 0-2-16,4-2 1 0,-4 2 0 0,0 0-2 15,0 0 3-15,0 0 2 0,0 0-4 0,9 8 2 0,-4-6-1 16,-4 1 1-16,3 1-3 0,1 0 2 0,-2 1 1 16,1 0-2-16,0-1 1 0,3 6 1 0,-2-3 2 15,3 5-2-15,-4-4-2 0,1 4 3 16,0-1 0-16,0-1 2 0,0 3-4 0,0-3 3 15,-1 1-1-15,-1 0-1 0,2-1 1 0,-1-3-4 0,-3-1 1 16,4 0 0-16,-4-1-2 0,2-1 2 0,-1-2-2 16,2 3 0-16,0-5-3 0,-4 0 2 0,11-3-1 15,-3 0 2-15,3-2-5 0,-4-3 4 0,3 1-3 16,2-3 3-16,0-4-5 0,-1 1 4 0,-1-1 0 16,-1-2-1-16,1-1 0 0,1 1 0 0,-6-1 1 15,0 3 0-15,1 4 0 0,-2-1 1 0,1 2 2 16,-2 0 3-16,-1 2 0 0,1 0-5 0,-2 0 4 15,2 2 3-15,-2-1-2 0,0 2 1 0,1-1 2 16,0 2-3-16,0-3 2 0,-2 3 9 0,0 3 9 16,2-5 6-16,-2 5 11 0,-2-6 0 0,2 6-1 15,0 0-6-15,-4-1-4 0,4 1 0 0,0 0-6 16,0 0 2-16,-21 7-6 0,17-4-2 0,-3 1-2 16,0 0-3-16,2 1 0 0,-3 1-6 0,3-2 0 15,0 2-1-15,5-1-1 0,-4 2 8 0,2 0-9 16,-1-2-5-16,3 3 1 0,0-1 0 0,5 2 1 15,-5-1-4-15,4 1 1 0,4 1-7 0,-2-3 10 16,1 2-11-16,3-4-6 0,-1 2-9 0,1 1 9 16,-2-4-7-16,2 3-9 0,0-1-3 0,-1-2-3 15,-3-1-1-15,1 1 0 0,0-2 0 0,-1 0-3 16,-3 1 10-16,-3-3-7 0,5 4-6 0,-1-2 1 16,-1 0 3-16,-3-2 1 0,2 3 1 0,-2-3 4 15,0 0 2-15,0 0 4 0,-10 3 4 0,10-3 5 16,-7 1-1-16,7-1 3 0,-12 0 5 0,9 1 3 15,3-1 3-15,-12 0 2 0,12 0 1 0,-9 0-1 16,5 2 3-16,4-2-3 0,0 0 7 0,0 0-4 16,-8 0-1-16,8 0 0 0,0 0 2 0,0 0 0 15,0 0-1-15,0 0 2 0,12-7 2 0,-3 2 1 16,2 0 0-16,1 0 1 0,7-2-1 0,-3 0 3 0,11-4 0 16,-1 2-2-16,-2-3 1 0,4-2 1 0,0 2 0 15,-3-1-1-15,-1 1-2 0,0-1 2 16,-5 2-1-16,-6 0 0 0,5 2-2 0,-6 0 4 15,-2-1 1-15,-3 3 3 0,1 0 4 0,-4 1 3 0,1 2 5 16,-2-4 4-16,-2 4 6 0,0 2 0 0,-1 2-3 16,-2-8 0-16,-2 6 2 0,-3 1-3 15,7 1 1-15,-16 1-1 0,8 3-5 0,-1 0-1 16,-1-2 1-16,-3 2 0 0,5 3-4 0,-4 0 1 0,7 1-1 16,-2 1 6-16,-2-1-8 0,5 2 0 0,-2 1-2 15,2 2-1-15,3-2-2 0,2 0 5 0,1-1 1 16,-1 2-2-16,6-4 5 0,-3 2 0 15,1 1 7-15,3-4 5 0,0 3 5 0,3-5 0 16,-2 2 5-16,1-2 3 0,3-1 2 0,0 1-1 0,1-5-1 16,3 2-7-16,2-2 7 0,-3-2-8 0,-2 2-6 15,-1-2 5-15,1 0-9 0,-4 1-2 16,2-1-3-16,-2 0-1 0,-1-1-2 0,-4 3 2 0,0-2 0 16,2 1-6-16,-5-3-14 0,-2 4-25 0,5-3-29 15,-5 3-42-15,0-3-50 0,0 3-61 0,-7-4-81 16,-3 1-286-16,-1 1-623 0,-4 2 276 0</inkml:trace>
  <inkml:trace contextRef="#ctx0" brushRef="#br0" timeOffset="18045.695">12443 9650 95 0,'1'-4'158'0,"4"-1"0"0,-1 3-15 0,-3-3-9 15,3 0-6-15,0-2-18 0,1 2-9 0,-1-2-3 16,0 1-3-16,1 1-6 0,-4-4-7 0,2 4 1 0,-2-4 0 16,2-3-4-16,-2 3-4 0,-1-2-4 0,0-1 1 15,-1 2-3-15,-2-2 2 0,-1 1-4 16,-2-2 0-16,-2 3 6 0,2 0 1 0,-2 1 4 16,-2 2-10-16,-4 2 0 0,4 3-6 0,-4 2-3 0,-7 0-5 15,1 5-3-15,-6 4 1 0,-1 5-2 0,-1 3 1 16,3 1-5-16,-1 6-2 0,-1 1-7 15,4 1 3-15,3 0-5 0,-1 6-2 0,6-3-3 16,0 2-4-16,3 1 0 0,1-1-3 0,3 3-2 0,5-3-4 16,2-2-2-16,2 0-2 0,1-2 0 0,7-2-1 15,1 1-4-15,3-2 0 0,2-4-6 0,4 1 0 16,0-5-12-16,4 0-4 0,-2-7-6 16,3-2-14-16,-1-4-9 0,0 2-17 0,-2-7-20 0,2-1-18 15,5-2-18-15,-9 0-21 0,10-7-14 0,-5-1-7 16,-3-5-10-16,2 1-4 0,-1-5-6 0,-3 0-5 15,-3-4-101-15,-3 1-305 0,0-3 135 0</inkml:trace>
  <inkml:trace contextRef="#ctx0" brushRef="#br0" timeOffset="18290.572">12634 9481 99 0,'3'-9'182'0,"-3"6"-7"16,0 0-9-16,0 3-2 0,0 0-3 0,0 0 2 15,0 0-2-15,0 0-5 0,-3 22-6 0,2-10-6 16,-4 5-3-16,5 1-4 0,-1 8-8 0,-2 0 0 15,-2 3-7-15,4-4-7 0,-3 4-6 0,0 0-3 16,4-2-12-16,-2 0-6 0,2 2-5 0,-3-3-7 16,6 1-9-16,-3-8-8 0,0 0-6 0,-2 6-3 15,4-4-4-15,0-6-10 0,-2 2-1 0,2-3-5 16,1-4-8-16,0 0-9 0,0-2-16 0,-1 0-17 16,-1 0-16-16,3-3-17 0,1-1-21 0,-1-1-24 15,1-1-18-15,-5-2-27 0,13-4-23 0,-4-4-17 16,-3 1-19-16,7-5-9 0,-4 2-149 0,3-4-389 15,-6 4 172-15</inkml:trace>
  <inkml:trace contextRef="#ctx0" brushRef="#br0" timeOffset="19175.565">12835 9789 75 0,'4'-7'150'0,"1"-1"10"16,-2 3 12-16,0 1 11 0,0-1 3 0,-2 2 0 16,3 0-5-16,-4 3-10 0,0 0-7 0,0 0-3 0,0 0-4 15,0 0-3-15,-9 18-10 0,4-6-4 0,-5 4-4 16,0-1-11-16,3-3-5 0,-7 5-8 0,7-2-13 15,-2-2-8-15,-1 5-9 0,2-2-5 16,-1-1-9-16,4 0-6 0,1-2-7 0,-2-4-10 0,4 1-4 16,-1-3-4-16,3 0 4 0,-1 0-16 0,0-2-12 15,2 1-4-15,0-2-8 0,-1-4-1 0,5 2-6 16,-5-2-12-16,0 0-6 0,20-9-9 0,-11 2-7 16,0-2-2-16,4-5-3 0,-2 1 3 0,3 0 9 15,-7 5 1-15,2-3-2 0,1 4 12 0,-3 2-4 16,-1-1 4-16,0 4 2 0,-2-2-2 0,-1 0 9 15,1 3 3-15,-4 1 0 0,0 0 6 0,9 1 3 16,-5 3 1-16,-4-4-3 0,4 6 4 0,1-3-2 16,0 0 0-16,-1-1 3 0,-1 3-5 0,-1-1 3 15,5-3-3-15,-2 3 1 0,0-2 2 0,4-1-1 16,-2-2 1-16,2 1-5 0,3-1 2 0,-2-4 3 16,2 4-2-16,2-3 1 0,-3-3 1 0,0 4-2 15,1-2 7-15,2-7-6 0,-4 5 2 0,-1 0-2 16,-1-4 2-16,2 1 3 0,-6 2-2 15,1-2 3-15,-1 0-4 0,0 1 1 0,-3-3 4 0,-1 7 5 16,0-4 9-16,-1 4 10 0,-3 2-1 0,4 0 13 16,-4-1-14-16,-1 1 1 0,5 3-2 0,-9 2-4 15,4 4-3-15,1-2 0 0,-1 2-5 0,-3 5-3 16,3-3 1-16,2 4-1 0,-1 0-7 0,2 0 2 16,4 5-10-16,-2-5-10 0,4 0-13 0,3 4-9 15,-2-1-9-15,3-5-19 0,-2 2-12 0,4 1-13 16,1-4-15-16,-2-1-13 0,1-1-3 0,-1 0-3 15,-1-2-3-15,-1-1-1 0,-1-1 2 0,-3-1 7 0,3-1-5 16,-6-1 4-16,0 0 8 0,0 0 14 0,0 0 6 16,0 0 17-16,0 0 21 0,0 0 0 15,0 0 12-15,-22-1 11 0,14 1 7 0,-4 1 8 16,5-1 12-16,-1 0 15 0,-1 0-2 0,4-1 6 0,5 1-5 16,-13 1 5-16,13-1-6 0,-5 0-8 0,5 0 9 15,0 0-5-15,0 0-4 0,0 0 14 0,12-6-10 16,-1 1 4-16,-2 1 2 0,10-5 1 15,-2 1 1-15,2-1-7 0,5-2 14 0,-2-4 1 0,2 1 5 16,-5 2 4-16,6-1 6 0,-1 0 2 0,-1-3 9 16,0 3-3-16,-6 4-2 0,-2-1 0 0,-2 0 4 15,2 0-6-15,-6 3 8 0,1 1 9 0,-2-2 9 16,-4 5 6-16,0 0 5 0,1 1 3 0,-3-1 1 16,0-1-3-16,-2 4-2 0,0 0-14 0,0 0-7 15,0 0-8-15,0 0-5 0,-12 9-4 0,7-6 2 16,-3 6-8-16,1-6-6 0,1 6-3 0,0 1-5 15,-1-2 2-15,0 3-7 0,2 0-4 0,1 0 0 16,0 0-8-16,-1 5 2 0,2 0-7 0,1-5-7 16,2 1-2-16,2 0-2 0,0 0 0 0,-1 0-1 15,2-4 6-15,2 2-1 0,-4-1 0 0,3-2 1 16,-3-2-3-16,2 0 5 0,-3-1-1 0,1 0 6 16,0-1-3-16,-1-3 3 0,0 6-8 0,0-6-10 15,-1 4-14-15,1-4-14 0,-9 0-15 0,5 3-12 16,-4-3-12-16,8 0-29 0,-15-3-16 0,9-1-32 0,-3 1-28 15,0-3-154-15,-3 1-372 0,6-1 166 16</inkml:trace>
  <inkml:trace contextRef="#ctx0" brushRef="#br0" timeOffset="20057.573">13923 9526 32 0,'0'0'244'0,"0"-5"-1"0,0 5-18 16,0-4-21-16,0 4-14 0,0 0-4 0,0 0-3 15,0 15-4-15,-2-4-1 0,1 6-7 0,1 1-2 16,0 8-12-16,-5 4-10 0,2-3 0 0,2 2-17 16,-3 3-15-16,-5-2-5 0,8-1-18 0,-5-4-4 15,-1 1-12-15,1 2-2 0,-3-3-7 0,3-6-6 16,-1-1-5-16,-1 1-6 0,0-2-1 0,1-7-2 15,0 3-7-15,0-4-3 0,-3 1-5 0,2-1-1 16,-2-1-4-16,0-1-6 0,2 0-3 0,-2-2 4 16,1-1-7-16,-1-4-10 0,-1 0 0 0,5 3-4 15,-3-6-7-15,2 1-1 0,0-3-1 0,-1-2-7 16,2-1-8-16,-3-6 1 0,4-2-3 0,1-1 3 16,3 0 1-16,1-1 1 0,1 1 3 0,1 4 0 15,3 1 1-15,-2 0 5 0,3 2-5 0,0 2 3 0,0 0 2 16,-2 3 3-16,5-2-1 0,1 5 1 15,0-2 4-15,1 3-1 0,4-1 0 0,-3 5 1 16,3 1 3-16,0 1-3 0,3-1 0 0,-1 2 3 16,3 2 1-16,-1 1-3 0,0-1 4 0,7 3-3 0,-3 2-3 15,-4-5 11-15,8 0-11 0,-5-1-7 0,5 3-10 16,0-5-23-16,1 1-20 0,-8-5-25 0,1 4-27 16,1-2-24-16,0-3-19 0,-4 0-16 15,5 0-10-15,-5-8-6 0,-5 6 4 0,4-6 8 0,-2 1 12 16,-6-3 26-16,3 0 13 0,-4 0 23 0,1-4 22 15,-1 5 19-15,-1-3 22 0,-5 2 41 0,0 0 28 16,-1 0 36-16,2 3 25 0,-3 1 23 16,0 0 4-16,-3 3 8 0,2-1-2 0,-5 1-3 0,6 3-1 15,-13 1-6-15,5 3-3 0,-1 1-2 0,-3 0-2 16,-1 0-4-16,-1 4-14 0,2-1-5 0,2-1-6 16,-1 0-10-16,-1 0-4 0,3-1-7 0,3 1-11 15,-2-2-5-15,3-1 0 0,0 1-8 0,2 2-8 16,2-5-6-16,-2 1-3 0,2 0-6 0,1-3-5 15,0 5 1-15,0-5-10 0,5 2-2 0,-5-2-1 16,9 2 1-16,-9-2-1 0,9 0-3 0,-1 2 3 16,-4-1 2-16,1-1 1 0,3 5 1 0,-3 1 1 15,3 0 6-15,-1-1-2 0,-1 4 0 0,2 0-4 16,1-3 1-16,-4-2 0 0,1 2 1 0,0-1 0 16,-1 0-6-16,0-1-8 0,4-2-15 0,-4 1-17 15,5-1-27-15,-2-4-23 0,6-1-24 0,-3-1-23 16,7-4-5-16,0-2-14 0,-3 0-2 0,3-3-5 15,-5 0 8-15,1-4 4 0,3-5 0 0,-4 1-82 16,1-1-264-16,-5-2 117 0</inkml:trace>
  <inkml:trace contextRef="#ctx0" brushRef="#br0" timeOffset="20976.512">14542 9619 405 0,'3'-34'17'0,"-1"1"41"0,-3 6 36 0,1 8 27 16,0 4 25-16,0 5 15 0,-1-2 9 0,0 7-5 16,1-1 4-16,-2 5-7 0,2 1-3 0,-7 15 10 15,2 2-12-15,-4 9-8 0,2 3-6 0,-3 3-9 0,5-1-6 16,1 1-6-16,-4 0-9 0,6 1-10 0,-1-1-8 15,1 3-9-15,-5-3-12 0,7 0-5 16,-1-3 10-16,0 0-25 0,0-5-5 0,1-7-11 16,1-6-5-16,-2-2-10 0,1 0-8 0,-3-4-9 0,3 3-4 15,-1-2-7-15,1-3-9 0,-2 1-9 0,2-4-10 16,0 0-12-16,0 0-4 0,0 0 0 0,-5-12-2 16,7 3-3-16,-4-3 8 0,2 1 2 15,0-5 4-15,3 4 2 0,-3-2 4 0,1 1 3 0,2 1 2 16,1-1 4-16,-1 4 3 0,4 0-1 0,0 0 5 15,0 3 4-15,2 0-3 0,1 1 12 0,-1 2 2 16,1 3 4-16,3-1 3 0,-3 2 1 0,2 1 1 16,0 3-1-16,5 0 2 0,-3-2-1 0,-4 3 0 15,1 2 5-15,1-1 0 0,-4 0-3 0,1 0 4 16,1 1-3-16,-5 1 3 0,-2-4-2 0,2 7-3 16,-2-3 3-16,-2 1-1 0,-2-2 1 0,-2 2 0 15,0-5-4-15,-2 1-5 0,0 0 2 0,-1 1-6 16,-2-5 0-16,-1 3-1 0,3-2 3 0,-8 0-4 15,7-2 1-15,-2 3 2 0,3-3-1 0,-3-1 0 16,0 1 3-16,5-1-2 0,4 0 7 0,-9 0-10 16,9 0 1-16,-9 0 1 0,9 0-3 0,0 0-2 15,-5 2 2-15,5-2 1 0,0 0 0 0,0 0 4 16,0 0 1-16,19-9-1 0,-7 5-2 0,-2-1 0 16,4 0 2-16,3-1-2 0,-2 0 0 0,6-1 9 15,-3 0-8-15,2-1 1 0,-1 1-4 0,0-3 1 16,0 3 2-16,8-4 0 0,-5-1 1 0,-3 4 1 15,-1 1-2-15,-4 1 4 0,4-2-4 0,-3 0 2 16,-3 2-1-16,-3 0 5 0,0 2-2 0,-1-2 0 16,-1 2 5-16,-3 3 1 0,0-1 3 0,0 0 5 0,-4 2 4 15,5-2-2-15,-5 2 13 0,0 0-3 16,0 0-1-16,0 0 4 0,-7 10-2 0,3-5 2 16,-1 2 0-16,0 0-2 0,0 0 1 0,0 5-2 15,0-3 3-15,1 1-4 0,-1 2-3 0,-3 0 1 0,5-2-3 16,-1 2-5-16,1 0 0 0,2-4-2 15,1 2-7-15,1 1-2 0,-1-5-1 0,1 0 1 16,1-1-5-16,2-2 1 0,-1-3-2 0,5 0-5 16,2 0-7-16,-1-4-9 0,4-1-3 0,-3-3-9 0,7-2 4 15,-2-3-13-15,-3 2 2 0,4-4-3 0,-2 0-2 16,0-8-2-16,-1-1 2 0,5-1 5 0,-6-1 0 16,-1-4 6-16,-3-2 4 0,-4 2 4 0,1-1 4 15,0 2 3-15,-4 6 17 0,-1 3 15 0,0 4 10 16,0 6 13-16,0 1 16 0,0 2-2 0,-1-1 3 15,1 4 1-15,-3 3 2 0,3 1 6 0,0 0 0 16,-9 17 13-16,3 0 2 0,2 0 10 0,-4 12-4 16,2-2 5-16,-2 3 6 0,6 0-4 0,-2 2 3 15,4 0 0-15,-3 1-3 0,6-1 0 0,1 1-9 16,-2-1-7-16,9-1 4 0,-5-3-11 0,0-2-12 16,8 0-5-16,-6-10-6 0,3 0-2 0,-4 0-7 15,7-1-6-15,-3-5-5 0,6-1-9 0,0-2 3 16,0-6-1-16,-2-1-1 0,6 0-9 0,-3-3-2 15,3-2-8-15,-5-4-17 0,1-1 1 0,-9 5-15 16,7-10-15-16,-2 1-18 0,-6 5-12 0,0-1-22 16,-1-2-23-16,-5 3-26 0,2-2-32 0,-5 2-52 15,1-1-51-15,0 0-52 0,-3 3-233 0,-1-1-616 16,-4 2 274-16</inkml:trace>
  <inkml:trace contextRef="#ctx0" brushRef="#br0" timeOffset="57228.168">4800 9860 32 0,'0'0'103'0,"0"-4"-5"0,0 4-12 15,1-7-12-15,2 2-1 0,-3 5 3 0,3-4 4 16,-3 4 1-16,2-3 3 0,-2 3-10 0,0-5 2 15,0 5-5-15,0 0-6 0,0-5 0 0,0 5 2 16,0 0 0-16,0-4-8 0,0 4-2 0,0 0-3 16,0 0-1-16,0 0-1 0,0 0-5 0,0 0 2 15,4-3-2-15,-4 3-5 0,0 0-6 0,0 0 0 16,0 0-5-16,0 0-2 0,0 0 8 0,5 10 2 16,-4-5 3-16,3 4 0 0,-1 4-6 0,-2 4-1 15,8 2-2-15,-4 7-3 0,3-4-4 0,-2-1 0 16,3 4-2-16,-4-6-1 0,4 6-4 0,-1-1-2 15,2-1-2-15,-4-6 2 0,3 3-5 0,-2-5 1 16,2 2-1-16,0-3-4 0,-2-4 1 0,2 0-1 16,-1-3-5-16,0-1 3 0,-3-1-1 0,0-2 0 15,2-2-1-15,-2-2 3 0,5-3-3 0,-4-4 0 16,2 0-1-16,1-5 0 0,-2-4-2 0,6 2-1 16,-4-10 0-16,-1 2 3 0,1-5-3 0,-2 2 0 15,-3-2 3-15,5-2 1 0,-4-2-2 0,1 4-2 16,0 0-2-16,-4 3 1 0,0 5-1 0,0 4-5 0,2 5 2 15,-4 0-1-15,1 1 1 0,0 3-8 0,1 4-11 16,-2 0-4-16,0 3-8 0,5-1-8 16,-5 1-4-16,5 9-24 0,0-2-24 0,0-1-16 0,2 7-15 15,-1-4-8-15,1 0-13 0,1 0-108 0,2 6-277 16,-2-6 123-16</inkml:trace>
  <inkml:trace contextRef="#ctx0" brushRef="#br0" timeOffset="58046.217">5333 9921 107 0,'0'-7'123'0,"1"0"4"0,-1-1 6 16,-1 2 8-16,-1-2 2 0,-1 1-5 0,3 2 3 15,-4-3-5-15,3 3 9 0,-3 1 1 0,0 0-2 16,-1 1-1-16,0 1-15 0,-3-1-6 0,2 3-8 16,-3 3-8-16,-2 1-1 0,0 2-12 0,-8 3-5 15,7 3-4-15,-4 0-5 0,3 5-8 0,-2-2-4 16,3 0-8-16,3 2-5 0,-2-3-7 0,1 3-1 15,3-3-10-15,0 1-2 0,3-3-4 16,-1-2-4-16,5-1-2 0,-2 3-6 0,2-4-1 0,2 1 0 16,-2-5-6-16,5 4-1 0,-3-3 0 0,1-5-5 15,6 3 0-15,-1-3-1 0,2 0 2 0,2-3-5 16,1-2-3-16,0 1-3 0,2-4-2 0,1-2 3 16,-3 1-2-16,3-6 3 0,-2 6-1 0,-2-3 2 15,-2 0 3-15,0 4-4 0,-3 1 9 0,-5 0-7 16,6 3 3-16,-5-1-1 0,0 2 0 0,1 1 1 15,-1-1-3-15,-3 3 3 0,0 0 3 0,0 0-5 16,2 10 6-16,-1-5-5 0,-1 2-2 0,0 0 2 16,2-2-1-16,-1 3 0 0,-1-3 1 0,0 1-1 15,4-1 9-15,-2 0-12 0,1-1 3 0,1 1-2 16,-1 0 3-16,1-2-1 0,0-1-1 0,3 3-1 16,0-5 2-16,1 0-3 0,2-3-1 0,0-1 4 15,2-1 0-15,-3 0-3 0,3-2 2 0,0 0 1 0,-5 0-1 16,5-5 0-16,-3 1-1 0,-4 2 1 0,3-8 0 15,-4 5 1-15,1-3 7 0,-4-4-8 0,-1 4 2 16,-1 3-4-16,-3 0 3 0,3 1 3 16,-3 0-1-16,0 2 1 0,0 1 0 0,0 3-1 0,2-1 5 15,-2 1-3-15,0 2 0 0,-2 0-4 0,3 2 2 16,3 1-3-16,0 0-4 0,0 0-4 0,-10 4-5 16,7-1-11-16,3-3-1 0,-1 9-2 15,5-4-4-15,-3 0 2 0,7 3-1 0,-4-4-3 0,6 2 5 16,-1 3 1-16,0-1 3 0,4 0 2 0,-3 0 1 15,2-2 2-15,-2 1 3 0,0 3 1 0,6-3 3 16,-7 2-1-16,2-3 1 0,-1 1 0 0,-2-1 3 16,-1 3 3-16,-2-4 1 0,1-2-3 0,0 2 1 15,-1-1 3-15,0-1 4 0,-1 0-5 0,1 1 4 16,-1-2-1-16,2-2 2 0,-6 0-1 0,9 0-1 16,-9 0-1-16,10-1 2 0,-3-2-2 0,-1-2 2 15,1 2 0-15,-1-4 1 0,0 2 2 0,2 0 2 16,-2-6-3-16,1 0 2 0,-3 2-1 0,1-3-2 15,-1 5 1-15,-3-1 0 0,5 4 8 0,-6-4 1 16,4 6 0-16,0-2 2 0,-3 1-1 16,-1 3 3-16,0 0 15 0,0 0 8 0,3 8-1 0,-3 2 1 15,0 0-3-15,1 2 0 0,2 1-4 0,-3-1-4 16,1 2-2-16,2-3 0 0,-1 1-2 0,1-1-6 16,2 0-1-16,1 0-6 0,-2-1-2 0,4-2-3 15,-1-2-11-15,1-2-24 0,2-1-27 0,2-6-32 16,2 1-36-16,1-2-34 0,4-7-34 0,-6 0-16 15,1 1-173-15,-5-4-414 0,1 0 184 0</inkml:trace>
  <inkml:trace contextRef="#ctx0" brushRef="#br0" timeOffset="58167.56">5912 9740 64 0,'-4'-4'149'0,"4"-1"-19"16,0 2-8-16,-2-1-10 0,-1 1-8 0,3 3-17 15,0-5 4-15,0 5-17 0,0 0-10 0,0 0-19 0,0 0-30 16,0 0-39-16,5 10-43 0,-5-10-94 0,4 9-175 15,0-4 77-15</inkml:trace>
  <inkml:trace contextRef="#ctx0" brushRef="#br0" timeOffset="59575.834">6151 9895 16 0,'-4'-10'185'0,"0"-1"-5"0,-4 1-4 0,5-2-3 15,-5 2-15-15,6 0-4 0,-1 0-6 0,-4 3-2 16,6 0 4-16,-4 0-2 0,0 2 2 0,3 0-4 16,-1 1-1-16,-1 1-13 0,0 2-12 15,4 1-11-15,0 0-7 0,-15 4-7 0,5 4-3 0,1-2-10 16,-4 8-6-16,2-3-6 0,-1 2-4 0,1 3 2 15,-2 0-20-15,6 1-5 0,-3-1 2 0,1-1-5 16,3 2-5-16,2-8-5 0,0 2 1 0,3-2-5 16,-3 1-2-16,0-3-4 0,4 0-6 0,-2-3-4 15,7 2-3-15,-4-1-2 0,3-2 1 0,-3 1-3 16,4-4 0-16,-5 0-3 0,13-1-3 0,-3-4-5 16,0 0-3-16,1-1-4 0,-1 1-2 0,3-6-2 15,-3 3-1-15,-2-3 3 0,2 3 3 0,-1 1 3 16,-1 0-2-16,0 4 3 0,-3-3-2 0,1 4 2 15,-3-2 1-15,3 4 4 0,-2-1 1 0,-4 1-1 16,11 3 2-16,-6-1 0 0,0-1-2 0,3 4 0 16,-2-1 2-16,2 1 1 0,-2-2 1 0,2 2-1 0,-3-3-2 15,5 1-4-15,-1-1-9 0,2-2-21 16,-1 0-16-16,1 0-24 0,2-5-20 0,-4 2-19 16,1-6-11-16,0 2-16 0,2-4-2 0,-3 0-6 15,2-2 6-15,-3-2 19 0,-1-1 0 0,0 1 10 0,-1-4 11 16,-2 2 6-16,-1-9 17 0,-1-2 7 15,-2 2 4-15,-5-5 11 0,1-2 2 0,-3-2 17 16,-1-11 15-16,2 13 19 0,-4-1 22 0,3 4 21 16,1 6 21-16,0 5 19 0,0 1 20 0,2 6 21 15,1 3 9-15,0 3-5 0,2 0-8 0,-2 4-8 0,3 2 4 16,0 0 4-16,0 0 2 0,-6 18 0 16,4 0-6-16,0 2-2 0,-1 8 0 0,3 0 4 15,-2 2 4-15,2 0-4 0,1 1 13 0,-1 0-23 0,1-3-11 16,2 1 0-16,-2-3-9 0,-1 0-16 0,3 3 2 15,0-2-7-15,-1-8-12 0,0 6-1 0,1-6-4 16,2-4-9-16,-3 4-12 0,0-6-10 0,0-4-17 16,0 2-20-16,-2-1-16 0,2-5-11 0,-1 2-6 15,-1-2-7-15,0-2-9 0,0-3-7 0,0 3-14 16,0-3-13-16,0 0-5 0,0 0-3 0,-3-15 3 16,1 7 6-16,1-6 2 0,0 2 16 0,-1-4 3 15,1 0 4-15,0-1 11 0,1-1 8 0,0 2 5 16,1-1 0-16,2 2 17 0,-1 4 5 0,2-1 15 15,1 2 4-15,0 2 7 0,1 1 18 0,6 0 2 16,-4 4 9-16,0 1 2 0,3-1 4 0,-2 3 1 16,1 3 6-16,3-1-3 0,-4 1-1 0,3 4-1 15,0 0-6-15,0 0 2 0,-1 1-2 0,-2 0 0 16,-1 1-6-16,0 3 0 0,-1-4 2 0,0 3-6 16,-2-1-3-16,-1 0 6 0,-4-3-3 0,0 1-2 15,-3 0-1-15,0-3-4 0,1 1 2 0,-3 1-2 16,0 1-3-16,-4-1-2 0,1-1-3 0,-1-1-2 15,-1-2 3-15,0 0-1 0,1-1 1 0,-3 1-5 16,2-3 2-16,2 2 5 0,3-2-2 0,-4 0-4 16,9 0 6-16,-9-2-2 0,5-1-5 0,1 1 1 0,1-2 3 15,2 4 2-15,4-11 0 0,-4 6 0 0,5-3 2 16,3-1-1-16,2-5-3 0,3-1-1 16,2-1 5-16,6-2-5 0,0-5 5 0,4 3-3 15,-1-4 0-15,-1 2 3 0,1-2-4 0,1-2-5 0,0 4 10 16,-4-3 3-16,-2 4 1 0,1-1-5 15,-3 2-1-15,-4 3 9 0,-3 4 3 0,-1-3 8 16,-4 5 8-16,-1 0 9 0,-1 2 14 0,0 1 8 16,-3-1 11-16,1 3 5 0,-2-1 3 0,1 5 0 0,-1-3-2 15,1 5-7-15,-5-4-3 0,5 4-4 0,-13 5 1 16,5 1 2-16,1 4-5 0,-5 3 2 0,3 3-6 16,-1 1-4-16,0 5-2 0,-2 3-6 15,2 3 4-15,1-3-10 0,4 1-6 0,0-2 6 0,1 1-4 16,0-5-5-16,0 6 0 0,4-7-4 0,4 0-4 15,-4-2-2-15,5 0-1 0,-1-2 0 0,1-3-3 16,4-2-4-16,-4 1 0 0,4-2-2 0,3-5-4 16,-1 3 2-16,1-5-4 0,0 3-3 0,1-5-1 15,0-2-2-15,2-1 1 0,-2 1-8 0,4-5 1 16,-2-3-4-16,-1-1 4 0,-1 0-6 0,-3-4 2 16,0-1-7-16,-2 2-2 0,1-2 8 0,-4-1-10 15,0 0 6-15,-2 4 2 0,-2 0 0 0,-1 6 4 16,0-3 0-16,0 4 5 0,0 0 6 0,0 1-5 15,0 5 8-15,-1-4 4 0,1 4-5 0,0 0 2 16,0 0 2-16,-13 16 4 0,8-8 2 0,1 4-4 16,-1-3 4-16,1 1 8 0,-1 2-2 0,5 2-5 15,0-3 3-15,0-2-1 0,3 4 0 0,-1-2 2 16,-1-3 0-16,6 1 1 0,-2 2-6 0,0-4 2 16,4 0 1-16,-1 0-1 0,2-3-9 0,4-3 7 15,4 1 0-15,0-4-4 0,-1 0-1 0,3-1-2 16,0-2-7-16,-1-2-6 0,-2 4 1 0,-1-6-14 15,-4 4-15-15,1-3-19 0,-3 4-26 0,-5-3-39 16,0-1-38-16,-1 1-38 0,0 0-35 0,-4 2-54 0,-1-2-158 16,-3-1-482-16,0 5 214 0</inkml:trace>
  <inkml:trace contextRef="#ctx0" brushRef="#br0" timeOffset="60822.172">7158 9636 67 0,'11'-3'139'0,"-2"-1"-5"16,-1-3-10-16,-3 6-3 0,3-3 0 0,-2 2 5 15,-1-3-1-15,0 2 7 0,-2 1 1 0,2 1 5 16,0-1-1-16,-5 2-4 0,4-4-6 0,-3 0-1 16,-1 4-2-16,0 0-2 0,1-6-12 0,-1 6-10 15,0 0-10-15,-6-3-6 0,6 3-14 0,-14 1-4 16,6 1-8-16,-1 3-6 0,-2-3-2 0,-1 5-7 16,1-5-4-16,-1 1-7 0,3 4-1 0,-1-4-4 15,5 1-10-15,0-1-3 0,-1 4-2 0,2-4-3 16,0 2-3-16,4-1-1 0,0 2 0 0,0-1-1 15,5 0 0-15,0 1-4 0,5-3-2 0,3 4 3 16,-1-1 0-16,7-2 1 0,0 3-4 0,0-2 6 16,3 0 0-16,-7-2-5 0,7 2 2 0,-3-1 0 15,-2 0-2-15,-3 0-1 0,-4 0 2 0,0-2-3 16,-1 1 0-16,0 1 1 0,-2-3 3 0,-2 0-5 16,-1 2 2-16,-1 0 3 0,1-2 1 0,-4-1 1 0,0 6 1 15,0-6 1-15,-5 7 4 0,-1-3 0 16,-1 1-2-16,0 0 3 0,-6 0-2 0,0 0 1 0,-1 1-2 15,-3 2-5-15,-3-2-9 0,-7 2-25 0,0-2-34 16,0-1-54-16,-1 0-66 0,3 2-267 16,-5-1-490-16,9-5 216 0</inkml:trace>
  <inkml:trace contextRef="#ctx0" brushRef="#br0" timeOffset="61767.389">1717 9329 99 0,'2'-4'150'0,"-2"4"-7"0,2-3-8 16,-2 3-3-16,1-5-12 0,-1 5-10 0,0 0-9 0,3-3-2 15,-3 3-9-15,0 0-5 0,1-4 2 0,-1 4 3 16,0 0-4-16,0 0-6 0,0 0 3 0,0 0-5 16,0 0-3-16,0 0 2 0,0 0 4 15,0 0 12-15,0 0 8 0,1 12-3 0,-1-5 4 0,3 3-5 16,-1 7-2-16,-1-1-3 0,-1 9-1 0,4 4-1 16,-4-2-7-16,0 6-4 0,0-1-4 0,0-1-5 15,3 5-5-15,-2-2-5 0,2 0-5 0,-2-2-10 16,4-1 3-16,-4 1-2 0,1 1-8 0,0-6-7 15,2 0 1-15,-3 2-4 0,3-3-3 0,-4-2-2 16,0-4 2-16,0-3-5 0,1 0-1 0,-1 0 0 16,0-5-4-16,0-2-4 0,-1-2 1 0,1 3-2 15,0-6-9-15,0 0 2 0,0-1-9 16,0-1-10-16,-4 1-20 0,4-4-23 0,-3 5-30 0,3-5-39 16,-7 3-34-16,7-3-42 0,-10-7-28 0,5 3-30 15,-3 0-172-15,-2-3-471 0,3 0 209 0</inkml:trace>
  <inkml:trace contextRef="#ctx0" brushRef="#br0" timeOffset="62119.319">1528 9950 90 0,'0'0'181'0,"2"6"1"0,-2-3 0 0,4 3-2 0,0-3-4 15,-1 2-6-15,2 0-8 0,2 0 0 0,2 1-8 16,-1 2-7-16,3-3-9 0,2 2-10 0,-1-2-10 15,6 0-12-15,-3 2-11 0,3-1-11 0,0 0-7 16,-6-4-8-16,1 1-4 0,1-1-12 0,-1 1-5 16,0-2-5-16,-2 0-10 0,2-1-13 0,-7-1-28 15,1 0-14-15,2 0-20 0,-4-2-18 0,5 2-19 16,-6-2-17-16,4-2-4 0,-4 1-10 0,6-4-4 16,-4 2-4-16,2-2 1 0,-3-2 6 0,4 0 12 15,-2 1 15-15,-1-1 8 0,0-1 16 0,-3 2 21 16,2-2 8-16,0 1 15 0,-4 3 25 0,2 2 21 15,-2-1 29-15,1 1 25 0,1 2 7 0,-3-2 10 16,1 2-4-16,-1 3 4 0,0 0-3 0,0 0 3 0,0 0 4 16,-11 17-5-16,1-3-6 0,-2 1-9 0,-2 9-16 15,-4-1-26-15,2 0-42 0,-4 1-63 16,-1-2-89-16,0 3-99 0,1-3-131 0,-2-4-413 16,5-3 182-16</inkml:trace>
  <inkml:trace contextRef="#ctx0" brushRef="#br0" timeOffset="63151.56">1390 8649 79 0,'1'-4'189'0,"-1"1"-7"0,0 3-13 0,3-6-11 15,-3 6-22-15,0 0-10 0,0 0-11 0,1-4-12 16,-1 4-12-16,0 0-4 0,0 0-14 0,0 0-8 15,0 0-5-15,0 0 1 0,0 0-7 0,0 0-3 16,0 0-1-16,0 0 2 0,0 0 3 0,0 0 5 16,0 0-4-16,0 0 0 0,0 0 4 0,0 0-6 15,0 0 1-15,0 0-2 0,0 0-4 0,-4 15 1 16,4-15-3-16,-1 5-1 0,-2-3-3 0,-1 5-1 16,3-4-6-16,-3-1 1 0,0 3-3 0,-1 0-7 15,-1-2-5-15,2 1 1 0,-5 1-2 0,1-3-1 16,-2 3-4-16,1-4-2 0,-1-1 6 0,1 0-7 15,-1 0-1-15,2-1-1 0,-3-2-2 0,3-1-2 16,-2-3-4-16,2-1 4 0,-1 0-3 0,4-4 3 16,0 1-7-16,0-8 1 0,4-1-3 0,-2-7 2 15,3 3-2-15,0-5 3 0,3 0-3 0,0-2 3 16,4 4-3-16,-1 2 3 0,4-1-3 0,-3 6 2 16,-1 4-2-16,-1 2 2 0,2 4 3 0,0-1-2 15,-3 4-3-15,0 1 1 0,-1-1 0 0,-1 3-2 16,3 0 3-16,-2 4-1 0,-3 0 3 0,6-1 2 15,-6 1-1-15,5 9 1 0,0 0 1 0,1 2 3 16,-4 7-1-16,3 8 0 0,1 2-1 0,2 0 1 16,-3 2 0-16,3 3-1 0,1 1-5 0,-3 0 2 15,2 0-1-15,0 1 0 0,-3 0 1 0,1-1 0 16,2 0-4-16,-3-4-1 0,0 1-1 0,-1-1-3 16,-2-5 1-16,0-4 2 0,-2-1 0 0,-4-4-3 0,3 0 4 15,-2-4 2-15,-2 2 1 0,0-3 1 16,-3-3 8-16,2 2 8 0,-2-3 0 0,-1 0 6 15,0-1 6-15,-1-2-1 0,-3-1 16 0,1 1-8 0,0-4 3 16,-1 0-2-16,-5-4-6 0,-1 2-1 16,6-1 1-16,-6-2-3 0,0-3-5 0,1 2-3 15,-1-4-1-15,0 3-3 0,5-3-14 0,-2 4-3 16,6 0-6-16,-3 0-16 0,6 2-21 0,4 2-27 0,-4-2-31 16,3 3-32-16,4 1-38 0,0 0-14 0,0 0-21 15,0 0-28-15,0 0-156 0,11 10-422 16,-2-8 187-16</inkml:trace>
  <inkml:trace contextRef="#ctx0" brushRef="#br0" timeOffset="64340.519">1666 8842 141 0,'6'-7'196'0,"-2"-2"-3"15,-3-2-5-15,3 2-8 0,-5 0-7 0,2-3-8 16,-2 5-3-16,1-3-5 0,-3 1 0 0,-1 1 3 15,-1 3 3-15,2-1 6 0,-5 0-9 0,3 3-7 16,-2-1-9-16,0 3-2 0,-1 1-14 0,-2 3 3 16,-4 2-16-16,2 3-12 0,-2 1-19 0,-4 5-5 15,2-1 3-15,4 3-21 0,-6 4-1 0,8-6-12 16,0 3-3-16,0-2 17 0,2 1-28 0,1 0-6 16,5-4-4-16,-1-2-8 0,2 1-2 0,1-1-6 15,1 2-6-15,1-8-4 0,1 3-3 0,2-1-2 16,2-5-7-16,4 2-7 0,0-2-3 0,0-1-7 15,3-4-7-15,2-3-8 0,1-2-4 0,1-3-7 16,4-3-1-16,-1-3-6 0,-6-4-2 0,1 0 3 16,-3-3-1-16,3-2 4 0,-7-3 4 0,-2-1 1 15,-1-3-1-15,-2 0 5 0,0-15 7 0,-2 15 5 16,-4-2 2-16,2 2 10 0,-2 5 8 0,0-3 9 16,-4 6 14-16,1 7 12 0,1 3 12 0,2 4 15 0,-2 1 12 15,1 3 4-15,2-2 4 0,0 4-5 16,-1 0-9-16,-3 4-2 0,5 2-3 0,0 0-1 15,-4 12 3-15,3-4-10 0,-3 4 0 0,1 5 0 16,0 3-6-16,2 6-4 0,2 4 4 0,-1-5-2 0,4 4-3 16,-2 0-2-16,5 0-6 0,-2 0-1 15,2 1 0-15,0-2 0 0,3-1-4 0,2-2-4 16,-1-1 15-16,4-1-18 0,-2-1-5 0,1-5-1 16,-1-3-4-16,2-1-6 0,-2-2-9 0,4 0-7 15,-3-2-7-15,-4-4-8 0,3-2-4 0,-3-1-6 0,3-1-10 16,0-1-8-16,-1-3-8 0,1-2-2 15,-3 0-2-15,2-2 7 0,-3-3 1 0,-2 2 5 16,1-6 9-16,-1 0 6 0,0-3 5 0,-4 0 7 16,-3 0 2-16,0 1 12 0,0-1 11 0,-2 6 11 0,1-1 11 15,-3 1 16-15,0 2 8 0,0 0 12 0,1 2 6 16,-1 2 5-16,0 3 1 0,0-1-5 16,4 3-3-16,-5 0-3 0,5 0-4 0,-10 8-2 15,6 1-5-15,-1 3 1 0,3-4-5 0,0 5-3 0,2-2 1 16,0-1-6-16,2 1-4 0,-1 2-5 0,1-4-8 15,2 2-2-15,2-2-5 0,2 0-11 0,-1-1-8 16,1-2-9-16,2 0-6 0,0-5-18 0,0-1-14 16,-3 0-13-16,5-4-19 0,-3 2-2 0,4-3-7 15,-4 0 4-15,1-3 4 0,0-1 14 0,-2 2 6 16,-3-4 11-16,1-4 13 0,0 5 3 0,-2-2 20 16,-2-1 21-16,0 4 24 0,1-1 24 0,1 0 26 15,-4 3 18-15,1 0 18 0,-1 1 4 0,1 5 2 16,-1-4-9-16,0 5 0 0,0 0-4 0,0 0 7 15,0 0-1-15,2 15-2 0,-4-6-6 0,2 3-9 16,-1 0-8-16,1 2-6 0,0 0-4 0,1-1-4 16,1-1-8-16,2-2 5 0,-3 2-18 0,3 0-2 15,-2-4-8-15,3-1-4 0,-1-1-4 0,1-1-8 16,-3 1-1-16,3-4-2 0,-1 1-4 0,2-3-6 16,-6 0 0-16,15-5-5 0,-11 0-5 0,4 0 1 15,-1-2 0-15,0-3 1 0,-1 1 0 0,1 0 3 16,-1 0-3-16,-1 1 2 0,0 0 3 0,-5 3-1 15,5 0 1-15,-5 1 1 0,4 1 2 0,-4 0 1 16,0 3 2-16,0 0 0 0,0 0 3 0,13 10 2 16,-7-5 0-16,-3 2-2 0,-1-1 2 0,2 0-4 15,0 2 3-15,0-1 1 0,0-2 2 0,0 2-5 16,1-2-1-16,-3-1 3 0,2 1-2 0,0-2-3 16,0-3 0-16,-4 0-2 0,10-3-8 0,0-4-7 15,-4 0-7-15,4 0-4 0,0-2-6 0,-3-2 1 0,1-3-1 16,1-1 2-16,1-2-1 0,-6 0 5 15,1-3 2-15,2-6 2 0,-5 0 0 0,-2-1 6 16,3-1 1-16,-2-4 2 0,-2-1 2 0,-1 0 1 16,2 2 1-16,-3-2 4 0,-1 3-1 0,0 3 15 15,4 1 11-15,-4 9 15 0,0 6 9 0,3 1 7 0,-2 2 1 16,1 1-1-16,-1 2-7 0,3 3 4 16,0 2 9-16,0 0 13 0,-2 17 0 0,0-6-1 15,4 10-5-15,-2 8-2 0,5 1 6 0,-5-1-16 16,2 2-7-16,1 0-7 0,2 1 0 0,1-2-6 0,2-2 11 15,-2 0-33-15,-1-2-18 0,3 1-22 0,-4-8-27 16,0-2-18-16,1-1-31 0,-1-3-29 0,2-1-37 16,-6-4-18-16,4 0-30 0,-4-3-32 15,0-1-175-15,0 0-469 0,0-4 208 0</inkml:trace>
  <inkml:trace contextRef="#ctx0" brushRef="#br0" timeOffset="64617.46">2261 8603 101 0,'-2'-2'182'0,"2"2"-14"0,0 0-20 16,2-7-2-16,2 5-7 0,0 0-4 0,9-2-13 15,-3 0-4-15,1-1-12 0,3 3-11 0,4-2-1 16,1-2-11-16,-1 3-5 0,2-1-12 0,0 3-4 16,0-2-8-16,-2 3-3 0,4 0-9 0,-3-1-3 15,-2 2 0-15,-5 2-1 0,1-2 14 0,-2 5 3 16,-1 2 7-16,-1-1 5 0,-2 0 1 0,-1 3-5 15,-2 2 0-15,0 0-5 0,0 0-5 0,-1 3-3 16,-3-1-6-16,2-4 0 0,-2-2-6 0,2 3-4 16,0-4-5-16,0 1-12 0,-1-2-8 0,1 0-11 15,-2-1-17-15,2-3-25 0,0 0-37 0,-2-2-39 16,9-1-40-16,-3-2-38 0,-2-2-184 0,1-1-413 16,2-2 183-16</inkml:trace>
  <inkml:trace contextRef="#ctx0" brushRef="#br0" timeOffset="64743.465">2702 8499 102 0,'4'-2'224'0,"-4"2"-22"16,1-5-17-16,3 3-25 0,-4 2-11 0,0-5-21 15,0 5-34-15,0 0-46 0,0 0-57 0,0 0-71 16,0 0-121-16,0 0-217 0,0 0 96 0</inkml:trace>
  <inkml:trace contextRef="#ctx0" brushRef="#br0" timeOffset="65044.405">2638 8264 35 0,'-8'-7'302'0,"3"2"-14"0,1 1-8 0,-1 1-27 15,3 0-21-15,2 3-19 0,0 0 2 0,0 0-26 16,0 0-9-16,1 15-15 0,4-3-11 0,-1 4-13 15,2 2-5-15,7 7-14 0,-5 4-3 16,2 1-7-16,3 2-4 0,-3 2-10 0,3 10-11 16,-3-8-5-16,-1 8-12 0,-5-10-2 0,1 2-9 0,2-2-7 15,-5 0-7-15,-1 0 10 0,-2-1-23 0,-1 0-7 16,-5-4-1-16,6-1-15 0,-4-4-6 0,1-5-13 16,-1 1-16-16,1-3-11 0,-2-3-17 15,3 1-11-15,-1-6-16 0,0-1-27 0,3-3-26 0,-3 0-31 16,3-1-39-16,1-4-26 0,-4 0-18 0,4 0-185 15,0 0-467-15,-4-13 207 0</inkml:trace>
  <inkml:trace contextRef="#ctx0" brushRef="#br0" timeOffset="65266.845">2615 8608 42 0,'0'-10'179'0,"0"-2"-1"0,1 6-5 0,1-5-10 15,0 6 0-15,2-1-13 0,1 3-6 0,0-2-10 16,4 1-10-16,-2 1-6 0,3 0-5 0,0 3-3 15,4-2-7-15,-2 4-1 0,2-2-9 0,-4 2-3 16,8 2-3-16,-7 3-5 0,1-2 2 0,3 5-1 16,-2 1-5-16,-2 2-3 0,-2 1-7 0,2-2-4 15,-4-2-8-15,-3 3-9 0,1-5 0 0,-1 4-8 16,1-4-13-16,-5 1-17 0,4 1-25 0,-4-5-38 16,1 0-39-16,-1 1-51 0,3-3-52 0,1-2-225 15,-4-1-454-15,0 0 201 0</inkml:trace>
  <inkml:trace contextRef="#ctx0" brushRef="#br0" timeOffset="65412.719">2919 8447 25 0,'-5'-4'267'0,"5"4"-33"0,0 0-28 0,0 0-22 15,0 0-28-15,0 0-35 0,0 0-39 0,-3 10-59 16,3-10-63-16,2 8-67 0,-1-4-86 0,-1 3-207 15,4 1 92-15</inkml:trace>
  <inkml:trace contextRef="#ctx0" brushRef="#br0" timeOffset="65922.337">2940 8678 51 0,'0'0'205'0,"1"4"-14"0,-1-4-22 0,0 0-12 0,0 0-20 15,13-8-14-15,-8 0-8 0,1 1-19 16,2-3-2-16,1 2-15 0,-1-2-6 0,1-3-5 15,1-2-7-15,-4-2-10 0,-2 7-1 0,-1-2-7 0,2 0-4 16,-4 2 0-16,0-3-4 0,1 0 17 0,-2 8 13 16,1-4 8-16,-2 4 3 0,2 2 1 0,-1-1-7 15,0 4-5-15,0 0-4 0,0 0-2 0,0 0 3 16,-11 9-5-16,8 0-4 0,-1 3 1 16,1-1-8-16,1 3-2 0,-2 2-7 0,3-1 0 0,1 2-4 15,0-4-5-15,-2 1-1 0,4 1-3 0,-1-3-3 16,1-6-4-16,2 5-5 0,-1-6-1 0,-1 2 0 15,1-4-4-15,3 0-4 0,0-2 1 0,2-1-5 16,0-2-1-16,0-1 0 0,2-4 2 16,0 0-4-16,-1-3 3 0,-1 3-1 0,3-5-1 0,-2-1-1 15,-1 2 0-15,2-2 3 0,-2 0 1 0,-2-1 0 16,1 3 3-16,-4-1-6 0,0 2 1 0,2 1 1 16,-2 4 0-16,-3-4-1 0,2 5 2 0,-1 0-3 15,2-1 0-15,-3 2 4 0,0 3-2 0,9-2-4 16,-9 2 2-16,0 0 3 0,15 4 0 0,-7 2-3 15,1-2 3-15,1 1-4 0,-2 2 1 0,2-2 2 16,-5 2 4-16,5-2-3 0,-2 1-1 0,2 1 0 16,0-2 0-16,-1 1-1 0,2 1 2 0,-5-3 2 15,4 0 1-15,3-1-2 0,-3 0 3 0,3-2 0 16,-1-1-1-16,1 3 7 0,0-6-7 0,-2 2 0 16,3-3-3-16,-4 0 6 0,3 1-4 0,-3-3 1 15,-1 2 0-15,1 0-5 0,-6-2 3 0,6-1-24 16,-7 0-32-16,-1-2-43 0,3 1-57 0,-5-1-59 15,-5-3-204-15,3 4-452 0,-3-4 199 0</inkml:trace>
  <inkml:trace contextRef="#ctx0" brushRef="#br0" timeOffset="72707.594">13525 10236 199 0,'0'0'198'0,"-4"-4"-9"16,4 4-10-16,0 0-17 0,-3-4-22 0,3 4-11 15,0 0-14-15,0 0-12 0,-2-2-14 0,2 2-7 16,0 0-9-16,0 0-8 0,0 0-3 0,0 0-9 15,0 0-4-15,0 0-1 0,0 0 1 0,7 15-6 16,-5-5 4-16,1 1-6 0,-2 5 9 0,-1 2 0 16,0 2 3-16,-4 7-4 0,0-1 4 0,-1 1-4 15,0 2-5-15,0-5-1 0,-4 1-3 0,5-2-4 16,-1-5-4-16,0 0 0 0,4-1-2 0,-3-2-5 16,2-1-3-16,-1-5-3 0,2-3-2 0,2 1-2 15,-2-1-1-15,-1-1-8 0,2 0-2 0,-2-4-6 16,0 3-10-16,2-4-20 0,0 0-11 0,0 0-17 15,0 0-10-15,0 0-8 0,4-12-9 0,-4 6-13 0,3-4-8 16,-3 1-9-16,0-4-6 0,0 1-13 16,0 0-5-16,0-1-10 0,-3-3-106 0,1 2-277 0,-1-2 122 15</inkml:trace>
  <inkml:trace contextRef="#ctx0" brushRef="#br0" timeOffset="73026.429">13396 10400 91 0,'0'0'112'0,"0"0"-5"0,-14 4 2 0,9-1-2 0,1 0-1 16,-1 0-4-16,4 2 3 0,-3 0-7 0,1 1-8 15,0 0 0-15,0 3-5 0,3-4-6 0,0 2 1 16,3-1-4-16,0 1 1 0,0 2-1 0,-1-2-2 16,4 1-2-16,0-3-1 0,3 4-1 0,1-1-7 15,0-1-4-15,7-1 5 0,-3 1-15 0,-1 0-8 16,3-3-3-16,-4 1-3 0,3-1-6 0,-3-1-5 16,1 0-3-16,-2-1-1 0,2 0-11 0,-3-2-7 15,-1 2-11-15,-1-2-15 0,-3 0-13 16,4 0-10-16,-3-3-13 0,2 2-5 0,-1-1-8 0,0-1-16 15,-2 0 1-15,4-3 3 0,-4 1 2 0,1 1 8 16,-1-2 2-16,1 0 0 0,-1 2 14 0,0-5 5 16,1 1 13-16,-1 1 14 0,-1 0 12 0,0 2 8 15,1 0 29-15,-4-2 25 0,2 3 25 0,-2-1 19 16,1 2 14-16,-2 3 11 0,2-7 0 0,-2 7-4 0,2-2-10 16,-2 2-13-16,0 0-2 0,-15 9-21 15,-2 3-41-15,-11 5-66 0,-1 0-92 0,-19 6-222 16,-1 2-382-16,6-3 169 0</inkml:trace>
  <inkml:trace contextRef="#ctx0" brushRef="#br0" timeOffset="151143.565">17929 13401 78 0,'1'-4'96'0,"-1"4"-14"15,3-6-8-15,-2 2 12 0,0 1-10 0,2-1-13 16,-1-1 1-16,1 1 4 0,-1-1-1 0,1-3 1 16,-1 4-1-16,1-2-2 0,-1 1 8 0,0-2-3 15,0-1 11-15,-1 1-7 0,-1-2 2 0,2 4 5 16,-2-5 1-16,0 2-7 0,0-3 5 0,-3 1 2 15,2 3-3-15,-2 0-1 0,1 0-2 0,-1-1-2 16,-2 2 2-16,0 2-5 0,3-3-7 0,-2 3-5 16,-1 1-5-16,0-1-5 0,-2 1-5 0,0 0-7 15,-4 3-4-15,5 0-3 0,-7 3-2 0,3 1 0 16,-2 1-1-16,-3 5-2 0,0 2 4 0,-3 0 0 16,0 10 4-16,-4 2-1 0,6 1-4 0,1-1 4 15,-1 5-1-15,1 1-2 0,2 0 0 0,1 4-2 16,3-4-2-16,7 0-3 0,-7 3-2 0,4-6 0 15,2 2-3-15,3-3-2 0,0-5 0 0,4-2-4 16,6 6 0-16,-1-5-2 0,2-5 0 0,4 0-6 16,-1-6 2-16,5 2 2 0,0-1-2 0,9-8-2 15,-2-2-3-15,7 0-9 0,-1-5-13 0,0-5-17 16,-1-2-15-16,1 0-21 0,-4-2-17 0,1-2-34 16,-6-1-10-16,1 1-12 0,-1-5-27 0,-5-1-8 15,1 2-11-15,-6-6-124 0,-1 3-343 0,-6-5 152 16</inkml:trace>
  <inkml:trace contextRef="#ctx0" brushRef="#br0" timeOffset="151422.4">18191 13217 79 0,'-2'-6'94'0,"1"-4"-4"0,-2 5-4 0,1 0 8 16,2-2 5-16,-3 4 6 0,3 3-4 0,-1-5-13 0,1 5 9 16,0-5-12-16,0 5-5 0,0 0-2 0,0 0 4 15,0 0 11-15,0 0 4 0,-5 12 6 16,4-1 3-16,-2 6 2 0,-2 0 0 0,0 6 2 15,0 6-3-15,-1-3 3 0,2 0-1 0,-3 0-2 0,2 0-5 16,1 3-5-16,0-2-5 0,0 0-6 0,2-1-5 16,1-1-5-16,-2 1-5 0,3-6-9 15,0-1-2-15,0-2-6 0,0 0-8 0,0 1-2 16,4 0-9-16,-2-3 2 0,2-1-11 0,0-2 1 0,0-2-2 16,1 2-10-16,-2-3 1 0,3-1-4 0,2-1-10 15,-3 3-24-15,-1-5-20 0,0-1-26 0,1 1-30 16,-1-2-35-16,0-3-35 0,-4 0-25 15,13 0-30-15,-6-3-200 0,-2 0-457 0,0 1 202 0</inkml:trace>
  <inkml:trace contextRef="#ctx0" brushRef="#br0" timeOffset="152923.708">18426 13629 152 0,'2'-3'177'0,"-2"-4"-3"0,0 2-7 0,0 0-8 0,-2-3-7 16,2 0-17-16,0-1-7 0,0 2-9 0,0-4-1 15,-4 0-6-15,4 2 4 0,-1 2-4 0,-1-2 1 16,2 0 3-16,-3 4-2 0,1-1-6 0,-2 1-3 16,3 0-5-16,-3 1-9 0,0 2-7 0,4 2-6 15,-11 2-6-15,5 1-4 0,-3 5-4 0,-5 5 2 16,-5 4-6-16,2 2 1 0,0 5-11 0,-2 0 0 15,1-1-4-15,1-1-5 0,2 2-7 0,0 0 11 16,1 0-15-16,5-11-4 0,4 3-3 0,0 0-4 16,1-3-1-16,0-3-3 0,2-1-6 0,2-2 1 15,4-1-6-15,-1-1 0 0,1-1-2 0,2-4 1 16,-6 0-2-16,21-7 3 0,-8 2-4 0,4-4-1 16,0 0-3-16,-1-4 4 0,1 0-3 0,-4 0-2 0,4-3 10 15,-4 2-5-15,0-2 0 0,-1 3-2 16,-2 0-4-16,-2 4 7 0,-2-1-2 0,3 3-2 15,-5 2 0-15,0 1 8 0,-2 1-3 0,2 1-9 16,-1-1 4-16,-3 3 3 0,0 0-2 0,12 4 1 0,-8 0-4 16,-2 1 5-16,0-1-3 0,3 1 3 0,-3 0-3 15,0 2 0-15,2-2 5 0,-2 2-3 16,1 0-2-16,3-2 0 0,-2 2-1 0,0-2 2 16,-1 2 0-16,3-4-1 0,-2 2-1 0,1-3-3 0,0 1-2 15,0-3-4-15,4-1-4 0,0-1-2 0,1 0 3 16,-2-3-1-16,6 0-5 0,-2-2 6 0,-2-1-2 15,2-1-4-15,0-3 4 0,-4-2 0 0,-2 3 1 16,0 1 2-16,-2-3 1 0,-2 0 5 0,0 0 1 16,-2 1-1-16,-2 2 4 0,0-3 3 0,-2 3-1 15,2 1 1-15,-6 1 0 0,5 2 6 0,-4 1 2 16,3 0 3-16,-2 0-2 0,1 4 2 0,0 0 1 16,0 0-7-16,5 1 3 0,-12 2-3 0,8 2 2 15,-2 0-5-15,2 1 1 0,0 2 0 0,4 0 4 16,-5 3-6-16,5-1-7 0,4 0 7 0,-3 2-4 15,3 0-2-15,1-3-2 0,7 7-8 0,-5-6 2 16,4 4-8-16,3-3-5 0,-4 1-5 0,5-1 0 16,-2 0-1-16,-4-1 2 0,0 1-4 0,-3-3 2 15,2 3 3-15,-2-1-3 0,1-4 8 0,-5 3 1 16,-1 0 3-16,3-4 2 0,-4 0 3 0,-4 1 3 16,3 0 3-16,-3-2 1 0,-2 2-1 0,2-1 4 15,0-1-2-15,-2 3 1 0,-1-2 1 0,0-2 0 16,2 0 1-16,-2-1 3 0,1-1-1 0,6 0 3 15,-13 2-6-15,7-2 4 0,6 0-2 0,-8-3 2 16,8 3-5-16,-2-3 5 0,2 3-5 0,1-6 5 16,0-2 0-16,3 1-1 0,2-1 2 0,6-2-4 15,2-4 2-15,0-1 3 0,1 2-1 0,1-5-1 16,3-1 5-16,1-2-4 0,1 1-1 0,-2 0 0 16,5-2 6-16,-2 1-3 0,-4 0 0 0,-1 1 1 15,-2 5 4-15,-4 1-4 0,-1 2 2 0,-2 2 3 16,0 3 6-16,-3-1 11 0,-2 2 2 0,2 1 1 15,-3-1-1-15,-4 2-7 0,0-1-1 0,2 5-2 16,-5-2-1-16,-1 2-1 0,6 0-2 0,-14 4-1 16,5 1 0-16,0 0 2 0,-1-1-2 0,2 6-2 0,-1-4-4 15,-1 3 2-15,1 1 0 0,1 0-1 16,2-1-3-16,-2 1-2 0,4 0 1 0,3-1-1 16,-3 3-5-16,4-3 1 0,3 2 0 0,-2 2-3 15,3-5-6-15,3 2 1 0,0-1-5 0,2-1 4 0,-1 1 1 16,2 0-4-16,-2 0 5 0,4-4 4 0,-2 2-1 15,-2-2 0-15,5 3 1 0,-2-1-1 0,-6-2 0 16,3 0 3-16,-1-1 0 0,-1 0 4 16,0 0-2-16,-5 1 3 0,2-1 2 0,2 0-3 0,-5 1 0 15,0 0 3-15,0-1-3 0,0 4-2 0,-5-5 0 16,2 1-4-16,-3-1-1 0,2 3-2 0,1-2 3 16,-1-4-8-16,-1 2 4 0,-1 2-2 0,1-1-2 15,5-3-3-15,-11 2-2 0,6-2-8 0,5 0 2 16,-8 0 1-16,8 0 0 0,0 0 1 0,-10-6-2 15,7 2 1-15,3 0-2 0,0 0 2 0,5-2 4 16,-2-1-3-16,2-1-4 0,5-1 6 0,-3 0 2 16,1-1 4-16,4-2 1 0,1 0 0 0,0-1 1 15,-2 0 2-15,4 0 5 0,-2 0-2 0,1 2 2 16,-1 1-1-16,-4-2 3 0,2 6-2 0,-2-5 2 16,2 5 3-16,-4-5 0 0,1 4 2 0,-4 2 3 15,1 0 3-15,-1 0-2 0,0 1 7 0,-1 1 4 16,0-1 0-16,0 2 4 0,-2-1 3 0,-1 3 3 15,5-3 0-15,-5 3-1 0,0 0 2 0,1-3 0 16,-1 3-4-16,0 0 2 0,2-6-4 0,-2 6 2 16,0 0-8-16,0 0 1 0,0 0-1 0,0 0-3 15,0 0 0-15,0 0-2 0,0 0 1 0,0 0-4 16,0 0-2-16,0 0-1 0,0 0 2 0,0 0-5 16,0 0 2-16,0 0-3 0,-9 9 3 0,9-9 3 15,0 0-4-15,-3 5 2 0,3-5-1 0,-3 2 0 16,3-2 1-16,-3 5-1 0,3-5-2 0,0 5 3 15,0-2 2-15,2 1-4 0,-2 1 2 0,1 1 1 16,1 0 2-16,0-1-2 0,1 5-1 0,1 0-2 16,1-1 1-16,-1 3 4 0,1 0-3 0,2-4-3 15,0 7-5-15,-1-3 7 0,-1-1-4 0,4-1 6 16,-2 0-3-16,-1-1 1 0,-1 1-1 0,3-3 1 16,-2 3-2-16,2-5 1 0,-6 1-2 0,6 1 0 15,-3-6 2-15,3 3-1 0,-2-1-3 0,1-2-13 16,2-4-28-16,1 1-28 0,0-1-43 0,-1-2-34 15,1-2-32-15,-2-3-157 0,0 2-364 0,0-8 162 16</inkml:trace>
  <inkml:trace contextRef="#ctx0" brushRef="#br0" timeOffset="153048.287">19283 13421 130 0,'-1'-5'134'0,"1"5"-10"0,0 0-21 0,-2-3 0 16,2 3-20-16,0 0-13 0,0 0-29 0,0 0-39 0,0 0-42 15,0 0-85-15,3 15-136 0,-2-13 60 0</inkml:trace>
  <inkml:trace contextRef="#ctx0" brushRef="#br0" timeOffset="153406.18">19341 13251 182 0,'0'-9'225'15,"0"1"-3"-15,0 1-10 0,2 2-9 0,-2-1-9 16,3 2-11-16,-3 0-19 0,2 1-14 0,-2 3-16 16,0-5-13-16,0 5-8 0,0 0 2 0,0 0 5 15,-2 22-8-15,-1-5-1 0,1 8-9 0,-4 4-8 16,4 1-5-16,-2 4-10 0,0-2-7 0,-1 5-6 15,-3 10-7-15,5-12-5 0,-2 1-5 0,-3 9-3 16,2-8-6-16,-2 9 0 0,4-17-7 0,-4 7-1 16,5-1-3-16,-5-2 0 0,0-1-8 0,2-3-1 15,2-2-1-15,0-2-4 0,0-5-2 0,0 0 7 16,1-3-10-16,0-2-9 0,-1-4-16 0,3 2-20 16,-3-3-20-16,3-1-30 0,0-4-24 0,-2 0-34 15,3 2-24-15,0-3-26 0,0-4-19 0,0 3-38 16,0-3-139-16,0 0-420 0,0 0 186 0</inkml:trace>
  <inkml:trace contextRef="#ctx0" brushRef="#br0" timeOffset="154159.082">19104 13673 56 0,'0'-3'163'16,"0"3"-16"-16,0-5-15 0,3 1-9 0,1 1-7 15,3 2-8-15,3-3-10 0,3-1-2 0,2 0-9 16,-2 1-8-16,3-3-1 0,4 4-1 0,-1-3-8 16,1 1 2-16,1 3-3 0,-2-5-5 0,2 2-3 15,-1 1-6-15,-1 1-3 0,-1-1-9 0,0-1 2 16,-5 2-1-16,0 1-4 0,-3 2-8 0,2-3-3 16,-5 3 1-16,0 0-3 0,-7 0-4 0,12 3 4 15,-4-1 1-15,-3 2 7 0,-1 4-3 0,1-1 3 16,0 0 0-16,-1-1-1 0,-1 4-6 0,0-1-8 15,0 1 5-15,-2-1-3 0,1-1-3 0,1 1-2 16,-1-3-2-16,0 0 0 0,0 2-3 0,0 0-1 16,-1-4-1-16,2 1-3 0,-2-2-3 0,1 1 0 15,-1-2 5-15,5 1-4 0,-6-3 1 0,5 2 0 16,3-2-2-16,-8 0-1 0,10-2-3 0,-4-3 4 0,2 2-1 16,-3-4-11-16,3 1-3 0,-4-2-7 15,3-1-4-15,-3 1-1 0,1-4-4 0,0 0 5 16,-1 0 0-16,3-3 9 0,-6 3 3 0,4-3-2 15,-4 2-4-15,-1 2 8 0,2 1 1 0,-2 1 2 0,0 2 7 16,0-1 9-16,-2 3 2 0,1 0 6 0,-4 1-1 16,5 1 1-16,0 3 0 0,0 0-1 0,0 0-1 15,-14 7 3-15,6 3 1 0,-1-2 0 16,4 1 2-16,-4 6-3 0,0-2 0 0,3 3 3 16,2 1 3-16,0 2 1 0,0-2-1 0,3 2-3 0,1-4 3 15,0 2-5-15,0-3 0 0,1 3-2 0,3-2-4 16,0-4-2-16,-1-1-1 0,4-2-5 0,-2 2 3 15,2-3 1-15,1-4 0 0,4-1-2 0,-2 0 0 16,3-4-3-16,4-3-2 0,2-1 1 0,-1 0 0 16,4-2-3-16,-5-2 1 0,7-6 2 0,-1-1-4 15,-2 2 0-15,-7 1-2 0,4-6-2 0,0 1-3 16,1 0 5-16,-6 2-6 0,-3 2 3 0,3 2 0 16,-4 5-1-16,-3-2 3 0,1 3-2 0,-1 2-2 15,1-2 1-15,-1 5 1 0,0 2 1 0,-1 0 1 16,-5 0 0-16,10 2 1 0,-5 2 1 0,1 5 3 15,-4-3-3-15,5 4 4 0,-5-2-3 0,2 3 1 16,0 1 1-16,1-2-1 0,0 2-1 0,-2 0 4 16,1-2-3-16,1 1 1 0,-1 0-1 0,0-1 3 15,4-1-2-15,-5 0 1 0,2-1-2 0,0-1 0 16,-4-1 1-16,7 1-1 0,-3-3 3 0,4-4-2 16,-4 1-2-16,3 2-1 0,-8-3-8 0,14-4-31 15,-5 4-16-15,-4-4-30 0,2-3-40 0,1 2-27 16,-1-3-41-16,-3 0-167 0,-2-2-389 0,-1-2 173 15</inkml:trace>
  <inkml:trace contextRef="#ctx0" brushRef="#br0" timeOffset="154316.419">19738 13353 64 0,'0'0'192'15,"-9"-3"-33"-15,9 3-27 0,0 0-42 0,-8 1-39 16,8-1-61-16,-1-5-103 0,1 5-123 0,0 0 54 16</inkml:trace>
  <inkml:trace contextRef="#ctx0" brushRef="#br0" timeOffset="156671.757">20515 13412 92 0,'3'-7'145'0,"-3"3"-5"0,0 4-8 16,5-5 6-16,-5 1-14 0,2 1-1 0,-2 3-6 15,0-5-1-15,0 5-6 0,4-2-8 0,-4 2-8 16,0 0-6-16,0-5-7 0,0 5-11 0,0 0-2 16,0 0-5-16,0 0-5 0,0 0-8 0,0 0-1 15,0 0-8-15,0 0 3 0,0 0 5 0,-1 12 5 16,1 0-2-16,-3 5-2 0,2 0 6 0,0 5-7 16,-4 2 2-16,1 0-8 0,-1 1 1 15,-2 0-1-15,7-4-1 0,-4-2-5 0,-1 0-4 0,0-1-7 16,1-2 3-16,3-1-3 0,0-3 0 0,-2-3-4 15,2-1-4-15,-2 0 3 0,3-4-5 0,-1 3-1 16,1-4-2-16,-3 1-1 0,2-1-4 0,1-3 2 16,-1 5-1-16,1-5 3 0,0 0-4 0,0 0-3 15,0 0-2-15,0 0 1 0,0 0-1 0,-3-17 2 16,3 12-2-16,0-8 3 0,0 2-4 0,0-4-2 16,0-4-1-16,0-1 2 0,4-6-1 0,-4-2 0 15,1-2 0-15,6-2-1 0,-3-1 0 0,2 0 1 16,2-5 0-16,1-8 2 0,-4 12-3 0,5 1 2 15,0-2-2-15,0-1 0 0,3 5 1 0,3 4 1 0,-1-2-5 16,2 4 1-16,2 2 3 0,-4 8-3 16,1 4 3-16,10-1 3 0,-8 6-4 0,4 0 0 15,-2 5 3-15,2-1 1 0,-2 5-1 0,0-1 1 16,-2 5 2-16,-3 5 0 0,0 0-1 0,-1 0-2 16,-5 2 4-16,-2 1-2 0,-3 2 1 0,-2 0-2 15,-2 2 6-15,-6 0-8 0,-5 3 2 0,-4 3 4 16,-2-1-4-16,-4-2-1 0,-3-1 0 0,-2-2 5 15,0-1-4-15,1-1-3 0,-6 0 0 0,4-3-5 16,2-4 3-16,4-1-2 0,-3 2-5 0,5-5-2 0,1 1 1 16,2-2-1-16,5-2-3 0,1-2-2 0,6 4 1 15,-1-4-5-15,1 3-4 0,0-1 6 16,-1 0 1-16,5-1 1 0,-1 5 6 0,2-4 2 16,-1 4 6-16,5 0 8 0,0 1 2 0,2 4 5 0,-2-1 3 15,4 3 4-15,0-1-1 0,0 3 4 0,0 0-1 16,3-2 0-16,0 0-3 0,3 1 3 0,-2-2-4 15,4 0-3-15,-5-2 0 0,3 1-2 0,1 0 0 16,-3-2-3-16,1-3 1 0,-1 2-2 16,-2-1-3-16,1-4-1 0,2 2-6 0,-3-4-5 0,1 3-8 15,-2-3-14-15,0 0-8 0,-1-4-11 0,0 2-13 16,-1-2-8-16,2-3-15 0,-4 2-9 0,4-4-3 16,-2 0-2-16,-1-2-14 0,-1-1 14 0,0 2-1 15,-2-9 14-15,1 6 12 0,-1-1 6 0,0 2 9 16,-1-3 2-16,-1 4 32 0,2-2-7 0,-4 2 15 15,5 2 15-15,-4 2 13 0,-1 0 11 0,2 0 9 16,-1 1 8-16,1 1-1 0,-2 3 0 0,3-6-3 16,-3 3-3-16,0 3-2 0,0 0-1 0,0 0 10 15,0 0 13-15,0 0 8 0,5 12-1 0,-5-4 1 16,0-2-1-16,0 5 3 0,0-2-3 0,0 3-2 16,0 2-3-16,-1-2-5 0,2 0-5 0,-1 0-7 15,0 0-2-15,4 1-1 0,-4-4-6 0,1 3-1 16,-1-4-5-16,0-1-1 0,4-2-4 0,-1 2-3 15,0 0-4-15,0-2 1 0,1 0-2 0,-3 1 0 16,6-5-4-16,-1 2 3 0,-2-3-3 0,-4 0-3 16,19-6 2-16,-9-1-2 0,2 0 6 0,-3 0-11 15,-3 0 2-15,7-5-6 0,-3-2-8 0,1-1 1 16,0 0 2-16,-4 1-1 0,-1 6 4 0,0-3-2 16,-1 1 3-16,1 2 0 0,-4-1 2 0,0 6 1 15,1-2 0-15,-1 2-4 0,-1-1-1 0,2 2 5 16,-3 2 1-16,0 0 1 0,0 0 2 0,9 10 1 15,-9-3-2-15,5-1 3 0,-4 0-3 0,3 1 4 16,0 5-2-16,0-2-6 0,-4-2 2 0,5 1 2 16,0 0-1-16,-1-4-6 0,1 1 5 0,0 0-2 15,-1 0 2-15,1-1 6 0,-1 0-7 0,1-4 2 16,0 2-2-16,2-3-1 0,-7 0 2 0,12-3-1 16,-6-1-5-16,4-1-15 0,-2 0-5 0,-1-4-7 15,2-1-9-15,1-1-1 0,-2 0-8 0,2-6-4 16,-3-1 2-16,2-9 1 0,1 2-5 0,-1-2 8 15,-2 0 3-15,2-4 2 0,-9 4 9 0,5-4 2 0,-1 4 8 16,1 1 6-16,-1 9 10 0,-4-1 13 0,0 5 10 16,0 2 15-16,0 1 11 0,1 4 3 15,-2 1-5-15,1-1-1 0,0 2 0 0,0 4-2 16,0 0 3-16,0 0 8 0,0 0 4 0,-10 22-2 16,2-6 6-16,-1 6 1 0,-3 2-4 0,5 2 3 15,-2 0-4-15,1 0 1 0,1 1 0 0,1 1-2 16,2-2-3-16,-1-1 0 0,2 2-2 0,-1-1-8 15,4-3-3-15,1-1 0 0,1-3-8 0,0 6 0 16,2-9 0-16,3-1-2 0,-4-4-6 0,3-1 1 0,2 2-3 16,-3-3 0-16,3 1-5 0,1-4-2 0,-1-1 1 15,1 1 1-15,2-4-1 0,2-2-3 0,-3-1 2 16,4-4-3-16,4 0-2 0,-4-3-9 16,2-2-6-16,-2 1-6 0,-2-5-6 0,0-1-13 0,-1-2-3 15,-2 0 1-15,-1 0-6 0,0-1 10 0,-3-2 0 16,-2 3 4-16,3 0 5 0,-4 1 1 15,-2-1 3-15,0 6 11 0,2 1-4 0,-2 1 3 16,0 0 6-16,-2 4 2 0,2-1 6 0,0 2 1 0,0 1 0 16,-2-2-3-16,2 5-2 0,0 0 4 0,0 0 4 15,0 0-7-15,-7 15 4 0,5-8-1 0,0 1-1 16,0 1 1-16,1 3 0 0,2-1 3 0,-1-2 0 16,2 3 1-16,0-1 2 0,0 1 0 0,1-2-3 15,3-2 3-15,-4 3-1 0,8-3 4 0,-3 2-2 16,1-3 2-16,-1 1 7 0,1-1-2 0,1-3-2 15,2 1 6-15,0-2 5 0,2 0 4 0,-3-1 7 16,4 1 0-16,-5-3 3 0,-1 0 3 0,1 2-2 16,-2 0 15-16,0-2 0 0,-2 1 3 0,-5-1 9 15,10-1 3-15,-10 1-7 0,8 0 14 0,-8 0-11 16,0 0 1-16,7 1-5 0,-7-1-12 0,0 0 5 16,0 0-4-16,3-3-2 0,-3 3-7 0,0 0-15 15,0 0 13-15,0 0-15 0,0 0-23 0,0 0-37 16,0 0-51-16,3-3-55 0,-3 3-67 0,0 0-85 15,-13-3-298-15,13 3-643 0,-11 0 285 0</inkml:trace>
  <inkml:trace contextRef="#ctx0" brushRef="#br0" timeOffset="181849.407">2430 17948 37 0,'-6'0'109'0,"6"0"-16"0,0 0-6 15,0 0-9-15,0 0-3 0,0 0 3 16,0 0-8-16,0 0 6 0,0 0-8 0,0 0 4 16,0-7 1-16,0 7 0 0,0 0 3 0,0 0-7 15,0 0 3-15,0 0-11 0,0 0 1 0,0 0 7 16,0 0 9-16,6 16 0 0,0-8 0 0,3 6 29 16,-1 1-8-16,7 6-6 0,-3 1-10 0,3 4-5 15,-1 1-11-15,4-7-5 0,-3 4-7 16,3-2-10-16,-1 0-4 0,-1-1-2 0,-3-7-4 15,1 3-3-15,-1-3-7 0,1 0 1 0,-4 0-9 0,3-2-8 16,-13-12-9-16,17 15-14 0,-17-15-14 0,15 14-18 16,-15-14-20-16,9 10-13 0,-9-10-31 0,0 0-32 15,0 0-27-15,0 0-147 0,0 0-341 0,0 0 151 16</inkml:trace>
  <inkml:trace contextRef="#ctx0" brushRef="#br0" timeOffset="182112.413">2757 17984 83 0,'-12'14'201'0,"-4"8"-2"15,-2-2-15-15,7-3-12 0,-5 4-12 0,1-1-16 16,-3 2-11-16,4-1-18 0,-3-2-17 0,2 3-4 15,1-5-10-15,2-2-9 0,1 2-7 0,-1 0-9 16,-2 0-12-16,2-3-15 0,-1 1-6 0,3 0-21 16,-6-4-17-16,5 1-14 0,11-12-20 0,-17 20-18 15,7-13-22-15,10-7-15 0,-16 13-25 0,16-13-21 16,0 0-82-16,-16 11-248 0,16-11 111 0</inkml:trace>
  <inkml:trace contextRef="#ctx0" brushRef="#br0" timeOffset="182596.343">3089 18044 128 0,'-1'-7'134'0,"2"3"5"0,-1 4-1 16,0-8-7-16,0 8-5 0,0 0-20 0,0 0 2 15,0 0-3-15,0 0-11 0,0 0 9 0,-9 22-11 16,8-11 4-16,1-11-6 0,-8 23-4 0,8-23 0 16,-6 29-10-16,3-15 0 0,0 2-4 0,1 0-7 0,-3 1-4 15,3 0-13-15,2-17 2 0,-7 26-2 16,3-11-7-16,4-15-2 0,-7 24-4 0,6-12-8 15,1-12-1-15,-7 24-11 0,4-14-9 0,3-10-12 16,-2 19-17-16,2-19-16 0,-4 21-26 0,4-21-19 16,0 0-32-16,-3 15-36 0,3-15-37 0,0 0-107 15,0 0-320-15,0 0 142 0</inkml:trace>
  <inkml:trace contextRef="#ctx0" brushRef="#br0" timeOffset="183331.125">2958 17931 118 0,'0'0'137'0,"0"0"-10"16,-6-2-17-16,6 2 3 0,0 0-20 0,0 0 1 15,0 0-5-15,0 0-2 0,0 0-2 0,0 0 0 16,0 0-5-16,0 0-3 0,0 0 4 0,0 0 9 16,0 0 11-16,8 12-1 0,-6-6-2 0,1-1-3 15,1 1-10-15,4-1-2 0,-3 4-3 0,1-1-12 16,1 2-1-16,0-1-18 0,0 0 4 0,-1 1-8 15,0-1-7-15,2 1 2 0,-1-2-8 0,0 3-17 16,-2-4-39-16,3 1-41 0,-3 0-39 0,5-4-90 16,-6 5-161-16,0-6-384 0,1 0 169 0</inkml:trace>
  <inkml:trace contextRef="#ctx0" brushRef="#br0" timeOffset="184146.379">3193 17977 121 0,'0'0'174'0,"-8"0"-17"0,8 0-12 0,0 0-18 16,0 0-12-16,-10-1-12 0,10 1-17 0,0 0-2 15,0 0-15-15,0 0-8 0,0 0-12 0,0 0 0 16,0 0-1-16,0 0-1 0,0 0-4 16,0 0-9-16,0 0 2 0,0 0-13 0,0 0 12 15,0 0-4-15,0 0-2 0,32-4-4 0,-26 2 1 16,4 0-5-16,0 1 4 0,2-1-3 0,0-1-4 16,-1 1 0-16,3 1-2 0,-1 0 2 0,-5-2-9 15,3 1 5-15,3 1-4 0,-5-1-1 0,4 2 1 16,-8-2-3-16,-5 2 2 0,16 0-3 0,-9 0-4 15,-7 0 5-15,12-1-2 0,-9-1-5 0,-3 2 7 16,0 0-3-16,10-2 2 0,-10 2 0 0,0 0-4 16,0 0 7-16,0 0-3 0,8 5 7 0,-8 0-4 15,0-5-1-15,-5 10 3 0,-2-1-3 0,0-1-5 16,-1 2 2-16,-2-2 3 0,-1 4-1 0,-1 3 1 16,2-7-6-16,-4 5 1 0,6-2-1 0,-6 1 2 15,1-1-4-15,13-11 4 0,-19 18-2 0,9-9 4 16,10-9-3-16,-18 17-6 0,18-17 6 15,-13 12-3-15,13-12 0 0,-6 11 0 0,6-11-6 0,0 0 11 16,-9 13-12-16,9-13 3 0,0 0 4 16,0 0-2-16,0 0 4 0,-4 15 1 0,4-15 3 15,0 0 4-15,0 0 1 0,0 0 2 0,0 0 2 16,35 10-3-16,-35-10 7 0,25 2-3 0,-25-2 1 16,32 0 1-16,-32 0-3 0,41-2 1 0,-13 0 3 0,1 0-5 15,1-1 6-15,-2-1-5 0,5 3 5 16,-3-2-3-16,-2-2-1 0,-28 5 0 0,50-2-2 15,-27-1-3-15,-23 3 0 0,38-2 2 0,-38 2-5 16,24-2 2-16,-24 2-2 0,0 0-2 0,27-2 0 16,-27 2 2-16,0 0 3 0,0 0-3 0,0 0 4 15,0 0 5-15,0 0-7 0,28-2 5 0,-28 2-1 16,0 0-2-16,0 0-3 0,0 0-1 0,0 0-13 16,0 0-25-16,0 0-23 0,0 0-48 0,5-5-53 15,-5 5-71-15,0 0-113 0,-7-5-367 0,7 5 163 16</inkml:trace>
  <inkml:trace contextRef="#ctx0" brushRef="#br0" timeOffset="187461.392">5560 17915 44 0,'0'0'97'15,"0"0"9"-15,2-3-19 0,-2 3 4 0,0 0 1 16,0 0-3-16,0 0-2 0,0 0-9 0,0 0-10 16,0 0-1-16,0 0-5 0,0 0-7 0,0 0-6 15,0 0-6-15,0 0 2 0,0 0-9 0,0-5-7 16,0 5-1-16,0 0-3 0,0 0-1 15,0 0 1-15,0 0-11 0,0 0 7 0,0 0-5 0,0 0 11 16,5 16 4-16,-6-11-1 0,1 1-4 16,0 5 0-16,0-1-1 0,-4 0-1 0,4 1-4 0,0 0-8 15,0 0 9-15,0-1-8 0,0 0-5 0,0-1 6 16,0 1-7-16,0-3 0 0,0 1-1 16,0-1 5-16,0-2-16 0,0 2 11 0,-2-2-2 15,2 0-1-15,0 0 4 0,-1-3-3 0,1-2 0 16,0 6-1-16,0-6 4 0,-2 4 2 0,2-4 0 15,-5 3-4-15,5-3-1 0,0 0-2 0,0 0 12 16,0 0-11-16,0 0-3 0,0 0-3 0,0 0 3 16,0 0 0-16,-3-10-3 0,2 2 3 0,0 4 1 15,1-4 1-15,-3-1-1 0,6-4-3 0,-6 4-3 16,3-2 12-16,4 0-9 0,-3-5-2 0,-1 5 4 16,3-7 0-16,-3 3-5 0,0-1 10 0,5-1-17 15,-4 5 15-15,1-6-2 0,0 6 1 0,2 2 1 16,-3-2-3-16,1 3-3 0,1 1 3 0,0 0 0 15,-2 2-4-15,1 3 7 0,0-2-5 16,2 1 2-16,-4 4-5 0,7-6 10 0,-7 6 4 16,0 0 2-16,0 0-1 0,13 7 3 0,-8-2 2 15,0 3 9-15,3 7 3 0,-3-4-6 0,4 6 3 0,-1 2-3 16,0-1 2-16,4 6 4 0,-7-5-6 16,5 5 1-16,-1 0 0 0,-4-7-3 0,3 0 0 15,-4 2-8-15,2-1 2 0,2-1-3 0,-4-1 0 0,-4-3-2 16,0-13 1-16,9 24-2 0,-5-12 0 15,-4-12-2-15,6 17-1 0,-6-17-4 0,0 0-15 16,0 17-16-16,0-17-14 0,0 0-23 0,0 0-33 16,0 0-32-16,0 0-35 0,-5 18-99 0,5-18-288 15,0 0 127-15</inkml:trace>
  <inkml:trace contextRef="#ctx0" brushRef="#br0" timeOffset="187960.075">5601 18046 97 0,'0'0'122'0,"9"-2"-29"0,-1 0 3 15,-2 1-6-15,5-3-3 0,0 2-14 16,3-1-7-16,3-1-4 0,7-1-8 0,-9 1-14 16,5-1 2-16,-4-1 2 0,2 0-8 0,3 0 7 0,-4 0-15 15,1-2 0-15,-1 3-6 0,-4-2-2 0,-1 4-1 16,-3-1-7-16,3 0 7 0,-8 2-3 0,2-2-2 15,-2 2-1-15,-4 2 2 0,6-3 0 0,-6 3 0 16,0 0-7-16,0 0 0 0,0 0-2 16,0 0-2-16,0 0 8 0,-24 9-8 0,15-7 7 15,-2 2 9-15,3 0-4 0,-2-1 1 0,2 4-2 16,-1-3 1-16,-1 2 1 0,3 1-3 0,1 1-2 16,0-2 2-16,2 2-10 0,0-1 3 0,4 1 7 15,0 1-15-15,0-3 2 0,3 5-1 0,-1-4-2 16,6 4 7-16,-8-11-1 0,15 20-11 0,-3-8 14 15,-12-12-8-15,20 17 3 0,-10-9-5 0,-10-8 5 16,20 15 0-16,-20-15-10 0,20 11 11 0,-20-11-6 16,14 12 8-16,-14-12-4 0,10 8 3 0,-10-8-1 15,0 0 1-15,0 0 4 0,9 16-5 0,-9-16-1 16,0 0 1-16,0 0-2 0,0 0 2 0,0 0 5 16,-19 18-4-16,19-18-5 0,0 0 4 0,-23 4 8 15,23-4-17-15,0 0 3 0,0 0-17 0,-33 3 12 16,33-3-18-16,0 0 1 0,0 0-15 0,0 0-5 15,-38-3 3-15,38 3-13 0,0 0-10 16,0 0-7-16,0 0-6 0,0 0-4 0,0 0-4 16,-7-18 2-16,7 18 8 0,0 0-49 0,0 0-136 15,0 0 60-15</inkml:trace>
  <inkml:trace contextRef="#ctx0" brushRef="#br0" timeOffset="188559.319">6327 17882 34 0,'4'-3'84'0,"0"1"5"0,-4 2 5 0,0 0 4 0,0 0 1 15,11 13 14-15,-7-6-7 0,-3 7-3 0,2 3 4 16,-3 0-10-16,1-2 2 0,2 5-8 16,-3-1-7-16,1 1-1 0,-1-4-14 0,1 3-1 15,2 0-9-15,-2-4-8 0,-1-15 0 0,4 29-8 0,-5-16-1 16,1-13-8-16,1 24-6 0,-1-24-2 0,4 19 0 16,-4-19-7-16,1 14 0 0,-1-14-11 0,0 0 3 15,0 0-14-15,5 17-12 0,-5-17-10 16,0 0-19-16,0 0-25 0,0 0-19 0,0 0-18 15,0 0-21-15,0 0-10 0,0 0-84 0,0 0-238 16,0 0 106-16</inkml:trace>
  <inkml:trace contextRef="#ctx0" brushRef="#br0" timeOffset="189465.642">6896 17874 23 0,'4'-4'179'16,"-2"3"-6"-16,-2 1-23 0,0 0-11 0,0 0-12 16,0 0 10-16,0 0 2 0,11 11 42 0,-9 0-5 15,0 0-10-15,1 3-10 0,1 6-12 0,-2-3-15 16,0 3-11-16,2 6-22 0,-3-2 2 0,-1-3-8 15,0-2-13-15,-4082-2-5 0,8165 1-5 0,-4083-1-9 16,-1-1-4-16,1-16-7 0,-5 25-5 0,5-25-3 16,-2 18-8-16,2-18-7 0,-2 13-7 0,2-13-8 15,0 0-5-15,0 0-6 0,-4 17-10 0,4-17-3 16,0 0-11-16,0 0-6 0,0 0 0 0,0 0-4 16,0 0 2-16,0 0-5 0,0 0 4 0,-14-21-3 15,11 11-3-15,0-3 1 0,1 0-4 16,0-5 8-16,-1-1-1 0,1-8 1 0,1 5 6 15,-2-4 3-15,2 6-1 0,-1-4 11 0,-3-2 0 16,5 8-3-16,2 1 7 0,-1 0-4 0,0 8 5 16,0-3 0-16,2 5-6 0,1-1 12 0,1 1 0 15,0 2-3-15,0 1 4 0,3 1-3 0,-8 3 1 16,18-2-6-16,-18 2 9 0,21 5 1 0,-8-2 1 16,-3 2 2-16,0-1 3 0,2 2-3 0,-3 0-4 15,1 0 5-15,-2-1-4 0,1 3 4 0,-4-4 2 16,-1 0-4-16,-2-1 2 0,1 5 3 0,1-5-4 15,-4-3 7-15,-4 11-6 0,1-7-5 0,0 2 6 16,-4-2-10-16,0 0-9 0,-1 0-11 0,-5-1-28 16,4 0-26-16,-3-3-36 0,2 2-39 0,0 0-126 15,1-2-308-15,9 0 137 0</inkml:trace>
  <inkml:trace contextRef="#ctx0" brushRef="#br0" timeOffset="189965.616">7218 18001 42 0,'0'0'104'0,"0"0"3"15,0 0 0-15,24 3 3 0,-24-3-3 16,9 11 2-16,1-3 1 0,-3 1-8 0,-1 1-6 15,2 2-4-15,1 0-13 0,-2 3-6 0,2-1-5 16,-9-14-6-16,8 23 0 0,0-12-16 0,-8-11 2 16,5 22-7-16,-5-22-2 0,4 17-5 0,-4-17-9 15,2 12 3-15,-2-12 2 0,0 0-6 0,0 0 14 16,0 18-5-16,0-18-2 0,0 0 2 0,0 0-7 16,0 0-1-16,0 0-6 0,0 0-5 0,0 0 1 15,0 0-4-15,0 0 1 0,0 0 1 0,-20-24-7 16,17 13-3-16,6-1 0 0,-1 0-2 0,5-8-8 15,-4 2 2-15,6 0-4 0,-2 1-14 0,3 3 4 16,-5 3-9-16,3-2-10 0,1 5-16 0,0-1-13 16,0 4-22-16,0-3-28 0,2 4-24 0,-2 1-98 15,4 3-258-15,-13 0 114 0</inkml:trace>
  <inkml:trace contextRef="#ctx0" brushRef="#br0" timeOffset="190287.781">7573 18057 116 0,'-5'5'210'0,"0"-2"-13"0,-3 5-15 16,2-1-12-16,-1 0-11 0,7-7-19 0,-12 21-15 16,12-21-12-16,-8 19-10 0,8-19-12 0,-3 20-9 15,3-20-5-15,0 16-9 0,0-16-10 0,0 0-12 16,4 22 1-16,-4-22-13 0,0 0-1 0,14 11-2 15,-14-11-18-15,0 0-11 0,22 3-10 0,-22-3-11 16,0 0 6-16,0 0-6 0,0 0 2 16,43-18 3-16,-37 10-2 0,0 0 4 0,-1-1 5 0,0 0-6 15,-5-3 4-15,0 3-7 0,-2-5 8 0,-1 2 2 16,-6-5 3-16,-1 4 0 0,2 1 8 0,-4-2-11 16,2 2 7-16,-1 3-4 0,5 0-1 15,-3 3 6-15,2 4-9 0,-4-2-15 0,11 4-22 16,-13-4-46-16,13 4-40 0,-10 0-140 0,10 0-292 15,-10 6 130-15</inkml:trace>
  <inkml:trace contextRef="#ctx0" brushRef="#br0" timeOffset="190558.4">7697 17861 146 0,'-4'-8'211'0,"4"8"-9"16,0 0-18-16,0 0-23 0,0 0-9 0,0 0-6 15,-9 15-9-15,4 2 2 0,3 2-6 0,-2 7-10 16,-3 3-6-16,6-1-14 0,-4 4-8 0,2-2-5 0,2 2-17 16,1-3-2-16,0 1-3 0,0-4-10 15,0-2-4-15,-6-2-12 0,6-3-3 0,0-2-4 16,-3 0-12-16,2-1-27 0,1-16-22 0,-6 23-37 15,6-23-34-15,-3 12-49 0,3-12-51 0,0 0-149 16,-13 14-373-16,13-14 166 0</inkml:trace>
  <inkml:trace contextRef="#ctx0" brushRef="#br0" timeOffset="190714.286">7665 18044 94 0,'32'-4'174'0,"0"-3"-23"16,5 2-20-16,3 0-17 0,8 0-80 0,-12 0-151 15,2 0-126-15,-4-2 56 0</inkml:trace>
  <inkml:trace contextRef="#ctx0" brushRef="#br0" timeOffset="195251.256">10150 17752 5 0,'0'0'41'0,"0"0"-8"0,0 0-6 0,0 0 4 15,0 0-8-15,0 0 1 0,0 0-9 0,0 0 5 16,0 0-6-16,0 0 2 0,0 0-4 0,0 0 3 16,0 0-4-16,0 0 0 0,8 0-7 15,-8 0-5-15,0 0 0 0,0 0-4 0,9-3 2 16,-9 3-5-16,6 0-3 0,-2-2 6 0,-4 2-7 15,5-2 10-15,-5 2-9 0,6-1 8 0,-6 1-1 16,6-2 4-16,-6 2-5 0,9-1-2 0,-9 1 5 0,0 0 5 16,6-1 2-16,-6 1-2 0,4-3 4 15,-4 3 3-15,3-2-5 0,-3 2 6 0,6-5 2 16,-6 5 3-16,3-3 1 0,2 1-4 0,-2 0 4 16,-3 2 4-16,8-5 1 0,-7 0-1 0,-1 5 0 15,7-5 3-15,-7 5 6 0,5-5-1 0,-5 5 4 16,0 0 3-16,4-5 1 0,-4 5-1 0,5-4 13 15,-5 4-4-15,0 0 8 0,1-4-10 0,-1 4-1 16,0-5 10-16,0 5 3 0,0 0-8 0,0 0 4 16,0 0-5-16,0-8 0 0,0 8 4 0,-5 0-12 15,5 0-3-15,0 0-3 0,-5-4-8 0,5 4-2 16,-4-4-8-16,4 4 2 0,-8 0-1 0,8 0 0 16,-15 1-4-16,6 3 5 0,0-1-4 0,-3 0-1 15,1 1-9-15,0 1 4 0,-2 0 3 0,0-2-9 16,3 4 1-16,1-3 6 0,-1 1-4 0,2 2-1 15,1 0-2-15,0 3-4 0,5-6-5 0,-2 1 14 16,1 3-5-16,6-1 0 0,-2-2 7 16,4 7-3-16,-1-4-4 0,2 4 3 0,10 0 3 0,-3 1-4 15,3 0 1-15,0 0-2 0,5 6 0 0,2-1-2 16,-3 2 6-16,2-2-5 0,0-1 6 0,-9-3 31 16,10 1-4-16,-8 0-2 0,-1-2-5 0,-1-1-6 15,-2 1 3-15,-3-4-4 0,-3 1 1 0,3-3-2 16,-4 2-3-16,-2-4 2 0,0 3-3 0,-4-1 3 15,0-4-4-15,2-3-3 0,-14 17-1 0,14-17-1 16,-21 12-3-16,6-5 1 0,15-7 0 0,-31 10-3 16,31-10-3-16,-36 5 2 0,25-3-2 15,-10-4 8-15,6 1-8 0,2-1 4 0,-1 0 0 16,2-3-6-16,3 1 8 0,1-2-1 0,-1-2 2 16,4-1 9-16,4 4-6 0,1-6 8 0,2-2 4 15,2-1-4-15,5 4 3 0,2-7-3 0,4 2 1 16,6-4 7-16,2 1-4 0,4-2 4 0,-5 1-7 15,8 0 2-15,-1 3 3 0,-1-3-2 0,1 3 1 16,-1 0-3-16,-1 0 2 0,0 2-4 0,-4-2-3 16,-8 9 3-16,3-5-7 0,-9 5 4 0,5 1-1 15,-5-1-3-15,-4 3 3 0,2 1 1 0,-2-1 6 16,0-1 1-16,-5 5 4 0,7-2-2 0,-7 2 4 16,4-4 2-16,-4 4-4 0,0 0-1 0,3-4 0 15,-3 4-2-15,0 0 0 0,0 0-4 0,0 0-2 16,0 0 0-16,0 0 2 0,0 0-3 0,0 0 2 15,9-2-6-15,-9 2-1 0,0 0 0 0,0 0-4 16,0 0 3-16,0 0-4 0,0 0 0 16,0 0 1-16,0 0-5 0,0 0 4 0,0 0-3 15,0 0-2-15,0 0-1 0,0 0-8 0,0 0-9 0,0 0-22 16,0 0-27-16,0 0-41 0,0 0-54 0,0 0-75 16,-21-7-141-16,21 7-409 0,-14 0 182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0:36:11.9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667 12515 181 0,'0'0'177'0,"-3"-2"-1"16,3 2-15-16,0 0-13 0,0 0-14 0,0 0-11 16,0 0-14-16,6-5-9 0,-6 5-4 0,7-4-9 15,-4-2 2-15,6 1-1 0,2 1-6 0,0-3-4 16,-2 0-1-16,9-5-7 0,0 4-3 0,7-4 0 15,2-1-4-15,1-2-5 0,2 1-2 0,-2-1-4 16,5 0-4-16,2-1-6 0,-3 2-3 0,2-5-4 0,-2 7-2 16,-1-2-4-16,-4 5-4 0,-1-2-5 15,-5 4 3-15,-7 2-4 0,1-2-8 0,-5 3-24 0,-1 1-19 16,-2 1-23-16,-2 1-27 0,-1 1-34 0,-4 0-36 16,0 0-31-16,0 0-156 0,0 0-367 0,0 0 164 15</inkml:trace>
  <inkml:trace contextRef="#ctx0" brushRef="#br0" timeOffset="223.025">982 12380 26 0,'0'0'194'0,"-4"5"-13"0,4-2-4 0,0 6-2 16,0-3-2-16,0 5-7 0,0 5-11 0,0 0-7 15,3 2-11-15,-2 9-11 0,3-2-6 16,-3 3-6-16,3-2-13 0,-4 0-10 0,3 0-7 15,2-2 6-15,-4 1-11 0,3 4-3 0,-3-3-10 16,-1-9-9-16,3 2-6 0,-2-1-9 0,-1 0-16 0,0-1-20 16,0 0-24-16,0-5-33 0,1-1-29 0,-1-1-37 15,1-4-29-15,2 1-31 0,0-3-169 0,-2 1-374 16,1-3 166-16</inkml:trace>
  <inkml:trace contextRef="#ctx0" brushRef="#br0" timeOffset="831.568">1161 12711 188 0,'4'-2'184'0,"-4"2"-15"0,5-2-12 16,-5 2-10-16,5-3-9 0,-1 1-9 0,1 0-8 16,3-3-14-16,-2 0-11 0,3-2-12 0,5-3-6 15,-1-2-9-15,-2 0-5 0,3 0-7 16,-2-3-7-16,2-2-3 0,-4 3 2 0,3-1-4 0,-3 1-8 15,-3-1-6-15,0 0-5 0,-1-1 6 0,-3 4-10 16,-2-1 2-16,-2-1-4 0,1 5 0 0,-6-4-2 16,2 4 2-16,0 2-4 0,-2 2 8 0,-1 2 15 15,1 2-8-15,-7-3-2 0,8 4 3 0,-5 5-1 16,-2 3 0-16,1 3 2 0,-2 1-7 0,3 3-4 16,1 2 6-16,0 7-8 0,-2 2-1 0,7-4-2 15,-3-1-1-15,7-3-4 0,-1 2-2 0,1-1-1 16,1 2-1-16,3-4-4 0,1-2 0 0,-1-5 0 15,2 0-2-15,5-1 0 0,-5-2 2 0,4-3-5 16,4-3 2-16,-1-2 0 0,6-5-4 0,0-1 3 16,7-8 2-16,2-1-3 0,-5-5 3 0,0 0-1 15,1-3 4-15,-2 2-5 0,-3-1-2 0,0 0 0 16,-3-1-5-16,-3 2 9 0,-5 3-12 0,-4 1 3 16,0 2 1-16,1 2 3 0,-1-1-2 0,-3 5-2 15,1 1-1-15,0 2 3 0,-4 3 2 0,4 0 2 16,1 0-3-16,-3 4 0 0,0 0-3 0,0 0 1 15,0 0 0-15,0 0 3 0,2 17-5 0,2-8-6 16,0 2-6-16,1 0-11 0,0 1-8 0,4 3-18 16,0-3-19-16,1 2-17 0,3 2-10 0,0-3-8 15,-3 0-2-15,4 1 0 0,-1 0 8 0,0 0 3 16,-6-5 7-16,1 0 10 0,-2 3 9 0,-2-4 10 16,1 1 12-16,-4 3 15 0,-2-7 20 0,0 4 12 15,-3-1 15-15,-2 1 18 0,-2-1 4 0,-2 0 0 16,-4 1-1-16,5-2 7 0,-9-2-2 0,0 4-5 15,0-6-3-15,3 2-2 0,-3 1-2 0,0-4-3 16,4-1-8-16,1-1-15 0,-2-1-19 0,3-3-30 16,0-2-26-16,3 0-26 0,0-6-104 0,4 0-225 15,1-5 100-15</inkml:trace>
  <inkml:trace contextRef="#ctx0" brushRef="#br0" timeOffset="1041.964">1740 12165 118 0,'0'14'205'0,"1"4"-4"15,0 1-13-15,3 8-11 0,0 0-13 0,0 2-10 16,2-2-18-16,3 2-12 0,-2 1-8 0,-1-1-16 16,-1 0-4-16,5-1-17 0,-2-5-8 0,0 2-7 15,-4-7 4-15,3-1-23 0,-3 0-27 0,1-5-31 16,-1-2-33-16,1 2-37 0,-1-4-37 0,-1-1-33 15,-3-2-133-15,-3-1-308 0,3-4 137 0</inkml:trace>
  <inkml:trace contextRef="#ctx0" brushRef="#br0" timeOffset="1225.87">1704 12482 37 0,'-4'-5'260'0,"2"3"-26"0,2 2-19 0,-4-3-20 16,4 3-21-16,1-6-12 0,3 2-14 0,2 0-16 15,1 1-10-15,3-2-11 0,8-4-11 0,1 1-12 16,9-3-11-16,-1-1-14 0,4 0-30 0,-2 2-36 16,0 0-40-16,1-4-61 0,-3-2-50 0,-2 5-155 15,-5 1-333-15,3-2 149 0</inkml:trace>
  <inkml:trace contextRef="#ctx0" brushRef="#br0" timeOffset="1426.91">2088 12114 187 0,'0'0'215'0,"0"0"-4"0,2 15-2 0,-4-7-7 15,2 10-7-15,3-1-17 0,-1 3-11 0,0 6-9 0,2 0-12 16,0-1-9-16,0-1-9 0,-2 5-8 16,2-4-5-16,-1 1-14 0,-1-2-12 0,2 3-10 15,-1-8-6-15,-1 1-9 0,0 1-5 0,0-1-9 16,-1-5-18-16,-1 2-29 0,-1-5-35 0,-1 2-47 15,1-4-51-15,1 0-53 0,-3-4-58 0,0-1-135 16,-1 0-407-16,3-3 180 0</inkml:trace>
  <inkml:trace contextRef="#ctx0" brushRef="#br0" timeOffset="1716.08">2039 12110 37 0,'5'-2'215'16,"-5"2"-11"-16,10-1-10 0,-2 2-8 0,5 1-14 16,-1 2-12-16,5 2-10 0,1 0-17 0,4 4-10 0,3 0-18 15,1 4-6-15,-2-2-10 0,0 1-7 0,-3-2-12 16,-3 2-4-16,3 0-8 0,-4 0-5 16,-3-1-3-16,0 1-7 0,-3 3 0 0,-3 1-5 15,-1 2-2-15,-6-2-1 0,-4 2-5 0,-4-1-1 16,-1 1 2-16,-1-2 0 0,-2 0-2 0,-7 5-2 15,-4-1-2-15,4-1-2 0,-4-1-4 0,-1-4-7 16,8-1-6-16,-11 0-9 0,7-5-11 0,-5 4-14 16,5-4-20-16,0-1-34 0,0 0-32 0,3-3-42 15,-3-3-32-15,6 0-157 0,-1-1-374 0,8-1 165 16</inkml:trace>
  <inkml:trace contextRef="#ctx0" brushRef="#br0" timeOffset="2128.798">2600 12205 104 0,'-7'-7'239'0,"4"1"3"0,-3 3 0 0,0-1-16 15,1-1-22-15,0 0-19 0,0 5-14 0,0-3-19 0,-3 3-13 16,2 3-11-16,-1 4-12 0,-1 2-12 15,-4 3-10-15,-1 3-10 0,3 2-6 0,-7 2-8 16,3 3-8-16,-3-1-5 0,7 4-6 0,-4-8-4 16,5 0-4-16,4-2-5 0,-5 2-4 0,1-2-2 15,5-3-9-15,-1-2-2 0,4-1-3 0,-1-2-6 0,4 0-2 16,2 0-5-16,-1-7-4 0,5 0-7 0,3 0-5 16,2-2-11-16,4-8-9 0,-2 0-14 0,8-4-14 15,-5 0-3-15,4 1 0 0,-5 1 5 16,-3 3 7-16,0-2 3 0,-5 4 5 0,1 0 4 15,-1 0 4-15,-2-1 6 0,-1 4 1 0,0 2 8 0,-1-1 9 16,1 3 5-16,-6 0 4 0,9 0-1 0,-5 3 2 16,-4-3 0-16,9 6 2 0,-3-2-2 0,1 0 1 15,-1-2 2-15,3 3-4 0,1-3-2 0,-2 1-8 16,1 0-28-16,4-2-28 0,-3-1-33 0,-1-2-27 16,5-3-27-16,-2 0-8 0,-2 1-124 0,0-4-311 15,2-1 138-15</inkml:trace>
  <inkml:trace contextRef="#ctx0" brushRef="#br0" timeOffset="2300.87">2827 12192 7 0,'0'-25'87'0,"-6"-3"10"16,2 3 5-16,-4-3 5 0,2 10 26 0,-1 1 30 16,1 1 26-16,2 3 18 0,1 5-1 0,-1-1-13 0,1 4-21 15,2 1-17-15,1 4-9 0,0 0-5 0,-4 12-2 16,4 2-7-16,3 7-12 0,-1 4-9 16,2 1-12-16,-1 2-13 0,2 1-9 0,-2 0-7 0,4 0-7 15,-2-3-8-15,-1 3-9 0,0-10-19 16,1 6-34-16,-3-7-36 0,1-2-40 0,-3-4-36 0,6-1-44 15,-6-5-39-15,0 0-34 0,0-3-144 0,-2 2-411 16,2-5 182-16</inkml:trace>
  <inkml:trace contextRef="#ctx0" brushRef="#br0" timeOffset="2760.886">2768 12172 95 0,'6'-1'152'15,"-6"1"-16"-15,15-1-10 0,-2-2-14 16,0 0-5-16,4-1-15 0,1-1-9 0,9-4-5 0,-4 2-12 16,3-2-3-16,-1 1-10 0,-7 1-3 0,3 1-5 15,-1 0-11-15,-5 0 3 0,-2 0-6 0,-3 2 2 16,-2 2-2-16,-2 0 17 0,1-1 18 0,-1 1 12 16,-2 0 14-16,-4 2 2 0,5-3 1 0,-5 3-7 15,0 0-4-15,0 0 2 0,0 0-6 0,-9 14-2 16,5-4-2-16,-2-3-2 0,-2 3-1 0,-3 2-8 15,1 3-2-15,1-1-7 0,-2 2-5 0,0-1-5 16,2-3-6-16,0 3-3 0,-1-2-2 0,0-1-3 16,3 0-3-16,1-3-3 0,1 2-9 0,-3-1-4 15,7-3 1-15,-2-1-5 0,2 2-4 0,1-4-2 16,0 3-4-16,0-2-9 0,4-2-10 0,0-2-5 16,2 0-6-16,-6-1-7 0,14-2 2 0,-5-5-4 15,2 2 2-15,0 1 0 0,-2-4 3 0,-1 0 1 16,2 0 5-16,0 0 2 0,1-2 1 0,-2 2 4 15,1 2 8-15,0 1-3 0,-2-2-1 0,0 6 3 16,-2-4 1-16,3 5 6 0,-9 0-4 0,9-2 3 16,-1 2 4-16,-8 0 0 0,19 4 5 0,-10-1-1 15,4-2 6-15,-3 4-3 0,-1-1-1 0,2-1 0 16,1-1-5-16,2-1 4 0,0 1 1 0,3-1-2 16,-3-1-9-16,6-2-45 0,-6-3-63 0,4-4-63 15,-4 6-178-15,2-5-388 0,-1-1 172 0</inkml:trace>
  <inkml:trace contextRef="#ctx0" brushRef="#br0" timeOffset="2900.998">3603 12101 241 0,'0'0'318'16,"5"-1"-32"-16,-5 1-25 0,0 0-23 0,0 0-25 15,7-2-25-15,-7 2-48 0,0 0-94 0,0 0-125 16,0 0-230-16,0 0-335 0,0 0 148 0</inkml:trace>
  <inkml:trace contextRef="#ctx0" brushRef="#br0" timeOffset="8425.727">13097 12716 143 0,'0'0'127'16,"0"-4"-7"-16,0 4-10 0,0-7-9 0,3 4-1 16,-3-1-10-16,0 4-1 0,0-6-3 0,1 3-1 15,-1 3 2-15,0-7 2 0,0 5-4 0,0 2 0 16,0-7 3-16,0 7 1 0,4-5-2 0,-4 5-5 16,0 0 4-16,0-5-4 0,0 5-8 0,0 0-1 15,0 0-8-15,1-3-3 0,-1 3-7 0,0 0-2 16,0 0-8-16,0 0-5 0,0 0-7 0,0 0 2 15,0 0-6-15,0 0 6 0,-5 11 1 0,4-2 2 16,-3 3-4-16,0-1-1 0,0 3 2 0,-3 3 1 16,2 3-4-16,-1-2 0 0,-1 2-2 15,0 3-3-15,-2-4-4 0,2 6 5 0,0-8-10 0,-3 1-1 16,4-1 0-16,-1-1-3 0,2-1 1 0,0 2-6 16,1-5 1-16,-1-3 3 0,3-4-5 0,-1 2 1 15,2-1-1-15,-1-2 1 0,0 1-4 0,1-3 0 16,1-2 0-16,-2 5-1 0,2-5 0 0,0 0-3 15,0 0-1-15,0 0-2 0,-1-14 5 0,2 8-5 16,1-6 1-16,-1 6 1 0,4-7-3 0,-1-4 0 16,3 0 1-16,0-3-2 0,0-5 0 0,1 0 2 15,1-1 0-15,-4-1-2 0,3-2 3 0,-2 5-3 16,0 4 2-16,1 2 6 0,-4 0-6 0,-1 1 3 16,2 5-2-16,-3 3 2 0,2-1-1 0,-3 3 0 15,1 4 5-15,-1-5-9 0,2 4 2 0,0 2 3 16,-1-1-4-16,-1 3 0 0,0 0 9 0,4 9-6 0,1 1 2 15,-1 3-3-15,-4 4 0 0,4-2 1 16,-3 4 4-16,3 6-2 0,1 0 2 0,3 0 8 16,-6 0-7-16,2 0-1 0,0-5 3 0,-3 6-3 0,3-9 0 15,3 7-1-15,-5-7-1 0,1 0-2 16,3 3 1-16,-2-4 3 0,-3-6 1 0,3 2-6 16,0-1 1-16,-2-2-2 0,1 1-3 0,-2-5-3 15,1 1-8-15,-1-1-7 0,0 0-8 0,-1-5-18 0,-1 5-10 16,1-5-22-16,-1 5-29 0,1-5-31 15,0 0-22-15,0 0-29 0,0 0-19 0,-8-15-123 16,3 9-363-16,-1-2 161 0</inkml:trace>
  <inkml:trace contextRef="#ctx0" brushRef="#br0" timeOffset="8610.894">12971 12893 9 0,'0'0'168'0,"0"0"-12"0,0 0-16 15,0 0-14-15,0 0-5 0,0 0-10 0,0 0-5 0,15-6-13 16,-5 3-8-16,2 0-9 0,1 1-6 0,-1-3-7 16,6 0-2-16,0 1-11 0,1 0-4 15,-1-1-7-15,0-1-18 0,1 1-26 0,0 2-31 16,0-4-32-16,-2 0-32 0,0 1-122 0,-6 2-241 16,1-1 106-16</inkml:trace>
  <inkml:trace contextRef="#ctx0" brushRef="#br0" timeOffset="8912.788">13437 12731 167 0,'0'0'179'0,"-6"-5"-2"0,6 5 0 16,0 0-5-16,-8-2-7 0,2 0-8 0,6 2-9 15,-11 2-9-15,6 0-6 0,-1-2-11 0,-3 4-4 16,3-2-13-16,-1 2-6 0,-3 1-10 0,4 2-6 15,-3 0-4-15,2 3-11 0,1 0-5 0,-3 2-3 16,1-5-7-16,2 7-5 0,-1 1-6 0,2 0-3 16,-1-3-4-16,3 2-4 0,2-2-5 0,1-1-3 15,0 0-4-15,1-1-3 0,3 0-1 0,4-1 0 16,-3 1-2-16,-1-4 0 0,2-2-1 0,2 0-4 16,1 4-1-16,-3-6-4 0,5 0-2 0,2-1-15 15,2-2-28-15,-4-1-23 0,-1 1-26 0,1-3-32 16,2-2-30-16,-2 0-20 0,-1 1-33 0,-1-2-136 15,-1 0-371-15,-1-3 164 0</inkml:trace>
  <inkml:trace contextRef="#ctx0" brushRef="#br0" timeOffset="9154.782">13537 12726 197 0,'0'0'178'15,"-7"0"-13"-15,7 0-21 0,0 0-13 0,0 0-12 16,0 0-14-16,0 0-4 0,0 0-3 0,0 0-7 16,18-5-3-16,-5 4-10 0,-3-2-6 0,2 1-4 15,1 1-7-15,-1-2-6 0,5-1-4 0,2 0-8 16,-5 1-5-16,4-3-2 0,0 1-9 0,-3 1 4 16,-1-1-4-16,-1 3-13 0,-5-1-25 0,3 0-14 15,-3 2-28-15,-3-4-24 0,0 0-20 0,-1 4-16 16,1-3-26-16,-5 2-112 0,0 2-271 0,0 0 120 15</inkml:trace>
  <inkml:trace contextRef="#ctx0" brushRef="#br0" timeOffset="9373.864">13569 12731 111 0,'-3'5'176'0,"2"2"4"0,1-1-6 0,0 0-4 16,-2 2-6-16,0 1-6 0,2 2-5 15,2-1-5-15,0 1-8 0,1-1-14 0,-2 1-8 16,1-2-10-16,1 1-11 0,-3 1-9 0,0-4-9 16,2 2-10-16,0-1-6 0,-2 0-7 0,2-1-7 0,-2-1-20 15,3 2-23-15,-3-3-22 0,0 0-29 0,2 2-45 16,0-5-34-16,0 1-29 0,1 1-36 16,-3-4-119-16,1 5-333 0,-1-5 148 0</inkml:trace>
  <inkml:trace contextRef="#ctx0" brushRef="#br0" timeOffset="9710.015">13736 12779 90 0,'0'0'215'0,"0"0"-19"0,5-2-13 16,-5 2-7-16,0 0-6 0,3 12-9 0,-3-8-11 15,0 4-10-15,0 2-14 0,5 2-10 0,-5-2-5 16,1 1-11-16,-1 0-14 0,5-1-5 15,-2 3-9-15,-1-2-6 0,1 0-9 0,-2 1-4 0,6-2-12 16,-5-2 1-16,2 3-2 0,1-3-8 0,-1-2-2 16,1-1-3-16,0-1-4 0,0 0-1 0,2-1-3 15,-1-2-1-15,2-1-3 0,2-1 0 0,0-2-2 16,-1-2-2-16,1 0 1 0,2-2-4 0,-1 0-1 16,-2-3 0-16,0 2 1 0,1-1-1 0,1-4 2 15,-5 2-1-15,4-4-2 0,-2-2-3 0,-3 0 2 16,3 1-1-16,-6-1 1 0,0 4 0 0,1 2 0 15,-3-1 1-15,3 0-5 0,-3 7 0 16,0-3-10-16,0 1-16 0,-3 2-24 0,3 1-28 0,-3 0-30 16,3 4-33-16,0 0-42 0,-3-4-28 0,3 4-125 15,0 0-362-15,0 0 161 0</inkml:trace>
  <inkml:trace contextRef="#ctx0" brushRef="#br0" timeOffset="10197.04">14049 12739 163 0,'0'0'228'16,"0"0"-20"-16,0 0-12 0,0 0-14 0,0 0-11 16,-6 10-12-16,4-4-18 0,1 2-7 0,0 1-15 15,0 6-10-15,-2-5-14 0,2 3-6 0,-2 4-9 16,2-5-10-16,0 1-7 0,-1-1-4 0,1 0-9 15,-3-2-1-15,3 0-10 0,1-1 1 0,0-2-7 16,-2-2-2-16,0 0-4 0,2-1-4 0,0 2-2 16,0-6-4-16,0 7 2 0,-2-4-4 0,2-3 1 15,0 0-2-15,0 0-5 0,0 0 1 0,0 0-2 16,0 0-3-16,9-15 3 0,-7 9-1 0,1-4 0 16,-1 0-2-16,1 0 1 0,-2-2-1 0,3-5 0 15,-2 0-3-15,1-1 0 0,1-1 0 0,-3 0 1 16,3 0 1-16,1 3-1 0,-1 0 2 0,-2 4-4 15,-1 1 3-15,2 3-5 0,-1 1 3 0,0 1 0 16,1 2-4-16,-3 0 0 0,4 2 5 0,-4 2 11 16,0 0 1-16,0 0 0 0,12 4 0 0,-8 1-1 15,1 0 2-15,-1 1 1 0,1 2-1 0,-1 0-1 16,2 4-1-16,1-1-3 0,-1 0 3 0,-3 0 0 16,3 0-2-16,-2 0 0 0,1 6-4 0,-2-10 0 15,-1 5-3-15,2 0 4 0,-3-2-4 0,3 1 0 16,-4-3-1-16,1 2-2 0,2-3-11 0,-3-1-12 15,0 0-17-15,1 4-18 0,-1-5-19 0,-1-2-24 16,1 1-22-16,0-4-46 0,0 0-11 0,1 3-43 16,-1-3-119-16,0 0-368 0,0 0 163 0</inkml:trace>
  <inkml:trace contextRef="#ctx0" brushRef="#br0" timeOffset="10628.678">14062 12822 19 0,'0'0'203'0,"-4"-1"-6"0,4 1-6 0,0 0-15 16,0 0-12-16,0 0-16 0,0 0-16 0,0 0-18 0,1-7-8 16,-1 7-13-16,8-3-7 0,0 2-10 0,2-3-8 15,1 2-7-15,-2-4-6 0,5 2-7 0,-1 1-9 16,-2-1-6-16,1-4-12 0,1 4-10 16,-3-1-4-16,3-2 3 0,-4 2-5 0,1 0 4 15,-1-2 0-15,0 2-3 0,-2 0-4 0,-1 1 6 0,-1 0 0 16,0 0 3-16,-1 1-7 0,-3-1 1 15,-1 4-3-15,7-3 4 0,-7 3-1 0,6-3-1 16,-4 1-1-16,-2 2 2 0,0 0-3 0,0 0 14 16,0 0 7-16,0 0 0 0,0 10 15 0,-1-3-1 0,0-1 6 15,-4 1 3-15,2 5 6 0,1-1 1 0,-1-1 0 16,1 5 7-16,-1-1-4 0,2 3 0 0,-1-5-4 16,4 1-4-16,-1 0 1 0,3 1-1 0,-3-3 0 15,3 1-6-15,0-2-2 0,3 0-1 0,-2-1-4 16,5 3 1-16,-1-4-7 0,2 0 0 0,-1-2-5 15,2-1-4-15,0-2 2 0,0 1 3 0,2-4-9 16,-1-2-1-16,-1 1-1 0,0 0-6 0,1-3 1 16,0 3-4-16,-2-3 4 0,-5 0-6 0,2 0-3 15,-1 1-10-15,-1 1-12 0,-2 1-14 0,-2-3-12 16,2 1-14-16,-1-1-21 0,-3 4-24 0,2-5-41 16,-2 5-37-16,0-9-37 0,-2 6-187 0,2 3-442 15,0 0 196-15</inkml:trace>
  <inkml:trace contextRef="#ctx0" brushRef="#br0" timeOffset="11561.514">14913 12728 135 0,'-4'-7'162'0,"3"2"-3"16,-4 3-11-16,0-5-4 0,1 4-12 15,0 1-5-15,-2-2-5 0,-1 3-9 0,1 1-8 0,6 0-8 16,-17 1-5-16,7 3-4 0,1 1-8 0,-3 2-5 16,1 1-6-16,0 1-3 0,0 3-1 0,-1 3-12 15,2-1 5-15,3 1-5 0,-2-1-9 0,3 3 3 16,0-5-6-16,1 5-1 0,3-2-2 0,0 1 1 16,2-1-7-16,2-3-5 0,2 3-4 0,1-3-3 15,1-2 2-15,6 2-4 0,0-3 0 0,2-1-3 16,3-2-3-16,2-3-1 0,-1 2-3 0,5-5-8 15,-2 3-43-15,7-7-30 0,-9 0-46 0,10-1-37 16,-8-4-61-16,-6 2-115 0,4-3-360 0,-5 0 160 16</inkml:trace>
  <inkml:trace contextRef="#ctx0" brushRef="#br0" timeOffset="11992.498">15069 12712 12 0,'-3'2'174'0,"3"-2"-3"0,-5 0 4 16,5 0-11-16,0 0-16 0,-5 3-11 0,5-3-18 15,0 0-11-15,0 0-10 0,-1 3-4 0,1-3-8 16,0 0-10-16,0 0-3 0,0 0-8 0,0 0-8 16,0 0-5-16,-4 2-3 0,4-2-4 0,0 0 3 15,0 0-3-15,0 0 5 0,0 0-2 0,0 0-1 16,0 0 2-16,0 0-1 0,0 0-5 0,0 0 1 0,0 0-1 15,0 0-4-15,0 0-5 0,0 0-9 16,0 0 6-16,0 0-3 0,-2 4 11 0,0 1-2 16,1 1-1-16,-2 0-2 0,2 4-2 0,-3 0 2 15,3 2-4-15,-2 0-2 0,-2-2-2 0,2 6 0 0,1 1-2 16,1-5 6-16,1-1-9 0,0 2 2 16,0 0-2-16,0-1-3 0,0 0 1 0,1-3 2 15,1-1-5-15,1 2 3 0,2 1-1 0,-1-6-1 16,1 4 0-16,-1-1 0 0,0-5-3 0,1 4 0 15,4-3 0-15,-1-1-2 0,1-1 1 0,-2 1-5 16,1-1 2-16,2-1-2 0,-2-1 2 0,3 0-2 16,1-4-3-16,-3 4-2 0,2-4 0 0,0 4-6 15,0-3-19-15,-6 2-24 0,2-2-28 0,-4 1-31 16,1-4-31-16,0 2-33 0,1-1-32 0,0 0-27 0,-4 1-150 16,1-1-409-16,0 2 181 0</inkml:trace>
  <inkml:trace contextRef="#ctx0" brushRef="#br0" timeOffset="12490.601">15313 12787 89 0,'0'-5'223'0,"0"5"-1"16,0-5-5-16,0 5-19 0,0 0-19 0,2-2-20 15,-2 2-13-15,0 0-14 0,0 0-11 0,0 0-8 16,0 0-1-16,0 0-6 0,-3 17-3 15,0-5-5-15,2-3 0 0,-2 4-12 0,1-2-8 16,-3 0-2-16,-3 5-2 0,4 1-6 0,0-4-11 16,0-2-2-16,2 1-6 0,-2 4-5 0,-1-5-5 0,5 1-3 15,-4-3-3-15,0-2-3 0,4 1-5 0,-5-4-1 16,5 1-2-16,-1-4-4 0,-2 4 0 0,3-2 0 16,0-3-6-16,-1 6 0 0,1-6 0 0,0 0-2 15,0 0-2-15,0 0-2 0,0 0 2 0,4-15-2 16,-2 6 0-16,2 0-1 0,-1-3-1 0,-1-1 0 15,6 1-1-15,-3-5-2 0,0-2-1 0,-1 0 0 16,0-1 0-16,4-5-1 0,-3 0 3 0,0 0-3 16,-1 7 6-16,-2-2-7 0,2 5 2 0,-4 3 3 15,0 2-3-15,4 1 5 0,-4 2-4 0,1 0-2 16,2 1 1-16,-2 3 9 0,2-1-11 0,-3 4-2 16,0 0 2-16,0 0 3 0,8 7-5 0,-6-1 5 15,3 5 0-15,0-1 0 0,-1 0-3 0,1 6 0 16,1 0 2-16,-1 1 0 0,1 1-2 0,-2-1 4 15,2 0-2-15,1-1-2 0,-2 0 4 0,-2-2-2 16,2 1-2-16,-1-3 2 0,-1 2-5 0,-1 2 1 16,0-5-7-16,0-1-18 0,-1 2-24 15,-1-3-14-15,0-1-21 0,-2-3-18 0,1-1-18 0,1 3-26 16,-2-2-11-16,-3-2-14 0,4-1-19 0,1-2-157 16,-9 1-380-16,9-1 170 0</inkml:trace>
  <inkml:trace contextRef="#ctx0" brushRef="#br0" timeOffset="12960.247">15273 12871 135 0,'-6'-1'217'0,"2"-2"-8"0,0 1-10 15,0 1-15-15,4 1-13 0,-5-5-19 0,5 5-22 16,-1-3-15-16,1 3-7 0,0 0-12 0,9-6-12 16,1 4-7-16,4 1-9 0,-1-3-7 0,6 1-17 15,4-2-18-15,-4 0-16 0,10-3-7 0,1 1-10 16,0 0-6-16,0-1 11 0,1 0 0 0,-3-2-4 15,1 0 2-15,-8 0 5 0,-4 3-5 0,-2 2 1 16,-5-1-5-16,0 1 18 0,-1-1 4 0,-4 4 1 16,3-1 3-16,-7 1 3 0,-1-3-1 0,0 5-5 15,0 0 1-15,0 0-2 0,-11-2-2 0,11 2 0 16,-17 3 2-16,7 1-4 0,0-1-1 0,-3-1 1 16,3 1 1-16,-1 1-2 0,4-1-1 0,-3 4-1 0,1-2-2 15,2 0-1-15,-3 4-1 0,6-1 2 0,-2 1-5 16,2-1 3-16,1 4-6 0,1-5 4 15,3 5-5-15,2-3-11 0,-1 1-15 0,3-2-12 16,3 1-8-16,2-1-26 0,2 1 10 0,2-2 4 0,2 3 3 16,-1-4 1-16,-2-1 3 0,-1 0 2 0,-1 1-3 15,0 0 22-15,-5-2-3 0,1-3 7 0,0 3 3 16,-3 0 6-16,-2 1 9 0,1-2 7 0,-3-3 2 16,0 2 9-16,0-2 4 0,-8 5 4 15,3-3 1-15,0-2-1 0,0 3 7 0,-1-2 4 0,-1 0-1 16,-1-1-2-16,8 0-4 0,-16 0 7 0,6-1-8 15,1-3-3-15,0 4 0 0,1-1-3 16,2 0-3-16,-2-2-11 0,2 1-11 0,2 0-25 16,4 2-23-16,-6-3-19 0,6-2-23 0,0 1-17 0,0 4-104 15,5-10-242-15,0 2 108 0</inkml:trace>
  <inkml:trace contextRef="#ctx0" brushRef="#br0" timeOffset="13302.354">15880 12682 128 0,'1'-4'212'16,"1"1"-9"-16,-2 3-14 0,4-4-7 0,-4 4-14 16,-2-5-12-16,2 5-11 0,0 0-16 0,0 0-11 15,-17 5-10-15,11-3-8 0,1 2-10 0,-4-1-2 16,2 1-12-16,0 0-12 0,0 1-4 0,0 0-4 16,-2 2-7-16,3 0-4 0,-2 0-7 15,3 0-2-15,2-2-10 0,-3 3-1 0,4-1-1 0,0 0-3 16,-1 0-4-16,1 1-1 0,4 0-3 15,1-1-4-15,3 2-2 0,1-3 2 0,1 2 2 0,0-3-5 16,3 5 2-16,-1-5-5 0,0-1 2 0,2 1-4 16,-1 0 1-16,2 0 2 0,-3-2-4 15,2 1 0-15,-3 1 4 0,2-3-2 0,-7 3-1 0,1-3 1 16,1 1 1-16,-1 0 1 0,-2 1-2 0,0-2 3 16,2-1 2-16,-4 3-1 0,2-1-2 0,-3-3-1 15,-3 7 6-15,-3-4-2 0,3 0-4 0,-7 2-1 16,1 0-13-16,-4 1-11 0,-5 0-16 0,-1-1-21 15,-1 2-26-15,-10 2-26 0,4-5-46 0,-5 4-215 16,-2-1-402-16,-2 3 178 0</inkml:trace>
  <inkml:trace contextRef="#ctx0" brushRef="#br0" timeOffset="13810.354">14767 12980 152 0,'0'0'176'0,"0"0"-15"0,0 0-10 0,0 0-13 15,0 0-8-15,0 0-6 0,0 0-13 0,0 0-10 16,0 0-4-16,0 0-1 0,4 5-4 15,-4-5 4-15,-4 10-6 0,4-3-3 0,-5 5 0 16,1-2-10-16,-1 0 1 0,3 2-2 0,-2 0-7 0,1 0-4 16,2 0-4-16,1 0 0 0,0 0-8 0,1-2 7 15,2 2-11-15,1-2-7 0,1-1 0 0,0 1-7 16,1-3-4-16,3 1 0 0,3-1-4 0,-2-4 0 16,2 1-2-16,1-1-9 0,7-1 1 0,-1 0-4 15,-2-2 2-15,0 0-5 0,-4-2-8 0,5 2-26 16,-4-2-25-16,-2-1-27 0,-1-2-25 0,2 0-25 15,-2-2-18-15,0 2-13 0,-1-3-21 0,0 0-2 16,-3 2-1-16,1-4-96 0,-4 1-298 0,1 2 132 16</inkml:trace>
  <inkml:trace contextRef="#ctx0" brushRef="#br0" timeOffset="15328.751">15061 13080 687 0,'3'-5'-20'0,"-1"-2"20"0,1 1 13 0,-3-1 9 16,4 2 5-16,-3 1 23 0,0 1 15 0,-1-1 17 16,0 4 7-16,3-5 13 0,-3 5 6 0,-3-5 3 15,3 5 2-15,0 0-8 0,0 0-7 0,0 0 1 16,0 0 0-16,-6 12 0 0,2-5-7 0,-5 0 1 15,8 4-1-15,-7-1-4 0,4 3-3 0,-5-1-4 16,1 1-5-16,5 0-3 0,-5 2-9 0,0-3-3 16,3 3-7-16,-1-5-7 0,-1 4-5 0,3-6 1 15,-2 2-4-15,3-3-8 0,-1 0-1 0,1 0 5 16,2-2-15-16,-2 0 2 0,1-1-6 0,-1-1 1 16,1-1-3-16,2-2 0 0,-3 3-5 0,3-3-1 15,0 0-2-15,0 0-3 0,-2-12 1 0,3 4 0 16,0-1 0-16,0-3-5 0,-1 2 4 0,2-7-4 15,0 0 1-15,2-2-5 0,1-4-2 0,0 4 0 16,-5-2-3-16,4 4 4 0,-1-2-2 0,1 4 9 16,-2 3-6-16,-2 3-1 0,2 3 4 0,1-1-2 0,-3 2-1 15,4 0-1-15,-4 1-1 0,0 4 6 16,8-3 1-16,-8 3 3 0,7 7 1 0,-3-4 3 16,4 4 2-16,-5 2-1 0,5 2 2 0,-3 1-1 15,2 4-5-15,2 1 6 0,-3 0-7 0,2 3 3 0,-2-6-3 16,-2 6 0-16,4-6-1 0,-2 1 2 15,0 1-4-15,0-5 2 0,-2 0-3 0,-2-1-6 16,2 0-13-16,-3-2-16 0,2-2-12 0,-2 1-14 16,-2-2-13-16,1-1-13 0,-3 2-20 0,-1-4-7 0,1 1-9 15,-4-3-3-15,7 0-2 0,-9 0 5 0,9 0 5 16,-14-5 6-16,8 3 18 0,-3-3 9 0,-3-2 7 16,3-1 7-16,-1 1 8 0,-4-4 18 15,2 0 22-15,1 2 17 0,3 1 17 0,-1 1 11 16,4 0 11-16,-1 2-1 0,0-2 6 0,2 4 1 0,1 1 2 15,3 2-11-15,-4-5-7 0,2 3 1 0,2 2-2 16,0 0-5-16,6-7 3 0,-1 7-9 0,0-1 1 16,4-2-2-16,-4 2 0 0,8 0 4 0,-3-2-6 15,3 1 0-15,-4-2-3 0,4 1-19 0,-3 3-18 16,4-4-24-16,-1 1-17 0,-1-2-9 0,-1 3-11 16,-1-1-6-16,2 1-6 0,-2 1-7 0,-1-1 13 15,-3-1 8-15,3-1 11 0,-2 2 5 0,-1-1 15 16,0 0 6-16,0 1 14 0,0-2 12 0,-2 1 12 15,1-1 6-15,-1 2 13 0,1-1 9 0,1 0-9 16,-1 3 21-16,-5 0 3 0,5-6 10 0,0 2 1 16,-2 2 12-16,-2-3 1 0,-1 5 12 0,0-2-3 15,3-2 4-15,-3 4 1 0,0-5 2 0,0 5-2 16,0 0 1-16,0 0 4 0,0 0 2 0,0 0 2 16,9-1 2-16,-9 1-4 0,0 0 3 0,0-2-8 15,0 2-5-15,0 0 0 0,0 0 1 0,6-4 3 16,-6 4 1-16,0 0 1 0,1-3-6 0,-1 3-1 15,0 0-4-15,0 0-4 0,0 0 0 0,4-2 0 16,-4 2-7-16,0 0-1 0,0 0-3 0,3-3-5 16,-3 3-2-16,0 0-2 0,0 0-2 0,0 0-6 15,0 0 1-15,0 0-6 0,0 0-3 0,0 0 2 16,0 0-6-16,0 0 2 0,0 0-3 0,0 0 0 16,0 0 1-16,0 0 0 0,0 0-3 0,0 0-2 15,0 0 5-15,0 0-5 0,0 0-2 0,0 0 1 16,0 0 1-16,0 0-3 0,0 0-2 0,0 0 1 15,0 0-1-15,0 0-1 0,0 0-1 0,0 0 2 16,0 0-1-16,0 0-1 0,0 0-1 0,0 0 0 16,0 0 3-16,0 0-1 0,0 0 5 0,0 0-7 15,0 0 1-15,0 0-2 0,0 0-1 0,0 0 3 16,0 0 3-16,0 0-3 0,0 0 3 0,0 0-4 0,0 0-1 16,0 0 5-16,0 0-3 0,0 0 1 0,0 0 4 15,0 0-8-15,0 0 3 0,0 0 3 0,0 0 8 16,2 14 4-16,1-9 8 0,-6 2-7 15,7 1-1-15,-5 1-1 0,1 2-2 0,0-2-1 0,-3 3-1 16,2-2-1-16,1 3 0 0,0-2-2 0,0-1-2 16,-1 1 2-16,-2-4 0 0,3 3-4 0,0 0 0 15,-1-2-1-15,1-1 1 0,0 0-2 0,-4 0 0 16,4-2 1-16,-2 0-5 0,-2-1-11 0,4 0-11 16,-3 0-12-16,3-4-3 0,-1 5-5 0,1-1-1 15,0-4 0-15,0 4 0 0,0-4-4 0,0 0-14 16,0 0-8-16,0 0-14 0,0 0 5 15,0-13-3-15,1 5-5 0,-1-3 8 0,3 1-6 0,3-5 3 16,-2 0 11-16,1-2 3 0,0-1 12 0,-1 0 15 16,5 1-4-16,-5 1 12 0,2 4 2 0,2-2 19 15,-4 3 6-15,3 0-2 0,-3 1 11 0,6 2 10 16,-2-1-2-16,2 1 2 0,-1-1 8 0,-1 4-7 16,6-2 7-16,-4 1 2 0,2 4 4 0,-1 2-3 15,-1-3 3-15,1 3 0 0,-2 3-4 0,-2-3 5 16,-3 4 6-16,1 2 4 0,0-1 7 0,-3 0 8 15,1 1-3-15,-6 3 2 0,0 0-4 0,-2 1-4 16,-1 2-1-16,-5 2-6 0,-1-2-1 0,3-2 0 16,0-3-8-16,-3 1 1 0,5 0-2 0,-3-2-1 15,-1 4-5-15,6-5-4 0,0-1-2 0,0-2 0 16,1 1-4-16,-2 0 0 0,2-1-4 0,0 1 1 16,4-3-2-16,-4 2-9 0,4-2 9 0,0 0-2 15,0 0 1-15,0 0-2 0,0 0-1 0,8 3 2 16,-8-3-1-16,10 0-1 0,-10 0 0 0,10 0 2 15,-2 2-4-15,-2-2 3 0,3 2 1 0,-2 1-2 16,2-1 2-16,-1 0-1 0,0 4-1 0,1 2-1 16,-1-3 0-16,-1-1 7 0,-3 3-4 0,1-2-4 15,0 2 2-15,-1 0 3 0,0-2-3 0,-3 2 0 16,1-2 0-16,1 2 3 0,-3-2 1 0,0 0-2 16,0-1 1-16,-3 1-3 0,1-1 2 0,1 1-2 0,-3-2-4 15,-1 0-2-15,1 2-1 0,-3 0 0 0,-1-3-3 16,-2 0 0-16,1 1-2 0,-3-1-5 15,1 1 0-15,0-3-5 0,-1 1-9 0,4-1-12 16,0-4-17-16,-2 4-16 0,2-2-23 0,3-1-23 0,-1-2-36 16,2-2-35-16,0 0-112 0,1-3-331 0,0 1 147 15</inkml:trace>
  <inkml:trace contextRef="#ctx0" brushRef="#br0" timeOffset="15798.454">15539 13058 21 0,'3'0'118'16,"2"-3"-1"-16,-5 3-4 0,0 0-7 0,6-2-4 0,-6 2-12 15,0 0-6-15,3-3-2 0,-3 3-4 0,0 0-9 16,0 0 0-16,4-2-1 0,-4 2-1 0,0 0 2 16,0 0-6-16,0 0-4 0,0 0-4 15,0 0-1-15,0 0-4 0,0 0-1 0,6 7-3 0,-6-7 8 16,3 3-5-16,-2-1 0 0,-1-2-3 0,1 6 1 15,-1-6 0-15,4 4 0 0,-4-2-7 0,0 2-1 16,0-4-2-16,1 6-2 0,-1-4-1 0,0-2-8 16,0 8 2-16,0-8-2 0,0 2 1 0,0-2 2 15,0 5 6-15,0-5 3 0,0 0-3 0,1 2-1 16,-1-2 2-16,0 0-2 0,0 0 1 0,0 0-2 16,0 0-4-16,0 5-1 0,0-5-2 0,0 0-2 15,0 0-3-15,0 0-4 0,0 0-3 0,2 5 3 16,-2 0-1-16,0 1 5 0,-2 2 3 0,0 2-1 15,2 2 2-15,-4 0-2 0,4 3 0 0,4-1 1 16,-8 1 2-16,8-5-7 0,-4 2-1 0,1 0-1 16,2-3-1-16,-1 1-2 0,-2-5-3 0,4 1 1 15,-1 0 0-15,0-1-1 0,3-4-2 0,0 3-4 16,3-3-2-16,-1-2 2 0,-1-2-1 0,5 1-7 16,-1-1 4-16,0 0-3 0,0-3-9 0,-1-1-11 15,2 1-12-15,-5-2-9 0,1 1-9 0,1-2-14 0,-4 5-10 16,3-4-17-16,-3 4-25 0,-4-2-23 15,4 2-21-15,-2-1-25 0,-2-2-163 0,-2 4-379 16,0-1 168-16</inkml:trace>
  <inkml:trace contextRef="#ctx0" brushRef="#br0" timeOffset="15989.278">15547 13161 24 0,'-8'-2'177'0,"8"2"-14"15,0 0-12-15,0 0-19 0,-5-2-13 16,5 2-10-16,0 0-12 0,0 0-3 0,14-5-19 16,-8 1-19-16,3 3-15 0,-1-1-19 0,2-3-18 15,0 3-20-15,0-4-20 0,1 4-13 0,-5-2-8 16,1 1-16-16,-1-2-6 0,-1 0-14 0,0 2-51 0,-5-1-155 16,0-1 68-16</inkml:trace>
  <inkml:trace contextRef="#ctx0" brushRef="#br0" timeOffset="16499.874">15561 13043 62 0,'-5'-4'101'0,"-2"-1"-17"0,0 3 18 0,2-1-3 16,-1 2 4-16,3-1-23 0,3 2 20 0,-7-4-18 16,7 4-6-16,-4-3-8 0,4 3-6 0,-2-3-3 15,2 3-8-15,0 0-3 0,6-2-6 16,-6 2 0-16,12-5-8 0,-5 5-3 0,4-4 3 0,-1 1-12 16,0 1 1-16,4 2-10 0,-2 0-23 0,2 0-16 15,-2 0-2-15,1-3-24 0,1 3-7 0,-3-2-10 16,0 1-5-16,-1 0 4 0,-1 0 7 0,1 1 8 15,-1-2 0-15,-1 1 0 0,1 1 16 16,-4-1 3-16,-5 1 12 0,13-1 16 0,-8-1 3 0,0 1 11 16,0-1-8-16,0 0 26 0,-5 2 9 0,9 0-2 15,-9 0 12-15,7-3 2 0,-7 3 0 0,7 0 10 16,-7 0-7-16,0 0-8 0,0 0 5 16,7 0 7-16,-7 0 9 0,2 3-6 0,-2-3 6 0,3 4 3 15,-2 1 4-15,-1 0-3 0,0-1 1 0,0 4 0 16,0 0 0-16,0-3-3 0,-1 5 1 0,1-2-2 15,0 3-2-15,-2-4 3 0,2 4-4 0,0-2-6 16,-1 0-5-16,1 0 1 0,0 2-7 0,3-2-6 16,-2 1 0-16,0-3 0 0,1 0-9 0,2 0 1 15,-2-3-2-15,2 7-2 0,2-6-2 0,-1-2-3 16,2 3 1-16,3-3-2 0,0 2-3 0,0-4 1 16,3-1-6-16,4 0 2 0,3 0-2 0,-6-1-5 15,7-1 4-15,-3 1 1 0,0-3-1 0,1 1 2 16,-3-2-6-16,2 3 0 0,-2-3-1 0,-3 2 3 15,-1 1 1-15,0-2 2 0,0 2 11 0,-7 2-2 16,2-1 6-16,-2 1 1 0,1-2 1 0,-6 2 1 16,9-1 3-16,-9 1-5 0,7-4-1 0,-7 4-1 15,0 0 0-15,5-1-8 0,-5 1-9 0,0 0-13 16,0 0-17-16,6-1-20 0,-6 1-39 0,0 0-44 16,0 0-45-16,0 0-50 0,0 0-172 0,-15-5-425 0,7 5 188 15</inkml:trace>
  <inkml:trace contextRef="#ctx0" brushRef="#br0" timeOffset="23086.28">16232 13322 47 0,'0'0'51'16,"0"0"-2"-16,0 0-14 0,0 0 5 0,0 0-3 15,0 0 1-15,0 0-5 0,0 0-2 0,0 0-4 16,-9 6-1-16,9-6-2 0,0 0 3 0,1 4-9 15,-1-4-3-15,0 0 3 0,0 7-3 0,0-7 0 16,5 4 0-16,-4-3-2 0,1 3-5 0,2-2 5 16,-4-2-7-16,6 5 4 0,-1-2-3 0,-1 0 5 15,1 2-9-15,0-1 5 0,2-2 1 0,1 3 1 0,0 0-9 16,2 0 1-16,0-3 11 0,2 3-5 16,-2 0-5-16,4-3-2 0,-1 2 7 0,5 3-4 15,-1-5 1-15,2 2 1 0,-1 0-1 0,5 2 1 16,4-4-2-16,-1 1 1 0,2 1 2 0,-2 1-5 15,3-3-1-15,1 4 0 0,-2-4 2 0,2 2 2 16,-1-1-7-16,-1 0 3 0,2 2 0 0,-4 0-1 16,5-1 4-16,-4-1-15 0,-1 1 5 0,1 1 9 15,-4-4-6-15,5 1 0 0,-10 3 0 0,1-2 6 16,3-1 3-16,-3 0-1 0,-1 2 1 0,5-1-6 0,-4 0 4 16,2-3 1-16,0 2-4 0,-1 0 2 0,-4-2 2 15,2 3-10-15,1-3-1 0,-1 1 3 0,0-1 5 16,1 0-6-16,-7 0 8 0,9 1-10 15,-3-1 13-15,-1 0-3 0,-3 0-2 0,3 0-6 0,-2 1-2 16,0-1 7-16,-1 0 0 0,4 0-2 0,-5 0-7 16,1 0 17-16,5 0-14 0,-6 2 8 0,1-2-8 15,0 0 7-15,0 0-2 0,-2 0-4 0,2-2 5 16,-2 2 0-16,1 0-3 0,-2 0 2 16,1 0 1-16,-4 0-1 0,2 0-2 0,-1-1-1 0,-2 1 0 15,0-1 4-15,-7 1 0 0,10 0-4 0,-10 0 9 16,9 0-2-16,-9 0-2 0,7-1 1 0,-7 1 3 15,0 0 4-15,6-2 0 0,-6 2-8 16,0 0-3-16,5-2-2 0,-5 2 5 0,0 0 0 0,3-3 4 16,-3 3-6-16,0 0-4 0,0 0 4 0,0 0 4 15,0 0-2-15,2-2-3 0,-2 2 0 0,0 0-5 16,0 0 6-16,0 0 0 0,0 0 5 0,0 0-4 16,0 0 0-16,0 0 0 0,0 0-5 0,0 0 22 15,0 0-4-15,4-3 6 0,-4 3-8 0,0 0 4 16,0 0-5-16,0 0 6 0,0 0 11 0,0 0-13 15,-1-5 8-15,1 5-9 0,0 0 6 0,-3-4-4 16,3 4-18-16,-5-3 13 0,5 3 3 0,0 0-3 16,-10-3 5-16,10 3-5 0,-5-2-5 0,-2 1 5 15,5-1-2-15,-6 0 0 0,3-1 12 0,0 1-2 16,5 2 4-16,-9-4 1 0,5 3-2 0,0-1 4 16,4 2-5-16,-8-3-4 0,8 3 9 0,-6-2-10 15,6 2 5-15,-3-2-1 0,3 2-3 0,0 0 5 16,0 0-10-16,-6-3 3 0,6 3-2 0,0 0 3 15,0 0-6-15,-3-2-6 0,3 2 0 0,0 0 10 16,0 0-2-16,-2-3-1 0,2 3 0 0,0 0 12 16,-6-3-7-16,6 3-3 0,0 0-1 0,0 0 5 15,-1-5-3-15,1 5 1 0,0 0 0 0,0 0-6 16,0 0-3-16,0 0 4 0,0 0-2 0,0 0 0 16,0 0-2-16,0 0 3 0,0 0 1 0,0 0-3 0,0 0 3 15,0 0-1-15,0 0-1 0,0 0 0 16,0 0-1-16,0 0-1 0,0 0-4 0,0 0 2 0,0 0 0 15,0 0 2-15,0 0-1 0,-8 11 1 16,5-4 1-16,-2 0 0 0,0 1-6 0,0 2 6 0,-2 1-1 16,0 0-2-16,-2 3 6 0,1 3-4 0,-2-1-6 15,1 1 5-15,-1 3 2 0,1-4-1 16,0 2-2-16,0 5-15 0,2-5 17 0,-1 1-6 16,0 8 6-16,3-1-1 0,0-4 2 0,-3 5-3 0,5-2 2 15,1-1-1-15,-3 2 1 0,1 0 0 0,3 0-3 16,-2 2 7-16,3-1-6 0,0-1 1 0,-1 3 1 15,1 0 0-15,0-1 2 0,0 2-7 16,1 0-1-16,2 0 1 0,-2 2-3 0,0 0 6 0,2-1-2 16,-2 1 0-16,2-4 2 0,-2 5 1 0,3 1-2 15,0-2-3-15,-2 0 3 0,-2-1 1 0,3 2 8 16,3 1 7-16,1-3 0 0,-2 2-2 0,3-2-5 16,-1-1-3-16,0-1 17 0,2 2-1 0,-3-1-5 15,4 0-2-15,0 0-2 0,-1 1 2 0,1-1-3 16,0-1-4-16,-3 0 0 0,5-1 1 0,-3 5-2 15,-2-5-3-15,3 1-1 0,-3 2-1 0,3-3 3 16,-1 1-2-16,1 0-2 0,-6 2 3 0,3-2-8 16,-4 1 5-16,1-1 0 0,0 2-1 0,0 1 0 15,-2-4 2-15,1 2 4 0,-2-1-7 0,-2 2 1 16,-2-1-2-16,1 0-14 0,-1 3-2 0,2-3 7 16,-1 1 3-16,0 1-5 0,2-2 3 0,0-1 5 15,-1 3-5-15,-2-3-2 0,2 1 7 0,-1 2-3 16,0-2 0-16,2-3 2 0,0 4-3 0,0 1-1 15,0-3 0-15,0 2 1 0,2-2 4 0,-4 0 5 16,2 3 1-16,0-1-9 0,2-2 0 0,0 2-1 16,-2 1 5-16,0-3-1 0,0 3 3 0,0-3 3 15,0-1-7-15,0 2 2 0,0-1 2 0,-2 0 2 16,-1-1-3-16,-1 0-4 0,0-1 0 0,-1 1 4 16,0 0-1-16,0 2 0 0,1-3-3 0,0 0 5 15,0 1 1-15,1-1-2 0,-2 0 1 0,4-8-4 16,-3 8 3-16,1-1-3 0,3 0 0 0,-2-6 8 15,4-1-8-15,-2 6 1 0,0-6 25 0,1 1-1 16,-1-2-6-16,2 0 5 0,-1-1-4 0,2 8-5 16,-3-7-2-16,0-1-1 0,4-1 3 0,-2 0-2 15,-2 2-3-15,1-1 0 0,-1 3 2 0,0-3-4 16,0 1-31-16,1 3 10 0,0-2-4 0,-1 6 9 16,2-7-4-16,-2 2 5 0,2-1-3 0,-2 1 9 15,0-1-7-15,2 6 6 0,-2-6-2 0,2-1 1 16,-2 0-4-16,0 9 7 0,3-10 0 0,-2 0 0 15,4-1-5-15,-7 0 2 0,5 1 1 16,1-6-2-16,-3 6 5 0,1 0-3 0,0-1 4 0,2 0-1 16,1-3-2-16,-5-2 4 0,4 1-4 0,-3 0 1 15,2-2 3-15,-2-3-1 0,3 3-5 0,-3-1 6 16,7 1-1-16,-7-4 2 0,0 5-3 0,1-7 0 16,0 1 2-16,2 2 0 0,-4-2 0 0,3-3-5 15,-2 1 6-15,-1 2-2 0,0-2-1 0,4 1-1 16,-4-4 3-16,1 8 5 0,-1-2-2 0,-1-1-2 15,-3 0-2-15,4 1 3 0,0-1 0 0,0 1 3 16,-1 2 0-16,-2-3 4 0,3 3-3 16,0 0 0-16,0 0-3 0,-1 1 4 0,2 1 2 0,-1 0 1 15,0-1-4-15,3 1 0 0,-3-1 3 0,1 3-4 16,-1-3 1-16,0 0-2 0,0 0 3 16,0-1-1-16,0 0-4 0,4 0 4 0,-8-3-9 15,9 3 4-15,-5-3 0 0,0 2 4 0,0-2-5 0,0 0-6 16,0 0 9-16,0-1-1 0,0-1 2 0,3 2-2 15,-3-1 1-15,0-4-1 0,2 5-3 16,-2-2 5-16,0-3-3 0,0 5 4 0,0-5-5 16,0 0 0-16,3 2 1 0,-3-2 4 0,0 0 2 15,-3 5 3-15,3-5 0 0,0 0 7 0,0 0-3 16,0 0-1-16,0 0-5 0,0 0 9 0,-15-3 22 16,15 3-2-16,0 0-6 0,-12-5-1 0,12 5-4 0,-10-2-3 15,10 2-16-15,-9-5 1 0,4 5 0 16,-3-2-11-16,0-1 5 0,-1-1-4 0,0 1-1 15,-4-2-4-15,1 1-1 0,-2 1-4 0,-4-2-1 16,-1 0-2-16,0-1-1 0,-1 0 5 0,-10 2-9 16,2-3 1-16,5 4 3 0,-7-4-2 0,0 2 1 15,-2 2-2-15,3 0 4 0,-6-1-2 0,3 0 4 16,-5 1-4-16,-1 0 3 0,0 3 2 0,-2-4 1 16,3 3 5-16,-4-3-1 0,3 1 12 0,1 0 1 15,-2 2 2-15,1-2 9 0,2 0-1 0,3 1 2 16,0-3-4-16,-2 4 5 0,5-1-1 0,-1 2 0 15,0 0-6-15,3-1 2 0,5 1-2 0,-6-1-2 16,1 2-1-16,1-4-6 0,6 3 7 0,-2 0-4 16,-5 2-2-16,9 0 4 0,-3-1-1 0,3 4-2 15,-2-4-2-15,1 2 3 0,0 0-2 0,2 2 3 16,-1-5-7-16,-1 5 1 0,4-1 2 0,2-2-2 16,1-1 2-16,4 1-1 0,0-2 10 0,9 0-6 15,-14 2 6-15,14-2 0 0,-12 1 0 0,12-1 1 16,-11-1-2-16,11 1-2 0,0 0-6 0,-9 0 5 15,9 0-6-15,0 0 1 0,-10-2-5 0,10 2-5 16,0 0-10-16,0 0-5 0,-9-5-11 0,9 5-10 16,-6-6-20-16,2 3-45 0,4 3-51 0,-5-10-208 15,-4 4-396-15,2-1 175 0</inkml:trace>
  <inkml:trace contextRef="#ctx0" brushRef="#br0" timeOffset="26620.795">16547 12544 180 0,'0'0'167'0,"0"-2"-8"0,0 2-18 16,0 0-16-16,0 0-9 0,0 0-11 16,0 0-9-16,0 0-11 0,0 0-6 0,0 0 1 15,0 0 2-15,-3 19-9 0,3-9-1 0,-2 6-3 16,1 2-7-16,1-1-2 0,-4 8-7 0,2-4-2 16,0 5-6-16,-2-1-3 0,3-1-3 0,1 1-9 0,-4-4 2 15,4-2-3-15,-2-1-6 0,-1 0-4 16,1-1-7-16,-1-4-6 0,-2-1-7 0,4 0-10 15,-2-2-4-15,-1-1-16 0,-2-1-13 0,3 1-9 16,-4-4-6-16,0-2-8 0,2-1 0 0,0 1-11 0,-1-3 15 16,6 0-4-16,-13-1-9 0,7-2 14 0,0-1 3 15,0-1-4-15,-3-3 2 0,4 2-3 0,2-5 4 16,0 1 2-16,1-2-1 0,1 1-7 16,2-6-1-16,3-2 6 0,0-7-7 0,3 1 3 0,1-1 0 15,0 0 15-15,1-2 3 0,1 2 24 0,0 1 13 16,-2 0 20-16,0 7 3 0,-1 1 11 0,0 1 9 15,-1 0 8-15,-2 4 1 0,1 2 3 16,0 1 12-16,-2 0 4 0,0 2-1 0,1 2 2 16,0 0-5-16,0 0 2 0,3 0 1 0,0 0 2 0,-3 3 0 15,5 2-4-15,-3-1 3 0,7-1-1 0,-5 4-13 16,1-1 1-16,2 3-4 0,-2 1 0 0,1 0-1 16,0 2-5-16,-2-1 1 0,-1 3-3 0,2-1-2 15,-3 3-2-15,-2-1-1 0,0 0 0 0,-2 3-6 16,-2-2 3-16,-1-1 0 0,0 1-2 0,-3-1 0 15,-1 5-3-15,-2-8-4 0,0 5 3 0,-5 0-5 16,-2-2-3-16,0 0 0 0,3-3 2 0,-5-2-3 16,1 4-2-16,-3-4-5 0,5 0-6 0,-5 0 2 15,6-3-12-15,-1 1-13 0,-1-2-25 0,4-1-16 16,-1-1-20-16,2 0-23 0,3-1-28 0,1-2-25 16,1 1-98-16,1-1-279 0,1 0 124 0</inkml:trace>
  <inkml:trace contextRef="#ctx0" brushRef="#br0" timeOffset="27981.473">16702 12572 67 0,'4'4'135'0,"-2"1"-8"16,3 0-5-16,-1 2-2 0,-2 3 7 0,0 0-11 15,1 2-8-15,-2 2-12 0,3 1-2 0,-4 2-7 16,0 0-6-16,2-2-5 0,-4 3-9 0,2-2 2 15,-4 1-13-15,4-5-11 0,-3 4-1 0,0 0-1 16,1-4-3-16,-3-1-8 0,1-2 4 0,2 1-3 16,-2-3-8-16,1 3 1 0,-1-6-8 0,1 1 4 15,2 0-4-15,-2 0 8 0,2 0 0 0,1-5 2 16,-3 5-1-16,3-5 0 0,-4 2-2 0,4-2-8 16,0 0-2-16,0 0 0 0,-9-9 0 0,7 4-2 15,2 0-1-15,-4-2-1 0,4-3-2 0,0 1-4 16,0-2 1-16,4 0-3 0,-3-6 0 0,1 2 4 15,1-4-2-15,0 7 2 0,0-7-5 16,3 2 2-16,-2-1-5 0,3 0 2 0,1 3 2 0,-3-2-1 16,1 0-1-16,1 5 1 0,0 0 4 0,-2 4-8 15,3-1 1-15,1 0-2 0,-3 2 3 0,1 2 3 16,0 0 5-16,1 2-2 0,1 3 0 0,-1-2 2 16,-2 3 0-16,2 0 1 0,-3 3-2 0,1 1 5 0,1-1 2 15,-3 2-4-15,1-3 3 0,-1 4 2 16,-2 2-1-16,-2 1 3 0,0-3-1 0,-1 4-2 15,-2-2-2-15,-2 3 0 0,1-3-2 0,-2 0-1 16,-3-1 1-16,1 0-4 0,-1-1 1 0,0-2-1 16,-6 2-2-16,7-3 0 0,1-1-2 0,-5-1 0 0,3 2 2 15,-2-4-1-15,3 1 0 0,0 0-3 0,3-1 4 16,-2 0-2-16,7 0-5 0,-9 0-2 16,9 0 1-16,-8 4 1 0,8-4-5 0,0 0 1 15,-4 2 5-15,4-2-5 0,0 4 4 0,0-4 3 0,4 7-4 16,-1-2-1-16,1 0 7 0,-1-1-7 0,4 1 5 15,0 2 1-15,2 0-3 0,-2-3 3 16,1 4-3-16,0-1 1 0,3-2-1 0,-1 3 0 16,0-4 1-16,-1 1 1 0,-4-3-3 0,5 4 3 15,-1-2-4-15,-2-2-14 0,-1 1-10 0,0-3-4 0,2 3 1 16,-3-2-22-16,-5-1-1 0,8 0 0 0,-8 0-13 16,10-4-2-16,-6 4 11 0,0-4-11 0,-2 1-4 15,0-2 6-15,3 0-8 0,0 1 5 16,0-4 21-16,0 0 2 0,0-1 3 0,0 0 4 0,-1-1 11 15,-1 0-1-15,2 1 12 0,1-1 15 0,-1 0 13 16,0 4 18-16,-5 1 20 0,4-1 9 0,-3 2 13 16,1 1 7-16,0-1 5 0,-2 4-9 0,3-4-3 15,-3 4-5-15,0-2-6 0,0 2 4 0,0 0 10 16,0 0-5-16,5 11 2 0,-8-5-6 0,3 1 1 16,3 3-9-16,-6 1-4 0,1 0 1 0,-1-1-7 15,3 2-5-15,-2 0-6 0,2-1 2 0,0 1-8 16,0-3-1-16,0 2-2 0,-2-2-7 0,6 2-1 15,-2-6-1-15,-2 4-5 0,1-4 0 0,-1 0-1 16,5 0-1-16,-3 0 0 0,2-3-2 0,-4 0-4 16,0-2-21-16,9 1-16 0,-9-1-19 0,7 0-18 15,-7 0-14-15,6-5-16 0,0 0-23 0,-4-2-16 16,-2 1-18-16,0 0-3 0,0-2-1 0,-2-2 2 16,2-1 8-16,-6-1 12 0,2 2 20 0,-1-2 29 15,1 2 26-15,0 0 17 0,-1-2 17 0,5 7 14 16,-2-1 17-16,0 0 13 0,-3 2 6 0,3-1 14 15,2 5-11-15,-1-4-1 0,1 4-3 0,-2-4 2 16,2 4-3-16,2-5-3 0,-2 5 9 0,6-2-2 16,0 0-6-16,-1 2 0 0,3-2-1 0,1 1 0 15,1-1-4-15,0-1-3 0,3 1 2 0,-4-2 8 16,0 1-12-16,4 0-3 0,-7 1 4 0,1-1-1 16,-1-1 3-16,-2 0-7 0,0 0 2 0,1 0-7 15,-4-1-6-15,-1 0-2 0,0 0-6 0,-3 0 11 16,2 0 5-16,-4-3-2 0,0 4 1 0,0-5 6 15,0 4-8-15,-3-3 5 0,3 0 1 0,-4 2-1 16,5 1 0-16,-1-2 7 0,-3 3 7 0,1-1 17 16,3 2 0-16,-1-1 10 0,1-1 1 0,0 2-2 15,0 1-6-15,0 1-3 0,4 1-7 0,-5-5 5 16,4 1-11-16,1 4 1 0,0 0-3 0,-2-5-5 16,2 5 1-16,0 0 4 0,8-3-5 0,-4 1 1 0,4 0-7 15,-4 1 1-15,2-1 1 0,3-1-2 16,-1 1 0-16,-3 2 0 0,-5 0 0 0,10-2 1 15,-1 1-3-15,-9 1-2 0,9 0 2 0,-2 1-2 16,-7-1-1-16,9 0 5 0,-9 0-3 0,8 0-3 16,-8 0 4-16,7 2-3 0,-5-2 3 0,-2 0 12 0,4 3-2 15,-1 1 2-15,-1-1 4 0,-2 2 2 0,2-1-1 16,-2 6 7-16,0 0-2 0,0 0 9 16,-2-1 1-16,2 6 2 0,-1-1 3 0,-2 3 0 15,1-2-5-15,-1 2-3 0,2-2-2 0,-2 2-2 0,0 0-1 16,1-5-4-16,-2 4-1 0,3 1-8 0,-1-5 2 15,1 2-1-15,-1-4-3 0,1 0 0 16,0 1-5-16,-2-1 1 0,3-3-5 0,0-1-13 16,0-1-22-16,0 0-19 0,0-1-17 0,0-4-25 15,0 0-24-15,0 0-18 0,0 0-18 0,0 0-4 0,0 0-5 16,0 0-105-16,-1-16-287 0,0 10 127 0</inkml:trace>
  <inkml:trace contextRef="#ctx0" brushRef="#br0" timeOffset="28283.517">17015 12575 135 0,'-1'-6'150'0,"-2"1"-12"0,3 0-3 0,0 0-13 16,0 1-10-16,0 4-12 0,3-6-5 0,-3 6-12 15,2-4 6-15,2 2-10 0,-4 2 3 0,9 0-9 16,-1 4-8-16,-2-1-9 0,6 0 0 0,0 2-8 16,0 2-6-16,1-1-4 0,-1 3-2 0,-1-2-5 15,4 4-1-15,-2 1-1 0,1-1-10 0,-5-2 1 16,1 5 4-16,-2-2 6 0,1 0-5 15,-2 1 2-15,-3-1 6 0,-3-2 4 0,1 3 8 0,0-2 8 16,-2 1 1-16,-2 0-1 0,2 0-1 0,-4-2-3 16,0 1-4-16,-4 1 0 0,1 1-7 0,-1-6 0 15,-1 3-3-15,0-1-5 0,-6-1-1 0,-1 1-4 16,1-3-1-16,0 2-4 0,1-4 0 0,1 1-4 16,-5 1-1-16,5-3-13 0,-1-1-11 0,0-1-17 15,-1-1-23-15,3 0-23 0,2-1-37 0,-3-1-29 16,4-1-30-16,4-1-39 0,-1 1-119 0,1-2-351 15,2 0 156-15</inkml:trace>
  <inkml:trace contextRef="#ctx0" brushRef="#br0" timeOffset="28531.636">17218 12661 66 0,'0'0'148'16,"8"-2"-13"-16,-8 2-7 0,5 0-14 0,-5 0 6 15,0 0 2-15,8 2-7 0,-6 3-1 0,-2 0 3 16,5-1-10-16,-5 1-2 0,2 0-1 0,3 3-2 16,-5-1 1-16,0 4-5 0,1-1-4 0,-1 1-8 15,-1 0-6-15,-1 1-8 0,1 0-8 0,1 0-6 16,-4 1-6-16,-1-1-8 0,4-2-5 0,-3 2-8 16,4-1-16-16,-4-3-24 0,3 2-25 0,-2-3-22 15,3 0-32-15,-1-2-24 0,2-1-24 0,2-1-24 0,-3-3-23 16,0 0-94-16,0 0-298 0,0 0 132 15</inkml:trace>
  <inkml:trace contextRef="#ctx0" brushRef="#br0" timeOffset="28994.407">17358 12702 116 0,'0'-4'172'0,"2"3"3"15,-1-3 0-15,-1 4-11 0,5-3-8 0,-5 3-14 16,0 0-12-16,0 0-9 0,3-4-11 0,-3 4-8 0,0 0-10 15,0 0-5-15,0 0-2 0,0 0-1 0,-11 11-2 16,7-6-4-16,-3 2-3 0,1 3-3 16,-3 0-3-16,1 0-8 0,2 1-2 0,-1-1-6 15,-3 5-3-15,4 1-7 0,2-6-6 0,0 0-3 16,0 1-4-16,3 0-4 0,0 0-2 0,2-2-5 0,2-1-2 16,0 0-5-16,1-1-1 0,1-4-2 0,3 2-11 15,0-1-22-15,-1-3-15 0,1-1-10 0,2 0-11 16,-2 0 1-16,2-3-9 0,2-2-2 15,-3 0 8-15,0-1 7 0,1 0 1 0,-3-1 6 0,1-3 6 16,-1 1 5-16,-1-1 0 0,-1-3 15 0,0 4-2 16,0-3 2-16,-1 5 6 0,0-3 2 0,-3 5 3 15,3-1 14-15,-1 0 2 0,-1 1 2 0,-1 3 3 16,-1 2-5-16,0-4-4 0,0 4 17 16,0 0 1-16,0 0 6 0,0 0 6 0,4 9 4 0,-1-7 3 15,-3 4 3-15,0 0-3 0,0-2-2 0,1 3-3 16,-1 2-1-16,0-1-8 0,3-2 3 0,-3-1-4 15,2 2-3-15,-2-2-4 0,3 2-1 0,-2-3-4 16,-1 0-1-16,3 1-3 0,-3-1-1 0,2-1 2 16,0 0-6-16,-2-3-10 0,1 4-25 0,-1-4-23 15,0 0-13-15,0 0-23 0,0 0-13 0,0 0-19 16,5-10-14-16,-5 10-6 0,0-8 3 0,-4 2-9 16,4-1-91-16,-2-1-261 0,-2-4 117 0</inkml:trace>
  <inkml:trace contextRef="#ctx0" brushRef="#br0" timeOffset="29298.683">17469 12739 225 0,'0'-6'61'0,"-2"1"22"0,1-2-2 15,1 2 5-15,0 3-5 0,0 2 2 0,0-9-9 16,1 7 7-16,-1 2-4 0,4-5 7 0,-4 4 1 16,0 1-1-16,9-4-5 0,-5 1-6 0,5 2-3 15,-3 0-5-15,2-1-5 0,3 0-5 0,0 1-2 16,-2 0-5-16,1 1-4 0,1-2-8 0,-2 0-3 16,2 4-1-16,-4-4-1 0,2 2-9 0,-5-1 6 15,2 0-8-15,1 0 0 0,-7 1-2 0,6-2-4 16,-6 2-1-16,7-1-8 0,-7 1 12 0,0 0-16 15,0 0-13-15,0 0 0 0,0 0-13 0,0 0 6 16,0 0-12-16,0 0 0 0,-26 4-9 0,18-3 15 16,-1 0-3-16,-2 1 8 0,2 0 0 0,-1 1-5 15,0 0 5-15,1 1 3 0,1-2 9 0,-2 2-2 16,2 1 3-16,0 1 12 0,1 0-7 0,-2 1 2 16,4 2 0-16,1 1 1 0,-1 2-5 0,1 0 7 15,-3 5-3-15,4-1 1 0,0 4 1 0,2-1 0 16,-3 0-6-16,-4 4-5 0,3 3-13 0,0-9-49 15,-6 11-30-15,1-2-46 0,0 0-74 0,-6 1-240 16,2-1 106-16</inkml:trace>
  <inkml:trace contextRef="#ctx0" brushRef="#br0" timeOffset="31060.176">16790 13058 19 0,'1'-3'114'0,"-1"3"-8"0,4-5-5 0,0 1-14 0,-4 4 13 15,0 0 0-15,4-7-4 0,-3 4 2 0,-1 3 0 16,5-5 6-16,-3 3-4 0,-2 2 1 15,1-3-1-15,-1 3-5 0,1-6-5 0,-1 2-5 16,0 4-1-16,0-4-4 0,0 4-4 0,0 0-13 0,-2-5 2 16,-1 3-1-16,3 2-7 0,-5-3-4 0,1 1-1 15,4 2-2-15,-14 0 0 0,9 4-1 16,-3 1 3-16,-3 0-6 0,-6 1 0 0,5 6-2 16,-3 0-2-16,1 2 0 0,2 3-3 0,-5 7 0 0,5-9-5 15,0 9 1-15,0-3-1 0,3-2-8 0,3-1 1 16,1-1-4-16,1 2 0 0,1-1-3 0,3-2-5 15,3 1-3-15,2 0 0 0,0-2 0 16,4-1-4-16,4-2 1 0,-4-4-2 0,1 0-3 16,4-4-1-16,2 0-1 0,0-2-24 0,4-4-18 0,-2-2-16 15,1 0-12-15,-2-4-11 0,2 2-6 0,-6-3-7 16,4 1-1-16,-2-3-3 0,-2 0 3 0,-4 1 3 16,2-4 1-16,-2 0 8 0,-4-1 9 15,3 1 10-15,-2-1 0 0,-5 1 10 0,1 4 12 0,-1-2 9 16,0 2 11-16,-1 3 29 0,2-3 1 0,-2 5 16 15,0-2 14-15,0 2 1 0,0 0 4 0,0 1 1 16,0 4-7-16,0-3 0 0,0 3-1 0,0 0 6 16,0 0-1-16,0 0 2 0,-4 10-2 0,4-10 0 15,-3 8 2-15,3 0 0 0,-4-2 1 0,3 4 1 16,0-3 1-16,0 4-3 0,-2-2 0 0,6 2 0 16,-6-1 0-16,3 3-6 0,0-1 10 0,0 2-7 15,-1 0-3-15,3 2-5 0,0-5-3 0,-1 1-1 16,5 5-6-16,-2-6-2 0,2 3-5 0,0-5 3 15,1 0-7-15,1-1 0 0,-2-1-2 0,7-2-1 16,-4 0-3-16,-3-1-16 0,6-4-20 0,-3 0-18 16,2 0-17-16,-2-1-22 0,-1-2-11 0,-3-2-13 15,3 0-17-15,1 0 2 0,-3-5 1 0,1 3-3 16,-1-5 3-16,-1 2 6 0,-1-4-5 0,-1-1 3 16,0-1 10-16,1 1 11 0,-3 3 14 0,1-5 14 15,-2 2 9-15,0 3 14 0,2 2 20 0,-2-2 12 16,0 7 20-16,3-1 17 0,-2 2 2 0,-1-3 15 15,0 3 1-15,0 4-1 0,2-3 1 0,-2 3 10 16,0 0 13-16,0 0 10 0,0 0-2 0,0 0-7 16,0 0 6-16,0 15 1 0,0-8-1 0,-1 3 2 15,2-1-1-15,1 2-3 0,-2 0-2 0,0 1-2 16,0 1 0-16,2 0-5 0,0 0-5 0,-1-1-2 16,0 0-4-16,0 0-7 0,-1 0-1 0,3-2 1 15,0 0-7-15,-2-1-3 0,3-1-5 0,-2-1-1 16,2-2-4-16,1 0-3 0,0 0 0 0,-1-1-2 15,1 0 0-15,-1-3-4 0,3 2 1 0,-1-2-2 0,0-1 0 16,-2-4-2-16,5 3-2 0,-4 0-3 16,0-2-17-16,2-2-12 0,-1 0-26 0,-1 1-17 15,-4-3-4-15,3 2-7 0,1-3 5 0,-2 2-4 16,-2 0 4-16,-1 0 7 0,4 0 17 0,-3 2 3 16,-1-3 5-16,3 3-3 0,-2-2 14 0,-1 1 1 0,0 2 1 15,1 0-1-15,-1 3 7 0,3-6 4 0,-3 6 0 16,1-7 7-16,-1 6 2 0,0 1 5 15,4-4 9-15,-4 0 5 0,0 4 7 0,0-5 4 16,0 5 10-16,0-4 4 0,0 4 4 0,0-4 5 0,0-1 3 16,0 5 7-16,-1-5 0 0,1 5-2 0,0-5 4 15,0 5-3-15,0 0 0 0,0 0-5 0,0 0 2 16,0-6-1-16,0 6-2 0,0 0 0 16,0 0-1-16,0-4-2 0,0 4-2 0,0 0-7 0,-3-2-2 15,3 2 2-15,0 0 6 0,0 0-7 0,-1-7-1 16,-2 4-3-16,3 3-2 0,-1-5-1 0,1 5 0 15,0-5 2-15,0 5 0 0,0-4-1 16,0 4-2-16,-4-4-2 0,4 0 3 0,0 4-2 16,-1-5 3-16,1 5 6 0,1-4-9 0,-1 4-1 0,-1-7-4 15,1 7-2-15,-4-5-1 0,4 3 1 0,0 2 4 16,0-5-6-16,0 5-3 0,-1-6-2 0,1 6 5 16,0-4 5-16,0 4-3 0,0-3 3 0,0 3-2 15,0 0-2-15,-3-4-3 0,3 4 1 0,0 0-6 16,0 0 2-16,0 0-2 0,0 0 0 0,0 0-1 15,0 0-1-15,0 0 0 0,0 0-2 0,0 0-1 16,0 0-2-16,0 0-2 0,0 0 2 0,3-6-4 16,-3 6 4-16,0 0-1 0,0 0 0 0,0 0 2 15,0 0-2-15,5-2-4 0,0-1 2 0,-1 1 2 16,1-2-1-16,0-1-1 0,5 2 3 0,-3-2 1 16,2 0-2-16,1-2-1 0,-1 4 0 0,1-2 1 15,2-1-3-15,-2 1 5 0,-1 2-2 0,-3-1-3 16,2 1 2-16,-3 2-3 0,-1-3 0 0,2 0 0 15,-4 3 6-15,1-1-2 0,-3 2-3 0,7-2 4 16,-7 2-2-16,0 0 4 0,7 5 2 0,-5-1-4 16,-1 1 4-16,3 5 0 0,-2 2-1 0,-2 5 0 15,0-1 0-15,2 2 2 0,-2 1-2 0,2 5 3 16,-2-4-2-16,4 4-3 0,0-5 2 0,-2 1-2 16,-1-1-2-16,2 1-1 0,-3-4 1 0,0-3-4 15,0-1-7-15,1 0-10 0,-1 0-16 0,0-4-14 16,-1-2-15-16,1-2-18 0,-4 4-25 0,2-5-15 15,-6 1-26-15,4-1-17 0,-2 0-5 0,1-3-10 16,5 0-15-16,-15-1-160 0,4-2-387 0,1-2 172 16</inkml:trace>
  <inkml:trace contextRef="#ctx0" brushRef="#br0" timeOffset="31379.808">17056 13247 132 0,'-4'-2'144'0,"4"2"-9"15,0 0-14-15,3-6-4 0,-3 6-6 0,10-5-10 16,-4 4-11-16,3-3-11 0,3 3-6 0,-2-2-8 16,1 3 1-16,3-3-10 0,-1-1-11 0,1 1 2 15,-1 0-11-15,4-1-2 0,-1-1 1 0,2 2-3 16,-5-1-9-16,-3 1-1 0,3-1 2 0,-3-1 4 16,0 3 2-16,-2-2-3 0,-2 2 1 0,1 0 1 0,-2 1 2 15,0 0 4-15,0 0-3 0,-5 1 2 0,8 0-3 16,-8 0-1-16,9 2-3 0,-4-1 1 15,1 3 0-15,-1-1-5 0,0 0 2 0,-1 3-2 16,0-2-3-16,3 0-6 0,-1 2 3 0,0 1-3 0,-3-2-5 16,3 0 3-16,-2-1-4 0,1 0 2 15,1 1-2-15,-2-2-1 0,1 2-3 0,2-2-5 16,-4-1-18-16,3 1-25 0,-6-3-21 0,7 0-29 16,0 0-29-16,-7 0-15 0,9-4-28 0,-8 1-93 15,-1 3-280-15,4-6 125 0</inkml:trace>
  <inkml:trace contextRef="#ctx0" brushRef="#br0" timeOffset="31821.848">17538 13087 126 0,'0'0'163'0,"0"0"-4"0,0 0-10 0,4 0-5 15,-4 0-12-15,0 0-11 0,0 0-4 0,0 0-11 16,3-3-6-16,-3 3-10 0,0 0-5 0,0 0-9 15,0 0 2-15,0 0-1 0,0 0-1 0,0 0 0 16,-10 13-6-16,4-9-2 0,0 0-8 0,-2 2-4 16,0-1-3-16,-1 2-4 0,4 0-4 15,-4-4-4-15,0 6-5 0,0-3-2 0,1 1-3 0,-2-1-6 16,5 2-6-16,0 1 1 0,1-4-6 0,-1 3-1 16,5-1-3-16,0-1 1 0,0 2-5 0,0 2-1 15,5-4-1-15,0-2 3 0,0 1-11 0,6 3-2 16,0-2-8-16,1 1-8 0,-1-4-12 15,1 2 3-15,0 1-6 0,6 0 4 0,-6-1 12 0,0 1-10 16,5 0 4-16,-7-1 1 0,-3 1 6 0,0 0-5 16,-4-1 11-16,2 1-1 0,-4 0-4 0,3-2 5 15,-4 3 3-15,-5-1 1 0,3-2 5 0,-1 1-3 16,-1 0 3-16,0 0 3 0,-5 0-8 0,1-3 10 16,1 4 0-16,-1-2 2 0,-6 1-1 0,4-3 2 15,0 0 3-15,-2 1 6 0,2-1-5 0,1-1-5 16,-1-1 3-16,1 0-8 0,3 2-5 0,-2-2-9 15,-1 0-26-15,5-3-20 0,4 3-26 0,-9-4-17 16,9-1-8-16,0 2 0 0,3-3-7 0,-1-1-13 16,6-1-89-16,1 0-241 0,-1-1 107 0</inkml:trace>
  <inkml:trace contextRef="#ctx0" brushRef="#br0" timeOffset="32161.952">17649 13205 45 0,'15'-11'95'0,"-5"6"4"0,1-5 7 0,-2 7-1 0,-3-6 5 16,3 6 11-16,-5-2 0 0,0 3 2 0,-2-1 7 15,2-3-1-15,0 6-7 0,-4 0-2 0,0 0-3 16,0 0-10-16,0 0-2 0,0 0-10 0,0 0-3 16,-17 8-5-16,12-5-6 0,-4 2-7 0,2 2-9 15,0-2-3-15,-1 2-5 0,1 3-6 0,-1-4-7 16,3 0-6-16,-2 2 0 0,2 1-4 0,-1-1-4 16,4 1-6-16,0-2-3 0,1 2-3 0,1 2 2 15,1 0-2-15,-1-3-5 0,2 4-4 0,0-3 1 16,4 1-4-16,1 0 0 0,-1 0 0 0,-2 0-2 15,4-2-2-15,-1 1 4 0,0-1-5 0,-2 0 1 16,-2-3 1-16,2 0-2 0,-3 0 2 0,2-2-2 16,0 1 2-16,-3-1 1 0,-1-3 0 0,1 5 1 15,-1-5-4-15,-6 3-5 0,6-3-2 0,-8 4 2 0,3-2 1 16,-1-2-1-16,-1 0 4 0,-3 3-3 16,5-3 0-16,-7 0-1 0,1 0 0 0,2-3-8 15,0 3-10-15,0-2-8 0,-4 2-20 0,8-3-28 16,-2 2-36-16,2-1-36 0,1-2-37 0,-2 2-166 0,6 2-383 15,-1-5 170-15</inkml:trace>
  <inkml:trace contextRef="#ctx0" brushRef="#br0" timeOffset="32908.822">17951 13221 16 0,'2'-8'160'0,"-2"8"-8"0,0-3-7 0,0 3-7 15,0-5-8-15,0 5-12 0,1-2-4 0,-1 2-8 16,0 0-4-16,0 0-12 0,0 0-4 0,0 0 0 16,0 0-10-16,0 0-1 0,1-7-3 0,-1 7 2 15,0 0-7-15,0 0 0 0,0 0-3 0,0 0 2 16,0 0-1-16,0 0-2 0,0 0 1 0,0 0 1 15,0 0-5-15,0 0 0 0,0 0-2 16,0 0-6-16,4 0-2 0,-4 0-5 0,0 0-4 0,0 0-5 16,0 0-4-16,0 0-1 0,0 0-4 0,0 0-4 15,0 0-1-15,0 0-2 0,0 0 3 0,0 0 0 16,0 0-1-16,0 0 0 0,0 0 1 0,0 0-5 16,0 0-1-16,0 0-2 0,0 0-2 15,0 0-3-15,0 0-1 0,0 0-1 0,0 0 0 0,0 0 3 16,3 12 1-16,-3-8 2 0,0 4 3 0,0 1 0 15,-2 4 6-15,1 3 4 0,0 1-3 0,-2 0 2 16,2 2-1-16,-2-1-4 0,2 2 2 0,-1-1-4 16,-1 0 5-16,1-2-9 0,-1 0 0 0,2-4-2 15,1 0-2-15,0-1-3 0,0-2 2 0,-1 0-1 16,2-3-2-16,-1-2-2 0,0 2 2 0,1 0-4 16,-1-4 0-16,0 0 2 0,3-1-3 0,-3 2 2 15,0-4-8-15,1 5 5 0,-1-5-1 0,0 0 1 16,9 0-1-16,-9 0 2 0,10-2-2 0,-3 0 1 15,3 1-1-15,-1 0-3 0,2-2 14 0,3 1-16 16,2-2 4-16,-2 2-2 0,2-2 0 0,2 1-3 16,0-2-4-16,0 3-15 0,-5 1-15 0,-1 0-11 15,0-2-17-15,1 1-10 0,-4-1-17 0,1 1-8 16,-2 0-12-16,-2 1-9 0,-2-2-7 0,1 1-5 16,0-2 2-16,1-1 2 0,-3 4-2 0,-2-3 7 15,0-1-7-15,1 3 12 0,-1-4 5 0,-1 1 2 16,1-1 1-16,-1 1-7 0,-1-2-78 0,1 0-217 15,0-1 96-15</inkml:trace>
  <inkml:trace contextRef="#ctx0" brushRef="#br0" timeOffset="33289">18228 13329 105 0,'2'-12'80'0,"-2"4"18"0,-2-3 27 0,0 6 9 15,2 0 6-15,0 0 15 0,0 2 10 0,0 3-2 16,0-7-4-16,0 7-17 0,0 0-6 0,0 0-7 16,0 0 4-16,-7 10-6 0,5 1-4 0,-5 0-5 15,4 0-3-15,-3 5-7 0,2 1-3 0,-1-6-5 0,1 7-7 16,-1 0-8-16,1-1-4 0,0 0-10 0,2-4-8 15,-3-4-2-15,2 3-11 0,2-2-2 16,-2-2-4-16,2 0-8 0,0-5-2 0,-1 2-4 16,2-2-5-16,0 1 1 0,-1-1-1 0,1-3-5 15,-1 5-4-15,1-5-1 0,0 0 2 0,0 0-6 0,0 0-3 16,0 0 1-16,0 0 2 0,6-17-2 16,-3 9-7-16,-1-4 0 0,3-3-6 0,-1-1-10 15,1-1-1-15,4-7-3 0,-4 4-4 0,2-4 3 16,1 0 0-16,0 5 1 0,-4 2 2 0,3 0-1 15,-3 7 3-15,-1-2 5 0,3 2-5 0,-3 2 4 16,2 2-1-16,-2 3 1 0,1 2 3 0,0 0 2 16,-4 1 2-16,9 5 0 0,-2 0 7 0,-2 4-4 15,-1 3-3-15,1 0 0 0,0 3 1 0,-1 0 0 0,1 2 0 16,3-3 2-16,-4 1-2 0,1 1 7 0,-1 0-5 16,0-2-4-16,-2-2-5 0,-2-3-5 0,4 3-26 15,-4-7-23-15,4 4-36 0,-3-3-18 16,-1 0-38-16,0-3-16 0,0 2-32 0,0-5-12 15,-6 3-154-15,2 1-398 0,-1-4 176 0</inkml:trace>
  <inkml:trace contextRef="#ctx0" brushRef="#br0" timeOffset="33983.715">18180 13360 56 0,'0'0'129'0,"8"-2"-5"0,-4-1-12 0,2 2-8 16,1-2-6-16,-1 1-8 0,7 2-12 0,-2-3-13 15,3 0 4-15,-1 0-17 0,1 1-10 0,0-3-3 16,-1 3 5-16,1-3-6 0,-1 2-2 0,-2 1 2 16,0-3 2-16,-5 3 19 0,1 0 7 0,-1 2 0 15,-1-1 16-15,-5 1-5 0,8-2 1 0,-8 2-3 16,6 0 1-16,-6 0 5 0,4 3 6 16,-4 2-5-16,0 4-8 0,0-4-3 0,0 5-10 15,-2-1-3-15,1 2-4 0,-1 0-6 0,2 0-2 0,-3 0-5 16,2-1-2-16,0 0-4 0,-1 2-6 0,1-5-5 15,0 0-1-15,-1-2-5 0,1 0-1 0,1 1 0 16,-1-3-2-16,1 0-1 0,0-3 0 0,-4 5-6 16,4-5-15-16,-1 4-10 0,1-4-6 0,0 0 0 15,0 0-2-15,0 0-2 0,-3-12 6 0,3 5-1 16,0 2-4-16,1-7 0 0,2 4 5 0,0-7-4 16,-1-2 4-16,2 0-2 0,0-1-4 0,2 1 1 15,-1-3 7-15,3 2-3 0,-3-3 6 0,3 8 1 16,0 2 3-16,0 1 0 0,1 2 1 0,-4-1 2 15,3 4-2-15,-3 2 3 0,2 0 6 0,-2 2 3 16,1 0 5-16,-6 1 1 0,11 2 7 0,-3 1-1 16,-4 0 3-16,0 2 4 0,-3-1 0 0,3 1 3 15,-4 3 1-15,-2 0 0 0,0 0 0 0,-3 1-2 16,0-1-5-16,-4-1-3 0,4 0 2 0,-3 1 2 16,3-2-5-16,-4 0-3 0,4 0 1 0,-1-1-4 15,2-2-3-15,1 0 1 0,-1 2-5 0,1-3-2 0,1 1-6 16,-2 1 3-16,4-4 0 0,-1 5 2 0,1-5 2 15,0 5-2-15,0-5-3 0,3 4 2 16,1-1-6-16,-1-1-1 0,4 1-6 0,-2-1 0 16,3 1-4-16,-3 1 4 0,1 0 1 0,-1 0 1 15,3 3-3-15,2-2 8 0,-5 1-2 0,3 1 6 16,-3-1-1-16,5 2-1 0,-7-4 2 0,3 3-1 16,-3-1 3-16,-2-2 4 0,-1 4-2 0,0-4 3 15,0 1 0-15,0 2 3 0,-4-2 0 0,0 1-3 16,-2 0 3-16,-2-4-5 0,-2 2 2 0,2 1-2 0,-3 1 3 15,1-3-2-15,-1 0 1 0,0-1 0 0,3 1-1 16,-1-3 1-16,2 1-7 0,-1-1-10 16,2 1-10-16,6-1-13 0,-8-3-15 0,5 0-17 15,3 3-9-15,-1-7-23 0,4 0-11 0,0-1-3 0,3-3-10 16,1-1-13-16,2 0-111 0,3-3-273 0,-3 1 121 16</inkml:trace>
  <inkml:trace contextRef="#ctx0" brushRef="#br0" timeOffset="34189.984">18525 13346 323 0,'8'-8'30'0,"5"-1"20"16,-2 3 1-16,-2-1 8 0,-1 3 8 15,-1 1-3-15,-1 1 8 0,-1 0 2 0,0-1 3 0,-5 3 13 16,8 0 3-16,-8 0 5 0,7 7-4 0,-4-2 9 16,-2 2-5-16,2 1 2 0,-2 3 1 0,-1 2-2 15,-1-1 0-15,1 5-6 0,-2-2-3 16,1 1-8-16,0 1-4 0,-2-5-8 0,3 1-5 16,0-1-7-16,0-2-5 0,-1 2-4 0,1-3-6 0,0 1-3 15,0-3-7-15,0 0-7 0,1-1-3 0,0 0-1 16,2-1-6-16,1 0-3 0,-1-2-18 0,3 0-23 15,0-3-26-15,2 0-33 0,-8 0-22 0,15-6-31 16,-7-1-22-16,0 0-12 0,-1 2-150 0,-2-4-349 16,1-2 156-16</inkml:trace>
  <inkml:trace contextRef="#ctx0" brushRef="#br0" timeOffset="35031.136">18606 13363 90 0,'0'0'93'0,"0"0"2"0,0 0-2 0,0 0-9 16,0 0-8-16,0 0 1 0,0 0-16 0,26-1-4 16,-18 1-8-16,1-2-3 0,2 0-6 0,1-1 1 15,-7 1-7-15,3-1-1 0,-5-1-7 0,2 2-16 16,0-1-15-16,-5 3-6 0,1-9-4 0,-1 5 9 16,0 4-1-16,-4-9 0 0,-1 4 0 0,1 0 5 15,-1-4-2-15,-2 3 5 0,-2-3-6 0,2 4 13 16,-2-4-3-16,3-1-5 0,1 4 5 0,0-2-3 15,1 3 0-15,0-3 0 0,2 3 9 0,1-2-12 16,-1 2 12-16,2-1-8 0,1 0 3 0,-1 6 10 16,2-9-13-16,3 6 6 0,-3 0 13 0,-2 3 15 15,10-6 8-15,-5 3 6 0,2 0 2 0,2-4 7 16,2 3 1-16,-6 2 4 0,3 1 6 0,0-1 7 16,3-1-7-16,-2 3 5 0,0 0-5 0,5 0-1 15,-5 0-1-15,-1 2-1 0,2-1-3 0,0 1 0 16,-3 0 0-16,-1 4-3 0,2-2 0 0,-2 4 0 15,1 1-2-15,-4 2 1 0,1 0-2 0,-1 7-1 16,-2-1-4-16,-1 1 3 0,0 2-12 0,-1 1-2 16,0-4-7-16,-1 7-1 0,0-6-3 0,0 1-4 15,0-2 3-15,-2 0-7 0,3-1-3 0,-3-1-3 0,1-3-2 16,1 0-1-16,2-4-4 0,-2-1 6 0,0 0-10 16,1-2-1-16,1 0 1 0,-3-1-4 15,3 0 2-15,0-4-14 0,-4 4-8 0,4-4-7 16,0 0 1-16,0 0 0 0,0 0 4 0,-5-10-5 15,2 5 0-15,3-1 1 0,0-3-5 0,2-2 4 16,-2-1 0-16,1-5 3 0,-1 0 0 0,3-3-3 16,2-9-5-16,2 6-8 0,-2 5 8 0,2-1 1 15,1 0 3-15,1 3 2 0,1 0 1 0,0 4 4 16,-2 5 2-16,2-2-1 0,-1 3 5 0,0 1 2 0,2 0 2 16,-5 3 2-16,2 0 0 0,0-1 2 0,-3 3 0 15,4 0 2-15,-9 0 2 0,9 0-2 16,-5 3 5-16,-3 0-3 0,3 1 7 0,-4-2-1 15,0 3-1-15,-4 3 1 0,0-1 1 0,0-3-4 0,-2 2 2 16,-3 3 1-16,2-2 0 0,-2 2-2 0,-1-1 0 16,2-1-2-16,1 0-2 0,2-2 1 0,-1 2 0 15,-1-1 0-15,0 3-3 0,2-4 2 0,2-2-2 16,-1 4-1-16,1-2 3 0,1 0 0 0,2 2-4 16,-1-2 1-16,2 3-3 0,-1 0 2 0,2-2 4 15,2 1-3-15,2 2 5 0,-2-4 3 0,4 5 8 16,0-3 3-16,2 3 4 0,2-4 1 0,3 5 3 15,-1-1 3-15,1-1 2 0,3-1-1 16,-2-3 1-16,3 2 2 0,-4 0-1 0,2 0 2 0,1-2 3 16,0 0 3-16,-6-3-4 0,4 1-2 0,-3 0-1 15,-1-2-5-15,-1 2-2 0,1-1-1 0,-7-2-3 16,3 3-2-16,-3-1-1 0,0-2-2 0,-5 0-3 16,13 1 0-16,-9-1-5 0,-4 0-3 0,0 0-21 15,5 1-29-15,-5-1-37 0,0 0-52 0,0 0-57 16,0 0-47-16,0 0-174 0,0 0-446 0,-18-5 197 15</inkml:trace>
  <inkml:trace contextRef="#ctx0" brushRef="#br0" timeOffset="36405.982">18877 13225 65 0,'0'0'147'0,"4"-4"-21"0,-1 0-8 16,-3 4-9-16,4-5-4 0,-1 3 0 16,-3 2 4-16,2-5 6 0,2 3-1 0,-4 2-5 15,2-5 0-15,0 3 1 0,-2 2 0 0,0 0-2 0,5-3 1 16,-5 3-4-16,0-4-5 0,0 4-2 0,2-5-9 16,-2 5-5-16,0 0-2 0,0 0-2 0,0 0-6 15,0-5-3-15,0 5-4 0,0 0-4 0,0 0-7 16,0 0-2-16,0 0-8 0,0 0-6 0,0 0-4 15,0 0 5-15,0 0-14 0,-6 14 0 0,5-11-2 16,-3 5-3-16,-1 0-1 0,1 2 0 0,-3 1-2 16,3 2 1-16,-1 4-5 0,0 0-1 15,-2 0 8-15,1 2-12 0,3-1 3 0,1 1-4 0,1-1 1 16,-1 0 2-16,0-1-2 0,4-1-1 0,0 2-1 16,-2-7 0-16,3 2-1 0,4-1-3 0,-4 1-1 15,0-4 2-15,3 0 6 0,0-1-11 0,2-1 3 16,-1-1 2-16,3-1 2 0,0 1 2 0,3-3 2 15,7 1 2-15,0-3 0 0,0 1 1 0,9-1 3 16,0-1 3-16,0-3-5 0,0 1 9 16,1-2 1-16,-1 0-4 0,-3 0 0 0,-6 1-1 0,10-2 0 15,-9 3 2-15,1-1-2 0,-3-1-1 0,0 3-3 16,-2-3 9-16,2 1-9 0,-6 2 0 0,2-1 16 16,-6 2-7-16,5-4 0 0,-1 3 5 0,-4 1 8 15,1-2 7-15,-3 0 5 0,-1 2-1 0,-1 0 5 16,3-2 8-16,-8 2 3 0,6-1 2 0,-6 1 3 15,7-2-10-15,-7 2 2 0,0 0-3 0,6 0 4 16,-6 0-14-16,0 0-4 0,0 0-2 0,5-1-4 16,-5 1-4-16,0 0 1 0,0 0-12 0,0 0 2 15,0 0-5-15,0 0-5 0,0 0-1 0,0 0 1 0,0 0-2 16,0 0-2-16,0 0-9 0,0 0 4 0,0 0-4 16,0 0 0-16,0 0-6 0,0 0-17 15,0 0-44-15,0 0-38 0,0 0-44 0,0 0-53 16,0 0-65-16,5-6-63 0,-5 6-313 0,0-3-692 0,0 3 306 15</inkml:trace>
  <inkml:trace contextRef="#ctx0" brushRef="#br0" timeOffset="38240.899">16353 14270 25 0,'0'0'98'0,"0"0"-6"16,0 0-9-16,0 0-4 0,0 0-17 16,0 0 0-16,0 0-1 0,0 0-7 0,5 12-9 0,-2-10 6 15,-3-2 0-15,1 3-12 0,-1-3-2 0,3 4 5 16,-1-1-4-16,-2-3-6 0,4 3 10 0,-4-3-7 15,1 4 4-15,-1-4 2 0,4 3 7 0,-4-3-5 16,3 3-4-16,-3-3 13 0,5 4-3 16,-5-3 0-16,0-1 3 0,11 4-4 0,-3-4 3 0,0 2 0 15,2-2-3-15,3 2-7 0,-1-1 0 0,9 1-4 16,-1-4-2-16,1 5-8 0,6-2-1 0,2-2-3 16,-1 1 2-16,0-1-4 0,3 2-2 0,-3 0-7 15,1-2 3-15,-2 2-7 0,1-1 6 0,-10 0 1 16,5-1-5-16,-1 2 3 0,-2-1 5 0,9-1-7 15,-3 0 3-15,-3 1-5 0,-4 0-1 0,-1 0 3 16,1-2 1-16,3 2-4 0,-4-1-2 0,1-1 3 16,1 2-2-16,0-2 1 0,0 2 2 0,0 0-4 15,1-2 4-15,2 1-6 0,-5 1-3 0,4-1 0 16,-2 0 6-16,2-1-5 0,-4 2 1 0,2 0 2 16,0-1-2-16,-1 0-2 0,0 1 1 0,0 0 0 15,-1-3 4-15,2 3-3 0,-2 0 0 0,-5 0-1 16,0-2 4-16,-3 1-3 0,4 0 3 0,-5 0 1 15,0 1 9-15,-1-2 3 0,-2 1 2 0,-1 0 3 16,-5 1 8-16,10-1 4 0,-10 1 0 0,8-2 0 16,-8 2 2-16,5-1-2 0,-5 1-7 0,3-2-4 15,-3 2-4-15,2-3-7 0,-2 3-22 0,0 0-31 16,0 0-40-16,-6-7-58 0,3 3-47 0,-2 2-178 16,-1 1-392-16,-2-1 173 0</inkml:trace>
  <inkml:trace contextRef="#ctx0" brushRef="#br0" timeOffset="51035.938">16542 13791 18 0,'0'0'58'0,"0"0"-6"0,0-5 4 15,0 5-7-15,0 0-8 0,-1-7-1 0,1 7-8 0,0 0-5 16,-3-2 5-16,3 2 2 0,0 0-4 16,-1-3-3-16,1 3-2 0,-4-3-2 0,4 3 3 15,0 0-3-15,-5-2 5 0,5 2-5 0,0 0 0 16,-8-2-3-16,8 2 2 0,-3-3-6 0,3 3 1 0,-8-3 1 16,8 3 4-16,-8-2 1 0,4 2-3 0,4 0-5 15,-9-5-3-15,2 3 7 0,2 2 3 16,-2-1-1-16,7 1 6 0,-11-1 5 0,3 1 12 15,2 0-4-15,6 0 6 0,-9-3 7 0,9 3-1 0,-8 0-2 16,8 0-5-16,-6-3-1 0,6 3-10 0,0 0 1 16,0 0 4-16,0 0-5 0,-9 2 2 0,9-2-10 15,0 0 2-15,0 0 8 0,0 0-6 0,-4-3 0 16,4 3-5-16,0 0 4 0,0 0 1 0,0 0-4 16,0 0-1-16,0 0-2 0,0 0-2 0,0 0-2 15,0 0-3-15,0 0 2 0,0 0 6 0,0 0 3 16,0 0 4-16,16 7-2 0,-8-7 0 0,-1 1-1 15,3 2-5-15,3 2 4 0,-2-2-8 0,1-3 5 16,4 2 0-16,2 1-3 0,0-3-1 0,0 1 2 16,1 2-4-16,2-3 1 0,-2 1-6 15,-3-4 1-15,-2 2-5 0,1 1 5 0,-4 0-5 0,0 0-2 16,-1-1 0-16,-2 1 0 0,-3 0 0 0,3 0-5 16,-8 0 2-16,9-3 3 0,-9 3-20 0,4 0-12 15,-4 0-12-15,0 0-18 0,10 0-26 0,-10 0-15 16,0 0-24-16,3-5-24 0,-3 5-18 0,0-4-115 15,0 4-300-15,0 0 134 0</inkml:trace>
  <inkml:trace contextRef="#ctx0" brushRef="#br0" timeOffset="51351.933">16614 13750 53 0,'0'0'134'15,"0"0"-3"-15,0 0-16 0,0 0-8 0,0 0-23 16,0 0 22-16,0 0-6 0,1 6 5 0,-1-6-6 16,4 6-3-16,-3-2 3 0,-1-4 1 0,0 6-3 15,0-1-3-15,3 2 2 0,-3 0 3 0,0 3-3 16,0-1 1-16,0 2-7 0,-3 1-7 0,6-1-2 16,-6-1-7-16,3 2-12 0,0 2-8 0,-1-5 2 0,0 3-8 15,1 1-6-15,-3 0-6 0,3-2-1 0,-1 1-6 16,-2-4 0-16,2 0-5 0,-4 1-4 15,5-4-4-15,-1 5-3 0,1-4-12 0,-3-1-19 16,3 0-18-16,0-2-14 0,-1 1-16 0,1-4-7 16,-3 5-9-16,3-5-12 0,-2 4-15 0,2-4-16 0,0 0-13 15,0 0-5-15,0 0-11 0,0 0-4 0,0 0-85 16,5-16-262-16,-4 11 115 0</inkml:trace>
  <inkml:trace contextRef="#ctx0" brushRef="#br0" timeOffset="51767.896">16724 13858 17 0,'5'-3'112'0,"-3"2"-2"0,-2 1-3 0,4-5 0 15,-3 3 1-15,-1 2-5 0,4-3-8 0,-4 3-3 0,0 0-9 16,2-4-7-16,-2 4-7 0,0 0-4 0,2-3-2 16,-2 3-7-16,0 0-4 0,0 0-8 0,0 0-3 15,4-3 3-15,-4 3 0 0,0 0 3 0,0 0-7 16,0 0 0-16,0 0 4 0,0 0-12 15,0 0-1-15,0 0 1 0,0 0-5 0,1-2-1 0,-1 2-1 16,0 0-3-16,0 0-1 0,0 0-1 0,0 0-1 16,0 0 3-16,0 0-4 0,0 0-1 0,0 0-1 15,0 0-1-15,0 0 2 0,0 0-1 0,0 0 1 16,0 0-6-16,0 0 3 0,0 0 10 0,0 0 7 16,4 8-2-16,-4-2 1 0,0 2 0 0,1 2-5 15,-1-2 7-15,0 3 4 0,0 3-5 0,0-4-3 16,-1 2-1-16,1 3-3 0,0 1-4 15,0-6-1-15,0 1 0 0,1 1-5 0,3-3 1 0,-3 3-4 16,-1-3 0-16,0-1-2 0,4-1 2 0,-1-2-1 16,-1 1-6-16,2-2 3 0,0 3-1 0,1-7 1 15,-1 4-4-15,6-3 0 0,-1-1 0 0,3-1-1 16,-5-1-2-16,4 0-3 0,-4 2-16 0,1-3-21 16,-1-4-24-16,-1 2-21 0,0 0-25 0,-1-3-30 15,0 2-26-15,0-4-27 0,-2 3-104 0,-2-2-321 16,0 2 142-16</inkml:trace>
  <inkml:trace contextRef="#ctx0" brushRef="#br0" timeOffset="52679.936">16795 13897 38 0,'0'0'133'15,"0"0"4"-15,0 0 0 0,0 0-13 0,0 0-5 16,21 3-11-16,-14-3-3 0,0-3-18 0,2 3-6 15,2 0-7-15,-2-1-7 0,-2 1-5 0,0-3-9 16,1 2-7-16,-3-2-6 0,0 2-12 0,-5 1-19 16,3-4-16-16,-3 4-18 0,0 0-6 0,-6-9-9 15,1 5 1-15,-2-1 7 0,-1 1 6 0,0-1-4 16,-2-2 16-16,0 2-18 0,0-3 16 0,2 4 8 16,-2-1 4-16,1-1 7 0,1-1 4 0,3 3 1 15,-1 1 1-15,2-2-6 0,0 0 2 0,1 1-1 16,2 0 3-16,1 0-6 0,0-1 13 0,0 5 9 15,8-5 2-15,-7-2 3 0,3 4-3 0,6-1-2 16,-5 1 9-16,3-1-5 0,1 0-4 0,0 3 2 16,1-3 0-16,3 1-8 0,-3 0-2 0,-1 2-4 15,-1-1-1-15,4 0-3 0,-4 2 9 0,1-1-9 0,-1 1-5 16,-8 0-5-16,13 3-6 0,-13-3-12 16,10 1-6-16,-3 0-1 0,-7-1-2 0,4 5-1 15,-4-5 11-15,0 0 0 0,4 6-9 0,-4-6 8 16,0 0 3-16,5 1-5 0,-5-1 7 0,0 0-1 15,0 0 2-15,4 8 2 0,-1-6 7 0,-3-2 2 16,3 6-1-16,-3-6 6 0,3 4 12 0,-3-4 6 16,2 8 7-16,2-3 10 0,0 0 8 0,-3-1 13 15,2 1 0-15,-2 2 6 0,2 1 6 0,-3 0 3 16,0-1 4-16,0 2 4 0,0 3 1 0,0-2 0 0,0-1 0 16,0 3-8-16,-3-2-3 0,3 0-1 0,0-3-6 15,-1 3-4-15,-3-4 2 0,4 2-13 0,-2-3-6 16,0 0-1-16,1 2-7 0,-4-2 0 0,5-3-4 15,0 1-3-15,0-3-2 0,-4 5-5 16,4-5 0-16,0 5-1 0,0-5 2 0,0 0 4 0,0 0 3 16,0 0 2-16,0 4-3 0,0-4 0 0,0 0-7 15,0 0-3-15,4-14-2 0,-2 11-3 0,2-8 2 16,-2 3-3-16,1-1-3 0,4-2 2 16,-2-3-1-16,-1-3-1 0,3 3 0 0,1-3-2 0,-3 0 0 15,4 2-2-15,-5 4 1 0,6-2-4 0,-3 4 8 16,-6-1-5-16,4 3-1 0,-1 2-4 15,0-1-1-15,-1 0 5 0,0 2-4 0,0 3-1 0,0 1 1 16,-3 0 2-16,0 0 1 0,0 0 0 0,15 5 5 16,-10 1-5-16,-3 0 4 0,5 3-1 0,-4 1 2 15,6 5 2-15,-3 1 8 0,1-1-10 0,-2 0 2 16,0 2-1-16,2-1-2 0,-1 1-6 0,3-2 5 16,-3 0 6-16,0-3-8 0,0 0 0 0,-1-3 1 15,4 1-1-15,-4-3 0 0,0 0-2 0,-1-1 3 16,-1-1-4-16,-1 0 1 0,3-1 0 0,-1-2 8 15,1 0-6-15,-5-2-1 0,5 0-1 0,-5 0 3 16,11-2 0-16,-5-3-2 0,-1 1-2 0,0-2 0 16,-2-1 6-16,5 0-7 0,-2-2 6 0,0-2 0 15,2-5-3-15,-2 1-1 0,-1 0 1 0,1-3 1 16,-1 3 1-16,0-1-3 0,-4 4-2 0,2-1 6 16,-2 3-3-16,-1-1 4 0,0 2-1 0,0 3-4 15,0-1 4-15,0 2-10 0,0 0-16 0,-1 0-18 16,1 5-21-16,-3-5-24 0,-1 3-25 0,4 2-29 15,0 0-31-15,-13 4-24 0,13-4-31 0,-6 5-154 16,2-2-409-16,2-1 181 0</inkml:trace>
  <inkml:trace contextRef="#ctx0" brushRef="#br0" timeOffset="53094.557">17402 13784 142 0,'0'-5'156'0,"4"3"3"16,-4 2-8-16,5-3-5 0,-4 0-5 0,-1 3-5 16,4-4-6-16,-2 3-2 0,-2 1-4 0,0 0-9 15,3-4-5-15,-3 4-11 0,0 0-6 0,0 0-12 16,0 0-3-16,0 0 0 0,0 0 7 0,0 0-5 16,-1 12-7-16,-1-7-5 0,0 5-3 0,1-3-3 15,-3 5 2-15,1-2-10 0,2 1-3 0,0-3-3 16,-2 2-4-16,2 1-7 0,1-1-2 0,0 2-6 15,-3-4 0-15,3 1-2 0,0-4-1 0,0 4-8 16,0-3 0-16,4-1 4 0,-1 2-8 0,-2-5-3 16,-1 3 0-16,4-2-3 0,1 1 2 15,-3-1-1-15,1-1-3 0,5-2 0 0,-8 0 0 0,10-2-1 16,-2 0-4-16,-3-1 6 0,1 1-2 0,3-2 2 16,-1-2-2-16,0-1-3 0,2-1 1 0,-4 0 0 0,2 2 1 15,-2-6-1-15,3 4 1 0,-2-8 0 0,-1 6-3 16,-3 1 3-16,1-2 0 0,-2 2-1 15,-1 1-3-15,3 2 1 0,-4-4-5 0,0 3-10 16,3 4-8-16,-2-2-11 0,-1 2-15 0,0 3-16 16,0-7-26-16,0 7-19 0,-5-4-26 0,5 4-20 0,-5-4-23 15,5 4-14-15,-7-1-160 0,7 1-379 0,0 0 168 16</inkml:trace>
  <inkml:trace contextRef="#ctx0" brushRef="#br0" timeOffset="54706.652">17559 13764 95 0,'0'0'119'0,"0"0"1"0,0 0-5 16,0 0 1-16,8 3 14 0,-8-3 9 0,2 4-5 15,-3 1-1-15,0 2 3 0,0 0 1 0,-1 2 1 0,1 2-4 16,0-1-7-16,-2 2-8 0,-1 0-11 16,1-1-5-16,0 5-11 0,-1-4-5 0,1-2-7 0,-1 1-9 15,0-1-7-15,-1-2-5 0,3-1-8 0,1 0-4 16,-2-2-3-16,1 0-6 0,0 1-2 0,1-3-7 15,0 0 0-15,1-3-2 0,-2 5 0 0,0-2-3 16,2-3-1-16,0 0-6 0,0 0-1 0,0 0-4 16,0 0-1-16,2-15-2 0,1 7 1 15,1-1-4-15,-1-3 3 0,3-4-4 0,2 0 3 16,5-6-4-16,-6 5 0 0,2-1-1 0,2 1-5 0,-1 2 5 16,0 0 0-16,0-2-4 0,-5 7 4 0,4 1-3 15,-4-1-2-15,4 5 1 0,-1 3 1 0,1-5 4 16,-4 4-2-16,0 1-2 0,-5 2-2 0,10 4 0 15,-10-4 5-15,9 5-2 0,-6-2-2 0,-2 1 4 16,-1 2 1-16,0 1-4 0,-1-1 3 0,0 0 2 16,-2-1-1-16,2 4-1 0,-6-1 1 0,5-6-2 15,-6 8-1-15,3-4 0 0,0 0 2 0,0-2-2 16,1 1 3-16,-5 0-4 0,5-2 3 0,-1 2-3 16,0-1 0-16,1-4 1 0,-4 5-2 0,3 0 2 15,4-3-2-15,-4 2 1 0,2 0 0 0,2-1 0 16,-3-1-1-16,4-2-4 0,-4 7 4 0,3-5 0 15,0 2 0-15,1-4 1 0,-1 8 1 0,-1-5-6 16,2 1 1-16,0 2 3 0,0 1 1 0,3-2-1 16,-1 1 0-16,2 0 3 0,-2-1 2 0,0 2-1 15,2 2-3-15,-1-1 3 0,0-1 2 0,2 1-6 16,-1 0 2-16,1-2 2 0,3 2-2 0,-3-4 0 16,-1 1-2-16,5 2-2 0,-5-5 4 0,2 4 0 15,2-2-2-15,1-1-2 0,-3-1-1 0,-1-2-11 16,3 0-1-16,-8 0-12 0,14 0-6 0,-9-4-9 15,3 1 0-15,-2 0-6 0,3-3-5 0,-3 1 1 16,1-3 0-16,-1 0-9 0,2 0 4 0,-3-2 7 16,0 0 3-16,2-2 7 0,-2 2 6 0,0-2 6 15,-2 1 0-15,0 1 6 0,-2 1 9 0,3 2 20 16,-4-5 14-16,2 10 1 0,-2-3 3 0,2-1 4 16,-2 2-3-16,0 4-5 0,5-2-4 0,-5 2 5 15,0 0 2-15,0 0 3 0,0 0 7 0,0 13 2 16,-2-9 2-16,0 2 0 0,-1 2 5 0,3 0 3 15,0 4-2-15,-2-5 5 0,0 4-9 0,0-2-2 16,1 3-6-16,4 0 0 0,-3-3-6 0,-2 2 0 16,6-3-6-16,-4 0-1 0,2 1 2 0,3-1-4 0,-3 1-1 15,1-4-7-15,1 2 3 0,0-3-2 16,0 0-1-16,0-2-2 0,0 1-1 0,3-2 2 16,-5 2-1-16,6-3 0 0,-8 0-3 0,0 0-8 15,13-4-14-15,-11 0-14 0,2 0-8 0,-3-1-13 0,2-2-14 16,-6 1-7-16,2-5-9 0,-2 2-23 0,2-3 11 15,-4-3-3-15,1 3-2 0,-6-5 14 0,1-2 10 16,1 4 0-16,0 5 16 0,0 1 4 0,1-1 11 16,2 5 13-16,-5-2 4 0,5 3 17 0,1-2 2 15,-1 0 4-15,1 2 9 0,2 0-1 0,-2 1 8 16,0 1-2-16,4 2-5 0,-4-4 1 0,4 4 0 16,0 0 1-16,-5-3-8 0,5 3 6 0,0 0 4 15,0 0 3-15,0 0 7 0,9-5 2 0,-5 2 7 16,-4 3-2-16,10 0 2 0,-5-1 3 0,0 0-2 15,1-1 4-15,0 1-2 0,0-1-1 0,1-1-1 16,-2 1-6-16,0 0-2 0,2-3 3 0,-3 1-1 16,0 1-6-16,-1 2 3 0,0-3-2 0,1 1-2 15,0-1-1-15,-4 4-1 0,5-5-2 0,-4 2-5 16,3 0 4-16,-4 3-6 0,0-4 0 0,0 4 1 16,4-2-1-16,-4 2-1 0,4-6 0 0,-4 6-1 15,4-5 0-15,-4 4 4 0,5-2-3 0,-5 3-3 16,5-4-1-16,0 0 3 0,0 3-3 0,2 0 2 15,-2-1-2-15,-5 2 2 0,11-1 3 0,-7 0-3 16,-4 1 1-16,9 0 0 0,-2 1-2 0,-2 0 6 16,0 2 3-16,-2-1 7 0,2 1 10 0,-2 1 10 15,0 0 6-15,-1 4 4 0,-1 1 2 0,2 2 1 16,0 1-2-16,-2 0-1 0,-1 0 1 0,1 3-3 16,-1-3-3-16,0 3-3 0,-1-4-3 0,0 1-7 15,-1 0 2-15,1-2-4 0,1 4-5 0,-1-4 2 16,-1 0-2-16,2 0-4 0,-2-4 1 0,2 0-5 15,-1-2-1-15,-1 2-1 0,2-2-1 0,0-1 0 16,0-3 0-16,2 7 1 0,-2-7 1 0,0 0-4 16,0 0-1-16,0 0-5 0,0 0 1 0,0 0-8 15,0 0 4-15,-6-14 2 0,6 7-10 0,0-2-4 16,-1-2-7-16,2 1 0 0,-2-2-1 0,4-6 2 0,-2 0 3 16,-1-2-6-16,3 1 2 0,-1 0 2 15,1-1 0-15,-1 0 3 0,1 1-1 0,0 3 4 16,0 0 0-16,0 4 4 0,-2 2 1 0,0-1 3 15,-1 6-5-15,2-1 6 0,-1 0-5 0,-1 2 0 16,3 1-2-16,0 1 2 0,-3 2 0 0,6-2 4 0,-6 2 3 16,10 0 0-16,-7 4 1 0,2-1 0 15,1 1 0-15,2 4 6 0,0 1 1 0,0 2 3 16,1 0 2-16,5 1 5 0,-4 4-2 0,-1 0 3 16,0 0 2-16,5-3 2 0,-6 3-2 0,-1 1-4 0,1-2 9 15,-1-1-6-15,-2-4-1 0,0 2-1 16,-2 0-3-16,-1 0 0 0,2-2 4 0,-3-1 3 15,-1 2 2-15,0-4 2 0,-1 0 3 0,1 0 8 16,-4-1-3-16,2 1 3 0,-1-2 1 0,-2 0 2 0,0 1-6 16,-2-3 2-16,3 1 1 0,-3 1 1 0,-2-1-6 15,1 0 0-15,-2 0-1 0,2-1 4 0,-1 0 1 16,0-1 2-16,3 0 5 0,-3 1-2 16,0-2 2-16,5 2-3 0,0-2-1 0,-2 2-2 15,6-3-11-15,-4 1 6 0,4-1-6 0,-6 0-1 0,6 0-1 16,-6 3-4-16,6-3-11 0,0 0 3 0,0 0-7 15,0 0 1-15,0 0 1 0,0 0-5 0,0 0-2 16,-2 2-11-16,2-2-18 0,0 0-30 0,0 0-47 16,0 0-73-16,-11-2-81 0,6 3-332 0,5-1-642 15,-13 0 284-15</inkml:trace>
  <inkml:trace contextRef="#ctx0" brushRef="#br0" timeOffset="60350.836">16632 14725 104 0,'0'0'126'0,"-2"-5"-5"0,0 3 0 0,2-3-9 15,1 0-12-15,-1 5 0 0,1-7-3 0,1 2 1 16,-2 2-5-16,0 3 4 0,1-7-4 0,-1 3 5 16,0 1-4-16,0 3 2 0,5-4-2 0,-5 4 4 15,2-4 1-15,-2 4 0 0,2-7 0 0,-2 7-1 16,0 0-7-16,1-5-3 0,-1 5-8 0,0 0-6 16,1-1-2-16,-1 1-9 0,0 0-8 0,0 0-6 15,0 0-5-15,0 0-6 0,0 0-2 0,0 0-9 0,0 0 9 16,0 0-9-16,0 0 1 0,6 8 6 15,-5-5 3-15,-1 3 1 0,1 1 5 0,-1 0 19 16,0 4 0-16,1 1-1 0,-1-1-3 0,-1 3-7 16,1 3-2-16,-2 0-9 0,0-1 0 0,1 2-4 15,-2-1-4-15,2-3 1 0,-3 4-7 0,3-2-2 0,-4 0 0 16,5-4-3-16,-4-1-4 0,2 0-1 16,-1-1 2-16,-1 0 0 0,3-3-5 0,0-1-3 15,-2 0 0-15,3-3 2 0,-1 1-4 0,-2 0 0 16,3-4-2-16,-1 6 2 0,1-6 6 0,-5 3-1 0,5-3-1 15,0 0-2-15,0 0 3 0,0 0-8 16,0 0 4-16,0 0-7 0,-1-16 6 0,1 8-5 16,-3-2 1-16,3-2-1 0,3-5-1 0,-3 0-2 15,0-5 4-15,1-1-5 0,4-5-5 0,-4 3 3 16,3-1 1-16,-1 8 4 0,-1-2 0 0,3-5-3 0,-2 6 6 16,1 5-5-16,-3-3-1 0,4 5 2 0,-3 3-1 15,0 1-2-15,0 0 0 0,1 2 4 16,-2 1-1-16,2 0-1 0,-2 3-2 0,2-1 1 15,-3 3 3-15,0 0 5 0,9 5 5 0,-4 0 2 16,-2 1 6-16,1 3 0 0,0 2 1 0,3 3-5 0,-1 1 12 16,2 2-7-16,-1 1-4 0,-2 1 7 0,3 0-5 15,0 0 7-15,1 3-9 0,1 3-6 0,0-8-8 16,-4 1 8-16,2-3-2 0,1 2-3 0,1-1 2 16,-6-5-3-16,5 3 6 0,-1-2-1 0,-3-4-4 15,1 1 12-15,1-2-14 0,-2-1 1 0,0-2-6 16,-1 0 2-16,1 0 1 0,-1 0 1 0,-2-3 0 15,-2-1 0-15,5 1-1 0,-5-1 4 0,11-5 0 16,-6 1-3-16,1-1-3 0,-1-2 2 16,0-3 5-16,4-2-5 0,-2-2 4 0,0-3-7 0,2-1 3 15,-4-2 8-15,2 2-2 0,4-7-8 0,-2-1 12 16,0 4-10-16,-3-2-1 0,-2 7 4 0,0 2 1 16,0 2-1-16,-3 0 8 0,2 2 8 0,-3 5 1 15,2-2 4-15,-2 4 8 0,0-3-12 0,0 7 2 16,0-8-3-16,0 3-4 0,0 5-6 0,0 0 9 15,3-5-16-15,-3 5 3 0,1-4-7 0,-1 4-1 16,3-3-22-16,-3 3-19 0,0 0-19 0,0 0-17 16,0 0-14-16,0 0-24 0,0 0-28 0,0 0-38 15,0 0-47-15,-3 13-46 0,2-9-49 0,1 1-193 16,0 1-558-16,-3 0 247 0</inkml:trace>
  <inkml:trace contextRef="#ctx0" brushRef="#br0" timeOffset="60880.319">17193 14702 211 0,'2'-5'216'0,"-2"1"-16"16,1 0-16-16,-1 4-15 0,4-3-16 0,-4 3-14 16,0-6-15-16,0 6-8 0,0-4-11 0,0 4-8 15,0 0-5-15,0 0-10 0,0 0 0 0,0 0 0 16,0 0 10-16,0 0 8 0,0 0 1 0,-4 11-3 16,3-3 1-16,-3 2-5 0,3-2-2 0,-5 2 3 15,-1 6-7-15,4-1-5 0,-4 0-6 0,3 2-5 16,-1 0-4-16,1-1-2 0,-1 1 0 0,1 2-11 15,2-1-2-15,1 0-3 0,-1 0-8 0,-1-2-7 16,3-1-2-16,3-5-4 0,-3 2-1 0,3-2-8 16,1 1 3-16,3-1-3 0,-3-2-2 0,1-1-6 15,4-2 8-15,0 1-9 0,1-5 3 0,3 1-3 16,-3-2-2-16,3-2-4 0,1 2 3 0,-1-6 1 16,0 1-4-16,5 0-2 0,-6-2 9 0,4-2-9 15,-2-3 4-15,-3-1-3 0,3 2 0 0,0-5-2 16,-3-2 6-16,4-2-4 0,-4-5-1 0,-3 7 0 15,1-7 0-15,0-1 7 0,-7 1 0 0,1 7-4 16,-3-2 3-16,1 2 13 0,-2 0 9 0,-2 8 13 16,1-2 5-16,-1 3 2 0,-5-1 1 0,5 0-5 15,-5 3-2-15,-1 1-8 0,-4086-2-25 0,8163 4-13 16,-4085 0-15-16,-1 2-30 0,-3 3-39 0,0 0-39 16,-6 3-50-16,-1 1-69 0,1 1-74 0,-6 4-238 15,5-2-601-15,-3 0 266 0</inkml:trace>
  <inkml:trace contextRef="#ctx0" brushRef="#br0" timeOffset="65250.872">16584 15542 8 0,'0'0'173'0,"0"-5"-11"0,0 5-2 0,0 0-13 0,-2-5-11 16,2 5-6-16,0 0-13 0,-3-3-7 0,3 3 0 15,0 0-5-15,0 0-8 0,0 0-2 0,0 0-4 16,0 0-6-16,0 0 2 0,0 0-7 0,0 0-3 16,4-3-3-16,-4 3-6 0,0 0-4 0,0 0-6 15,0 0 4-15,9 6 5 0,-6-1 0 0,2 3-13 16,-1-1-2-16,3 3-6 0,0-1-2 0,0 2-4 16,3 2-1-16,-1-3-5 0,0 3 0 0,0-2-4 15,4 2-1-15,-1-1-6 0,-5-3 6 0,3 1-13 16,1-2 1-16,-4 3-1 0,3-3-2 0,0-3 6 15,-3 2-11-15,-2-2-3 0,2-1-1 0,-4 2 3 16,4-4-7-16,-6 1 4 0,3 1 2 16,-4-2-2-16,4 1 5 0,-4-3-12 0,4 3-11 0,-4-3-13 15,0 0-12-15,0 0-17 0,0 0-14 0,0 0-18 16,1-12-19-16,-1 7-28 0,0 0-19 0,5-1-19 16,-4-1-14-16,3 1-145 0,-1 1-358 0,-2-3 159 15</inkml:trace>
  <inkml:trace contextRef="#ctx0" brushRef="#br0" timeOffset="65598.618">16881 15513 61 0,'1'-3'124'0,"3"-3"-8"0,-3 1 8 16,0 0 0-16,1 4 6 0,-2 1 2 16,1-9 1-16,0 7 1 0,-1 2-5 0,0 0 1 15,3-5-4-15,-3 5-7 0,0 0-3 0,1-2-7 0,-1 2-10 16,0 0-9-16,0 0-6 0,0 0-8 0,0 0 0 15,0 0 4-15,-4 18 0 0,2-9-8 0,-3 1-2 16,-2 7-3-16,1-1 4 0,0 1-8 16,-1 0 5-16,-1 1-2 0,-2-1-1 0,3 2-4 15,-1-2-5-15,-1 2 1 0,3-1-1 0,-2 0-3 16,0-1-6-16,-2-1 0 0,6-1-6 0,-4 0-2 0,1-2-2 16,4-1-7-16,-2-1-1 0,0 0-2 0,1 0 0 15,-1-4-5-15,-1 4-4 0,3-5-7 16,0-1 3-16,2 2-1 0,-1-4-3 0,-2 2-2 15,3-1-2-15,-1-1 0 0,2-3-10 0,-1 5-12 16,-1-3-15-16,2-2-16 0,-2 4-9 0,2-4-21 16,0 0-21-16,-2 3-19 0,2-3-27 0,0 0-22 0,0 0-30 15,0 0-15-15,6-15-12 0,-2 10-155 0,2-1-408 16,-2-2 180-16</inkml:trace>
  <inkml:trace contextRef="#ctx0" brushRef="#br0" timeOffset="65989.909">16961 15630 80 0,'0'0'184'0,"0"0"-7"0,5-3-14 16,-5 3-11-16,0 0-12 0,0 0-12 0,8-1-8 16,-8 1-9-16,0 0 5 0,0 0 0 0,-3 10-4 15,1-3-2-15,2-3-3 0,-3 3-2 0,2 1-4 0,-3 3-2 16,1-1-1-16,1 2-3 0,-2 1-4 15,-1-1-1-15,1 4-3 0,-3-1-2 0,0 1-3 16,2-1-9-16,0 0 2 0,0-1-5 0,2-2-7 16,-3-2-4-16,4 2-8 0,-2-2-7 0,1 2 0 15,1-2-6-15,2 0-2 0,0-3-2 0,-2-1-6 0,2 2-7 16,2-3 2-16,-1 2-2 0,-1-2-4 16,1-2 2-16,-1 3-8 0,5-2 1 0,-2-1-6 15,1 0 1-15,1 0 6 0,-1-1-7 0,3 1 2 16,0-1-1-16,3-1-2 0,-4-1-5 0,3 2 4 15,4-2-2-15,-3 3 2 0,0-3 0 0,3-3-7 16,-1 3 0-16,-1 0 0 0,3 0-5 0,-1-2-18 0,1 1-11 16,-1 1-11-16,1-4-13 0,-1 3-7 15,0-1-24-15,-2-2-19 0,-1 2-15 0,-3-2-16 16,0 1-47-16,-4-1-16 0,-2 0-20 0,2 1-144 16,-6-2-398-16,0 0 177 0</inkml:trace>
  <inkml:trace contextRef="#ctx0" brushRef="#br0" timeOffset="66191.879">16961 15831 13 0,'0'0'151'16,"0"0"2"-16,0 0-21 0,18-4-6 0,-13 3-9 15,7-2-4-15,-1-1-17 0,2 4-17 0,-4-3-1 16,5-1-9-16,-2 2-7 0,-1 1-9 0,-1-4-6 15,-1 1-25-15,-1 1-31 0,-4-1-34 0,3 1-26 16,-4-3-31-16,0 0-82 0,-2 3-197 0,-5-5 87 16</inkml:trace>
  <inkml:trace contextRef="#ctx0" brushRef="#br0" timeOffset="66381.939">17006 15647 67 0,'0'0'129'0,"1"-4"-2"0,-1-1 6 0,0 5-8 15,4-6-5-15,-4 4-3 0,4-1-6 0,-3 1-5 16,3-1-7-16,1-1-4 0,-1 0-16 0,1 1 1 16,3 0-14-16,0-4-8 0,1 3 1 0,2 0-10 15,-1-1-2-15,-1 3-9 0,-1-1-1 0,-2 0-5 16,4 2-4-16,-3-1-20 0,0 0-29 0,-1 1-40 16,1 1-20-16,-3-2-32 0,-4 2-25 0,10 2-95 15,-10-2-253-15,3 3 113 0</inkml:trace>
  <inkml:trace contextRef="#ctx0" brushRef="#br0" timeOffset="66868.145">17466 15632 24 0,'9'-6'198'16,"-1"0"2"-16,-2 0-14 0,2 0-3 0,-3-1-6 0,-3 1-2 15,2 2-4-15,-1-3-2 0,-1 2-6 0,2 1-5 16,-3 0-2-16,-1 0-13 0,0-1-7 16,0 5-11-16,-1-4-9 0,-5 1-12 0,1 1-9 15,5 2-12-15,-12-3-7 0,2 5-3 0,1-2-14 0,1 2-5 16,-7 2-2-16,1 0-10 0,0 1-2 16,5-1-3-16,-4 1-3 0,3-1-3 0,0 3-4 0,1-1-4 15,-1-1-3-15,5 2-7 0,-1 0 3 0,2-1-5 16,2 1-5-16,-1 0 4 0,2-1-4 0,1 0-3 15,1 2 2-15,2 1 1 16,1-4-3-16,2 5 0 0,1-3-3 0,0 2 2 0,5 2 4 16,-1-5-2-16,3 5-2 0,0-2 0 0,3 0-1 15,-7-1-1-15,7 2-1 0,-2 1-1 0,-1-2 2 0,2 2-1 16,-3-3 2-16,-2-1-2 0,-2 3 1 0,1-3 1 16,-2 1-4-16,-2-4 6 0,-1 3 0 0,2-2-5 15,-4 0 7-15,-1 0-2 0,-1 0 2 0,0-1-3 16,-1-4 5-16,-2 7-4 0,0-4-1 0,-1 1 8 15,-1-1-6-15,0 1 1 0,-1-1-2 0,0-1-2 16,-2 1 4-16,1-1-1 0,0 0 3 0,-2 1-2 16,-1-1-2-16,1-1-1 0,-3 1 0 0,-1-1-6 15,2-1-9-15,0 1-23 0,-3-1-30 16,-4 0-35-16,2 0-50 0,1-2-52 0,-8-1-51 16,6 3-193-16,-3-1-483 0,4 0 215 0</inkml:trace>
  <inkml:trace contextRef="#ctx0" brushRef="#br0" timeOffset="67845.991">16414 15276 60 0,'0'0'148'0,"0"0"-2"0,0 0-5 16,0 0 0-16,0 0-12 0,0 0-2 0,0 0-6 0,0 0-8 16,0 0-6-16,0 0-9 0,0 0-7 0,0 0-7 15,0 0-5-15,0 0-6 0,0 0-2 0,-3 4-6 16,3-4-4-16,0 0-2 0,0 0-2 15,0 0-7-15,0 0 1 0,0 0-3 0,0 0-5 0,16 4 4 16,-8-2-7-16,5-2 2 0,1 2-3 0,4-2-2 16,3 3-6-16,7-1 5 0,4-1-10 15,4 2-1-15,0 1-2 0,1 0 1 0,-3-1 0 16,20 0-2-16,-14 0-9 0,-2-1 3 0,14 1 0 16,-14 3-4-16,15-4 0 0,-3 3-2 0,-12-1 0 0,-1 1-1 15,1-3-2-15,-1 0 0 0,1 1 1 0,-4-1-4 16,0 2 1-16,1-4 3 0,-4 0-7 0,-2 3 2 15,2-3 1-15,-11 0-3 0,1 2 2 0,-2-2 1 16,-1-2-2-16,-5 4 3 0,2-4-2 0,-5 2 0 16,2 2 6-16,-6-2 4 0,2 0 9 0,-2 0 4 15,-1 1 5-15,-5-1-3 0,10-3 3 0,-10 3 1 16,8 2-6-16,-8-2-3 0,7 0 3 0,-7 0-6 16,0 0-1-16,7-2-1 0,-4-1-3 0,-3 3-2 15,10-2 1-15,-5 0-5 0,0 1 1 0,3 1 1 16,-8 0-6-16,15 0 0 0,-10-1 4 0,3 1-7 15,0 0 3-15,1 0-2 0,-3-3 0 0,1 3 0 16,-7 0-1-16,10 0-2 0,-5-1-5 0,-5 1-6 16,8 0-24-16,-8 0-28 0,0 0-34 0,0 0-32 15,6 1-44-15,-6-1-40 0,0 0-196 0,0 0-443 16,-18 7 196-16</inkml:trace>
  <inkml:trace contextRef="#ctx0" brushRef="#br0" timeOffset="68747.836">16497 16361 78 0,'0'0'118'0,"0"0"-13"0,0 0-5 16,0 0 1-16,0 0-4 0,0 0-4 0,0 0-3 16,0 0-6-16,0 0 0 0,0 0-3 0,0 0-2 15,0 0-7-15,0 0-6 0,0 0-7 16,0 0-1-16,0 0 1 0,12 0-1 0,-12 0-7 16,8-2-4-16,-8 2-2 0,11 0-6 0,-2-1-2 0,-2 2-4 15,4-1-1-15,-2-1-11 0,5 1 3 0,-4 1-2 16,3-1-4-16,6 0-2 0,-1 3-2 15,-1-2-2-15,3 2-2 0,-1-2 0 0,2 2 0 16,-1-1-2-16,9 1-1 0,2 1-1 0,-3-1 1 16,-1 0 0-16,4-1-3 0,-2 1 2 0,-1-3-5 0,5 3 6 15,-1-2-4-15,2-1 3 0,-1 1 2 0,1 1-2 16,2 1-4-16,-4-4-2 0,1 3 2 0,3-1-1 16,-1 1 0-16,-1-2 2 0,-1 0-1 0,-1 1-4 15,0-1 4-15,-4-1 2 0,4 1-5 0,-5 0 7 16,0 0-6-16,-6 0-1 0,-1 0 1 15,0 0 2-15,2 0 0 0,-3 0-2 0,-2 0-5 0,2-2 2 16,0 2 2-16,-2-1 1 0,1 1-1 0,-5-1 7 16,0 2-6-16,0-2 0 0,1 0 2 0,-2 1 2 15,0 0-5-15,-4-2 2 0,-1 2 1 0,0 0-1 16,0 0 4-16,0 2 1 0,1-2 1 16,-8 0 3-16,10 0-4 0,-3 0 2 0,-7 0-6 15,11 0 1-15,-6 1-1 0,-5-1 2 0,12 0 4 0,-7 0-10 16,-5 0 8-16,9-1-6 0,-9 1 7 0,10 0-5 15,-10 0 3-15,7 0-4 0,-7 0 3 0,6-2-2 16,-6 2 10-16,0 0 2 0,6-2-1 0,-6 2 1 16,0 0 5-16,0 0 1 0,0 0-4 15,0 0-2-15,0 0-1 0,0 0-9 0,0 0-18 16,-9-8-25-16,3 8-23 0,1-3-35 0,5 3-36 16,-12-4-32-16,6 3-126 0,-3-2-315 0,1-1 141 0</inkml:trace>
  <inkml:trace contextRef="#ctx0" brushRef="#br0" timeOffset="69715.869">16469 17145 19 0,'-5'1'126'0,"0"0"-16"0,-1 1 0 0,6-2-5 15,-10 0-14-15,6 2-8 0,0-1 2 0,4-1-16 16,-5 2 1-16,5-2-11 0,0 0-3 0,0 0 1 16,-6 2-8-16,6-2-4 0,0 0-8 0,-7 2-1 15,7-2 0-15,0 0 2 0,0 0 1 0,-1 3-1 16,1-3 0-16,0 0-4 0,0 0-2 0,0 0-2 15,0 0-3-15,0 0-2 0,-3 3 2 0,3-3 1 16,0 0 0-16,0 0-1 0,0 0-3 0,7 5 1 16,-7-5-2-16,10 4-1 0,-3 2-7 0,0-4 0 15,7 1 9-15,-3 1-10 0,10-2-1 0,-2 3 3 16,9-2-3-16,0 4-2 0,4-4 0 0,0 1-3 16,0 3 1-16,1-3 0 0,4 0-1 0,-2-2-5 15,-1 5 3-15,6-6-2 0,-4 3 2 0,5 0-1 16,11 0-1-16,-11 0-4 0,-4 1 3 0,3-5 0 15,-1 3 1-15,-1-3-1 0,-2 0 0 0,0 0-4 16,-1 1 0-16,-1 4 6 0,-7-6-3 0,-3 1-3 16,-5-3 0-16,-2 2 1 0,2 1 5 0,-6-1-1 15,-3 1-9-15,-1 0 11 0,-4 0-6 0,5 0-6 16,-6-3 12-16,-4 3 0 0,9 0-7 0,-2 0 10 16,-7 0-1-16,0 0 4 0,6-2-1 0,-6 2 1 15,0 0-6-15,5 0 0 0,-5 0 0 0,0 0 3 16,0 0-6-16,0 0 2 0,0 0-1 0,0 0-1 15,9 0-6-15,-9 0 10 0,0 0-9 0,0 0 1 16,0 0-2-16,0 0-3 0,0 0-12 0,0 0-10 16,0 0-26-16,0 0-36 0,0 0-28 0,0 0-36 15,0 0-113-15,0 0-289 0,-23 2 128 0</inkml:trace>
  <inkml:trace contextRef="#ctx0" brushRef="#br0" timeOffset="70666.215">16699 16610 73 0,'0'0'221'0,"0"0"-10"0,0 0-15 16,0 0-14-16,0 0-13 0,0 0-10 15,0 0 1-15,0 0-4 0,0 14-3 0,3-7-3 16,-2 0-9-16,2 4-16 0,1 1 0 0,-2-3-15 0,3 1-11 16,-1 2-5-16,-1-2-12 0,2 1-6 0,1-1-10 15,-1 1-4-15,-1-1-11 0,1-1-1 0,-1 0-11 16,-3-2-7-16,4-2 2 0,-3 0-4 16,0-1-7-16,1 0-4 0,2-1-12 0,-4-2-15 15,-1-1-13-15,8 7-12 0,-8-7-15 0,5 1-12 16,-5-1-13-16,13-8-6 0,-8 6-11 0,0-1-2 15,3-6-5-15,-3 4-2 0,0-5-4 0,5 1 10 16,-1 0-3-16,0-1 18 0,0-5 10 0,3 3 4 16,-1-2 12-16,-2 0-2 0,-3 3 10 0,3 1 11 15,-2-4 19-15,2 4 15 0,-6 5 23 0,1-2 19 16,-1 1 21-16,2 1 8 0,-3 1 9 0,2 0 1 16,-4 4-1-16,0 0-2 0,4-3 8 0,-4 3 10 15,0 0 10-15,-8 15-3 0,3-6-2 0,0 4 3 16,-2 1-2-16,1 2 0 0,-3 1-1 0,-1 1 3 15,-1-1 3-15,4 0-2 0,-3-1-4 0,1 9-10 16,3-8-1-16,-2 0-4 0,-2 0-9 0,4 0 3 16,-2-2-37-16,-1-1 19 0,4 1-4 0,-3-1-7 15,2 2-8-15,-1-6-1 0,1 0-13 0,2-1-4 16,-4 1 6-16,3 0-12 0,3 0-2 0,-1-4-6 16,-1 0-6-16,-1 0-26 0,4-1-17 0,-3-1-18 15,0-2-18-15,3 3-18 0,1-5-20 0,-2 4-18 16,2-4-36-16,0 0-33 0,0 0-44 0,0 0-45 15,0 0-217-15,9-19-546 0,-1 9 241 0</inkml:trace>
  <inkml:trace contextRef="#ctx0" brushRef="#br0" timeOffset="70993.201">17051 16711 211 0,'5'-5'233'0,"-5"5"-14"15,0 0-22-15,0 0-15 0,7-1-14 0,-7 1-8 16,0 0-4-16,0 0-10 0,0 0-5 0,-4 17-9 16,2-12-2-16,0 4-10 0,-1 0-6 0,2 1 2 15,-7 1-5-15,4 0-8 0,-1-1-3 16,0 3-4-16,1-2 0 0,2 1-3 0,-2 0-6 16,0 0-2-16,0-2-12 0,0 2-1 0,3 0-5 15,-2-2-4-15,2 0-1 0,1 0-11 0,-1-1-5 0,1-2-6 16,1 0-1-16,-1-2-4 0,4 0-6 0,-3 2-10 15,3-2 1-15,1 1-1 0,-1-2 1 0,5 0-2 16,-1-1-5-16,2-2-4 0,2 0-4 0,0-1 4 16,0 0-8-16,-1 0-17 0,1-2-23 15,-1-1-24-15,-1-2-16 0,-1-2-20 0,-3 5-27 16,1-1-19-16,-1-2-35 0,-3-2-35 0,0 2-29 0,-1-2-206 16,-4 1-488-16,-1-2 216 0</inkml:trace>
  <inkml:trace contextRef="#ctx0" brushRef="#br0" timeOffset="71331.931">17029 16822 162 0,'27'-4'144'16,"-18"2"-14"-16,1 1-10 0,-1-2-14 0,1 2-11 15,0-2-6-15,1 1-14 0,-1 0-3 0,-4-1-8 16,5 0-6-16,-6-1-5 0,2 0-8 0,-4 1-24 15,-3 3-22-15,6-10-21 0,-6 5-19 0,0 0-9 16,0-1 0-16,-5-2-1 0,1 3 3 0,-1-4 4 16,-2 3 6-16,-1-4 6 0,1 1 10 0,0 0 7 15,-2 0 17-15,2 0 9 0,0 1 20 0,3-1 12 16,-2 5 4-16,2-1 2 0,1 0 6 0,2 2-7 16,1 3-3-16,-5-7-11 0,5 7 3 0,1-6-5 15,-1 6 12-15,5-4 0 0,0 1 4 0,-5 3 0 16,12-2-4-16,-3 0-3 0,-2 0-4 0,3-1-4 15,1 3-2-15,2-1-4 0,-2 0-4 0,-2-1 8 16,5 2-15-16,0 0-8 0,-5 0-28 0,-1 2-36 16,3-2-47-16,-2 0-40 0,-1 1-92 0,-8-1-254 15,13 1 112-15</inkml:trace>
  <inkml:trace contextRef="#ctx0" brushRef="#br0" timeOffset="71836.69">17457 16706 109 0,'5'-2'234'16,"0"-3"-4"-16,-1 2-18 0,0-3-15 0,1 3-15 15,-2 0-6-15,-2-1-6 0,-1 1 0 0,0 3-7 16,5-5-6-16,-5 1-11 0,0 4-15 0,4-5-7 15,-4 5-13-15,-1-5-10 0,1 5-11 0,-8-2-9 16,4 1-7-16,4 1-7 0,-11 0-5 0,3 0-7 16,-5 1-1-16,3 1-6 0,-2 1-18 0,-3-1 8 15,2 1 1-15,1 1-5 0,-1 1 2 0,0 0-12 16,3 0 3-16,-2 0-7 0,2 1-3 0,6-1-3 16,-3-2-2-16,1 4-2 0,3 1-3 0,1-3 1 15,-1 4-4-15,3-4 0 0,0 1-3 0,2 1-1 16,1 2 4-16,4 0-3 0,-2-4-4 0,2 4 3 15,2-1 3-15,0 1-4 0,-2-3 2 0,4 1-1 16,-3 0 0-16,1 1-3 0,-1 1 3 0,2-4-1 16,-1 2-2-16,-1 0 4 0,-2 0-4 0,2-1 1 15,-2 3 2-15,2 2-2 0,-4-5-3 0,-3 0 6 16,3 0-7-16,1 2 4 0,-4-4-4 0,-1 0 1 16,3 0 0-16,-3-2 5 0,0 5-1 15,-3-4 1-15,2-1 1 0,-4 3 1 0,1 0 3 0,-1-3-4 16,-3-1 4-16,2 1-3 0,-2 0 7 0,-1 1-6 15,3-2-7-15,-7 0 8 0,4-1 3 0,-4 0 0 16,0 2-5-16,3-2-3 0,-1 1 6 0,-2 0-29 16,0-1-31-16,-1 1-66 0,-6 3-94 0,1-1-297 15,-3 1-552-15,4 0 244 0</inkml:trace>
  <inkml:trace contextRef="#ctx0" brushRef="#br0" timeOffset="75578.877">16665 17446 122 0,'11'-4'134'0,"-7"2"-4"0,-4 2-4 0,9-3-2 16,-4 3-6-16,0-3 5 0,-5 3-2 0,9-1-3 15,-2-2 0-15,-7 3-7 0,10 4-1 0,0-3-9 16,-5 4 2-16,3-1-3 0,-3-2-3 0,1 3-9 16,1 1-2-16,-1-2-10 0,2 1-3 0,-3 0-8 15,1 0-6-15,-2 0-8 0,1-2-3 0,-1 3-6 16,0-1-3-16,1 1-4 0,-2-2-5 0,3 1-2 16,-5-2-4-16,2 2-3 0,3-1-1 0,-3-2-6 15,1 4-4-15,0-4 3 0,-2 1-18 0,3-1-14 16,-1 1-15-16,0-2-10 0,-4-1-7 0,4 3-11 15,-4-3-8-15,7 0-5 0,-7 0-13 0,0 0-10 16,14-4 0-16,-11 0-8 0,1 0-1 0,-4 4 3 16,6-9 5-16,-2 3 7 0,0-3 4 0,-3 2 4 15,2-2 14-15,0-2 5 0,-1 2 17 0,0 3 0 16,0-3 14-16,0-2 25 0,-1 2 8 0,1 2 6 16,0 1 14-16,0-2 15 0,-2 3 8 0,0-2 6 15,0 1-2-15,3 2 7 0,-3-1 7 0,0 5 3 16,2-7-3-16,0 4 2 0,-2 3 3 0,0 0-4 15,-2-6-5-15,2 6-8 0,0 0 1 0,0 0 7 16,0 0 17-16,0 0 1 0,-5 17 8 0,3-9-3 16,-2 5 10-16,1-1-8 0,-3 5 3 15,0-5-5-15,0 7-6 0,1-2-1 0,-2 0-3 0,-2-2-6 16,6 1-2-16,-1 0-6 0,-3 2-2 0,1-2-6 16,1-1-7-16,-3 0-2 0,3 0 0 0,1-3-8 15,0 0 0-15,-2-2-9 0,3 2 2 16,1-3-3-16,-2-1-6 0,0 0-3 0,4-2-2 15,0 1-6-15,-2 1-13 0,0-6-28 0,1 5-18 16,-1-2-27-16,2-5-27 0,-2 5-34 0,2-5-30 16,0 0-34-16,0 0-38 0,0 0-129 0,0 0-406 0,0 0 180 15</inkml:trace>
  <inkml:trace contextRef="#ctx0" brushRef="#br0" timeOffset="75870.69">17047 17480 162 0,'0'0'164'0,"0"0"-1"0,0 0-12 16,-1 15-4-16,-3-10-4 0,1 5-7 0,-2-1-5 16,4 2 1-16,-3 0-10 0,-1 1-8 0,0 0-6 15,2 0-3-15,1 1-8 0,-1 1-4 0,-1-2-6 16,4 0-14-16,-4-2 4 0,3 2-10 0,1-2-6 15,1-3-5-15,-1 0-8 0,0 3-2 0,3-4-9 16,-2 1-1-16,2-1-8 0,3 2-1 16,-2-4-5-16,1 1 0 0,4-2-6 0,0 2 1 0,-2-4-6 15,5 0-1-15,-2-2-19 0,2 0-26 0,1-2-29 16,-7 1-26-16,4-5-37 0,-2-1-24 0,1-1-35 16,-3 0-156-16,-2 3-369 0,-2-4 163 0</inkml:trace>
  <inkml:trace contextRef="#ctx0" brushRef="#br0" timeOffset="76213.468">16971 17556 31 0,'0'0'149'0,"16"9"-17"0,-16-9-5 0,14 0-20 15,-8 0-2-15,6-2-8 0,-2 2-9 0,0-1-16 16,-2 1-3-16,0-1-9 0,-1 1-5 15,-2-3-18-15,-5 3-19 0,10-2-16 0,-6-2-29 16,-1-2-30-16,-3 4-5 0,-3-3-2 0,2 0-8 16,-3 0 1-16,-2-2 3 0,-2 0 10 0,-2 0 7 0,4 1 3 15,-6-1 11-15,2 0 15 0,1 0 5 0,1 0 11 16,-3 0 9-16,7 1 12 0,-4-3 6 16,-1 3 2-16,3 2 5 0,0-1 11 0,3 1-10 15,1-1 0-15,2 5 2 0,2-8-4 0,-2 8 3 16,0-7-6-16,0 7 10 0,6-5 2 0,3 3 3 15,-4 2-16-15,2-2 5 0,2 1-5 0,6-1-2 16,-2 0-7-16,5 2 4 0,-1 0-5 0,0 0 9 0,0-1-13 16,1 2-5-16,0-2-32 0,0 1-32 15,-4 0-104-15,-3 1-178 0,3 1 78 0</inkml:trace>
  <inkml:trace contextRef="#ctx0" brushRef="#br0" timeOffset="76724.506">17398 17435 178 0,'0'-5'204'0,"0"2"-6"0,1-1-18 15,-1 4-17-15,-1-8-8 0,1 8-5 0,0-4-3 16,0 4-5-16,1-5-5 0,-1 5-12 0,0 0-12 15,-6-3-9-15,6 3-9 0,-5-2-14 0,5 2-8 16,-10-2-7-16,3 2-6 0,-4 2-10 0,2 1 1 16,-1-1-7-16,-3-2-1 0,3 5-5 0,0-3-6 15,-3 5-1-15,3-3-5 0,-1 1 0 0,1 3-4 16,4-3-2-16,-4 2-1 0,3-2-2 0,5 2-5 16,-5-2-2-16,7 0-4 0,-1 3 1 15,-2-3-5-15,7 0 3 0,-4 3-2 0,4-2 2 0,1 3-3 16,5-3-3-16,-3 3 1 0,6-1 0 15,-1-2-5-15,1 4-4 0,5 0-6 0,-4 2-5 0,5-3-10 16,0-1-4-16,-5 1 1 0,4 0-3 0,-4-1-3 16,3 2-5-16,-8-5 2 0,1 3 2 0,-1-2-1 15,-4-1 3-15,-1 0 3 0,-1 3 3 0,-1-2 2 16,2-1 9-16,-4 2 4 0,-4-2-5 16,4 0 13-16,-4-2-5 0,-2 1 6 0,-3-1 2 15,0 2 10-15,0-3 6 0,-1 1 7 0,-2-2 8 16,2 2 0-16,-4 0 10 0,3-1 5 0,0 1 7 0,-1-3 0 15,0 1 7-15,1-2-4 0,2 2 2 0,1 0 1 16,0-2 3-16,2 2-11 0,6-1-1 0,-10 0-8 16,10 0-3-16,-7 0-12 0,7 0-13 15,0 0-43-15,0 0-51 0,-11-2-106 0,6-2-243 16,5 4-472-16,-1-8 209 0</inkml:trace>
  <inkml:trace contextRef="#ctx0" brushRef="#br0" timeOffset="84232.349">19600 4420 61 0,'0'-3'196'0,"0"3"-27"0,0 0-18 16,-3-5-13-16,3 5-14 0,0 0-15 0,0 0-18 16,0 0 4-16,0 0 4 0,0 0 0 0,3 12-1 15,-3-2 2-15,0 1 2 0,0 2-3 0,4 4 3 0,-3 4 0 16,-1 6-7-16,0 3-2 0,0-3-2 0,-4 4-7 15,3 0-6-15,1 0 1 0,-4 1-13 16,-1-3-7-16,-4085 0-4 0,8165 0-5 0,-4079 0-4 16,-4-5-4-16,1-1-4 0,-1-5-5 0,0-3 0 15,4-3-7-15,1-1 2 0,-4-3-6 0,7 0-2 0,-4-3 5 16,2 1-3-16,-3-3-3 0,5 2 0 0,0-2-2 16,0-3 2-16,0 0-5 0,0 0-3 15,0 0-2-15,-5-9 0 0,7 1-1 0,0-5-3 0,1-3-4 16,1-4 6-16,1-4-6 0,2-2 1 0,0-3 6 15,0 0 1-15,4-1-9 0,-3 0 0 0,0-1-5 16,4 0 3-16,-4-1 0 0,2-1-3 0,0 4 4 16,2 3 1-16,-3 1 0 0,-3 5-1 0,2 4-3 15,-4 6 21-15,-1 1-2 0,0 4-8 0,0-3 3 16,1 8 4-16,-1-3-6 0,-3 3 4 0,12 6 2 16,-7 1 0-16,4 8 2 0,-2 2-3 0,2 6 0 15,-1 4 1-15,-1-1-1 0,3-1-1 0,-3 2-1 16,0 1 1-16,1-1 0 0,0 1-3 0,0 0 0 15,-1-3-3-15,0 0 0 0,-2 0 0 0,-1-6-2 16,-1 1-5-16,0-3-2 0,1 0-17 0,-4-1-22 16,3-6-17-16,-3 2-16 0,-3-2-19 0,-1 0-21 15,3-4-28-15,-4 1-20 0,1-3-25 0,-1 0-23 16,-2-3-18-16,0 1-118 0,-1-2-377 0,0-1 167 16</inkml:trace>
  <inkml:trace contextRef="#ctx0" brushRef="#br0" timeOffset="84401.637">19624 4791 83 0,'-1'-4'195'0,"1"4"-17"0,-1-5-15 16,1 5-14-16,0 0-14 0,2-4-2 0,-2 4-5 15,8 0-11-15,0-3-14 0,2 2-6 0,3 0-10 16,1-1-10-16,2-1-7 0,5 1-7 0,0-1-8 16,1 1-5-16,8-2-6 0,-1 1-6 0,-2-2-27 15,2 1-36-15,-8-1-48 0,5-1-34 0,-7 0-36 16,1 1-129-16,0 0-293 0,-6 1 129 0</inkml:trace>
  <inkml:trace contextRef="#ctx0" brushRef="#br0" timeOffset="84629.772">20118 4642 110 0,'0'0'185'0,"1"-5"3"0,-1 5-3 0,0 0-9 16,0 0-8-16,0 0-10 0,0 0-3 0,-21 5-6 15,11 3-7-15,-3 1-7 0,-2 0-5 0,2 4-3 16,-2 1-7-16,0 1-7 0,1 0-8 0,-2 6-8 15,2 2-5-15,3-1-7 0,2-4-10 0,0 7-7 16,2-9-7-16,4 2-4 0,0-5-7 0,2 4-7 16,2-4-4-16,0-1-4 0,2-2-7 0,0 2-3 15,5-3-5-15,1 0-7 0,3-1-20 0,4-5-27 16,1 1-30-16,2-3-27 0,3-1-33 0,-3-4-34 16,3 0-15-16,5-8-15 0,-7 6-16 0,-2-5-145 15,4-1-378-15,-1 0 168 0</inkml:trace>
  <inkml:trace contextRef="#ctx0" brushRef="#br0" timeOffset="85709.638">20299 4796 88 0,'9'-16'35'0,"1"2"9"16,-3 4 14-16,-4-1-4 0,1 1 6 0,-1 3 17 16,-1-3 11-16,1 5 24 0,-1-1 12 0,-2 2 11 0,-2-1 10 15,2 5 0-15,-4-9-2 0,2 8-4 16,2 1-4-16,-8-2-1 0,2 2-6 0,-2 2 0 16,-1 5-5-16,1 0-5 0,-2 1 0 0,1 0-12 15,-4 5-7-15,4-2-8 0,-1 4-4 0,2-2-11 16,2 1-5-16,-2 3-5 0,2-1-6 0,4 0-6 0,0-4-8 15,-2-1-5-15,4 1-3 0,0 1-7 16,1-3-4-16,2 0-4 0,1 0-1 0,0-1-5 16,2-1 0-16,-1-1-4 0,3-2-5 0,3-3-15 15,1 1-13-15,-2-2-22 0,3-2-24 0,0-2-23 0,6 2-28 16,-2-4-22-16,-1-1-25 0,0-5-9 16,1 1-12-16,-2-1 0 0,-3-1-2 0,2-1-1 15,-2-3-106-15,-1 4-318 0,-2-3 141 0,1 1 1223 16,-2-2-850-16,0-1 25 0,-2 3 26 0,3-1 22 15,-5 6 23-15,0-1 17 0,-3 4 40 0,2-1 29 0,-2 2 22 16,-1-1 9-16,6 2 0 0,-4 2-10 0,-2 2-7 16,0 0-5-16,0 0 4 0,0 0 4 15,0 0-2-15,-4 19-2 0,4-9-7 0,-4-1-5 16,4 4-4-16,0 2-5 0,0 1-3 0,0-1-11 16,5 4-5-16,-2-2-6 0,2-2-5 0,-3 0-6 0,4 1 2 15,0-1-5-15,-3-5-10 0,3 0-4 0,1-1 1 16,0-1-6-16,-1-2 2 0,1-1-8 15,-1-1-2-15,1-1 1 0,1-3-3 0,-1 0-3 16,0-1-5-16,3-5-5 0,-1 1-4 0,0-1-6 0,1-2 6 16,0 0-6-16,-1-5 3 0,-3 0 0 0,4-1-1 15,-1-3 0-15,-4 1 3 0,0 0 2 0,0 6-1 16,2-4 0-16,-5 3 2 0,1 3 2 0,-2 0 3 16,2 3 0-16,-1 1 1 0,0 1-1 15,-2 3-2-15,0 0 8 0,0 0 7 0,0 0 2 0,6 7 1 16,-2 4 3-16,-2-1 3 0,1 3-1 0,-1-1-1 15,0 2 0-15,2 1 2 0,-2 0-6 0,5 1 1 16,-4-5-2-16,5 5 0 0,-4-4-1 16,3-2-6-16,1 1 2 0,-1-5-5 0,1 4 1 15,-1-5 2-15,2 1-2 0,0-3 2 0,2 0-3 0,0-3 3 16,1-3-1-16,-2 3-5 0,2-3 3 0,-1-3-1 16,1-2 0-16,-1 1-1 0,-3 0 2 15,4-5-2-15,-7 0 3 0,4 2-5 0,-4-5 1 0,-3-2 2 16,1 0-4-16,0 2 2 0,-5 3 0 0,1-4 1 15,0 4 1-15,-2 2 0 0,2 0-2 0,-2 1 2 16,2 4 3-16,0 0-1 0,-1 1 0 0,1-2-4 16,-1 3-1-16,2 3-2 0,0 0 0 0,0 0 1 15,0 0 1-15,0 0-6 0,-4 13 2 0,4-6 4 16,4 1-1-16,-1 1-1 0,0 4-1 0,2-4 1 16,2 6 2-16,1 0-1 0,1 1 2 0,0-4-3 15,0 2 2-15,3 0 0 0,-5-5 1 0,6 5-1 16,-1-2 1-16,-1-2-1 0,-3-3 0 0,7 3 0 15,-5-5 1-15,3 1 1 0,-3-3-1 0,3-3-2 16,1 3 1-16,2-3 1 0,0-3-4 0,6 0-10 16,-5-4-13-16,2 0-17 0,-3-2-9 0,1-1-7 15,-2-2-5-15,-1-2 0 0,-1 0 3 16,-2-3 14-16,-3 2-3 0,1-2 5 0,-4-3 5 0,-1 3 7 16,1 3 4-16,-5-1 21 0,0 6 20 0,4-1 19 15,-8 5 17-15,8 0 11 0,-4 0-5 0,0 5 3 16,-5-1-2-16,5 1 3 0,-13 8 2 0,7 0-1 15,-1 2-6-15,-3 3 1 0,1 0-6 0,0 4-6 16,4-3-3-16,-4 3-6 0,4-7-1 0,3 2-6 16,-5-2-2-16,5 0-4 0,0 1-2 0,-1-3-3 15,3-3-3-15,0 2 0 0,0-2-5 0,3-3 2 16,-1 1-2-16,-2 1-2 0,3-1 5 0,-3-3-4 16,8 0 4-16,-8 0-5 0,12 0-4 0,-7 0 3 15,-5 0-3-15,11 0-2 0,-7 1 3 0,1 1-4 16,1 1 4-16,-2-2 2 0,0 3-3 0,4 1-7 15,-4-2-10-15,2 0-10 0,-1 1-19 0,0 3-17 16,2-4-21-16,2 1-19 0,-2 2-28 0,5-3-35 16,-2-3-12-16,3-1-34 0,-2-3-19 0,1 1-120 15,2-2-378-15,-1 2 167 0</inkml:trace>
  <inkml:trace contextRef="#ctx0" brushRef="#br0" timeOffset="86356.383">21604 4800 3 0,'2'-17'123'16,"2"0"10"-16,-4 5 22 0,0 1 24 0,0 2 10 15,-1 2 8-15,1 1 1 0,-1 2-9 0,-2-3-10 16,2 4-10-16,1 3-12 0,-7 0-12 0,7 0-6 16,-12 10-10-16,5-5-6 0,2 5-10 0,-3 0-11 15,2 1-9-15,-3 5-10 0,1-1-5 0,5 1-4 16,-3 1-15-16,2-6-3 0,3 0-2 0,-2 3-8 16,3-3-10-16,0 0 1 0,0-1-12 0,3 0-3 15,-2-3-5-15,3-1 1 0,0-1 1 0,0 0-20 16,1-3-14-16,4 1-11 0,-3-3-11 0,2-2 1 15,4-1-6-15,-1-2 1 0,-2-1 1 0,3 0-1 16,-2-1 10-16,-1-1 0 0,-1 0 1 0,2-2 0 16,-1 4 7-16,-3-1 0 0,-1 0 5 0,1 1 3 15,-2 2-3-15,0 2 4 0,0-1 0 0,-1 1 6 16,-3 2-1-16,0 0 1 0,0 0 2 0,11 5 1 16,-7-2-2-16,-2 0 1 0,2 2 0 0,-2 0 5 15,1-2-4-15,1-1-1 0,0 4 2 0,1-2 1 0,-1-3-2 16,2 3 3-16,-1-4 0 0,7 1 0 15,-4-2 1-15,4-1-2 0,-1-1 4 0,1-1-3 16,0-2 1-16,-2 2-2 0,0-3 2 0,1-1 4 16,-1 1-1-16,-1 0-2 0,0 0 1 0,-2-3 1 15,0-1 8-15,2 2 8 0,-4-3 4 0,0 0 5 0,-1-2 5 16,-2 2 0-16,2 3 4 0,-4-1 11 16,2-1 5-16,-1 2 11 0,-1 2 5 0,0 4 14 15,-1-2-10-15,2 0-1 0,-1 0-12 0,0 5-4 16,0 0-5-16,0 0-4 0,-3 13 3 0,-2-1-1 15,0 5-2-15,-3 8-6 0,1 3-2 0,-2 1-9 0,2 4 3 16,0 1-5-16,1 1 0 0,4 1-3 0,-3 0-2 16,1-2 1-16,2 13-2 0,-1-13-7 15,0 1 7-15,3-3-17 0,-2 0 0 0,-1 1 10 16,3-4-10-16,-1 2 0 0,0-2 1 0,1-1-3 0,-2 0 2 16,2-10-6-16,0 0-11 0,-1-1 1 15,0-2-8-15,1-4-11 0,0 0 2 0,-5-5-1 0,5 0-1 16,0-1 6-16,0 1-1 0,-1-5 1 15,-2 3 0-15,-1-1 0 0,0-1 4 0,4-2 0 16,-10 1 3-16,1 1 3 0,3-2 2 0,-5 0 2 0,-1-2 0 16,1 2-3-16,1-1-19 0,-4 1-12 0,1-1-25 15,-2 0-36-15,0-4-49 0,-2 1-71 0,6-3-65 16,-1 3-164-16,-1-2-492 0,4-2 218 16</inkml:trace>
  <inkml:trace contextRef="#ctx0" brushRef="#br0" timeOffset="86873.828">22177 4761 46 0,'0'0'153'0,"0"0"-5"0,0 0 3 0,0 0-10 16,23-5-10-16,-10 3-12 0,1 0-10 0,4-1-7 16,4 0 2-16,7-2-11 0,-1 0-11 0,2 3 2 0,-3-3-17 15,-7 3-7-15,-1-1-13 0,-1 2-36 16,-4 0-34-16,-1-1-35 0,-4 0-39 0,-5 2-20 16,-4 0-109-16,4 3-245 0,-4-3 110 0</inkml:trace>
  <inkml:trace contextRef="#ctx0" brushRef="#br0" timeOffset="87004.84">22281 4850 71 0,'4'3'211'0,"-4"-3"-4"0,6 3-12 0,0-3-19 16,4 0-17-16,3 0-16 0,7-1-15 0,9-4-15 0,3 1-26 16,2-3-87-16,18-1-116 0,-13 1-113 0,0-1-249 15,9-8 110-15</inkml:trace>
  <inkml:trace contextRef="#ctx0" brushRef="#br0" timeOffset="88901.835">22782 4553 197 0,'0'0'207'0,"0"0"-12"0,-4-3-13 0,4 3-12 15,0 0-12-15,-3-3-11 0,3 3-9 0,0 0-11 16,0 0-5-16,0 0-13 0,2-9-5 0,-2 9-9 15,6-3-8-15,-1-1-3 0,2 1-5 0,0-2-5 16,2 0-3-16,2 1-5 0,1 2-6 0,-2-3-3 16,3 3-2-16,0-2-8 0,1 4-4 0,5-1 2 15,-6 1-1-15,1 1-9 0,-2-1-6 0,-2 0-2 16,-2 4-3-16,2 2-5 0,-3-1 1 0,0 0 2 16,-1 0-2-16,-3 3-3 0,-1 0 3 0,-3 2-4 15,-3-5 1-15,-1 6 0 0,-5-1-6 0,0 2-3 16,-1-3 0-16,-4 1 18 0,1 1-3 0,-1-1 1 15,5-2-4-15,0-1-7 0,-1-1-7 0,-1 0-7 16,2 0 1-16,1-1-3 0,4-2-7 0,-3 0-1 0,5 2-1 16,-2-3-2-16,2 1-2 0,-2-1 0 15,5-2 2-15,-1 3 3 0,1-3-3 0,0 6 3 16,0-6 2-16,4 5 1 0,-1-3-1 0,6 1 4 16,-3-2 2-16,2 1-3 0,6 3 3 0,-2-1 0 15,-2 0 0-15,4-1 1 0,-2 1-3 0,0 2-4 0,0-3 0 16,0 1-5-16,-1 1 0 0,-1 2-2 0,-1-2 2 15,-3 0-4-15,-1-2 2 0,1 2-1 16,-2-1 0-16,-2 3 7 0,1-1-3 0,-5-2-1 16,1 1 5-16,-3 2 1 0,-1-2-1 0,1 2 3 0,-1-2 1 15,-4 0-3-15,0 0 7 0,-2 2-3 16,-1-4-1-16,-1 4 4 0,-2 0-2 0,2-5 1 16,-2 1 1-16,5 1-1 0,-2-1-13 0,1-2-15 15,-1 2-24-15,0-2-30 0,1 1-42 0,4-2-46 16,0-2-51-16,0 0-119 0,3 0-369 0,4 2 163 0</inkml:trace>
  <inkml:trace contextRef="#ctx0" brushRef="#br0" timeOffset="89265.88">23394 4521 25 0,'1'0'281'0,"1"-4"2"16,-1 0-4-16,0 0-24 0,-1 4-27 0,1-5-20 16,-1 5-25-16,1-3-19 0,-1 3-14 0,0 0-13 0,0 0-13 15,0 0-9-15,-10 13-11 0,5-6-5 0,-4 5 5 16,-3 1-7-16,-6 5 4 0,-4 2-3 0,0 2-1 16,-2 2-3-16,-11 13 2 0,2-4 3 15,-1 3-2-15,0 2 5 0,1-1-10 0,-8 4-3 0,4-4 1 16,-1-1 3-16,2 3-6 0,0 2-8 15,-2-2-8-15,5-4 3 0,0 0-12 0,8-8 1 0,1 2-5 16,-2-3-6-16,5 2-8 0,-2-3-3 0,2-3-5 16,1-1-1-16,-2 4-2 0,9-10-6 15,-2-1 1-15,4-2-2 0,-1 1-9 0,3-3-2 16,1-3-22-16,3 0-16 0,0 1-27 0,0-4-29 0,0-2-25 16,4 3-31-16,-2 0-18 0,-1-3-43 15,4-2-50-15,0 0-53 0,0 0-291 0,0 0-640 16,0 0 284-16</inkml:trace>
  <inkml:trace contextRef="#ctx0" brushRef="#br0" timeOffset="89596.775">23068 5121 162 0,'0'0'253'0,"5"0"-10"0,-5 0-14 0,4-1-21 0,-4 1-17 16,4-2-22-16,-4 2-19 0,0 0-10 16,0 0-18-16,0 7-6 0,0-7-13 0,-3 11-11 0,-1-6-3 15,-1 0-8-15,4 2-6 0,-3 0-5 0,-1 3-2 16,1-1-3-16,-1 1-2 0,-1 0-4 0,-2 0-1 16,4-3-2-16,-1 2-7 0,5 1-5 15,-4-4-4-15,0 3-6 0,3 0-3 0,1-2-6 0,0 1-2 16,1-1-1-16,5 3-3 0,-3-4-2 0,3 1-1 15,0-2-3-15,5 3-7 0,1-8 5 0,2 3-5 16,-4 1-12-16,7-2-22 0,-4-1-21 0,0-1-27 16,0-1-24-16,2 0-24 0,-4 0-28 0,1-5-20 15,1 1-32-15,0 1-25 0,-4 2-118 0,-1-2-375 16,1-2 166-16</inkml:trace>
  <inkml:trace contextRef="#ctx0" brushRef="#br0" timeOffset="89877.408">23244 5155 111 0,'-3'-3'325'0,"3"3"-12"0,0 0-16 16,-4-2-14-16,4 2-25 0,0 0-25 0,0 0-19 0,0 0-20 16,-4 7-3-16,1-4-6 0,1 7-10 0,-1 2-8 15,0 4-2-15,-3 0-7 0,3 8-9 0,-1 2 2 16,0 1-8-16,-1 0-7 0,1 1-6 0,0 1-9 15,2 3-12-15,-1-1-14 0,0-4-3 0,0 4-14 16,-3-4-8-16,2 0-7 0,1-3-5 0,-1 7-6 16,0-7-13-16,-1 1-5 0,1-8-14 0,0 2-20 15,2-5-31-15,-2-1-40 0,1-1-29 0,2-3-29 16,0 1-30-16,-5 0-35 0,4-4-24 0,1 0-71 16,1-1-45-16,-4-3-214 0,4-2-592 0,0 0 262 15</inkml:trace>
  <inkml:trace contextRef="#ctx0" brushRef="#br0" timeOffset="91302.781">23455 4703 13 0,'0'-5'212'0,"0"5"-22"0,0 0-15 0,0 0-8 16,0 0 1-16,0 0-4 0,17 9-11 0,-9-1-10 15,3-1-4-15,3 5-10 0,9 3-7 0,-9-3-3 16,9 5-11-16,1 1-7 0,-2 3-11 0,4-2-7 16,-3 0-7-16,0 1-4 0,-3-3-12 0,-6-2-4 15,2-2-9-15,-4 2-3 0,1-4-6 0,-4-3-10 16,1 1-32-16,-4-1-32 0,1-4-30 0,-2 2-30 15,-2-2-35-15,-2-1-33 0,-1-3-43 0,0 0-126 16,0 0-359-16,0 0 159 0</inkml:trace>
  <inkml:trace contextRef="#ctx0" brushRef="#br0" timeOffset="91500.872">23722 4657 247 0,'0'0'248'0,"-15"9"-11"0,7-4-10 16,1 2-11-16,-2 3-11 0,-1 2-21 16,0 2-20-16,-1 3-13 0,0-2-16 0,-1 7-13 15,-1 1-13-15,0 0-11 0,3-6-12 0,-1 2-9 16,3 4-28-16,-3-6-37 0,2 1-40 0,0-1-51 16,0 0-69-16,1-2-59 0,-5-1-145 0,7 1-379 0,-1-6 168 15</inkml:trace>
  <inkml:trace contextRef="#ctx0" brushRef="#br0" timeOffset="91946.642">23973 4579 248 0,'0'0'236'16,"-3"-5"-16"-16,3 5-15 0,0 0-17 0,0 0-5 16,0 0-11-16,-1 12-5 0,-2-2-7 0,5 2-7 0,0 4-4 15,-2 2-4-15,0 3-9 0,4 4-1 0,-1 4-13 16,-2-3-8-16,5 2-6 0,-2-2-15 16,0 1-1-16,1-1-13 0,-2-2-8 0,-1-4-7 15,0-3-4-15,1 2-11 0,-1-4-4 0,0-3-4 16,1 2-4-16,-3-6-7 0,0 4-4 0,0-5-32 0,1-1-19 15,-1-3-25-15,0 4-28 0,-1-4-32 0,2 0-43 16,-1-3-50-16,0 0-43 0,0 0-198 16,4-10-479-16,-3 5 213 0</inkml:trace>
  <inkml:trace contextRef="#ctx0" brushRef="#br0" timeOffset="92284.694">24167 4668 50 0,'0'0'243'0,"-4"15"-4"0,3-10-7 0,-3 7-8 16,4 1-11-16,-4 2-15 0,3 2-18 0,-3-1-17 15,4 3-16-15,-2-2-13 0,0 2-16 0,2-1-10 16,0-2-10-16,4 2-4 0,-4-4-17 16,5 0-7-16,-2-2-12 0,-2-1-6 0,4 0-5 15,0-3-9-15,-1-1-3 0,-1-3-3 0,3 1-2 0,2-2-8 16,-3-3-16-16,5 0-18 0,-1-4-9 0,0-2 1 15,2 1-8-15,-2-2-1 0,2-3 3 16,0-4-4-16,-1-1-1 0,-1 0-4 0,0-4-3 0,-2-5 3 16,-4-2 3-16,0 1-2 0,-3-1 4 0,0 7 3 15,0 0 5-15,-3 1 8 0,0 1-1 0,-1 3 6 16,-1 3 11-16,-4 0 0 0,1 1-2 16,-1 5 3-16,1-2-4 0,-3 1 0 0,1 3-3 15,-1 1-2-15,1 0-21 0,-1 5-30 0,1-2-39 0,2 1-31 16,0-2-34-16,3 2-29 0,0 3-104 0,0-2-317 15,1 2 142-15</inkml:trace>
  <inkml:trace contextRef="#ctx0" brushRef="#br0" timeOffset="92603.931">24419 4642 50 0,'0'7'232'16,"0"1"-9"-16,0 3-6 0,-3 6-12 0,2-2-16 15,-2 2-12-15,2 0-12 0,1 1-19 0,1 0-16 16,-1 0-12-16,0-1-11 0,0-1-8 0,3 2-12 16,-2-2-14-16,3-4-5 0,0-2-6 0,0-1-8 15,0 0-6-15,-1-2-4 0,4-1-6 0,-3-1-5 16,6-5 0-16,-2 3-5 0,0-3-2 0,3-3-2 16,0-1-1-16,1-1-4 0,2-3-1 15,-4-1 1-15,1-3-2 0,0-1-4 0,1-3 0 0,-3-2-1 16,0-1 7-16,0-4-7 0,0-2 15 0,-4-2 5 15,-5-1 10-15,0 10 3 0,-4-6 14 0,2 5-3 16,-5 2 6-16,1 0-3 0,-4 5-5 0,0-2-6 16,-4 4-9-16,1 6-2 0,-6 0-17 0,-2 4-26 15,-8 5-42-15,-3 5-58 0,-4 3-78 0,4 3-89 16,-11 7-195-16,1 9-506 0,11-10 224 0</inkml:trace>
  <inkml:trace contextRef="#ctx0" brushRef="#br0" timeOffset="93020.768">23275 5823 72 0,'0'0'270'16,"4"4"-23"-16,-4-4-17 0,1 1-19 0,-1-1-16 15,0 0-24-15,0 0-13 0,13 2-17 0,-5-4-15 16,2 4-10-16,10-4-14 0,-3 2-11 16,0-1-8-16,2 2-11 0,-6-1-42 0,4 0-50 0,-4 0-58 15,1-1-68-15,-4 1-200 0,-2 1-373 0,-3-2 165 16</inkml:trace>
  <inkml:trace contextRef="#ctx0" brushRef="#br0" timeOffset="93186.091">23192 6014 2 0,'-1'2'203'0,"-2"2"0"0,3-4 12 15,4 4-2-15,1-3-8 0,-5-1-16 0,13 0-20 16,1-1-18-16,3 2-12 0,3-2-17 0,9-6-14 15,2 1-10-15,-4 5-34 0,1-5-53 0,-9 2-70 16,11-8-70-16,-11 5-189 0,-3 1-344 0,2-5 153 16</inkml:trace>
  <inkml:trace contextRef="#ctx0" brushRef="#br0" timeOffset="93598.491">23740 5736 171 0,'0'-6'223'0,"0"6"-6"16,0 0-17-16,0-5-20 0,0 5-19 0,3-1-16 0,3-2-12 16,-2 3-15-16,5-1-13 0,1-3-8 15,0 3-12-15,1-2-6 0,4 3-9 0,-4-3-6 16,3 1-6-16,3 2-8 0,-4-3-2 0,-2 1-5 15,2-1-4-15,-6 3-6 0,0-1 0 0,0 1-6 0,0-1 9 16,-3-1 7-16,-4 2 4 0,9 0 8 0,-9 0 4 16,5-3-2-16,-5 3 1 0,0 0-5 15,8 0-2-15,-8 0-4 0,0 0 0 0,0 0 0 16,5 7 6-16,-5-2 5 0,0 2-5 0,0 3-3 16,0 2 3-16,-3 0-2 0,6 6 5 0,-7 0-7 15,4 3 2-15,0-2 0 0,-1 7 3 0,1 1-11 16,-3-2-5-16,3 3-1 0,0-4 16 0,-1 3-23 15,2-2-5-15,-2-8 2 0,2 1-8 0,-1 1 0 0,0-1-4 16,3-2-2-16,-2-6-11 0,-1 3-21 0,0-2-26 16,5-3-26-16,-5 0-30 0,-1-4-36 0,2 3-36 15,-1-5-48-15,3 1-19 0,-3-3-239 0,1 3-519 16,-1-3 230-16</inkml:trace>
  <inkml:trace contextRef="#ctx0" brushRef="#br0" timeOffset="93998.745">23776 5970 179 0,'0'0'235'0,"-9"1"-17"0,9-1-19 16,0 0-24-16,0 0-16 0,0 0-14 0,0 0-11 16,23-7-21-16,-10 7-6 0,3-4-11 0,2 2-9 15,0-3-11-15,5 3-6 0,-2-2-8 0,9 0-6 16,-12 0-16-16,4-3-34 0,-3 4-40 16,0 0-59-16,0-3-48 0,-3 1-175 0,-4 0-340 0,1-1 151 15</inkml:trace>
  <inkml:trace contextRef="#ctx0" brushRef="#br0" timeOffset="94443.677">24288 5760 82 0,'0'-3'312'16,"0"3"-9"-16,0 0-10 0,0 0-24 0,0-4-22 15,0 4-18-15,0 0-26 0,0 0-21 0,0 0-18 16,0 0-19-16,0 0-11 0,-10 11-13 0,6-8-12 16,-2 2-11-16,-1 0-10 0,2-1-10 0,-2 4-9 15,0-1-6-15,2-2-3 0,-1 3-12 0,2-3 0 16,-2 1-9-16,0 2-4 0,3-3-4 0,-1 2-7 16,1-2 0-16,1 0-5 0,-1-1 0 0,3 1-5 15,-1 0-2-15,1 0-1 0,1 0-1 0,2 0-1 16,1-1-1-16,2 1 0 0,2 2-3 0,1-3-2 15,3 0-1-15,0-2 5 0,7 2-12 0,-1 0 0 16,1-2-5-16,-6 0 4 0,6 1-3 0,2 3-1 16,-4-3-3-16,-1 0-1 0,-2-3-1 0,-3 6 2 15,-2-5 1-15,3 4-1 0,-6-3 3 0,1 1 1 16,-2 1 2-16,0 3-1 0,-3-3 7 0,1 2-1 16,-3-1 1-16,0 1 4 0,-3 0-4 0,-2 0 0 15,1 0-1-15,-1 2 2 0,-2-4 4 0,1 4-2 16,-4-3-3-16,0 2-2 0,0-2-10 0,-7 2-8 15,4-1-14-15,-4-2-14 0,4 0-21 0,-6 1-29 0,-2-2-36 16,1 2-48-16,-1-5-41 0,0 0-215 0,-8 2-477 16,9-2 211-16</inkml:trace>
  <inkml:trace contextRef="#ctx0" brushRef="#br0" timeOffset="94632.931">24292 5719 1 0,'9'-5'251'0,"3"0"-16"0,-1-1-20 0,3 2-22 0,0 0-20 16,3 0-18-16,-1 0-16 0,1 0-15 16,1 3-30-16,0 1-58 0,-7-1-65 0,4 0-69 15,-3 1-151-15,0 1-268 0,-3 1 118 0</inkml:trace>
  <inkml:trace contextRef="#ctx0" brushRef="#br0" timeOffset="94918.067">24627 5820 290 0,'-1'4'281'0,"-2"0"-16"0,-2 1-15 16,1 2-21-16,3-2-27 0,-3 0-20 15,3-1-20-15,-2 3-15 0,3-2-16 0,0 0-18 0,3-1-12 16,-2 2-8-16,4-4-14 0,-1 1-14 0,2-1-17 16,-6-2-14-16,8 0 1 0,-1 0-11 0,-1-2-2 15,0-1 0-15,-1-1-1 0,0 0-5 0,-2 0 6 16,0 0 1-16,1-1-6 0,-2 0-1 0,-1 1-1 16,-2-2-5-16,-1 1 2 0,0-2-1 0,-2 0-11 15,-1-1-12-15,0 1-13 0,-2-2-16 0,-2 2-21 16,1 3-31-16,-1-1-39 0,-1-2-43 0,3 3-50 15,-2 2-138-15,-1 1-392 0,5-1 174 0</inkml:trace>
  <inkml:trace contextRef="#ctx0" brushRef="#br0" timeOffset="95278.901">24824 5521 308 0,'0'-5'317'0,"1"3"-9"16,-1 2-20-16,0-4-20 0,2 1-29 0,-2 3-20 15,2-4-25-15,-2 4-21 0,0 0-15 0,0 0-14 16,0 13-15-16,-2-4-16 0,-1 4-4 0,0 6-16 16,-2 4-1-16,-4 2 2 0,-1-1-26 0,4 6-1 15,-5-2-8-15,1 4-8 0,1-1-4 0,-6 13-1 16,2-10-3-16,-4 9 4 0,0 3 4 0,-6-3-1 15,2 0 8-15,-2 2 7 0,0 0-16 0,0-5-3 16,1 4-12-16,1-4 19 0,2-8-25 0,-5 11 11 16,5-11-5-16,0-2 5 0,3 0-11 0,0 0 1 15,2-1-5-15,-1-2 14 0,2-2-24 0,4-7 1 16,-1-2-3-16,2-2-7 0,0-3-6 0,3-1-4 16,0-1-45-16,2 0-30 0,1-3-22 0,-2 1-28 15,3-4-30-15,1-1-39 0,0-2-41 0,0 0-42 16,0 0-241-16,0 0-566 0,15-15 250 0</inkml:trace>
  <inkml:trace contextRef="#ctx0" brushRef="#br0" timeOffset="95531.644">24692 6159 47 0,'0'0'251'16,"0"0"-12"-16,5 5-14 0,-3-2-16 0,-2-3-17 15,2 4-24-15,-1 0-17 0,2-1-9 0,0 1-23 16,-1-2-15-16,2 0-8 0,-2 3-9 0,2-5-11 16,-4 0-8-16,9 2-6 0,-9-2-9 0,11-2-3 15,-11 2-2-15,12-3-8 0,-7 3 1 0,-1-4-3 16,1 1-5-16,-5-3-1 0,4 2-2 0,1-1-2 16,-4 0 3-16,-2 1 1 0,1-1-2 0,-5-2 1 15,0-1-7-15,1 3-11 0,-7 1-24 0,-3-1-39 0,-5 0-50 16,-1 1-83-16,-12 3-225 0,-1 2-442 15,1 1 196-15</inkml:trace>
  <inkml:trace contextRef="#ctx0" brushRef="#br0" timeOffset="99790.692">509 4238 33 0,'-2'1'122'16,"2"-1"-2"-16,0 0-10 0,-7 3 10 0,7-3-6 15,0 0 2-15,0 0-1 0,0 0-7 0,-4 2-2 16,4-2-6-16,0 0-10 0,0 0-1 0,0 0-3 16,0 0-9-16,0 0-1 0,-2 2-8 0,2-2-6 15,0 0-3-15,0 0-8 0,0 0 5 0,0 0 6 16,0 0-1-16,18-3 2 0,-12 1 1 0,3-1 3 15,4-1-2-15,0-2 0 0,6-1-3 0,6-2-3 16,4-3-6-16,-4-1-6 0,3-2-1 0,3 1-5 16,-3-1-8-16,3 1-2 0,-2 1-4 0,-1-1-1 15,-1 0-4-15,-3 1-4 0,-2 4 2 0,-3-1-3 16,-5 1-3-16,3 0-2 0,-7 4 0 0,-1 0-2 16,0-1-4-16,-4 2-1 0,-1-1-10 0,1 5-16 15,-2-5-21-15,-3 1-13 0,0 4-21 0,0-4-26 16,0 4-20-16,0 0-17 0,-4-4-31 0,4 4-12 15,-9 0-147-15,9 0-357 0,-17 4 159 0</inkml:trace>
  <inkml:trace contextRef="#ctx0" brushRef="#br0" timeOffset="100062.594">794 4138 83 0,'0'0'156'0,"0"0"-1"0,0 0-18 16,0 0-12-16,0 0-5 0,4 3 12 0,-3 1 11 16,-1 0 5-16,2 3-4 0,0 0-4 0,-1 5-5 15,1-2-8-15,0 4-1 0,-2-2-10 0,3 4-8 16,1 1-8-16,0 1-10 0,-1 0 2 16,-2 1-20-16,2-1-4 0,0 11-7 0,-2-12-7 0,-2 1-6 15,3-1-4-15,1-2-6 0,-1-1-5 0,1 5-7 16,1-4-3-16,-2-2-1 0,0-4-23 0,-2 0-27 15,2 0-19-15,1-4-32 0,-2 3-30 0,0-4-54 16,-1-4-33-16,3 3-179 0,-3-3-404 0,0 0 179 16</inkml:trace>
  <inkml:trace contextRef="#ctx0" brushRef="#br0" timeOffset="100488.015">1058 4195 11 0,'0'0'112'0,"0"0"-7"0,-2-6-13 16,2 6 4-16,0 0-9 0,0 0-5 0,0 0 10 15,0 0 1-15,0 0 0 0,0 0 2 0,0 0-5 16,0 0-1-16,0 0 2 0,0 0-4 0,0 0-2 16,-2 13 8-16,2-6-4 0,0 2-2 0,-2 3-6 15,2 0-1-15,0 4-10 0,0 3-2 0,2-3-1 16,-2 2-11-16,0 1-1 0,2-2-7 0,0-1-5 16,0 2-2-16,-2-1-8 0,4-2-2 0,-4-3-1 15,0 4-3-15,1-7-7 0,-1 2-1 0,3-1 3 16,-3-3-4-16,2 0-1 0,-2 0-4 0,0-2 2 15,0-1-3-15,0 0 4 0,0-4-5 0,3 7-6 16,-5-5 4-16,2-2-1 0,2 4-1 16,-2-4 0-16,0 0-4 0,0 0-9 0,0 0-16 15,0 0-19-15,0 0-24 0,0 0-20 0,-9-13-24 16,5 8-23-16,3-6-20 0,-4 0-24 0,1-4-127 16,0-2-327-16,-1 0 146 0</inkml:trace>
  <inkml:trace contextRef="#ctx0" brushRef="#br0" timeOffset="100920.03">1010 4166 112 0,'0'0'123'0,"0"0"-8"0,3-3-8 0,-3 3-17 15,1-4-3-15,-1 4-8 0,3-5-4 0,-3 5 9 16,3-4-8-16,-3 4-2 0,3-4 4 0,-3 4 1 15,1-1 4-15,-1 1 1 0,0 0 3 0,0 0-3 0,4-3-2 16,-4 3-1-16,0 0-4 0,0 0-7 16,0 0-8-16,0-4-3 0,0 4-8 0,1-4-6 15,-1 4-8-15,3-4-3 0,-1 2-4 0,-2 2-5 16,3-4-1-16,-3 4-2 0,6-3-8 0,-2 2 1 16,-4 1 2-16,11-3-2 0,-5 2-3 0,-6 1 0 15,13 1 1-15,-7-1-3 0,2 1-3 0,-1 1 1 16,2 0 0-16,-2-1-2 0,8 1 2 0,-10 1-5 15,3 1 6-15,-3-2-3 0,0 2 1 0,1-1-2 16,-2 2 0-16,-1 0 3 0,3 2 3 0,-6 1-2 16,3 0-8-16,-3 2 3 0,-4 3 5 0,-1-1-2 15,-3 4 3-15,-5-2-2 0,0 2-2 0,0-1-6 16,-2 0 1-16,-1-1 2 0,0-2-1 0,1 1 0 16,0-2 1-16,-2 1-4 0,3-2 1 0,-2 1 3 15,4-3-12-15,-2-3-12 0,4-1-18 0,1-1-13 16,0 1-22-16,0-1-20 0,4-1-23 0,1-1-41 15,4-1-29-15,0 0-102 0,-9-4-313 0,9 4 140 16</inkml:trace>
  <inkml:trace contextRef="#ctx0" brushRef="#br0" timeOffset="102098.525">1443 4098 147 0,'-1'-5'170'0,"1"5"-9"0,0 0-23 15,0 0-13-15,0 0-9 0,0 0 3 0,4 10-12 16,-4-6-15-16,-1 2 8 0,1 1-4 0,0 3-3 15,-2 1-4-15,4 1-4 0,-4 1-4 0,5 4-10 16,-3 1-2-16,0-2-3 0,0 1-6 16,3-1-5-16,-1 0-9 0,-1 0-2 0,2 1-5 15,-3 0 0-15,1-1-9 0,3-1 3 0,-2-3-5 16,1 4-6-16,0-5-1 0,-2 0-4 0,3-2-1 16,-1-1-5-16,-1 0 0 0,-1-2-1 0,2-2-1 0,-3 0 0 15,0-1 1-15,0-3-1 0,1 3 2 16,-1-3-4-16,0 0-3 0,0 0-4 0,0 0-10 15,0 0-8-15,0 0-3 0,-5-14-5 0,2 9-1 0,2-5-3 16,-2 2 2-16,2-3 4 0,-3-2 2 0,2 3 1 16,-2-7 6-16,-4 0-7 0,2 0 5 15,3-4 5-15,-4-3-5 0,1-1 6 0,-2 6-2 0,2-5 6 16,0 4 7-16,4 0-1 0,-2 2-2 0,1 1 2 16,2 5-8-16,-4-1 6 0,5 2 0 15,0 3 4-15,5-1-5 0,-5 3-1 0,1-1 3 0,3 1-1 16,1 2 3-16,1-1-3 0,1 1 0 0,3 2 3 15,-2-1 0-15,5 3-1 0,1 3 2 0,-2-3-4 16,6 5-2-16,-1-1 2 0,0 4 3 16,-3-2 3-16,-3 3-1 0,2 2 1 0,-3-4-2 15,-4 4 4-15,5-1-2 0,-9-1 2 0,2 4 1 16,-1-2 2-16,-3 3-8 0,-3-2 6 0,3 0 0 16,-5 3-3-16,-7 0 1 0,2-1 0 0,0-1-2 15,-3-2 2-15,-2-2-2 0,2 1 4 0,-2 0-4 16,3-4-1-16,0 0 0 0,1-2 1 0,0 0 5 15,1-2-3-15,-1 0 0 0,4 1-1 0,1-3-2 16,-1 2-1-16,4-2 1 0,3 0-2 0,-7 3-2 0,7-3-4 16,-5 1 3-16,5-1-7 0,0 0 9 0,0 0-1 15,0 0 1-15,-3 3 0 0,3-3 2 0,0 0 12 16,0 0 7-16,9 5 5 0,-3-2-2 0,1 1 4 16,-1-2 1-16,6 2-2 0,-3 3 1 15,2-3 10-15,-1 1-5 0,1 2 1 0,4 0 0 16,2 1-3-16,0 4 2 0,1-5 0 0,-5 3-2 0,6-3-2 15,-5 3 2-15,7 0-4 0,-6 0-1 16,3-3-1-16,-5 2-3 0,5 0-3 0,-8-1 2 16,9 0-3-16,-9-2 5 0,4 1-6 0,-5-1-5 15,4 1 2-15,-3 0-2 0,3-2-2 0,-4-2 4 16,1 3-3-16,-1-3-3 0,-2 0 0 0,0-3-3 16,1 2 3-16,-3-2 0 0,0 0-2 0,-5 0-1 0,9 3 6 15,-2-3-3-15,-7 0 13 0,7-3-2 16,-2 3 3-16,-1-3-3 0,-1-2-1 0,0-1 5 15,-1 0-1-15,0-1-4 0,1-4 0 0,-2-2-4 16,2-4-1-16,-3 0-2 0,0-1-2 0,-3-7-2 16,0 0-6-16,-2-5-4 0,0 5-27 0,0-5-25 0,-1 3-43 15,-3 0-52-15,0 4-65 0,-1 5-210 0,1 2-462 16,-4 5 204-16</inkml:trace>
  <inkml:trace contextRef="#ctx0" brushRef="#br0" timeOffset="104400.87">599 5458 115 0,'-3'2'177'0,"3"-2"-8"15,0 0-20-15,0 0-12 0,0 0-16 0,0 0-13 16,0 0-12-16,0 0-7 0,0 0-9 0,0 0-1 15,14 2 0-15,-14-2-4 0,21-4 5 0,-4 1 4 16,0-2-5-16,1 0 0 0,5 1 0 0,5-9-7 16,2 4 8-16,-1 1-6 0,1-1-8 0,1-3-6 15,4 2-9-15,-5-2-1 0,1 2-5 0,-3 3-7 16,-1-3-5-16,-4087 4-2 0,8160 3-5 0,-4089 0-5 0,1 1-17 16,-3 1-27-16,-3 0-20 0,-1 0-24 15,2-1-26-15,-4 0-28 0,-3 2-26 0,0 0-26 16,0 0-138-16,0 0-334 0,-12 14 147 0</inkml:trace>
  <inkml:trace contextRef="#ctx0" brushRef="#br0" timeOffset="104653.761">863 5428 130 0,'-6'0'195'0,"6"0"-13"0,0 0-11 0,0 0-22 15,0 0-8-15,0 6-9 0,0 1-1 0,1 0-3 16,0 3-2-16,1 2 0 0,-1 5-6 0,1 3-2 16,1 4-5-16,0-3-5 0,-1-2-5 0,2 5-9 15,-1 1-8-15,0 1-6 0,-1-6-7 0,0 4-9 0,1-7-7 16,-1 2-9-16,0 2-1 0,-1-3-4 16,1 1-7-16,2-1-8 0,-2-2-12 0,1-3-31 15,0-1-33-15,-3-1-40 0,5 1-46 0,-4-3-39 16,1-2-43-16,0-1-147 0,2-3-391 0,1-1 173 15</inkml:trace>
  <inkml:trace contextRef="#ctx0" brushRef="#br0" timeOffset="105565.704">1143 5464 8 0,'0'0'62'16,"0"0"14"-16,0 0-1 0,0 0 4 0,0 0 3 15,0 0 9-15,0 0 3 0,0 0-1 0,0 0 10 0,-5-1 1 16,5 1 0-16,0 0 3 0,0 0-3 16,-3-4-7-16,3 4-2 0,0 0-6 0,0 0-8 15,0 0-7-15,0 0-6 0,0 0-8 0,0 0-7 16,0 0 0-16,0 0-7 0,0 0 0 0,0 0 3 16,0 0 2-16,0 0 1 0,0 0 1 0,0 0 5 0,0 0 2 15,0 0 0-15,0 0 2 0,0 0-5 16,0 0 1-16,0 0-2 0,0 0-1 0,0 0-4 15,0 0-1-15,0 0-5 0,0 0 0 0,0 0-2 16,0 0-1-16,0 0-6 0,0 0-1 0,0 0-4 16,0 0-1-16,0 0-2 0,0 0-5 0,0 0 5 0,0 0-7 15,0 0-2-15,0 0 1 0,0 0-4 0,0 0 2 16,0 0 10-16,12 11 8 0,-11-4 4 16,3 2 3-16,1 4-2 0,0-1 4 0,-2 5 1 15,3 0-4-15,-2 4 7 0,0-1-13 0,1 6-1 16,-1-9-1-16,0 8-3 0,-3-4-9 0,0-4 4 0,3 0 7 15,-4 0-13-15,0-1 2 0,0-5-10 0,3 1 1 16,-2 0 3-16,-2-7-5 0,2 4 3 0,-1-4-6 16,0 0 3-16,0 0-3 0,0-1 1 15,1-1 1-15,-1-3-6 0,0 5 2 0,0-5 3 16,0 3 3-16,0-3-5 0,0 0 11 0,0 0-16 0,0 0 1 16,-6-13-2-16,3 4-2 0,3-1 5 15,-1-2-4-15,-3-5-2 0,4-2 3 0,-5-1-2 0,5 3 4 16,-1-9-4-16,-2 1-3 0,3 6 0 15,-1-7 3-15,1 9-4 0,1-3 0 0,-1 3 2 16,4 5-4-16,-4 0 5 0,4 2 1 0,-4 1-5 0,1 2-1 16,2 2 4-16,-1 2-7 0,2 1 5 0,3 1 4 15,-7 1 5-15,16 3-2 0,-7 3 3 16,3 2 1-16,3 2 3 0,-2 2-4 0,1 4 4 0,4 3-3 16,-6-5-3-16,5 8 8 0,2-1-6 15,-6-6-1-15,6 6-1 0,-6-8-4 0,0 0 5 0,2 0-5 16,-5-5 6-16,3 5-2 0,-3-5-9 0,0 0 1 15,-1-2 3-15,-1-2 0 0,0 0-3 0,1-1 2 16,-3-2 1-16,-1-1-2 0,-5 0 5 16,14-1-1-16,-10-4-3 0,1 2 0 0,0-6 2 15,2-1 0-15,0 0 9 0,-3-2-13 0,1-4-4 0,-1 1-3 16,0-5-4-16,-2 1 13 0,1-6-21 16,-3-1 2-16,0 6-5 0,-5-5 7 0,1 0-7 15,0 6 3-15,-1 1 1 0,1 0 4 0,-3 1 0 16,2 1-10-16,-2 5-11 0,3-5-7 0,3 9-14 15,-3 1-14-15,0 1-23 0,-2 0-30 0,3 4-34 0,3 1-35 16,-3-5-28-16,3 5-42 0,0 0-136 0,0 0-435 16,-3 16 193-16</inkml:trace>
  <inkml:trace contextRef="#ctx0" brushRef="#br0" timeOffset="107027.617">1806 5413 230 0,'0'0'235'16,"0"0"-19"-16,0 0-11 0,0 0-16 0,0 16-4 16,0-4-19-16,3 4-18 0,-3 1-11 0,1 1-13 0,-1 1-5 15,3 7-13-15,-2 0-13 0,-1-1-9 0,0-5-8 16,0 4-7-16,3-4-7 0,-3-1-6 15,2 0-5-15,-2-2-4 0,-4-4-6 0,4 1 0 16,-1-3-7-16,1 1-1 0,-4-5-4 0,4-1-1 0,-1 0-2 16,-2-1-1-16,2-2-5 0,1 1-3 0,0-4-2 15,0 0 0-15,-5 1-3 0,5-1-3 0,0 0-2 16,-13-12 0-16,13 5-2 0,-1-5 0 0,-3-4-2 16,-1 0 0-16,5-3 0 0,-4-10 0 15,1 2-3-15,2-3 4 0,1-5 0 0,-4 6-2 0,3-4-1 16,1 3 0-16,0-4-4 0,0 12 5 0,0-7-2 15,1 11-2-15,3 2 2 0,0 4 2 0,-1 2 1 16,0 1 5-16,4 1 1 0,-2 4 1 0,4-1 2 16,-4 3 1-16,4-3 1 0,1 7-1 0,2-2 1 15,-2 3-1-15,-5-1 1 0,8 5 1 16,-6-1 2-16,2 3-3 0,-1 0 0 0,-2 2-4 0,0-2-3 16,-4 3 6-16,1-4-2 0,-2 3-2 0,0 0-1 15,-1-1-3-15,0 1 0 0,-1 1 0 16,-3-3-5-16,2-1 6 0,-4 1-1 0,3 2-5 15,-3-2 4-15,1-1 2 0,0 1-4 0,0-1-1 0,0-2 0 16,4 1-1-16,-3-2-2 0,0 1 2 16,3 0 1-16,-3 1-2 0,2 1 1 0,-1-2 2 0,3 0-2 15,0 5-1-15,0-3-2 0,4 0 1 0,-3 1-2 16,3 0 3-16,-3-4 4 0,4 6 0 16,-1-4 5-16,4 5 0 0,-4-4-2 0,7 1 7 0,-2 0 3 15,-1-1-2-15,4 4 2 0,-1 2-1 0,0-2 1 16,3-2 1-16,-1 5-7 0,-3-8 8 0,2 5-8 15,2-1 1-15,0-3-1 0,-5 0-2 0,2-2-4 16,1-2-2-16,-2 1 0 0,0-3-4 0,3 1-9 16,-3-4-12-16,3 1-15 0,1-3-16 0,-3-3-11 15,2 3-4-15,4-4-16 0,-7 0 0 0,4 3-6 16,-4-7 4-16,2 6-2 0,-2-1 8 0,4-7 0 16,-9 3 8-16,4 3 9 0,0-4 7 15,-5 2 6-15,1-3 7 0,-1 3 6 0,-1-1 5 16,-3-2 5-16,0 3 11 0,1 0 17 0,-1 2 14 0,0 0 12 15,0-2 13-15,-1 1 10 0,-2 4 13 0,2-1 14 16,-2 0 10-16,-2 2 6 0,4-1 8 0,-2 3-2 16,3 1-4-16,-6-3-2 0,6 3 4 0,0 0-8 15,-14 5 1-15,6 1 1 0,-2 1 0 0,2 0-2 16,-1 5-3-16,0-4-10 0,-1 6 0 0,1-4-7 16,-1-1 3-16,2 1-8 0,2 1-10 0,-1-3-4 15,1 2-8-15,1-2-5 0,-1-1-2 0,2-1-4 16,1 0-10-16,1 0-2 0,0-1-1 0,1 0-7 15,0 2-7-15,1-3-2 0,0-4 0 0,0 6-8 16,1-5-13-16,0 3-11 0,-1-4-8 0,4 3-6 16,-4-3 0-16,0 0-6 0,13-5 2 0,-9 2-9 15,1-1 5-15,0 1 5 0,0-1 1 0,0-2 5 16,2 2 3-16,-2 2 5 0,1-2 1 16,-2 3 3-16,1-4 8 0,0 3-2 0,4-1 5 15,-5 3 1-15,-4 0 2 0,9-1 1 0,-9 1 2 0,9 1 2 16,-4 1 2-16,1-1 3 0,1 0-4 0,-2 0 4 15,0 1 3-15,-1 1-1 0,2 2-1 0,-1-3 0 16,2 1-2-16,-2-2 1 0,0 0 3 0,3 1-1 16,-8-2 1-16,14 0-11 0,-9-4-17 0,4 1-13 15,-2 0-10-15,2-4-8 0,-2 0-11 0,2 0 4 16,-4 0-6-16,4-1 4 0,-4-2-4 0,0-1 1 16,-1 1-2-16,-2-3 4 0,2-4 5 0,-1 0 3 15,-3-1 5-15,0-2 6 0,-2 1 3 0,1-8 8 16,0 4 4-16,-4-3 5 0,0 0 2 0,-3 0 8 15,4 9 11-15,-4-10 18 0,3 12 17 0,2 3 16 16,0 0 13-16,-2 3 9 0,4 4 0 0,-1-2-4 16,2 2-5-16,0 5-5 0,0 0-1 0,0 0 7 15,0 0 8-15,0 0 2 0,0 21 7 0,2-4-2 16,-1 0 0-16,3 3-2 0,-2-1-5 16,3 8-2-16,2-3-5 0,-1 2-4 0,2-4-3 0,1 5-5 15,-4-8-2-15,0 0-5 0,1 0-3 0,2-2-5 16,0-1-2-16,-2-2 3 0,3 0-3 0,0-1-7 15,-3-4-6-15,2 2 6 0,-3-6-6 0,3 3-7 16,-3-3-3-16,1-1 3 0,2-1-3 0,0-2 0 16,-2-1-4-16,4-4-14 0,-2 0-12 0,1 2-15 15,1-6-4-15,-3 1-7 0,3 0-5 0,-4-4 0 16,-2 0 3-16,1 0 0 0,-1-4-1 0,-3 2 5 16,2-3 6-16,-3 5 3 0,1-1 7 0,0 5 8 15,-2-2 8-15,0 2 11 0,-1 0 10 0,2 2 4 16,2 0-1-16,-4 2-2 0,2 3-2 0,0 0 2 15,0 0 4-15,0 0 6 0,4 10 3 0,-2 0 0 16,-1-5 2-16,3 6 3 0,-2-1 0 0,2 0 1 16,1 2-3-16,0-2-2 0,-2 2 2 0,3-4-4 15,2 1-5-15,-3 1 2 0,5 0-1 0,-3-4-2 16,-1-3 0-16,4 1-3 0,-3-3-1 0,4 1-2 16,-2-4-2-16,4-1-21 0,-3-2-28 0,-1 0-28 15,0-2-40-15,3 0-38 0,-1-5-46 0,-4 2-34 16,-3-2-161-16,-2 2-428 0,-2-4 190 0</inkml:trace>
  <inkml:trace contextRef="#ctx0" brushRef="#br0" timeOffset="107186.558">2282 5479 121 0,'-8'0'267'0,"3"0"-30"0,0 5-28 0,5-5-19 16,-7 0-23-16,7 0-11 0,0 0-20 0,17-8-12 15,2 2-15-15,-6-2-27 0,7-1-37 0,7-1-65 16,3-3-78-16,-4 4-190 0,1-5-311 0,0 2 137 16</inkml:trace>
  <inkml:trace contextRef="#ctx0" brushRef="#br0" timeOffset="108180.124">2195 4338 1 0,'-3'-5'135'16,"-1"2"-1"-16,-1-3-2 0,0-1-5 0,1 1-4 15,-1-1 2-15,-1 2 6 0,2-1 0 0,-1 2-12 16,-1-1 3-16,3 0 2 0,-1 1-5 16,0 1-1-16,-1 2-11 0,0 0-6 0,5 1-8 0,-13 1-6 15,7 1-7-15,-3 3-5 0,-3 1-6 0,3 2-2 16,-7 3-6-16,2 2-4 0,2 1-4 0,1 2-4 15,-2 6 4-15,-1-7-11 0,4-1-3 0,3 1-4 16,2 3-3-16,-3-3-4 0,6-3-1 0,-2-1 3 16,4-4-13-16,0 6-3 0,-2-2 1 0,4-4 0 15,2 1-7-15,-2-1-4 0,6 2 3 0,-4-4-1 16,2-2-1-16,6-3-4 0,-5 3 3 0,5-6-3 16,1-2 6-16,2 0-14 0,1-6-11 15,-1 3-1-15,0-4-2 0,1-2-3 0,-5 4 0 16,0-2-9-16,-3 0 0 0,1-2 1 0,-2 3-1 0,-1 0 6 15,0 1 4-15,-2 0 2 0,3 2 4 0,-5 1 1 16,1 0 5-16,1 3 0 0,-1-1 2 0,-3 2-2 16,4 0 0-16,-4 3 2 0,0 0 0 0,4-4 5 15,-4 4-2-15,0 0 2 0,0 0 9 0,5 11-6 16,-1-8 0-16,0 2 1 0,-2-5 0 0,1 7-1 16,2-2-1-16,0 0-3 0,0-1 4 0,-1 1-4 15,1-2 0-15,3 2 0 0,-2-3 0 0,3 1-10 16,-2 0-20-16,-1 1-23 0,3-4-22 0,-4 1-29 15,-5-1-19-15,15 2-23 0,-5-5-22 0,-3 3-114 16,-1-3-312-16,-3 0 139 0</inkml:trace>
  <inkml:trace contextRef="#ctx0" brushRef="#br0" timeOffset="108661.425">2349 3955 138 0,'0'0'171'0,"0"0"-9"0,0 0-11 0,3 16-11 0,-2-5-6 15,2 6-13-15,-1 1-6 0,-2 10-3 0,5-2-10 16,2 2-4-16,-3-2-8 0,1 3-7 16,-1 0-1-16,-1-1-8 0,5-1-8 0,-7-2-6 0,8 4-8 15,-5-5 1-15,-2-5-4 0,3 1-6 0,1-4-5 16,-1 2-2-16,1-2-5 0,-1-8-5 0,-2 3-1 15,2-3-5-15,0 1 0 0,-2-4-5 16,2-1-2-16,4-1 0 0,-4-2 0 0,3 1-1 16,1-5-5-16,1-1-10 0,-5 1-15 0,3-4-9 15,-1 0-8-15,2-3-1 0,-4 0-7 0,0-5 5 0,-1 1-8 16,-1 2 7-16,0-3-3 0,-3-2 5 16,-2 1-6-16,1 4 16 0,0 0 8 0,-3-1 2 15,1 4 11-15,2 0 11 0,0 2 23 0,1 2 10 0,-3 1-1 16,1 0-2-16,0 1-5 0,2 3-1 15,0 0 2-15,-5 12 7 0,8-2-6 0,-3 0 0 0,0 2 5 16,1-1-5-16,1 6 1 0,1-4-4 0,2 3-1 16,2 0-2-16,-2-4-4 0,2 3-1 0,1 1-4 15,-4-7-2-15,5 1-2 0,-2-2-1 0,2 1 3 16,0-4-6-16,-5 2 1 0,6-1-4 0,-2-4 0 16,1 0 1-16,-2-2-4 0,3-2 3 0,1-1-18 15,-6-1-24-15,5-1-27 0,-2-2-30 0,-3-3-39 16,2-2-33-16,-6-1-28 0,-1 0-121 0,0-2-338 15,-6-2 150-15</inkml:trace>
  <inkml:trace contextRef="#ctx0" brushRef="#br0" timeOffset="108821.531">2320 4099 204 0,'-8'1'199'0,"8"-1"-22"0,0 0-18 16,0 0-17-16,0 0-7 0,0 0-16 0,14-6-13 15,-1 1-4-15,4 0-17 0,10-4-7 0,-1 0-9 16,5-1-11-16,-3 0-37 0,0-2-45 0,-1 3-86 0,-6 0-144 16,-2 1-274-16,-2-1 121 0</inkml:trace>
  <inkml:trace contextRef="#ctx0" brushRef="#br0" timeOffset="109552.379">2900 4032 123 0,'0'0'113'0,"0"0"-12"0,0 0-8 0,0 0-17 15,9 0-21-15,-9 0-41 0,9 1-36 0,-9-1-71 16,4 1-99-16,-4-1 44 0</inkml:trace>
  <inkml:trace contextRef="#ctx0" brushRef="#br0" timeOffset="109936.473">2895 4175 60 0,'0'-3'150'16,"0"3"-6"-16,0 0-11 0,1-6-2 0,2 3-14 16,-3 3-7-16,5 0-2 0,-5-4 0 0,0 4-6 15,5-2-5-15,-3-1-6 0,-2 3 1 0,8-3-1 16,-1 2 4-16,-2 0-6 0,-5 1-8 0,10 0 0 16,0 0-9-16,0 0-6 0,1 0-6 0,1-3-7 15,0 2-8-15,2-2-3 0,-2 2-1 0,4-1-7 16,1-3-2-16,3 3-5 0,-3 0-4 0,2-1-3 15,-6 0-30-15,1 2-46 0,-4 0-32 0,4-3-53 16,0 0-47-16,-8 4-131 0,3 0-345 0,-2 2 152 16</inkml:trace>
  <inkml:trace contextRef="#ctx0" brushRef="#br0" timeOffset="110143.221">3015 4405 135 0,'3'3'222'0,"-3"-3"-1"15,7 0 0-15,0-1-18 0,4-1-17 0,1 0-20 16,2-1-17-16,2-3-15 0,2 1-14 16,3 0-14-16,-2 2-13 0,0 0-38 0,-6-1-62 0,1-2-86 15,-3 4-90-15,-2-2-105 0,-2-1-312 0,-1 3 138 16</inkml:trace>
  <inkml:trace contextRef="#ctx0" brushRef="#br0" timeOffset="110794.699">3092 5657 38 0,'0'0'197'15,"-3"-5"-16"-15,3 5-12 0,-1-4-22 0,1 4-5 16,0-4-20-16,0 4-9 0,10-7-18 0,-5 5-6 16,0-1-5-16,4 0-11 0,3-1-16 0,-2 0 10 15,-1 0-13-15,5 2-8 0,4-1 0 0,-5 1-4 0,-1 0-13 16,0 1-27-16,1-2-19 0,-3-1-50 15,1 2-42-15,-4 0-158 0,-2 1-289 0,1-1 128 16</inkml:trace>
  <inkml:trace contextRef="#ctx0" brushRef="#br0" timeOffset="110988.985">3103 5779 92 0,'0'0'207'0,"9"2"0"0,-4-1-2 0,7-4-13 16,1 1-11-16,6 0-20 0,5-9-16 0,7 1-15 15,3 1-13-15,3-3-7 0,9-2-15 0,-6 2-28 16,-3-3-61-16,-1 4-70 0,-3-4-78 0,-4 3-144 16,2 1-308-16,-8-3 137 0</inkml:trace>
  <inkml:trace contextRef="#ctx0" brushRef="#br0" timeOffset="143816.479">566 7059 28 0,'10'2'52'0,"-10"-2"-5"0,0 0 0 15,0 0 1-15,0 0-4 0,0 0-3 0,6 3 18 16,-6-3-6-16,0 0 2 0,0 0 3 0,0 0 11 16,0 0 9-16,0 0 8 0,0 0 9 0,0 0 4 15,0 0 3-15,0 0 5 0,0 0-2 0,0 0-3 16,0 0-2-16,0 0-3 0,0 0-8 0,0 0-9 16,6-3-5-16,-6 3-11 0,0 0-1 0,0 0-5 15,0 0-9-15,3-4-5 0,-3 4-1 0,0 0-8 16,0 0 0-16,0 0-7 0,0 0-4 0,0 0-3 15,0 0 1-15,4 7 3 0,-3-3 6 0,0-1 4 16,1 3 4-16,-1 3 4 0,1 1-2 0,-2 4-1 16,-1 1-2-16,0 5 0 0,-2-2-1 0,-1 8-3 15,3-8-2-15,-1 10-4 0,-1-2-1 0,1-1-2 16,0 2-2-16,-4-4-1 0,4 2-2 0,-1-4-3 16,-2-1 0-16,1-5-2 0,3 3 0 0,-2-3-4 15,0-2-2-15,0-3-2 0,3 0 1 0,0-3-2 16,0-1 2-16,0 0-3 0,0-1 1 0,0-2 0 15,-3 1 1-15,3 1-6 0,0-5 1 0,0 0-1 16,0 0 7-16,0 0-6 0,0 0-3 0,0 0 3 16,3-17-2-16,2 5 3 0,-4 1-2 0,3-2 2 15,1-4 4-15,2 0-9 0,-5-2 1 0,4-8 3 16,-2 1-6-16,1 0 3 0,-5-2 1 0,4 4-1 0,2-5 0 16,1 0 1-16,-3 6 0 0,0-3-3 15,5 1 1-15,-6 7 2 0,-1 1-4 0,-1 1 4 16,4 3-4-16,0 1-5 0,-1 2 6 0,0-1 2 15,-1 3-1-15,2 3 1 0,-2-1 0 0,1 0-1 0,1 3-3 16,-2 2 2-16,-3 1 3 0,10 0-1 0,-4 3-1 16,1 3 2-16,3 0 2 0,-5 6 2 15,4 1-3-15,1 1 3 0,-2 3 3 0,0 3-3 16,2 3 0-16,0 2 1 0,-1 0-1 0,1-2 2 16,-1 4 0-16,0-2-4 0,-4-6 1 0,2 4 1 0,-2-5 0 15,1 1-2-15,1-1 1 0,-4-1 1 0,3-4-4 16,-5 0 2-16,4-1-6 0,0-2-6 15,-4 0-20-15,2-4-20 0,-1-1-21 0,-2 2-31 16,-1-2-41-16,0-2-37 0,-2 0-55 0,-2 0-139 0,-1-2-405 16,-1-1 180-16</inkml:trace>
  <inkml:trace contextRef="#ctx0" brushRef="#br0" timeOffset="144005.835">610 7331 12 0,'0'0'158'0,"0"0"-18"0,0 0-11 0,5-7-14 0,-1 6 5 16,3 0-22-16,3-1-9 0,2-1-13 15,0-1-3-15,7 2-11 0,-2-3 0 0,2 2-6 0,0-1-12 16,-1 1-2-16,1 2-24 0,-2-2-31 0,3 1-29 16,-2-1-18-16,-1 1-27 0,-2 0-95 0,-1 1-198 15,0 1 88-15</inkml:trace>
  <inkml:trace contextRef="#ctx0" brushRef="#br0" timeOffset="144281.06">1058 7235 92 0,'0'0'130'0,"2"-3"8"15,-2 3 14-15,4-5-1 0,-4 5-1 16,0 0-4-16,0 0-4 0,-8-5-4 0,8 5-11 0,0 0-4 16,-13 2-3-16,4 3-1 0,1 1-3 0,-4-1-4 15,3 1-2-15,-2-2-2 0,1 9-13 0,-1-4-3 16,1 1-4-16,1-1-6 0,5 2-7 15,-7 2-7-15,3 1-4 0,0 2-6 0,7-4-5 0,-3 3-2 16,0-1-7-16,3 3-3 0,1 0-2 0,0-5-7 16,1 1-2-16,3-2-7 0,0 0 1 0,1 0-4 15,2-3-7-15,3 2 1 0,0-4-4 0,3-1 6 16,4 1-10-16,-4-3 0 0,8-3-15 0,-4-5-21 16,2 1-26-16,1-3-22 0,-2-3-27 0,1 1-23 15,-5-4-21-15,4 0-11 0,-3-1-15 0,2-5-7 16,-8 3-9-16,1-1-136 0,-3-1-352 0,-3 0 156 15</inkml:trace>
  <inkml:trace contextRef="#ctx0" brushRef="#br0" timeOffset="144668.679">1147 7084 48 0,'0'-5'178'15,"0"0"-8"-15,0 5-11 0,1-4-4 0,-1 4-7 16,3-5-10-16,-3 5-4 0,0-4-9 0,0 4-9 15,0-4-7-15,0 4-8 0,0 0-6 0,0 0-1 16,0 0 9-16,6 11 7 0,-6-5-7 0,4 4-4 16,-3 1-12-16,2 6-4 0,2-1-6 0,0 2-6 15,-2-1-7-15,2 2-7 0,1 9-7 0,2-3-2 16,-3-2-4-16,-2-2-6 0,4-1-7 0,-1-2 0 16,-3 1-3-16,1-1-4 0,1-1-8 0,-1-2-11 15,-3-1-16-15,3-2-18 0,-4-2-21 0,0 0-25 16,0-2-22-16,-1-2-19 0,-2 1-28 0,2-2-27 15,-3 1-19-15,1-4-153 0,-3 0-371 0,1 0 163 0</inkml:trace>
  <inkml:trace contextRef="#ctx0" brushRef="#br0" timeOffset="145664.195">1102 7267 7 0,'7'-7'110'0,"-2"0"6"0,6 0-14 15,-2 1-14-15,0-1-7 0,3-2-11 0,3 3-3 16,3-5-2-16,-3 6 0 0,3-4-5 0,-4 4 7 16,4-1 1-16,-3 2-3 0,4-1-1 0,-6 4-7 0,1 0-4 15,-1 2 3-15,-2 1 9 0,1 1 7 16,-3 2 9-16,1 2 1 0,-3 3 4 0,-1-2-2 16,2 5 1-16,-3-1-1 0,0 2-4 0,0 2-5 15,-1-4-10-15,0 6-2 0,-3-6-5 0,1 1-10 0,0-1-3 16,3-1-4-16,-5 1-4 0,4-3-5 0,-1 2-2 15,-1-1-3-15,-1-3-5 0,-1-2 1 0,3 1-7 16,-3 0 0-16,0-4-1 0,3 3-2 0,-1-1-3 16,-2-4 1-16,0 0-1 0,0 0-3 0,0 0-2 15,0 0-1-15,13-6 1 0,-8 1 0 0,0-1 1 16,2-4-3-16,-2 1-2 0,1-1 0 0,-2-4 2 16,4 4 4-16,-1-1-4 0,-2 3-1 15,3-9 0-15,-1 9-2 0,-4 0 3 0,1 1 3 16,-2 2-4-16,0 1-2 0,0 2 0 0,2-1 2 0,1 1-1 15,-5 2 5-15,0 0 1 0,0 0 6 0,0 0 5 16,14 7-1-16,-10 0-1 0,1 1 0 0,-1 1-2 16,-2-1 5-16,2 2-7 0,5-2-3 0,-5 1 0 15,4 0 0-15,-2 1 0 0,3-1-5 0,-4-3 0 16,3 3 0-16,-3-4-1 0,4 0-1 0,-1 0-3 16,2 1-3-16,-2-5-10 0,2 2-20 0,0-3-16 15,1-3-15-15,2-1-26 0,-1-2-2 0,-1-1-10 16,1-1-4-16,1 0-5 0,-1-5-14 0,-4 3 12 15,2-3 1-15,3-1 13 0,-7-2 14 0,2 2 13 16,-5 2 0-16,3-4 17 0,-5 4 19 0,-1 2 17 16,-1 1 26-16,-3 2 16 0,4 3 23 0,-2-1 17 15,2 5 3-15,-7-4 0 0,7 4 8 0,-10 7-2 16,1-1 3-16,1 3 4 0,-2 3-2 0,2-1 0 16,-2 0-6-16,2 0-1 0,2-1-6 0,2 1-6 15,-6 1-4-15,8-3-7 0,-2 2-5 0,0-3-5 16,4-1-5-16,-1-1-6 0,1-1-4 0,0-2-1 15,1 4-2-15,1-5-6 0,-2-2 1 0,7 2-5 16,-7-2 3-16,0 0-3 0,16-4-8 0,-11-2-11 16,1 5-10-16,0-3 0 0,0 0 1 0,2 3-3 15,-4-4 4-15,1 1 5 0,0 2-4 0,-5 2 5 16,6-2 2-16,-6 2-1 0,0 0 1 0,8 2 2 16,-4 3 0-16,-4-1 3 0,5-1-1 0,-5 1 2 15,4 0 2-15,-1 2 0 0,-1-3-4 0,3 0 3 16,-5 2 2-16,4 0 0 0,1-1-11 0,-1-1 10 15,0-2-2-15,1 0-6 0,-5-1-2 0,10-1-10 16,-10 1 1-16,9-1 3 0,-5-2-12 0,0 0 3 0,0-3 1 16,-1 1-4-16,2 1 1 0,-2-4 7 15,0 1-6-15,-1-1 5 0,1 1 0 0,-1-3 3 16,1-3-2-16,-2 1 4 0,0-3 2 0,-1-3 6 16,2 1 0-16,-4-3-3 0,1 1 11 0,0-7-1 15,0-1-5-15,-1 0 4 0,-3-1 3 0,0 1 1 16,1 5 5-16,-3 5 12 0,4 2 20 0,0 3 17 15,1 2 8-15,-2 1 4 0,1 3-1 0,2 2-7 16,0-1-8-16,-1 3-3 0,2 2-5 0,0 0-2 0,-2 14 1 16,4 3-1-16,1-1 1 0,0 11-4 0,2-1 3 15,3 3 1-15,-1-1-7 0,1 1-2 0,0-2-3 16,-2 3-3-16,4-2-1 0,-2-2-4 0,2-1-2 16,-2-8-5-16,3 1 2 0,-2 0-4 15,-3-3-5-15,4-4-3 0,-2 1-17 0,0-3-27 0,-4 0-35 16,1-4-34-16,4-3-50 0,-3-2-50 0,1 0-186 15,-1-3-428-15,2-3 189 0</inkml:trace>
  <inkml:trace contextRef="#ctx0" brushRef="#br0" timeOffset="146861.792">1042 6086 3 0,'-4'-4'165'0,"0"-1"-5"0,-1 0 1 0,2 0 2 0,0 2-10 16,0-1-1-16,3 4-6 0,-6-3-5 15,6 3-4-15,-1-3-6 0,1 3-2 0,-3-4-7 16,3 4-10-16,0 0-5 0,0 0-7 0,0 0-8 15,-2-2 0-15,2 2-4 0,0 0-4 0,0 0-7 16,0 0-8-16,0 0-3 0,0 0-5 0,0 0-8 0,0 0-2 16,0 0-5-16,0 0-5 0,0 0-7 0,0 0 3 15,0 0-3-15,10 10 0 0,-5-4-4 0,1 1 1 16,3 1 0-16,-2 1-1 0,4 2 1 16,1 0-4-16,-1 2 26 0,3-3-7 0,4 6-2 0,0 2-1 15,-3-4-7-15,2 0 1 0,2 3-2 0,3 0-3 16,-4-2-1-16,1 2 0 0,-4-1-2 0,1-3-4 15,3 4 1-15,1 0-2 0,-6 0 1 0,5 0-10 16,-2 4 3-16,-2-8 1 0,5 6-4 0,-1 0 2 16,1 0 1-16,-1-1 2 0,2 1-1 0,2-2-6 15,-4 2 2-15,2 1-3 0,0-1-6 0,3 0 6 16,-2-1-4-16,1 0 5 0,0 2-3 0,0-2 0 16,-1 2-5-16,1 0 4 0,0 1-5 15,1-2-2-15,-2-1 4 0,-2 1 2 0,2 1-5 16,1 2 0-16,-4-3-1 0,3-2 9 0,-3 2-2 0,2 2 2 15,0-3-3-15,-4 4-4 0,3-2-1 0,-2-2 6 16,0 1-8-16,-5-3 2 0,5 3 0 0,0 0-3 16,0-2 7-16,-4 0-3 0,0-2-1 0,3 4-2 15,-4-3 3-15,3-3-3 0,-4 3 4 0,1-2-4 16,0 1 2-16,1-2 1 0,-4 2 20 0,2-1-23 16,2 1-3-16,-4-1 0 0,-1 0 6 0,0-3-5 15,0 2 2-15,0 0 0 0,2 0 5 0,-1 1-6 16,1-2 0-16,-4-1 0 0,1 5 7 0,-2-4-6 15,3 0 2-15,-2 0 4 0,3 2-9 0,-5-5 0 16,-1 2 8-16,4 4-7 0,-1-5 10 0,-1-1-12 16,2 1-2-16,0 1 1 0,1 0 6 0,-4-1 0 15,4 1-3-15,-1 1 2 0,-2-2 2 0,3-1 2 16,-4 0-9-16,4 2 3 0,0-2 7 0,-4 0-4 16,2 2 3-16,-1-2-2 0,0-3-2 0,2 3 3 15,-3 0 0-15,1-2-1 0,0-1 1 0,-2 2-3 16,-2-4 2-16,3 3-3 0,-1-2 3 0,-2 3-4 15,2-4 6-15,-1 0-1 0,1-1 1 0,-3 1 1 16,0-1-8-16,1 1 7 0,0-3-4 0,-2-1-4 16,5 7 1-16,-4-7 1 0,-1 0-8 0,0 0-10 15,0 0-15-15,0 0-17 0,0 0-40 0,0 0-60 16,0 0-83-16,0 0-87 0,0 0-232 0,-19-9-599 16,10-2 265-16</inkml:trace>
  <inkml:trace contextRef="#ctx0" brushRef="#br0" timeOffset="147636.365">1842 6445 125 0,'-1'-4'201'0,"-2"-1"-7"0,2 2-16 0,1 3-14 16,0-5-16-16,0 5-17 0,-4-3-14 0,4 3-8 15,0 0-15-15,0 0-7 0,0 0-5 0,0 0 8 16,0 0-3-16,0 0-2 0,0 0-4 16,9 20-3-16,-5-11 2 0,1 6-1 0,0 0-2 0,0 4-2 15,-1-2-5-15,4 8-5 0,-4-6-4 16,6 6-5-16,-4 2-4 0,2-5-7 0,-4 0 0 0,3 2-7 15,1 0-4-15,-4-4 2 0,2 4-7 0,-1-9-5 16,-2 1-3-16,1 0 1 0,-3-5-6 0,3-1-1 16,-3-1-4-16,2 0-6 0,-3-3-7 0,2 2-10 15,-1-4-13-15,-2 1-5 0,1-5-15 0,0 4-16 16,0-4-15-16,0 0-13 0,0 0-8 0,0 0-14 16,-14-12-3-16,10 3-10 0,1-1 15 0,-3 0 4 15,0-6 5-15,-3-1 7 0,3 0 8 0,-1-3 6 16,-3-4 8-16,-1-2 10 0,2 0 5 0,-1-2 10 15,2-1 10-15,0 1 16 0,-1-1 2 0,3-1 17 16,-2 1 11-16,3 3 12 0,1 3 1 0,4 2 8 16,0 6 0-16,0 3 3 0,3-1 8 0,-2 4-6 15,2-1-4-15,3 4 6 0,-2-1-8 0,2 1-1 16,3 2 0-16,4 0-6 0,-4 0 2 0,2 3-1 16,1-1-6-16,-2 1 0 0,2 2 1 0,0-1-3 15,-1 3-2-15,0 1-2 0,-1 0 5 0,-1-2-4 16,-3 2 2-16,2 2-2 0,-4-1 3 0,1 0 5 15,-5 2 8-15,1-1 5 0,-2 1 0 0,-1 3 5 16,-4-1-13-16,0 2-1 0,-3-3-2 0,-2 4-5 16,-1-3 2-16,1-1-2 0,-1 1-2 0,1 1-4 15,0-3-1-15,1-1 0 0,0 0-4 0,1-2-4 16,0 0-12-16,4 0-20 0,0-1-16 0,1-1-21 16,0 2-17-16,4-4-18 0,-1 4-24 0,1-4-15 15,1 4-147-15,-1-4-311 0,11 3 138 0</inkml:trace>
  <inkml:trace contextRef="#ctx0" brushRef="#br0" timeOffset="148010.618">2044 6546 8 0,'0'0'149'0,"1"4"6"0,2-1-2 15,-3 2 2-15,4 0-4 0,-3 0-6 0,0 5-5 16,3 0-6-16,-1 1-6 0,2-1-7 0,-4 2-5 16,3 3-8-16,-3-3-6 0,3-2-9 0,-3 2-9 15,3 0-5-15,-4-1-8 0,3 0-10 0,-2 0-4 16,0-4-4-16,0-1-5 0,2 0-4 0,-3-1-7 16,0 1 0-16,3-2-6 0,-3-1-2 0,0-3-3 15,0 5 3-15,0-5-5 0,0 5-1 0,0-5-3 16,0 0-2-16,0 0-4 0,0 0-2 0,0 0-1 15,-9-13 0-15,6 7-3 0,0 1 1 0,0-3-2 16,0-2 1-16,2-1-3 0,-2 1 1 0,1-5-3 16,-2-2 1-16,3 3-3 0,-2-5 0 0,3 2 1 15,3 0-3-15,-2 5 2 0,5 1-3 0,-2-2 0 16,0 3 2-16,1-1-5 0,4 2 0 0,0 1-13 16,-4-1-34-16,5 5-42 0,-2-1-53 0,1 2-58 15,-3 3-163-15,1 0-396 0,-1 2 175 0</inkml:trace>
  <inkml:trace contextRef="#ctx0" brushRef="#br0" timeOffset="148853.957">2256 6653 168 0,'0'-4'181'16,"0"-1"-19"-16,0-1-14 0,1 0-13 0,3 0-13 15,-1-4-14-15,1 3-5 0,-3-3-15 0,3 0-7 16,-3 1-4-16,2-1 1 0,-1 1 5 0,-2-3 8 16,0 2 4-16,0 3 6 0,-2 0 2 0,-1 2 9 15,2 0 0-15,-3 1-1 0,4-2-3 0,-1 4-7 16,-3-1-12-16,4 3-5 0,-8 0-12 0,8 0-4 16,-10 4-7-16,6 1-6 0,-1 1-5 0,1 0-3 15,0 5-6-15,3-1-3 0,-3-1-5 0,1 1 2 16,1 1-9-16,2 0-3 0,0 1-1 0,0 0-1 15,0-2-1-15,5 0-4 0,-4 1-4 0,3 0-2 16,0-3-2-16,0 0-2 0,0-1 0 0,1-1 0 16,5 0-2-16,-2-3 0 0,1 1-5 0,1-2-1 15,-2-2-3-15,2 0 1 0,1-1-7 0,2-2-10 0,1 0-2 16,-1-1-3-16,2-4 2 0,3 1 3 16,-1-3-4-16,-2-1 0 0,-2 1-2 0,1-2-3 15,-5 4-2-15,1-6 2 0,-1 5-7 0,-1-2 2 16,-3-1 3-16,-1 0 5 0,-2 0 6 0,1 3-2 15,-6-1 6-15,3 3 2 0,-2 2 5 0,-2-1 3 0,-1 1 3 16,2 1 7-16,-2 4 6 0,0-1 2 0,5 1 3 16,-18 1 1-16,9 2 3 0,1 2-1 15,-3 0 3-15,2 2 0 0,2-2-3 0,2-1 3 16,0 3-9-16,2 2 1 0,-3 1-4 0,3-1 0 16,0 1-3-16,-4079-1 4 0,8164 3-7 0,-4078-5 2 0,-2 3-2 15,1-1 1-15,2-1-2 0,1-1-1 16,2 0 2-16,-3-2-3 0,4-3-4 0,1 3-5 15,2 0-10-15,-3-4-12 0,5-1-7 0,-4-1-7 16,4-1-1-16,-5-2 2 0,3 0 5 0,-1-3 0 16,1 2 4-16,-3-4 3 0,1 1 11 0,-3-2-5 0,1 1 3 15,0-6 5-15,-1 0 1 0,0-1 1 0,-3-1 4 16,-2 2 3-16,1-5 2 0,-3 0 2 16,4-5-2-16,-3-2 8 0,-2 0-5 0,1 4 2 15,-2-5 5-15,0 2-3 0,-2 1 12 0,3 5 10 0,-1 1 10 16,0 1 11-16,2 6 15 0,-1-1 11 0,-1 5 1 15,1 0 8-15,0 2-1 0,-1-1-8 0,2 3-7 16,0 0-7-16,-1-1-6 0,1 5-9 16,0 0-2-16,0 0 0 0,0 0-2 0,5 16-1 15,-3-6-1-15,1 5 3 0,3-1-5 0,-5 5 6 0,4 6-1 16,0 1 6-16,3 2-4 0,1 2 3 0,-3-1-1 16,-1 2 2-16,4-1 3 0,0 0-2 15,0 0-2-15,1 0-3 0,-1-1 4 0,-2-1 4 16,2-1-14-16,2-4-2 0,-6-5-4 0,4 1-3 0,0-5-1 15,-2 2-2-15,0-4 3 0,1-3-2 0,-3-1 5 16,5-1-17-16,-5 1 0 0,4-3-8 0,-3-3 2 16,6 0 1-16,-2-4-5 0,2-1-21 0,-1-4-34 15,3-2-45-15,-2 0-59 0,-1-5-81 0,2-1-84 16,-8 0-224-16,3 2-593 0,-4-2 264 0</inkml:trace>
  <inkml:trace contextRef="#ctx0" brushRef="#br0" timeOffset="150973.715">550 7858 14 0,'0'0'104'0,"0"0"-10"0,0 0-1 0,0 0 0 15,0 0-16-15,0 0 8 0,0 0-5 0,0 0 7 0,0 0 2 16,0 0-6-16,0 0-6 0,0 0-7 0,3 7-5 16,-3-7-5-16,0 0-3 0,0 0-2 15,0 0-4-15,0 0 0 0,0 0-1 0,0 0-6 16,10 3-3-16,-6-1-4 0,-4-2-1 0,10 0 9 16,-2 0-15-16,3 0 0 0,2 0 1 0,-2 0-3 0,8 0-6 15,-2 0 3-15,2 0-6 0,2 0-8 0,-1 0 11 16,3 2-4-16,7-2-3 0,-5 0-4 0,-3 1-5 15,1 0 7-15,6-2-2 0,2 2-6 0,-3-1 8 16,-1-1-4-16,0 1-5 0,1 1 0 0,0-2 2 16,0 1-4-16,0 0-1 0,4-1 1 0,-5-1 3 15,1 0-1-15,3 2-2 0,-9 0-8 16,6 0 11-16,1-3-1 0,2 3-1 0,-6 0 0 0,3 0 5 16,3 0-5-16,-4-3 2 0,1 3 1 0,-8 0-5 15,10 0 1-15,-4 1-2 0,4-1 0 0,-3 0-2 16,-4 0 2-16,4-1 2 0,-2 1-2 0,3-1 3 15,1 0 0-15,-3-1-3 0,5 1-2 0,-3 1 3 16,-1 0-3-16,1-1 3 0,0 1-2 0,-6 0 2 16,0-4 0-16,7 0 0 0,-1 1-1 0,-1 2 2 15,0-2-2-15,-3 3-2 0,5-1 4 0,-1 0-2 16,1-5 1-16,-4083 4-1 0,8161-2-3 0,-4075-1 3 16,-1 4-4-16,1-2 2 0,2 0 3 0,-4 0 0 15,0 1-5-15,2-1 3 0,-1 2-2 0,0-3-1 16,-6 1 3-16,5 1 1 0,-2 1-2 0,-6 0 4 15,8 1-3-15,-3-3 2 0,1 0-7 0,-1 0 9 16,5 2-2-16,-4-1-2 0,1 0-1 0,-1-1 0 16,-1-1 3-16,-1 4 0 0,2-1 3 0,1 1-5 15,0-2 4-15,0 0-7 0,0 1 3 0,1-1 2 16,-1 2-4-16,2 0-3 0,1-1 3 0,0 0-2 16,0 0-1-16,-2-1 0 0,2 2 1 0,-2 0 9 15,3-3-11-15,-1-1 1 0,-1 4 0 0,-1-2-2 16,1-1 4-16,0 0 3 0,4 3-2 0,-4-4 1 15,2 3 2-15,-2 0-10 0,1 0 6 0,2-1-2 16,-4 2 3-16,3-4-6 0,-1 0 5 0,-2 4 1 16,1-1-4-16,0 1 3 0,-1-1 4 0,1-3-5 15,0 1 5-15,-2 3-1 0,6-2 0 0,-6-6 1 0,1 6-3 16,-3 1 0-16,-3 0 5 0,5 1 1 0,-2-3-2 16,2 2-1-16,0-3 1 0,-3 1-2 15,4 1 1-15,-3-1-4 0,3 3 5 0,2-1 0 16,-1-2-5-16,-1-1 2 0,2 4 2 0,1-1 0 15,1 0 4-15,0 1-5 0,-2-2-1 0,3 1 1 0,-6 1-1 16,4-3 2-16,-1 3-2 0,0 0 0 0,-2-2 1 16,-1 0 2-16,3 0-1 0,-4-1 1 0,1 1-1 15,-6 2-2-15,-2-2 0 0,3 1-3 16,-1-2 2-16,-3 3-7 0,4 0-20 0,-4-1 14 0,8 1 0 16,0-2 2-16,-6 1-4 0,6-1 1 15,-7 2 8-15,8 1 1 0,-9-1-1 0,3 0-4 16,-1-1 12-16,-1 0-3 0,1-3-3 0,0 3-1 15,-3 2 4-15,1-2 2 0,-4 2-2 0,2-1 0 16,-5 0-2-16,2 0 0 0,-2 0 3 0,0 0 1 0,-3 0 3 16,3 0-5-16,-1 1 1 0,0 1 3 15,5-2-1-15,-5 0-1 0,8 0-1 0,-4 1-1 16,2-1-9-16,2 1 16 0,-3-1 0 0,2 0-3 16,-1-1 2-16,3 2 2 0,-1-2-6 0,-2 2 0 0,0 0 2 15,1-1 1-15,-6-1 2 0,5 3-7 0,-6-2 15 16,-1-1-1-16,3 2-10 0,-3-1 4 0,-1 1 3 15,-1 1-1-15,-1-2-3 0,1 0 9 0,-9 0-10 16,14 0 0-16,-9-2 3 0,2 1 4 0,-7 1-6 16,0 0-2-16,11 0 5 0,-7 1-3 0,-4-1-14 15,0 0-44-15,5-5-38 0,-5 5-166 0,0 0-280 16,0 0 124-16</inkml:trace>
  <inkml:trace contextRef="#ctx0" brushRef="#br0" timeOffset="152307.707">2774 6053 77 0,'-3'-3'110'0,"3"3"-5"0,0 0-9 15,0 0-3-15,0 0 3 0,0 0-9 0,0 0-2 16,0 0-9-16,0 0-2 0,0 0 4 0,0 0-6 16,0 0 5-16,0 0-1 0,-4 12 0 0,1-7-1 15,0 5-4-15,0 0-3 0,1-1-6 0,0 6 0 0,-1-1-2 16,3-1-6-16,-3 3 2 0,3 4-5 16,-1-1 0-16,-2 8 14 0,0-1-8 0,1-3-3 15,2 7-3-15,0 0-4 0,0-1-1 0,0 4-5 16,0 1-4-16,0-2 2 0,2 2-5 0,1 0-3 15,-2 0-4-15,2 0 0 0,0 0-4 0,-1 1-1 0,2-3-2 16,0 2-5-16,2 0 2 0,-2-1-1 0,0 1-2 16,0-3 1-16,0 1-2 0,-1 0 1 15,1-6-2-15,1 2-1 0,0-1-2 0,-1 1 1 16,-1-2-2-16,-1 1 0 0,0 0 0 0,2-2 2 0,-2 2-2 16,1-3 1-16,-2-3 4 0,3 7-2 0,-2-1 1 15,1-2-1-15,-3-4 2 0,2 3 0 16,0-5-1-16,0 8 0 0,-1-2-1 0,-1-2 1 15,0 3 0-15,3 1-1 0,-3-2-2 0,0 1 3 16,-4-1 0-16,4 4-4 0,-2-3 5 0,0 1-3 0,0 0 0 16,-3-1 4-16,0 3 0 0,1-2-2 0,3-2 1 15,-3-2 0-15,1 4-2 0,0-3 7 0,2-4-4 16,-1 6 1-16,2-7 6 0,0 6-1 0,0-7-2 16,0 3 0-16,0 2 1 0,2-3-3 0,-1 6 1 15,2 1 0-15,0-3 1 0,1 1-4 0,-2 1-1 16,1 0 2-16,-2 1 1 0,3 0-3 0,-2-2 2 15,1 5-1-15,-2 1 1 0,0-1-1 0,-2 0-2 16,2 1 1-16,-1-1-2 0,0-1 1 0,-1 2-4 16,0 2 1-16,1-3 4 0,-3 2-5 0,3 0 5 15,0 3-1-15,-6-2-3 0,6-2 1 0,0 1 0 16,4 0 1-16,-2 1 1 0,-2-1 2 0,1-2-7 16,1 1 2-16,2 2 1 0,-2-4-3 0,2 3 2 15,-3-1-1-15,1-2 2 0,0 3-2 0,3-1 0 16,0-2 2-16,-1 0-2 0,-1-1-4 0,3 0 2 15,-5 0-1-15,1 0 1 0,3-2-1 0,-3 3 2 16,1-2-2-16,-3 0 1 0,6 1-1 0,-3-1-2 16,-2 0 0-16,0-1 3 0,-2 2-2 0,2-3-3 15,-2 1 6-15,2 2-1 0,2-4-4 0,-3 0 0 16,1 3 1-16,-2-9-6 0,2 3 6 0,-1-2-1 16,3 7-1-16,-3-6 1 0,0-1 1 0,0 5 0 15,1-4-1-15,-1 6 7 0,-1-6-9 0,-3 6 5 16,4-3 1-16,0-2 0 0,0 5 4 0,0-6-5 15,0 4 8-15,-3-3-4 0,3-3-1 0,-1 8 1 16,5-3 4-16,-4-4 1 0,1 6-5 0,2 0 0 16,-2-1 1-16,2 3 0 0,-3-7 7 0,1 4-7 15,3-4 0-15,-3 1 1 0,1 5-1 0,0-2 4 16,3-4-5-16,-1-1-1 0,-4-1-3 0,0 3 3 16,5-4-4-16,-4 0-3 0,-1 0 4 0,0-5-2 15,4-1 2-15,-4 2 1 0,3-6 2 0,-6 2-6 16,6-4 2-16,-3 1-7 0,0 1-8 0,0-3-6 15,0-3-31-15,0-1-42 0,0 0-67 0,-7 7-85 16,7-7-330-16,0 0-619 0,-20-10 275 0</inkml:trace>
  <inkml:trace contextRef="#ctx0" brushRef="#br0" timeOffset="154002.843">318 9978 53 0,'-7'-1'124'0,"7"1"-7"15,0 0-13-15,0 0-10 0,0 0-7 0,0 0-16 16,0 0 0-16,0 0-4 0,0 0-3 0,0 0 7 15,0 0-3-15,0 0-2 0,0 0-5 0,0 0 0 16,22 1-3-16,-13-1-1 0,-1 0-1 0,2 2-3 16,1-1-3-16,0-2-1 0,1 2-2 15,2 1 0-15,-1 0-4 0,6-2-7 0,2 0-6 0,-1 3 5 16,7-3-2-16,5 4 1 0,-1-2 3 0,-1-2-8 16,1 3-3-16,2 0-5 0,4 1-1 0,-5-1 1 15,4 1-8-15,0 0 12 0,0 0-9 0,-1-1-5 16,2-2 1-16,2 2-1 0,-2-3-3 0,-1 5-3 15,2-3 1-15,-2 0 1 0,-2-2-2 0,3 3 1 16,-3-1 1-16,1 1-2 0,3-2-6 0,0 2 3 16,-3-2 6-16,1-1-3 0,6 0-3 0,-3 4 1 15,14-6-1-15,-17 4 0 0,4 1 2 0,-2-1-1 16,3-2 2-16,-1 3-4 0,-2-1-5 0,-1 1 5 16,4-2 3-16,-4 2-5 0,-1 0 0 0,1-1 5 15,1 0-2-15,0 1-4 0,-2 0 0 0,3 1 4 16,-4-6 2-16,0 4-12 0,3 1 11 0,-6-1-3 15,3 1 1-15,-2-1-1 0,3 2 4 0,-6-3-2 16,3 4 0-16,-1-1-5 0,-1-4 1 0,2 1 5 16,-2 3 2-16,2-4-6 0,-2 0 5 0,3 0-1 15,-3-3-6-15,4 6 3 0,-1-3-3 0,-2 0 4 0,2-3 0 16,0 6-3-16,-4-1 2 0,1-2 5 0,-4 1-6 16,6-1 3-16,-7 3-2 0,3-2-3 15,-2-2 7-15,1 3-3 0,0 0-3 0,-5-2-2 16,-1-2 2-16,6 4-2 0,4-4 5 0,-3 4-4 0,1-2 0 15,-1-2 2-15,-3-1 2 0,3 1 1 0,-6 1-1 16,0-1-4-16,5-1 4 0,3 1-1 0,-2-2 2 16,-1 1 1-16,-1 1-6 0,4 1 4 15,-3-4-2-15,4 4 0 0,-4-4 2 0,0 2-2 0,2-1 1 16,0-2-3-16,1 2 2 0,-3 3 1 0,3-6-4 16,-2 3 3-16,-2 0-3 0,3-3 3 0,-3 2 2 15,4 1-9-15,-3-4 7 0,0 2 2 16,-10-1 0-16,9-1 0 0,-1-1-2 0,-6 1 1 0,8-1 2 15,-3-5-4-15,-5 5 0 0,4-2 3 0,4-1-1 16,0 2 0-16,-1 2 0 0,2-1 3 0,-1 1-5 16,1-1 1-16,-5 0-2 0,-1 5 3 0,-1 0-3 15,-2-2 1-15,6-1-3 0,2 2 8 0,-8 0 3 16,1 1-7-16,-3-3 0 0,2 6 1 0,-1-4 0 16,-1-1 0-16,1 0-4 0,1 1 5 0,-4 1-2 15,4-3 1-15,-3 3 0 0,3-1 1 0,-1 2-2 16,0-4 2-16,1 3 1 0,-2 1-4 0,5 0 5 15,-4-4-4-15,-2 5 3 0,2 2-3 0,-2-1 5 16,0-1-3-16,-4-1-2 0,0-1 3 0,1 3-2 16,-1 0-1-16,0 1 4 0,-1 0-8 0,1-3 10 15,0 3-4-15,1 0 1 0,-1 0 3 0,-2-2-1 16,2 2 0-16,1-1-6 0,0 1 7 0,5 0-7 16,-5-1 2-16,3 0 1 0,0 1 3 0,-2-2-6 15,-2 2 5-15,1-2 1 0,1 1-2 0,0 2-2 16,2 1 1-16,-3-4 2 0,4 2 0 0,-5 0-2 15,0 0 3-15,-3 0-2 0,5 0-2 0,-2-1 5 16,0 2 1-16,-1-1-6 0,4 0-1 0,-3 0 4 16,-2 0-5-16,4 4 1 0,-3-4-2 0,3 0 5 0,-2 0-3 15,0 1 1-15,6 0 1 0,-1 0 1 0,-5 1 1 16,1 1-2-16,-3-3-1 0,2 1-1 16,-1 0 1-16,0 2 10 0,1-1-9 0,-1-2 5 15,2 2 2-15,-2-2-2 0,2 0-1 0,-3 2 1 0,1-2 1 16,1 0 1-16,-1 0-2 0,-2 1 3 0,5-1 0 15,-6 0-4-15,3 0-2 0,-2 0 2 0,0 0 0 16,0 0-2-16,-1 0 3 0,-1 0-1 0,3 0-3 16,-3 0 1-16,4 0 0 0,-2-1 1 0,0-1 0 15,0 2-3-15,-2 0-1 0,6-2 2 0,-9 2-4 16,5-1 0-16,-2 1-5 0,-3-4-14 0,0 2-45 16,-1-1-62-16,-4 0-69 0,-1-3-118 0,-3 1-341 15,-5-2 151-15</inkml:trace>
  <inkml:trace contextRef="#ctx0" brushRef="#br0" timeOffset="155193.03">5765 7002 38 0,'-2'-7'69'0,"-5"-4"-17"0,3 2 4 15,-1-5-9-15,1 3-4 0,-2 1-3 0,1 1-10 16,2-2 8-16,1-2-6 0,-2 3 10 0,1-7-6 15,-1 5 8-15,3 0 7 0,-3 2 1 0,-2-2-5 16,3 2-2-16,2-1 1 0,-3 1-9 0,3 1 8 16,-3-1-2-16,0 0 7 0,-1 0-6 0,5 0 4 0,-4 3-3 15,2-1 11-15,-1 1-8 0,1-1-1 16,0 2 8-16,2-2-5 0,-1 0-5 0,-1-2-4 16,0 2 5-16,4-1-4 0,-2 1-4 0,0 4 15 15,0-2 1-15,0-1 0 0,0 5 1 0,0-3-4 16,0 5-3-16,2-7 1 0,-2 4-7 0,0 3 2 15,0 0-5-15,0-5-3 0,0 5-3 0,0 0-6 16,0-4 0-16,0 4-1 0,0 0-2 0,0 0 0 16,0 0-6-16,0 0 6 0,0 0-3 0,0 0 4 15,3 12-3-15,-1-5 5 0,1 0-2 0,-3 0 2 0,4 1 4 16,-2 3 4-16,-2 1-3 0,4 0 2 16,-3 1 0-16,3 2-6 0,-3 4 7 0,2 1 1 15,2 6 25-15,-4 1-10 0,2 2-4 0,3-3-2 16,-4 5-7-16,0 2 3 0,2-1-6 0,0 5-2 0,1-5 2 15,-4 18-5-15,2-13-3 0,1 9 1 0,1-12-3 16,1 15 5-16,-3-14-8 0,-2 2-1 0,3 7-2 16,-3-8-2-16,2 1 0 0,-2 8 1 15,0-13 1-15,-2 4-2 0,5-2 0 0,-5-1 0 16,-2-1-4-16,-1 2 1 0,4 2 2 0,-4-5-3 0,2 4-4 16,-1-4 2-16,2 3-3 0,-2 0 1 15,1-1 1-15,-2-1-3 0,-1 1 1 0,5 2-4 16,0-3 9-16,-3-1-7 0,2 1-1 0,-4-1 0 15,2-1-4-15,-1 2 1 0,1-3 1 0,-4-1 1 0,3 3 3 16,-2 0-3-16,0 2 0 0,-1-1-1 0,5 0 3 16,-2-2 0-16,-1-2 1 0,0 1-3 0,-1 2-1 15,3 1 5-15,0-1-5 0,-1-2 3 0,4 1-3 16,0-1-2-16,0 0 4 0,1 2 0 0,0-4-2 16,1 2-3-16,-1-3 6 0,3-1 1 0,0 0-4 15,-4 0 1-15,3 0-1 0,-1-7-1 0,-2 2 2 16,1 0 0-16,1 4-1 0,-4-7 1 0,2 9 1 15,-1-9-4-15,2 3 16 0,-1-1-13 0,-1 2 2 16,2-3-6-16,-2 3 9 0,1 1-5 0,0-7 6 16,-2 2-5-16,0 1 1 0,4-2-4 0,0 1 2 15,-2 2 0-15,0-2-2 0,3 0-3 0,-3 0 5 16,2 0-2-16,1 0 6 0,-3 3-8 0,2-4 7 16,0 3-5-16,0-2 0 0,2 2 1 0,-4-1-7 15,3 0 8-15,-1 0 6 0,-1-4-9 0,2 5-4 16,1-1 5-16,-3-1 2 0,3-1-1 0,-3 1-2 15,4-2-3-15,-3 1 6 0,0-5 2 0,-1 3-4 16,3-2 1-16,-1-1-3 0,-3 2 3 0,5-1 4 16,-4 1-5-16,2-1 0 0,1-3-4 0,-3 3 5 15,3-2-6-15,-3 0 17 0,-1-3-12 0,1 1-2 16,-1-1 6-16,0 0 0 0,0 1 2 0,0 1 3 16,3-2-4-16,-3-1 4 0,1 1-2 0,-1-1 2 15,0-6-7-15,0 12-1 0,0-5 4 0,0-7 1 16,0 7 0-16,0-7-5 0,3 10-6 0,-3-10 4 15,0 8 2-15,0-8-7 0,0 0-23 0,-3 6-25 16,3-6-44-16,-4 5-78 0,4-5-87 0,-11 0-302 16,11 0-607-16,-19-7 268 0</inkml:trace>
  <inkml:trace contextRef="#ctx0" brushRef="#br0" timeOffset="156546.751">4123 6234 95 0,'0'0'144'0,"0"0"-12"0,0 0-11 0,0 0-8 16,0 0-6-16,0 0-7 0,7 8 3 0,-7-8-6 0,0 4-5 16,0-4 0-16,4 1-8 0,-4-1 2 15,0 7 3-15,2-1-4 0,-1-2-5 0,-1 3 0 16,5 0-3-16,-4 2-2 0,2 2-5 0,-3 1-2 15,0-2-2-15,5 6-2 0,-4 1-3 0,2 0 2 16,-3 0-1-16,1 2 1 0,1 0-2 0,1 6-2 0,-2 1 0 16,-1-2-5-16,4 3 2 0,-1-1-5 15,-2 2 1-15,-1 1-3 0,1-1-3 0,2 4 0 16,1-3-3-16,-4 4-8 0,4 0-1 0,-2-2 1 16,0 2-1-16,0 3-2 0,3 10-2 0,-2-13-6 0,-2 1 2 15,-1 1-1-15,0 2-6 0,5-1 1 16,-2 10-3-16,-2-13-3 0,0 1-1 0,3 0-2 15,-1-2-1-15,-2 2 6 0,2 0-3 0,-2 1-5 16,-2-4 0-16,1 2 1 0,1-1 1 0,-2 0 2 0,2-4-5 16,-1 1 1-16,2 0 1 0,-2 4-2 0,4-3-2 15,-5-3 0-15,2 4 0 0,1-2-2 16,3 0 2-16,-3-2-3 0,-2 0 2 0,0 1 0 16,3 1-1-16,-3-1 2 0,4 0-5 0,-8 1 5 0,9 0-5 15,-3 0 3-15,1 2 2 0,2 2-5 0,-4-1 3 16,0-3 6-16,2 4-8 0,-3-2 0 0,3 2 2 15,-2-1-6-15,0 2 6 0,2 3-4 0,-3-3 2 16,0-1 1-16,0 1 2 0,0 2-3 0,2-5 3 16,-2 3-6-16,2-4 3 0,-1 1 3 0,-1 2 0 15,3 0-3-15,-6-2 0 0,3 1 2 16,4 0-2-16,-3 1-1 0,0 1-1 0,-2-5 2 16,3 1 1-16,0 0 3 0,-2 2-8 0,1 1 15 0,2-5-11 15,-2 5 1-15,1 1-1 0,1-5 3 0,-5-1 5 16,5 0-10-16,-3 0 0 0,2-1 3 0,-2 0-2 15,0-4 5-15,1-3 4 0,0 6-9 0,-1-6-1 16,1-2 4-16,1 0-2 0,-2 2-4 0,2-2-3 16,-2 0 3-16,2 3 3 0,-1-1 1 0,-1-3-1 15,1 0-1-15,-1 2 1 0,0-2 5 0,3 0-2 16,-6-1-5-16,4 0 5 0,-1 1-3 0,2 0-1 16,-2-3 2-16,1 1 1 0,-1-3-4 0,0 0 4 15,0 0-2-15,0-2 0 0,3 3 12 0,-1-1-12 16,-2-2 0-16,1 2 0 0,1-2-3 0,0 2 1 15,-2-6 12-15,3 5-14 0,-2-5 4 0,0 3 3 16,1-3-7-16,0 1 1 0,-2 0-1 0,3-2 1 16,-2 2 10-16,0 0-8 0,2-2 4 0,-3-5-5 15,1 9 2-15,0-3-1 0,-1-2 2 0,3 1-2 16,-3 1 4-16,0-6-2 0,0 9-2 0,0-2-1 16,0-7 2-16,0 5-1 0,0 0 3 0,0-5 0 15,0 9-1-15,0-6 0 0,0-3 0 0,0 9-8 16,0-9-17-16,-2 3-26 0,2-3-50 15,0 0-78-15,0 0-97 0,0 0-218 0,0 0-534 0,-19-12 237 16</inkml:trace>
  <inkml:trace contextRef="#ctx0" brushRef="#br0" timeOffset="158358.591">534 8635 152 0,'0'0'129'0,"0"0"0"0,0 0-13 16,0 0-6-16,0 0-8 0,0 0-10 0,8 2-10 0,-8-2 8 16,3 2-4-16,2 1 2 0,-5-3 5 15,8 3 3-15,-4-1-6 0,1-2 0 0,0 2-2 16,4 0-1-16,-3 0-8 0,0-1-3 0,6 3-6 15,1-3-5-15,0 4-7 0,7-5-3 0,-1 1-4 0,0 2-5 16,3 0-6-16,6-1-2 0,3-2-2 0,-2 1-8 16,2-1-2-16,2 0-6 0,3 0 1 15,-1-5-1-15,2 4-2 0,2 1-2 0,11-3-3 16,2 2 1-16,1-2-1 0,-2 1-4 0,-13 0-3 0,20-2 0 16,-19 2 1-16,15 0-2 0,1 0 5 0,-15 2-3 15,14 0-1-15,-2 0-2 0,1-2-1 16,-16 4 3-16,4-2-1 0,9 0-2 0,-13 0-2 15,3 0 0-15,-4 0-2 0,-3 2 0 0,0 0 3 0,3-1 3 16,-2 1-8-16,-3-4 5 0,-1 1-1 0,1 1-4 16,2-2-1-16,2 0 3 0,-3 0 0 0,4-1-3 15,-1-2 3-15,5 3-2 0,-2-5-4 16,2 3 0-16,-3 0-4 0,4-1-3 0,-1 3-3 0,-3-3 8 16,-3 3-2-16,0-3-5 0,1 5 4 0,-3-4 0 15,-1 1 1-15,-3 1 0 0,-8 1 3 0,11-1-1 16,-3-1 2-16,-7 3 0 0,5-1 0 0,-5-3-2 15,1 3 8-15,1-3-1 0,5 2 0 0,0 0-2 16,1-2 3-16,0 1-3 0,5 1-2 0,-1 0 0 16,1-2 2-16,2 4 4 0,0-3-11 0,1-3-8 15,-1 3 5-15,-3 1 0 0,0 1 1 0,-3-1-3 16,2 0 1-16,-2-3 1 0,1 3 4 0,-2 2 1 16,-7 0 0-16,7-3 5 0,-1 1-2 0,-2 1 1 15,-4 0-1-15,0 0-1 0,4-1 1 0,3 2-1 16,0-1 10-16,-2-3-8 0,2 2 2 0,-1 1 0 15,2-1 3-15,2 2 0 0,2-3 0 0,-2 2 0 16,0-2-2-16,0 0-1 0,1 1 5 0,-1 2-4 16,0-4 2-16,-4 6-4 0,-1-5-1 0,3 6 3 15,-10-5 4-15,3 2 0 0,6-3 1 0,-7 5-1 16,6-4-4-16,-6 4 3 0,6-2-2 0,-6-2-2 0,7 4 3 16,3-1 8-16,1 1-9 0,-2-5 5 15,1 6-3-15,2-3-4 0,2 0 6 0,-1 2-3 16,-2-2-5-16,0 2 6 0,2-2 2 0,0 5 0 15,0-4-3-15,1 0-4 0,-6-1 6 0,3-1-2 0,-4 1 3 16,1 0-3-16,-12-1 0 0,10 3-1 16,-6-3 0-16,-2 1 4 0,0 1-2 0,1-2-3 15,-3 2 4-15,3-2 0 0,0 2-1 0,1-1-4 16,0 0 0-16,1 0-2 0,5 0 13 0,0 0-6 0,1-1-4 16,0 0 2-16,-10-3 2 0,3 6 0 0,-1-2 0 15,-1 0 0-15,0 0-2 0,-2-2-1 16,1 2 0-16,-5-1 0 0,0 1 4 0,-1-2-4 15,0 2 0-15,-1 0 0 0,0 0 2 0,-2 0-1 0,-1-2 3 16,-1 4-5-16,-2-4 4 0,6 2 1 0,-5 0-8 16,2 0 4-16,-2 0-3 0,0 0 0 0,2 0 9 15,5 0-9-15,-1 0-12 0,-3 0-23 0,-2 0-34 16,6-5-59-16,-9 4-189 0,-1-5-348 0,-3 1 154 16</inkml:trace>
  <inkml:trace contextRef="#ctx0" brushRef="#br0" timeOffset="159791.8">692 8028 6 0,'0'0'124'16,"1"-4"1"-16,-1 4-14 0,0 0 8 0,0 0 1 16,0 0-2-16,0 0-12 0,0 0 0 0,0 0-8 15,0 0-4-15,0 0 5 0,0 0-1 0,9 8 0 16,-5-3-8-16,1 3 0 0,-4-1-9 0,6 2-5 15,-3 3-5-15,3-2-10 0,1 3-1 0,1 1-7 16,0-2-4-16,1 2-5 0,-5-2-3 0,3 3-7 16,-2-4-4-16,3 4 0 0,0-7-5 0,-2 3-2 0,-1 0 0 15,0-2-4-15,2-2 1 0,-2 1-2 16,-2-1-6-16,-1-3 0 0,3 2-3 0,-1-2-1 16,-1 1-2-16,1 0-2 0,-2-3-4 0,-2 1-6 15,-1-3-12-15,4 4-19 0,-3-1-19 0,-1-3-14 0,0 0-23 16,0 0-26-16,0 0-25 0,0 0-15 15,0 0-127-15,4-12-308 0,-4 7 137 0</inkml:trace>
  <inkml:trace contextRef="#ctx0" brushRef="#br0" timeOffset="160174.779">950 8037 123 0,'0'0'162'0,"3"-2"-11"0,-3 2-5 0,0 0-13 16,0 0-4-16,0 0-12 0,0 0-9 15,0 0-3-15,1-6-11 0,-1 6 6 0,0 0-6 0,0 0 1 16,0 0-1-16,0 0 0 0,-4 13-2 0,0-8-1 16,2 1-2-16,-2 2 0 0,-2 4-3 0,0-2-2 15,1 5 0-15,0 2-4 0,-5 0 2 0,2 2-5 16,-1 7-3-16,4-4 1 0,-8 3-4 15,6-2-4-15,-1 2-2 0,-2-7-5 0,2 7 0 0,2-5-4 16,-6 3-7-16,6-3 7 0,3-1-11 0,0 1-3 16,-3-2-2-16,1-2-7 0,0 1-4 0,-1-3-3 15,5-1-2-15,-3-4-1 0,4-2-4 0,-4 0-2 16,4 1-2-16,-1-1 4 0,1-2-4 0,-3 0-1 16,3-2 1-16,0 1-8 0,0-4 6 0,0 5-9 15,0-5-1-15,-2 3-2 0,2-3-12 0,0 0-20 16,-1 5-18-16,1-5-38 0,0 0-37 0,0 0-38 15,0 0-37-15,-3-13-37 0,3 8-221 0,-3-2-493 16,6 0 218-16</inkml:trace>
  <inkml:trace contextRef="#ctx0" brushRef="#br0" timeOffset="161570.413">1064 8107 126 0,'0'0'141'0,"-3"-5"-13"0,3 5-8 15,0 0-13-15,0 0-18 0,0 0-2 0,0 0-5 16,0 0-9-16,0 0-2 0,0 0-1 0,0 0-4 16,0 0 4-16,0 0 4 0,0 0 3 0,0 0-2 15,7 12-3-15,-6-7 1 0,-1 1-2 0,0 1-1 16,0 2-8-16,0 1 6 0,0 2-7 0,0 0-5 15,0 0-1-15,0 0-2 0,0 0-9 0,0 1 1 16,0-2-4-16,0 2-3 0,1 0-3 0,-1-2-1 16,0-1-5-16,1 0-1 0,3 1-3 0,-2-4 0 15,0 3-2-15,-1-2-3 0,2 1-4 0,-2-2 4 16,2-2-6-16,1 3 0 0,0-4-1 0,-1 3-4 16,2-2 3-16,-1 0-2 0,1-1-1 0,1 0 0 15,-4 0-1-15,3-2-2 0,-1 1-1 0,-3 0 3 16,3 0 1-16,-3 1-3 0,-1-4-1 0,4 2 4 15,-4-2 7-15,4 1 7 0,-4-1 5 0,0 0 8 16,0 0 5-16,0 0 0 0,5 4 1 0,-5-4-1 16,0 0 1-16,0 0 2 0,0 0-1 0,0 0-6 15,0 2 4-15,0-2-4 0,0 0 0 0,0 0-5 16,0 0 2-16,0 0-7 0,0 0-3 0,0 0 1 16,0 0-2-16,0 0-2 0,0 0-3 0,0 0 1 15,0 0-5-15,0 0-1 0,0 0-7 0,0 0 7 16,0 0-2-16,0 0 0 0,0 0-5 0,0 0 1 15,0 0 0-15,0 0-3 0,0 0 1 0,0 0-5 16,0 0 2-16,0 0 0 0,0 0 4 0,0 0-4 0,0 0-2 16,0 0-1-16,0 0 3 0,0 0 0 0,0 0 0 15,0 0-1-15,0 0 0 0,0 0 1 0,0 0-2 16,0 0 2-16,0 0-1 0,0 0-1 16,0 0 5-16,0 0-3 0,0 0 5 0,0 0-7 0,0 0 1 15,0 0-4-15,0 0 2 0,0 0 2 0,0 0 0 16,0 0-3-16,0 0 2 0,0 0 0 0,0 0-1 15,0 0 1-15,0 0 1 0,0 0-1 0,0 0-3 16,0 0 9-16,0 0-9 0,0 0 2 0,0 0-2 16,0 0-2-16,0 0 2 0,0 0-7 0,-17-1 6 15,17 1 0-15,0 0-3 0,-6 1 4 0,6-1-2 16,0 0 2-16,0 0-2 0,0 0 2 16,0 0-3-16,0 0-1 0,0 0 15 0,0 0-9 15,0 0-6-15,0 0 5 0,-4 3-4 0,4-3 2 0,0 0 0 16,0 0 2-16,0 0-1 0,0 0 2 0,0 0-1 15,0 0 0-15,0 0 5 0,0 0-5 0,0 0 0 16,0 0 13-16,0 0-13 0,0 0 1 0,0 0 2 16,0 0-4-16,0 0 6 0,0 0-3 0,0 0-1 15,0 0 2-15,0 0-2 0,0 5-2 0,0-5-2 16,0 0 6-16,0 0-1 0,0 0 2 0,0 0-4 16,0 0 1-16,0 0-2 0,0 0 1 0,0 0 1 15,0 0 10-15,0 0-9 0,0 0-3 0,0 0 3 16,0 0 0-16,0 0 0 0,0 0-1 0,0 0 1 15,0 0 3-15,0 0-4 0,0 0 0 0,0 0 2 16,0 0 1-16,0 0-2 0,0 0 0 0,0 0-3 16,0 0 3-16,0 0-3 0,0 0 4 0,0 0-1 15,0 0-1-15,0 0 1 0,0 0-3 0,0 0 12 16,0 0-10-16,0 0-1 0,0 0-1 0,0 0 1 16,0 0 1-16,0 0-4 0,0 0 11 0,0 0-9 15,-4081 0-2-15,8162 0 4 0,-4081 0-2 0,0 0 1 16,0 0 0-16,0 0-1 0,0 0 2 0,0 0 6 15,0 0-7-15,0 0 2 0,0 0-3 0,0 0-1 16,0 0 11-16,0 0-8 0,0 0-4 0,0 0 2 16,0 0 1-16,0 0 0 0,0 0 2 0,0 0 0 15,0 0 0-15,0 0 1 0,0 0 0 0,0 0-2 16,0 0-1-16,0 0 3 0,0 0-1 0,0 0-4 16,0 0 11-16,0 0-9 0,0 0 0 0,0 0 2 15,0 0 0-15,0 0 1 0,0 0-1 0,0 0 1 16,0 0-2-16,0 0-3 0,0 0 1 0,0 0 9 15,0 0-9-15,0 0-4 0,0 0 1 0,0 0 4 16,0 0-1-16,0 0-1 0,0 0 0 0,13-8 4 16,-13 8-5-16,8 0 5 0,-8 0-1 0,10 0-4 15,-5-3 4-15,0 2 2 0,4-1-2 0,-2 1 2 16,-1-1-4-16,3 2-1 0,-4-3 0 0,4 2 2 16,0 0-1-16,-4-1 3 0,4 2-3 0,-4-1 1 0,2 0-6 15,0 1 3-15,-2-1-1 0,0 1-8 0,-5 0-5 16,8-2-4-16,-8 2-6 0,0 0-6 15,8-1-10-15,-8 1-6 0,0 0-11 0,0 0-19 16,0 0-28-16,0 0-31 0,0 0-37 0,5-4-39 0,-5 4-178 16,0 0-425-16,0 0 189 0</inkml:trace>
  <inkml:trace contextRef="#ctx0" brushRef="#br0" timeOffset="161848.749">977 8270 160 0,'0'0'145'0,"0"0"-3"0,9-3 2 16,-4 0-18-16,1 1-3 0,6 1-8 0,-1 0-8 15,3 1-2-15,3-3-11 0,2 3-13 16,-1-4 0-16,3 2-8 0,0-1-3 0,0 1-9 15,2 1-8-15,-3 1-1 0,-1-2-7 0,2-1-16 0,-3 1 3 16,-6 2-27-16,-1-1-42 0,0-3-35 0,-4 3-37 16,-5 0-43-16,2-1-94 0,-4 2-266 15,0 0 118-15</inkml:trace>
  <inkml:trace contextRef="#ctx0" brushRef="#br0" timeOffset="162120.849">1037 8095 9 0,'0'-5'121'0,"1"0"-3"0,-1 1-14 0,3 1-14 16,-3 3 20-16,2-8-12 0,0 4-7 0,-1 1-5 15,2-2-1-15,0 3-5 0,1-2-3 0,0 1-6 16,1 1-6-16,0 0-2 0,2-3-5 0,2 1-5 16,0 0 2-16,1 1-3 0,5 1-6 0,-4-2-3 15,9-1-1-15,-4 2-1 0,1-1-6 0,3 1-4 16,0 1-4-16,-9-1-16 0,3 3-34 0,-1-3-63 16,-5 3-190-16,-3 0-298 0,1 3 131 0</inkml:trace>
  <inkml:trace contextRef="#ctx0" brushRef="#br0" timeOffset="163188.422">1594 8035 85 0,'8'-10'157'0,"-4"0"-19"0,6 1-7 16,-5-3-9-16,0 1-4 0,2 0 1 0,-2 2-12 15,0-1-1-15,-4 2 4 0,0 1 0 16,-1 0 0-16,1 1 5 0,-2-1-4 0,0 2-6 15,-4 0-11-15,1 1-7 0,-1 2-8 0,0-1-11 0,-3 3-6 16,-6 0-7-16,4 4-2 0,-8 0-6 0,5 0-6 16,-3 2-2-16,4 1-1 0,-1 1-5 0,-2-2-7 15,2 3-1-15,3 0-4 0,0-2 0 16,2 2-3-16,-2 0-4 0,5 0 0 0,-2 0-3 0,3 0-3 16,1 3 1-16,3-3-5 0,0 4 2 0,3-2-3 15,1-1 0-15,2 1 1 0,-1-1-7 0,7 3 6 16,-4-3 0-16,4 1-1 0,4 0 2 0,-2-4 1 15,2 4-5-15,-2-2 2 0,2-2-2 0,-3-2-1 16,-2 1 1-16,1-2-4 0,-4 0 4 0,7 0-3 16,-6 1 3-16,-1-2 1 0,-2 0-2 0,-1-1 4 15,3 1-2-15,-4-1 1 0,0 1-2 0,-4-3 2 16,5 4 1-16,-5-4 4 0,3 3-4 0,-3-3 2 16,-3 7-3-16,-1-3-5 0,0-1 6 0,-1 1 2 15,-3-1-2-15,-2 2-2 0,1-2 3 0,0 0-3 16,-6 1 1-16,7 0 2 0,-5 2-1 0,-1-3-3 15,0 2 5-15,3-3-2 0,-6 2 6 0,4-3 11 16,0 1 7-16,2 1 9 0,-1-3 5 0,1 0 5 16,1 0 1-16,0 0 6 0,4 0 0 0,-1 0 1 15,1-3 7-15,6 3-10 0,-10 0-4 0,10 0 1 16,-7-1-4-16,7 1-5 0,-8-1-4 0,8 1-5 16,0 0-2-16,0 0-3 0,-5-1-4 0,5 1-2 15,0 0-4-15,0 0 2 0,0 0-4 0,0 0-6 16,0 0 3-16,0 0-9 0,0 0-1 0,-10 1-13 15,10-1-18-15,0 0-18 0,0 0-37 0,0 0-41 16,-4 4-36-16,0-2-67 0,3 3-252 0,-6-2-523 16,2 4 232-16</inkml:trace>
  <inkml:trace contextRef="#ctx0" brushRef="#br0" timeOffset="165404.387">978 9206 59 0,'0'0'143'16,"0"0"1"-16,-2-2-5 0,2 2-7 0,0 0-1 15,0 0-10-15,-3-3-5 0,3 3-13 0,0 0-4 16,0 0-6-16,0 0-8 0,0 0-6 0,0-5-11 16,0 5-2-16,0 0 1 0,0 0 1 0,0 0 6 15,3 15-4-15,-6-6 1 0,3 3-2 0,0 3-7 16,0 3-1-16,-2 7-6 0,-1 0-3 0,3-1-1 16,-1 2-4-16,-2-2-2 0,2-3-1 0,1 4-6 15,0-2-2-15,-1 5-5 0,-2-8-3 0,3-3 3 16,0 3-6-16,-5-3-5 0,5-1 1 0,0-5-2 15,0 2 0-15,0-3-4 0,0 1-3 0,0-7 1 16,0 5-1-16,-1-4-1 0,1 0 0 0,0 0 0 16,0-1 3-16,0-4 6 0,0 3 4 0,-3 0 14 15,3-3-1-15,0 0 1 0,0 0-6 0,0 0-1 16,0 0-6-16,0 0-1 0,-4-10-3 0,4 2-6 16,0 0 1-16,0-3-1 0,-2-1-1 0,2 0-3 15,0-5-4-15,-3-3 2 0,3 2 0 0,0-2-3 16,3-5-2-16,-3-1 9 0,0 1-9 0,0-6 0 15,2 7-1-15,-2-4 0 0,0 2-4 0,0 0 5 16,3 8-2-16,-2-2-2 0,-1 3 3 0,3 2 0 16,-3 5 0-16,0 3 3 0,1-3-1 0,-2 1-1 0,1 6 0 15,1-2-3-15,-1 0-1 0,0 5 1 16,5-4 0-16,-5 4 2 0,0 0 1 0,14 8 5 16,-9-2-2-16,4 0 1 0,-2 3 1 0,7 4-1 15,-3 0-1-15,4 3 1 0,3 5-3 0,1 0 0 0,-2-1 1 16,4 2 1-16,0-1 0 0,-3 2-4 0,1 0 4 15,2-2-2-15,-2-1 0 0,-1 0 2 0,-4-4-3 16,1-1-2-16,-2-3 2 0,2 3-1 16,-2-3 0-16,0 0-2 0,-3-5 0 0,-1 2 2 0,-1-3-1 15,2 3-1-15,-5-7 0 0,3 1 0 0,-6 0-7 16,2-1 14-16,1 2-4 0,-1-1 2 0,-4-3-3 16,5 1 2-16,-5-1-1 0,0 0 8 0,8-9-9 15,-7 5-1-15,-1-1-1 0,0-2 2 0,4-2 1 16,-4-1-3-16,0-5 0 0,0 1 2 0,0-2-4 15,0 0 2-15,-1-1 2 0,1-3-1 0,-3-1-3 16,3 2 0-16,0-8-4 0,-4 1 8 0,2 0-1 16,-1 1-4-16,-1-2 4 0,3 10-2 0,-2-2 0 15,2 3 0-15,-4-1-1 0,1 5 0 0,3 1 0 16,1 2 1-16,-4 0-2 0,3 3 1 0,1 1-7 16,0 1-9-16,0 4-25 0,0-5-17 0,0 5-18 15,0 0-26-15,0 0-23 0,0 0-39 0,0 0-34 16,0 16-38-16,1-8-164 0,2 1-435 0,-2 1 193 15</inkml:trace>
  <inkml:trace contextRef="#ctx0" brushRef="#br0" timeOffset="165983.838">1670 9261 16 0,'-4'-4'192'0,"3"-1"-1"0,-2 0-10 15,0 1-5-15,1-1-15 0,-1 2-9 0,1-2-14 16,-1 1-10-16,3 4-5 0,-4-4-9 0,4 4-4 15,-2-4-10-15,-4080 4-12 0,8159-3-5 0,-4077 3-7 16,0 0-4-16,0 0-3 0,0 0-4 0,-8 0 3 0,8 0 2 16,-5 8-4-16,0-1-4 0,1-2 0 15,-6 4 9-15,7 1-8 0,-6 5-7 0,4 1 2 16,-4 1-5-16,-1 0 2 0,3 0-4 0,1 3-6 16,0-1 1-16,-2 5-5 0,1 0-1 0,5 1-6 0,-3-6-1 15,4 0-4-15,-1-1-7 0,1 0 0 16,4 0-1-16,-1-2-3 0,2 0-3 0,3-2 0 15,0 0-3-15,2-4-2 0,-3-1-2 0,3-3 0 16,4 3-4-16,-4-4-1 0,3 2 2 0,2-4-2 0,1-2 0 16,5-1 2-16,-2-4-1 0,0-1-6 0,0 0 5 15,-2-6 1-15,3 3 0 0,-4-2-5 16,0-2 5-16,-2 2-1 0,2-3-1 0,-4-2 0 16,0 2 1-16,-2-1 0 0,-4-2-1 0,3 1 2 0,-5-5 0 15,-1-1 0-15,2 3 6 0,-4 1-7 0,-4-3 1 16,-1 2 3-16,1-7 2 0,-2 7 9 0,-2 0 9 15,-1 1-3-15,3 0 20 0,-5 5 5 0,2 0 0 16,-1 5-1-16,3-3-4 0,-4 1-2 0,1 1-2 16,0 3-5-16,-5-4-7 0,2 6-6 0,1-1-28 15,-6 1-36-15,1 5-34 0,0-1-52 0,3 3-55 16,1 1-66-16,3 2-297 0,-3-2-591 0,3 3 261 16</inkml:trace>
  <inkml:trace contextRef="#ctx0" brushRef="#br0" timeOffset="169011.165">3061 6834 127 0,'1'-2'155'0,"-1"2"-11"15,0 0-15-15,0 0-7 0,0 0-13 0,3-4-12 16,-3 4-11-16,0 0-11 0,0 0 5 0,6-1 0 16,-6 1-3-16,0 0 1 0,0 0-2 0,8 5 3 15,-3-3-11-15,-1 1-3 0,0 3-2 0,-2 3-2 16,7-2-6-16,-5 2-9 0,1 3 2 0,3-3-3 15,-3 3-6-15,3-2-5 0,1 0 0 0,-3 5-4 16,2-3-4-16,1-3 0 0,-3 1-6 0,3 1-3 0,0-3 0 16,-2 1-3-16,0-2-3 0,-2-1 0 15,0-1-17-15,0-2-19 0,0 2-11 0,-2-1 1 16,1-1-22-16,-2-3-12 0,-2 0-12 0,0 0-2 16,0 0-5-16,0 0 2 0,13-5-3 0,-12 0 9 15,4 0 4-15,-1-5-4 0,0 1 5 0,0-1 13 16,1-2 4-16,2-2 6 0,-4 2 4 0,4-3 7 15,-4 3 7-15,4-5 6 0,-2 2-1 0,-2-2 6 16,3 2 18-16,-4 3 5 0,1-2 1 0,2 2 21 0,-1 2 1 16,-4-1 24-16,4 1 10 0,-3 1 12 0,-1 3 13 15,0 0 16-15,3 1 12 0,-2 2 2 16,-1 0-7-16,0-1-6 0,0 4-8 0,0 0-3 16,0 0-3-16,-4 11 0 0,3-1-2 0,-3 8 0 0,-5 6-3 15,4 0-5-15,-1 4-3 0,3-1-5 0,-1 2-7 16,0 0-3-16,-1-1-4 0,0 2-5 0,0-3-2 15,0 3-4-15,1-1-2 0,-1 1-5 0,2-2-1 16,1-2-2-16,-3-1-9 0,5-6-2 0,-2 0-3 16,2 1-3-16,-3-3 0 0,1-5-4 0,2 0-13 15,-1-1-13-15,1-2-16 0,0-2-22 0,0-1-17 16,0-1-20-16,0 0-11 0,0-1-16 0,0-4-19 16,0 0-22-16,0 0-14 0,0 0-11 0,0 0-143 15,12-15-353-15,-10 4 156 0</inkml:trace>
  <inkml:trace contextRef="#ctx0" brushRef="#br0" timeOffset="169254.673">3406 6999 87 0,'0'0'174'0,"3"0"-15"0,-3 0-5 0,0 0-4 16,1 7-9-16,-2-2-5 0,-1 2-8 0,1 3-12 15,-1 1-7-15,2 1-8 0,0-1-11 0,0 5-7 16,0-3 0-16,-1-1-7 0,1 5-8 0,0-5-6 15,1 1-5-15,1-2-5 0,1 0-10 0,-1 0-5 16,3-2 0-16,-2-1-3 0,1 1-7 0,0-3-5 16,1 2-1-16,1-5-1 0,-1 0-1 0,3 1-8 0,1-3-4 15,2-1 3-15,0-2-7 0,1-1-25 16,-2 0-20-16,2-1-18 0,-2-3-26 0,0-1-18 16,-2 1-21-16,2-1-15 0,-6-1-12 0,0 1-113 15,-4-1-285-15,-1-2 126 0</inkml:trace>
  <inkml:trace contextRef="#ctx0" brushRef="#br0" timeOffset="169569.634">3363 7059 34 0,'0'0'107'0,"0"0"-1"16,0 0-20-16,0 0-11 0,0 0-8 16,0 0-3-16,0 0-3 0,0 0-5 0,0 0 0 15,16-9-10-15,-9 2-2 0,-1 4-3 0,1 1-3 16,1-2-5-16,-1-3-7 0,2 2 6 0,-3 0-1 0,-1 1 5 15,2-3 6-15,-4 4 3 0,1-1 9 0,-2-3 10 16,0 3 3-16,-1 0 3 0,1-2 5 16,-1 2 0-16,0-3-1 0,-2 3-6 0,0-1 1 15,-1 0-5-15,2 0-7 0,0 0-6 0,-2 0-4 0,2 0-5 16,-1-1-6-16,1 0-4 0,0 1-6 0,0-4-2 16,0 5-5-16,1 0 0 0,0-3-5 0,2 3 0 15,-2 0-3-15,3 0-2 0,0-2-3 0,1 3-19 16,-1-2-19-16,-1 4-10 0,5-4-18 0,-1 1-19 15,1 2-11-15,1 2-6 0,3 0-19 0,-2 0 3 16,3 1-4-16,-2 0-5 0,1 4-11 0,-4-1-70 16,5-3-217-16,-2 3 97 0</inkml:trace>
  <inkml:trace contextRef="#ctx0" brushRef="#br0" timeOffset="169961.819">3678 6890 30 0,'7'0'54'0,"-1"0"2"16,-1 0 11-16,-5 0 7 0,12 0 4 0,-9-2 16 15,-3 2 4-15,8-3 11 0,-8 3 14 0,4-1 6 16,-4 1 1-16,0 0 7 0,5-1 8 0,-5 1 1 15,0 0-4-15,1-5-3 0,-1 5-10 0,0 0-7 16,0 0-8-16,0 0-11 0,0 0-8 0,0 0-9 16,-14 6-3-16,9-1-10 0,-2-4-3 0,0 4-8 15,2 2-5-15,-1-3-5 0,-1 2-6 0,1 3-3 16,1-2-7-16,0 1-2 0,2 1-6 0,-2 0-3 16,4-1-2-16,1 1-3 0,1 2-6 0,-1-1 8 15,3 0-9-15,0 1-3 0,1-1 2 0,1 1-2 16,3-2-3-16,0 2 0 0,-2 0-2 0,3-2-1 15,-1 1 0-15,-1-1-2 0,1 1-2 0,-2-1 4 16,3-1-5-16,-4 0 0 0,2 0-1 0,-5-3-4 16,1 0-4-16,1 1-3 0,-3-2 1 0,3 1-2 15,-4-1 1-15,0 1 0 0,0-2 1 0,2 1-2 16,-2-4 2-16,-3 7-2 0,0-6 7 0,-2 2 0 16,2-1 0-16,-2 0 3 0,1-1 1 0,-2 1 1 15,-3-2 4-15,4 4 1 0,-7-4 5 0,6 0-1 16,-3 1 1-16,0-1 0 0,-3 0 2 0,4 0-2 15,-1 0-1-15,-4 0 1 0,5 0-3 0,1-1-3 0,7 1-2 16,-12 0-6-16,-4075 0-22 0,8168 0-29 16,-4090 0-39-16,9 0-51 0,-4-4-33 0,4 4-55 15,0 0-153-15,0-5-420 0,0 5 186 0</inkml:trace>
  <inkml:trace contextRef="#ctx0" brushRef="#br0" timeOffset="170872.758">4588 6949 93 0,'0'0'148'15,"0"-5"-10"-15,0 5-13 0,0 0-4 0,0 0 2 16,0 0-8-16,0 0 0 0,5 10-9 0,-1-3 1 15,-3 2-6-15,2 3-3 0,-2 1 6 0,-1 3-9 16,0 0-3-16,0 0-5 0,0 2-1 0,0 0-8 0,0-1-7 16,0 2-3-16,0-2-5 0,-4 0-7 15,3-1-6-15,-2 1-2 0,2 0-4 0,-3-6-1 16,3 0-1-16,-4-1-1 0,5-3-4 0,-2-4 3 16,-1 5-5-16,3-4-1 0,-1 0 5 0,1 0-4 0,0-4 5 15,-3 4 1-15,3-4-4 0,0 0-3 0,0 0-2 16,0 0-4-16,0 0-7 0,-6-9 2 15,6 2-5-15,-2-2-3 0,2 0-3 0,0-3 0 16,2-5 0-16,-2-1 0 0,2 0-6 0,-2-2 2 0,4 3-5 16,-1-4 5-16,-2-4 5 0,4 6-9 0,0-2-1 15,0 2-3-15,-1 3 4 0,0 4-2 0,-2 0-3 16,1 0-1-16,2 5 6 0,0 0-2 0,0 2 1 16,-1 2 2-16,4 3 3 0,-3 0-3 0,5 3 5 15,-1 4 4-15,0 0-3 0,4 3-1 0,-3 2 0 16,2 3 1-16,0 1-3 0,1 4 1 0,4 5-4 15,-2-2 4-15,-2-1-3 0,-2-5-1 0,1-2-2 16,-1 0 4-16,2 0-3 0,-4-2-3 0,1 2 0 16,-2-8 3-16,0 3 4 0,-2-6-5 0,-2 2-1 15,0-1-2-15,-2-1 7 0,2-2-5 0,-4 0 3 16,0-2-1-16,0 0 2 0,0 0-1 0,0 0-5 16,12-9 5-16,-11 2-3 0,3 2-2 0,-4-7 0 15,2 5 3-15,1-6 0 0,-2-3-5 0,-1 0 0 16,0-1 6-16,0-1-3 0,-1 1 0 0,1-3-2 15,0-1 1-15,-3 2-2 0,1 0 4 0,2 1-2 16,-4 1-2-16,0 6 3 0,0 0 0 0,4 1-5 16,-1 3-3-16,1 0-19 0,1 0-19 0,-1 5-16 15,0 2-19-15,0 0-29 0,0 0-20 0,0 0-29 16,-5 11-37-16,4-3-215 0,-2 1-445 0,3 0 197 16</inkml:trace>
  <inkml:trace contextRef="#ctx0" brushRef="#br0" timeOffset="171544.466">5168 7048 87 0,'0'-5'189'15,"-1"0"-7"-15,0 1-13 0,1 4-8 0,-6-7-7 16,5 2-5-16,0 0-1 0,-1 1-1 0,0 0-5 0,0-2 0 16,-1 2-5-16,-1 1-6 0,2 1 2 0,2 2-12 15,-7-7-10-15,5 6-13 0,2 1-8 0,-9 0-5 16,9 0-6-16,-9 6-7 0,1 1-5 15,-2-1-3-15,1 4-7 0,0 2 1 0,0 1-5 0,-2 4-8 16,4-2 1-16,-1 3-6 0,2 2-4 0,1-2 0 16,0 0-8-16,1-1 4 0,2 1-5 0,-1 0-4 15,2-3-7-15,2-2 1 0,-1-1-2 16,3-1-5-16,0 0 2 0,0 0-3 0,2-4-4 0,-1 0 1 16,3-1 5-16,1-2-8 0,-4 0 1 0,4-1-6 15,3-3 13-15,-7-1-9 0,9-2 0 0,1 0 1 16,-4 1 0-16,3-7-6 0,2 1 5 0,-2-4-3 15,0 3 2-15,-2-7 0 0,2 3 1 0,-3-3 1 16,3 4 6-16,-3-5-7 0,-2 0 1 0,1 1-2 16,-4-1 6-16,1 0-3 0,-3-2-1 0,-2 1 2 15,0 1 4-15,-1 1 0 0,-1 5 10 0,0-2 14 16,-3 2 15-16,-1 1 3 0,1 4 10 0,-1-4-1 16,-1 3-5-16,-1 0-7 0,-2 2-6 0,0 2 0 15,2 2-17-15,-6 1 2 0,3 0-19 0,-2 1-26 16,-2 2-30-16,0 4-51 0,-2 0-56 0,0 0-79 15,5 1-67-15,-6 1-231 0,3-1-575 0,4 1 255 16</inkml:trace>
  <inkml:trace contextRef="#ctx0" brushRef="#br0" timeOffset="186992.632">15128 16842 16 0,'0'0'113'0,"0"0"-23"15,0-9-4-15,0 9-1 0,0 0-6 0,0 0-13 16,0 0-1-16,0 0-2 0,0 0-1 16,0 0-3-16,0 0-2 0,0 0 5 0,0 0 0 0,0-5 2 15,0 5 4-15,0 0-8 0,0 0-2 0,0 0-3 16,0 0 2-16,0 0-7 0,0 0-6 0,0 0-4 15,0 0-1-15,2-5-7 0,2 2 1 0,-3 1-7 16,3-1 1-16,1 0-4 0,1-1-3 16,1-3-2-16,-1 2 0 0,3-1-2 0,1-1-3 15,5-2-2-15,-6 1-3 0,3 0 1 0,2-2 2 16,4-2-23-16,-1-1-32 0,6-1-44 0,4 1-48 0,-4-1-112 16,0 0-268-16,-7 4 119 0</inkml:trace>
  <inkml:trace contextRef="#ctx0" brushRef="#br0" timeOffset="187708.118">15052 17853 46 0,'0'0'63'0,"0"0"-7"0,3-5 1 16,-3 5-4-16,6-2-2 0,-6 2-1 0,5-5 16 16,-5 5-15-16,8-1-10 0,-8 1 2 0,8-5 2 15,-3 4-7-15,1-2 16 0,2-1-20 0,0 1 3 16,2-2-10-16,-1-1 8 0,1 1-7 0,0-2-3 15,4-3 0-15,0 2 1 0,2-2-3 0,-2-2-6 16,2-2-10-16,1 7 8 0,-2-8-8 0,8 1-26 16,-10 2-31-16,5-2-40 0,1-2-54 0,-4 2-155 15,7-3 68-15</inkml:trace>
  <inkml:trace contextRef="#ctx0" brushRef="#br0" timeOffset="189274.322">15112 15831 60 0,'3'-2'69'15,"-3"2"-4"-15,5-3-3 0,-3-3-1 0,0 2-7 16,0 1-3-16,2 0 1 0,-1-2-14 0,1 0-1 16,-2 0-17-16,2 0 0 0,-1-1 6 0,4-1-3 15,-2-3-5-15,3-3-38 0,1-3-42 0,-2-1-34 16,1-1-104-16,1-6 46 0</inkml:trace>
  <inkml:trace contextRef="#ctx0" brushRef="#br0" timeOffset="189784.764">15282 14920 21 0,'0'0'45'0,"12"-13"-5"0,-5 8 0 0,-3-1-8 15,6 0-5-15,0-2 2 0,3-4-1 0,2 0-14 16,-2-3-38-16,8-6-18 0,-2-1-46 15,4-4 20-15</inkml:trace>
  <inkml:trace contextRef="#ctx0" brushRef="#br0" timeOffset="191211.617">5823 7510 1 0,'0'0'69'0,"-4"3"-2"15,4-3 0-15,0 0-12 0,0 0-1 0,0 0 1 16,0 0-3-16,0 0 1 0,0 0-12 16,0 0 2-16,0 0-8 0,0 0-2 0,0 0-2 15,0 0-8-15,0 0 2 0,0 0-6 0,0 0 3 0,0 0-4 16,0 0 0-16,-9-2-4 0,9 2-1 0,0 0 2 15,0 0-5-15,-3 5-2 0,3-5 1 0,-4 3-9 16,4-3-4-16,0 0-9 0,-2 2-10 0,2-2-10 16,-5 3-6-16,2 0-12 0,2-1-14 0,1-2-39 15,-5 7-113-15,1-4 51 0</inkml:trace>
  <inkml:trace contextRef="#ctx0" brushRef="#br0" timeOffset="191585.783">5763 7646 15 0,'10'-6'100'0,"-10"6"-4"16,5-1-8-16,-1 0-13 0,-4 1 7 0,10-2-16 15,-5 2 1-15,4 2 0 0,-3-2-2 0,5 1 7 16,1-2-4-16,0-1 3 0,3 5-7 0,3-3-2 15,1 0 3-15,-1 0-6 0,5-1-1 0,-1 2 5 16,-2-2-6-16,11 1-1 0,-3 0-2 0,2-2-1 0,0 2 0 16,3-1 3-16,-2 0-5 0,-1 1 0 0,0-1-7 15,4 0-9-15,-3 0-1 0,-2 1-4 16,3-3-2-16,2 0-2 0,-5 1-6 0,0 0 0 0,0 1-2 16,-1-3 2-16,-3 3-4 0,-4 1-4 0,-1-1 3 15,-2 0-6-15,1-1 5 0,-6-1-5 16,0 2 1-16,-3-2-1 0,-3 2-3 0,0 0-1 15,-1-1-2-15,-6 2 1 0,9-1-3 0,-9 1 3 0,6-3-2 16,-6 3-19-16,6 0-25 0,-6 0-20 0,1-4-20 16,-1 4-23-16,0-6-32 0,0 6-24 0,0 0-93 15,-1-7-275-15,1 5 121 0</inkml:trace>
  <inkml:trace contextRef="#ctx0" brushRef="#br0" timeOffset="192383.633">5732 8576 125 0,'0'0'147'0,"10"-4"-7"0,-1 1 0 16,3-1-11-16,-2 1-5 0,4-1-2 0,2 0-4 15,4 3-6-15,0 0-3 0,2-3 4 0,6 2-9 16,2 2-5-16,1-1-8 0,1 3 3 0,-1-2-3 15,3 0-2-15,2 1-7 0,-3-1-5 0,1-1-4 16,0 2-8-16,3 3-6 0,-1-2-4 0,-4-2-6 16,2 1-4-16,-3 1-6 0,-4-1-3 15,-3 2-6-15,-3-2-1 0,-2 1-6 0,-3-1 1 0,0-1-6 16,-7 0-2-16,-4-1-6 0,3 2-29 0,0-1-24 16,-8 0-30-16,3-2-35 0,-2-1-35 0,-1 3-37 15,0-6-173-15,0 6-380 0,-6-7 169 0</inkml:trace>
  <inkml:trace contextRef="#ctx0" brushRef="#br0" timeOffset="193491.387">6760 6686 22 0,'-5'-10'139'0,"1"1"-8"0,-1 2 2 15,1-3-7-15,0 5-9 0,2-2 1 0,0 2-5 16,-1 0-2-16,-1 1-6 0,4 0 2 0,-2 0-6 15,2 4-9-15,-4-5-4 0,2 3-1 0,2 2-8 16,-2-5-10-16,2 5 9 0,0 0-6 0,0 0-6 16,-1-2-2-16,1 2 0 0,0 0-4 0,0 0-6 15,0 0-4-15,0 0-4 0,0 0-7 0,0 0-1 16,0 0 1-16,0 0 2 0,0 0 2 0,1 12 1 16,-2-5 1-16,1 4-2 0,1 1-2 0,-2 4 4 15,1 2 2-15,1 0-4 0,-1 9-1 0,0 2-4 16,0 2 4-16,0 1-4 0,0 2 2 0,0 1-2 15,4 13-6-15,-2-2 6 0,-2-1-10 0,4 3 0 16,-1-2-5-16,1 0 5 0,-2-9-8 0,0 11-1 16,2-1-5-16,-4-2-4 0,0 4 5 0,3-5-2 0,2-7-3 15,-1 11 5-15,1-1-3 0,-1 1-1 16,2-4-1-16,2-7-1 0,-3 11-2 0,4 0 0 16,-5 1 1-16,5-3-6 0,-7 1 8 0,2 1-2 15,3 0 0-15,-2-1 1 0,-4-10-2 0,-1 9-1 16,3 7 2-16,-3-18-2 0,-3 13 1 0,3 4 2 15,0-6-3-15,-1 1 3 0,1-1 0 0,0-10 0 16,0 11-1-16,-3-12-1 0,1-1 2 0,2 4-4 16,0 8-3-16,0-14 4 0,0 4-1 0,2 0 1 0,-4-3-3 15,2 1 2-15,0 0-1 0,-3 1 0 0,3-1-1 16,0-3 1-16,-1 2 1 0,1 2 0 16,-3-4-4-16,-1 1 4 0,3 0-2 0,1-1 1 15,-5-2 0-15,4 3-1 0,-2-6 2 0,6 1-5 16,-7-1 1-16,5-1 5 0,-1 1-4 0,3-9-1 0,-3 4 3 15,0-3-6-15,1 1 5 0,-1 1 0 0,0-4-2 16,5 2 0-16,-4-1 0 0,3-1 0 0,-4-3 1 16,0 0-3-16,4 3-1 0,-4-7 0 15,3 3 1-15,-3-2 9 0,0-3-10 0,0-1 2 0,0 2-2 16,0-3 0-16,0 0 0 0,0 0-1 0,0 0-1 16,-3 0 5-16,6-3-5 0,-3 3 0 0,0 0-2 15,0-5 7-15,0 5-8 0,0-5 1 0,0 5-1 16,0-5 2-16,2 2-2 0,-2-2 2 0,0 5 2 15,0-5-8-15,0 0 4 0,0 0-1 0,0 0 3 16,0 0 3-16,0 0-4 0,0 3 5 0,0-3-2 16,0 0 3-16,0 0 2 0,0 0-1 0,0 0-1 15,0 0 1-15,0 0-2 0,0 0 0 0,0 0 2 16,0 0-3-16,0 0 0 0,0 0 3 0,0 0-3 16,0 0-3-16,0 0-2 0,0 0-4 0,0 0 3 15,0 0-1-15,0 0-1 0,0 0 4 0,0 0 1 16,0 0 0-16,0 0 0 0,-15 0-4 0,3 2 6 15,6 0-2-15,-12 5 3 0,1-3 4 0,-2 1 0 16,-1 1 1-16,-8-1 0 0,1 5 3 0,0-3 0 16,-2-1-2-16,-6 5 0 0,3-1-1 0,-4-3 1 15,-1 5 1-15,-1-3-4 0,-13 7-6 0,1-8-24 16,-7 2-33-16,-3-2-76 0,-2-1-103 0,-30 2-260 16,-5-4-543-16,-12-6 240 0</inkml:trace>
  <inkml:trace contextRef="#ctx0" brushRef="#br1" timeOffset="197548.022">6088 7945 61 0,'0'0'138'0,"0"0"-14"16,0 0-12-16,0 0 0 0,0 0-18 0,0 0-6 16,0 0-2-16,0 0 0 0,0 0-2 0,0 0-7 15,4-12-3-15,-4 12-8 0,2-5 6 0,-2 5-1 16,3-5 3-16,-1 1-3 0,-2 4-4 0,7-5-5 16,-7 2-3-16,3 0-3 0,-1-1-3 0,1 0-11 15,2 1 3-15,-2 0-5 0,3-2-1 0,0 1-9 16,2 1 3-16,2-4-4 0,-1 4-2 0,1-1-5 15,2-2-13-15,-2 2 10 0,2 4 3 0,0-1-4 16,1 1 0-16,-1 3-2 0,-3 0-2 0,2 6 2 16,-2-3 4-16,-1 6 2 0,2 2 6 0,-4 1 3 15,1 2 0-15,-5 3 1 0,-2-2-1 0,0 2-6 16,-4 0 1-16,1 1 2 0,-1-4-7 0,-6 1-3 16,1-4-1-16,-3 3 1 0,1-3-4 0,-2 1 2 15,-2-4-5-15,2 4-2 0,0-6 2 0,0-1 0 16,3-3 1-16,1-1-5 0,-4 1 2 0,4-1-3 15,1-1 3-15,-3-2-3 0,6 0 0 0,-2 0-1 16,7-1 0-16,-11-2-2 0,6-1-5 0,1 1 5 16,2-2-2-16,-1 0-1 0,2-1-2 0,-1 1 2 15,2 4-3-15,4-9 2 0,0 5-2 0,0 1 4 16,1-1 1-16,3 2 0 0,-3 0 0 0,9 1 4 16,-3 1 2-16,2 0-4 0,5 1 3 0,3 1-1 15,-1 3 1-15,2-4 0 0,6 6 0 0,0-1-2 0,2-1-3 16,1 2-5-16,-3 2-25 0,2-1-59 0,-5 0-63 15,5 0-78-15,-10 0-152 0,0-2-411 16,-1 2 182-16</inkml:trace>
  <inkml:trace contextRef="#ctx0" brushRef="#br1" timeOffset="198574.172">6092 9181 38 0,'0'0'144'0,"2"-6"-11"0,0 2-14 0,-1-1-10 0,3-1-3 16,1 1-6-16,0 3-5 0,0-3-7 0,3-1 1 15,2-1-7-15,-2 3-4 0,2-4-2 0,-1 1-2 16,1 5 2-16,2-5-7 0,0 3-1 0,-2 0-2 16,1 2-4-16,2-1-5 0,-2 3-1 0,0 0-1 15,1 3 2-15,-1 2-4 0,-1 2-2 0,1-1 1 16,-1 7 0-16,3 2 2 0,-4 0 0 16,-4-2 2-16,-2 5 0 0,6-1-1 0,-9 2-3 0,2-1-4 15,-4 0-1-15,-1 2-16 0,2-2 1 0,-4-1-5 16,1 1-1-16,-5-1 0 0,-1-3-3 0,1-1-1 15,1 1-2-15,-4-3-6 0,3-3 5 0,-2 0-7 16,1-1-3-16,2-1 4 0,-2-1-3 0,4-2 2 0,-3 0 0 16,3-3-4-16,-1 0-2 0,7 0-3 15,-12-3-3-15,5 1 3 0,3-1 1 0,2-1-1 16,-5-4-3-16,6 3-4 0,1-2 3 0,-3 3 1 16,2-1 0-16,1 0-2 0,0 2-1 0,0 3 0 0,1-6 0 15,-1 6 0-15,11-1-2 0,-6 1 4 16,-5 0 2-16,18 3 1 0,-4 1 2 0,2 1 1 15,4 1-1-15,8-2-2 0,1 2 2 0,0-3-3 16,8-1-2-16,2-2-6 0,-2-4-31 0,14-1-58 0,5-7-72 16,-3 1-257-16,-15 1-461 0,-4 2 203 0</inkml:trace>
  <inkml:trace contextRef="#ctx0" brushRef="#br0" timeOffset="211482.575">15943 16801 95 0,'0'0'71'0,"0"0"-4"16,0 0 4-16,0 0-9 0,0 0 4 0,0 0-9 15,0 0-6-15,0 0 8 0,0 0-5 0,0 0 14 16,0 0-24-16,0 0 2 0,0 0 1 0,0 0-10 16,0 0 4-16,0 0 11 0,0 0-12 0,0 0 8 15,0 0-2-15,13 7-6 0,-13-7 0 16,6 3-7-16,-6-3 0 0,4 1-6 0,-4-1 1 0,9 3-6 16,-9-3-3-16,4 0 7 0,-4 0-9 0,6 1 8 15,-6-1-9-15,5 2 7 0,-5-2-5 0,7 2 4 16,-4-2-5-16,-3 0-1 0,7 2-5 0,-1-1-1 15,-6-1 4-15,10 1 0 0,-2-1 2 0,0 1-6 16,-1-1 3-16,4 2 1 0,0-1-1 0,1 0 1 16,4-1-3-16,-6-1 4 0,7 1-3 15,2 0-6-15,2-1 8 0,-1 1 1 0,0 0 1 0,1-3-3 16,2 3-2-16,-4-1 26 0,4 1-2 0,-2 0-5 16,-2 1 0-16,0 0-7 0,0-1 1 0,-2 2-3 15,-2-1-1-15,-2 0-2 0,5-2 7 16,-2 2-9-16,-3-1-3 0,1 1 2 0,-2-1-2 15,2 2-5-15,-3-2 1 0,3 0 3 0,-3 0 0 16,1-2-2-16,1 0-6 0,-3 1 8 0,3 1-3 16,-4 0-9-16,3-3 6 0,-1 2 2 0,-2 0 1 0,0-1-3 15,1 0-4-15,-3 0 5 0,-2 2-3 16,2-3 9-16,0 1-11 0,-4 2 1 0,3-3 0 16,-6 3 2-16,6-2 0 0,-6 2 1 0,7 0 4 15,-7 0-1-15,0 0-3 0,4-1 1 0,-4 1 3 16,0 0-4-16,0 0 3 0,0 0-1 0,0 0-2 15,0 0-2-15,0 0-2 0,8-1 2 0,-8 1-4 16,0 0 7-16,0 0-2 0,0 0 0 0,0 0-1 16,0 0 0-16,0 0 1 0,0 0 0 0,0 0-2 15,0 0-13-15,0 0-30 0,0 0-44 0,0 0-52 16,0 0-55-16,-23-1-130 0,15-2-346 0,8 3 154 16</inkml:trace>
  <inkml:trace contextRef="#ctx0" brushRef="#br0" timeOffset="214130.633">15875 17575 28 0,'0'0'51'0,"0"0"7"16,0 0-14-16,0 0 0 0,0 0-1 0,0 0 0 15,0 0 13-15,0 0-15 0,0 0 1 0,0 0-3 16,0 0 2-16,0 0-5 0,0 0 9 16,0 0-15-16,0 0 12 0,0 0-11 0,0 0 0 15,0 0-4-15,0 0-3 0,0 0-1 0,0 0-3 16,0 0-10-16,0 0 4 0,0 0 2 0,0 0-9 16,0 0 5-16,0 0-5 0,0 0 3 0,0 0 0 15,0 0-6-15,0 0 9 0,0 0-6 0,0 0-4 0,0 0 15 16,0 0-18-16,0 0 3 0,0 0-1 0,0 0 0 15,0 0 3-15,0 0-5 0,0 0 0 16,0 0 12-16,0 0-13 0,0 0 10 0,6-2-12 16,-6 2 19-16,0 0-24 0,0 0 21 0,11 0-20 15,-11 0 5-15,8-3-5 0,-8 3 8 0,6-4-1 16,-6 4-2-16,6-1 0 0,-6 1 3 0,0 0 5 16,12-2-10-16,-12 2 1 0,6-2-2 0,-6 2 0 15,0 0 6-15,10 0-5 0,-10 0 3 0,0 0-2 16,13 0 8-16,-13 0-3 0,9 0-7 0,-9 0 12 15,11-3-8-15,-11 3 5 0,8 0-7 0,-8 0 11 16,9-2-9-16,-9 2 2 0,12 0 1 0,-12 0 4 16,14 0-3-16,-7-3-12 0,-7 3-2 0,18-2 9 15,-7 0 5-15,2 2-2 0,-1-1-2 0,-2 1-1 16,3 0-3-16,-3 1 4 0,3 1 1 0,-3 0 3 16,-1-3 0-16,3 5-4 0,-2-7 3 0,-1 6 5 15,6-3-4-15,-6 0-4 0,-1 0 2 0,3-3-4 16,-11 3 3-16,18 0 4 0,-6-1-9 15,-2 1 9-15,0 0-7 0,0 1 5 0,-2-1-7 16,4 0 12-16,0 3-3 0,-3-6-10 0,0 3 13 0,-9 0-17 16,18-1 9-16,-10 1 0 0,-8 0 0 0,16 0 6 15,-10-1-8-15,-6 1-1 0,15-5 2 16,-9 5 7-16,-6 0-3 0,17-1 18 0,-12 0-23 0,-5 1 1 16,14 0 2-16,-6-3 0 0,-8 3 3 15,10 0-4-15,-4-1-8 0,-6 1 11 0,10-1-5 16,-4 1 5-16,-6 0-9 0,9-3 9 0,-9 3-14 15,7 0 17-15,-7 0-9 0,8-1 9 0,-8 1-6 16,6-3 5-16,-2 2 5 0,-4 1-15 0,0 0 11 16,0 0-6-16,14 1 0 0,-11-2-3 0,-3 1 6 15,0 0-5-15,11-1 8 0,-7 0-9 0,-4 1 8 16,10 0-2-16,-10 0 0 0,0 0-9 0,13-2 4 16,-9 2 5-16,-4 0 5 0,0 0-7 0,0 0-6 15,9 0 6-15,-9 0 6 0,0 0-1 0,-4081 0 1 16,8162 0-15-16,-4075-3 15 0,-6 3-5 0,0 0-4 15,0 0-1-15,0 0 0 0,0 0 1 0,0 0 9 16,0 0-2-16,0 0-4 0,0 0-2 16,0 0-6-16,0 0 6 0,9 3 3 0,-9-3-2 0,0 0 0 15,0 0 10-15,0 0-19 0,0 0 21 16,0 0-13-16,0 0 7 0,0 0-4 0,0 0-9 16,0 0 16-16,0 0-38 0,0 0-29 0,0 0-96 15,-19 4-167-15,19-4 75 0</inkml:trace>
  <inkml:trace contextRef="#ctx0" brushRef="#br0" timeOffset="-210568.708">3331 7979 59 0,'0'0'79'0,"0"0"-9"0,0 0-1 16,0 0-9-16,0 0 5 0,0 0-7 0,0 0-4 15,0 0 0-15,0 0 0 0,0 0-8 0,0 0-2 16,0 0 7-16,0 0-1 0,0 0-1 0,0 0 7 16,0 0-12-16,0 0 6 0,0 0-6 0,0 0 6 15,0 0-6-15,0 0-4 0,0 0 3 0,0 0-2 16,-3-10-3-16,3 10 2 0,0 0-5 0,0 0-3 16,0-4-1-16,0 4-3 0,0 0-2 0,-5-4 5 0,5 4-3 15,0 0-1-15,0 0 1 0,0-4-2 0,0 4-1 16,0 0-4-16,0 0-4 0,0-5 0 15,0 5-2-15,0 0 2 0,4-3-1 0,-4 3-1 16,0 0 0-16,1-4 1 0,-1 4-1 0,4-5-3 0,-4 5 3 16,4-4 2-16,1 3 0 0,-5 1 0 15,5-3 0-15,-1 2 1 0,-1-2-2 0,-3 3 5 0,10-3-1 16,-10 3 1-16,14 3 7 0,-8-3-2 0,2 1 2 16,-3 2 3-16,3 0-2 0,2 2-3 0,-1 1 2 15,2 0 4-15,-2 3-10 0,1-2 3 0,0 2 2 16,-3 0-2-16,-1-1-3 0,2 1-3 0,-3 2 2 15,0 0-5-15,-5 1 7 0,4 0-4 0,-3 0 0 16,-2 2 2-16,-3-1-4 0,4 2 0 0,-7 1-1 16,2 0-3-16,-3-2-3 0,-2 1 3 0,-1 0-2 15,1 1-1-15,0-4-1 0,-4-1-1 0,4 0-4 16,-4 2-2-16,5-5-1 0,-3 0-3 0,1 1 0 16,3-4 0-16,-5 2 1 0,3-3-2 0,1-1-1 15,4 0-2-15,-4-2-1 0,1 1 2 0,2-2 0 16,6 0-2-16,-10-6 3 0,7 2-3 0,-2 1-1 15,3-2 2-15,0-2 0 0,1 1-1 0,2-2 0 16,-1 1 1-16,4-1-1 0,1 1 3 0,-2 1 0 16,3-3-4-16,-2 6 3 0,4-3-3 0,0 1 3 15,1 0 2-15,3 4 2 0,-2 0-1 0,-1 2 2 16,3-1 4-16,3 1-2 0,-3 4 0 0,1-1 2 16,0-2-1-16,3 5 3 0,-4-2 0 0,1 0-2 15,3 3-1-15,-5-3-3 0,3 0 1 0,1 0-2 16,-2 1 1-16,0 0-13 0,-4-2-14 0,5-1-30 15,-5-1-31-15,4-1-49 0,-3-1-37 0,-5 0-166 16,7-2-368-16,-1-2 163 0</inkml:trace>
  <inkml:trace contextRef="#ctx0" brushRef="#br0" timeOffset="-208166.178">3982 7657 92 0,'-2'-1'133'16,"2"1"-4"-16,0 0-21 0,0 0-13 0,0 0-9 15,0 0 3-15,0 0 1 0,10-2-1 0,-10 2-12 16,0 0 2-16,13 3 0 0,-7 0-1 0,3-1-2 16,-1 3-1-16,2 0 2 0,-1 4 4 0,5 3 0 15,-1 2 2-15,-4 2 5 0,1 0 3 0,1 6 3 16,-2 2-7-16,0 1 1 0,-7 0-6 15,6 1-8-15,-4 4-5 0,-1-2-5 0,-3 2-7 0,-1 0-10 16,-5-1-8-16,0 2-24 0,-2-1-43 0,-4-1-46 16,-3 1-60-16,-2-1-77 0,-1-4-147 0,-1 4-388 15,0-6 173-15</inkml:trace>
  <inkml:trace contextRef="#ctx0" brushRef="#br0" timeOffset="-204062.827">5048 7860 11 0,'0'0'105'16,"0"0"-6"-16,0 0-17 0,0-4-5 0,0 4-9 15,0 0-5-15,0 0 3 0,0 0-18 0,0 0 5 16,0 0-1-16,0 0 1 0,0 0-4 0,0 0 6 16,0 0 5-16,0 0-2 0,0 0-3 0,0 0-10 15,0 0 13-15,0 0-12 0,0 0-5 0,0 0 4 16,0 0 0-16,-14 0 4 0,14 0 1 0,-8 0-7 16,8 0 6-16,-7-3 1 0,7 3 0 0,0 0-1 15,-13 3 3-15,9-2-2 0,4-1-2 0,-9 1 3 16,4 2-2-16,-1 1-2 0,-2 1-5 0,2 2 0 15,0-2-2-15,0 3-4 0,2 1 3 0,2 3 0 16,-2 2-2-16,1 3 3 0,1-2-4 0,2 2 0 16,1 2-2-16,2-1-1 0,-1 0-6 0,3 2 7 15,-1-2-8-15,0 0-4 0,4-2 0 0,-2 1-1 16,4-3-4-16,-1 0 1 0,-2-3-2 0,0-3-1 16,2 5 2-16,0-5-1 0,0 0 1 0,1-1-4 15,-1 0 3-15,3-4 1 0,-2 0-2 0,-1 1-1 16,1-3-1-16,4 0 2 0,-2-3-6 0,-2-1 1 15,8-1 2-15,-3-5-2 0,0 1 1 0,3-4-3 16,-2 2 0-16,0-4-1 0,-3 0 5 0,-4 0-7 16,5-1-1-16,-7-2 6 0,0 1-6 0,2-1 4 0,-5-2 0 15,0-5 6-15,-3 4 7 0,-2 0 1 16,-3 1 11-16,0 1-1 0,-2-2 10 0,-2 6 7 16,-4-3 3-16,1 1 5 0,-2 0-3 0,0 3-1 15,-2 3-3-15,1 0-5 0,-3 0-2 0,-1 3-2 0,-1 2-6 16,-2 2-3-16,-1 5-14 0,-7-1-18 0,-2 5-32 15,2 3-43-15,-3 4-59 0,1 4-71 0,5 4-64 16,2 6-215-16,1 2-523 0,-1 19 231 16</inkml:trace>
  <inkml:trace contextRef="#ctx0" brushRef="#br0" timeOffset="-187218.864">3755 8982 132 0,'-3'-4'177'0,"2"1"1"0,0-1-11 16,-2 1-9-16,3 3-5 0,-4-3-13 0,4 3-7 15,-1-4-6-15,1 4-6 0,-2-4-8 0,2 4-3 16,0 0-4-16,0 0-2 0,0 0-5 0,0 0-1 16,0-5 0-16,0 5-4 0,0 0-4 0,0 0-4 15,0 0-4-15,0 0-7 0,0 0-8 0,0 0-4 16,0 0-1-16,0 0 4 0,-3 19-2 0,3-8-4 16,0 5-4-16,-4 0-4 0,3 4-4 0,1-1-2 15,-4 9 2-15,4 5 0 0,0-3-2 0,0 2 5 16,0 2-11-16,0-1-1 0,0-2 0 0,1 2-7 15,2-1 1-15,-2-3 0 0,3 0-4 0,-1 0-4 0,-1-2 9 16,1-3-12-16,-1-3 1 0,2 2-3 16,0-5-7-16,-4-2 2 0,5-5-7 0,-5 1 13 15,4 0-14-15,-2-3 3 0,1-3 1 0,-2 0 5 16,-1 0-7-16,0-1-1 0,0-3-5 0,3 3-2 0,-3-5-2 16,-3 7 3-16,6-6-3 0,-3-1-22 0,0 0-34 15,0 0-47-15,-4082 0-65 0,8164 0-71 0,-4089-12-82 16,5 4-177-16,2-5-542 0,0-1 240 15</inkml:trace>
  <inkml:trace contextRef="#ctx0" brushRef="#br0" timeOffset="-185932.886">15390 14754 30 0,'0'0'107'0,"0"0"6"0,0 0-14 0,0 0-1 0,0 0-8 15,0 0-12-15,3-2-8 0,-3 2-4 0,0 0-2 16,0 0-1-16,0 0-8 0,8 0 10 0,-8 0-5 15,0 0 1-15,9 2-6 0,-2-2 1 0,-7 0-6 16,8 3-4-16,-3-3 5 0,1 0-1 0,0 1-7 16,-6-1 1-16,15 0 4 0,-11 1-4 0,5 1-3 15,-1-1-2-15,3-1-2 0,-2 1-3 16,4-1-4-16,2 1 0 0,-2-1 8 0,6 2-5 0,2-2-3 16,-1 2-3-16,2 0 0 0,7-2-2 0,2 1-5 15,-3 1-1-15,7-1-2 0,-5-1 0 0,4 0-5 16,0 1 0-16,4-3 0 0,-2-1 2 0,1 3-4 15,0-1-2-15,0 0-1 0,-1 1 3 0,1 0-3 16,-1 0-3-16,-4 0 1 0,0 0 3 0,0 1-2 16,-12-1-1-16,8 0 2 0,-10 2-5 0,1-2 1 15,-6 3 1-15,0-1 0 0,-3-2-2 0,-2 0 1 16,-1 0-3-16,-1 0 2 0,-6 0 1 0,10 2 8 16,-5-2 3-16,-5 0 7 0,0 0 1 0,0 0 1 15,10 1 3-15,-10-1 2 0,0 0-1 0,4 1-5 16,-4-1-4-16,0 0 1 0,0 0 2 0,0 0-10 15,0 0-10-15,0 0-24 0,0 0-25 16,0 0-40-16,0 0-39 0,-22-2-43 0,17 0-168 16,0 1-367-16,5 1 163 0</inkml:trace>
  <inkml:trace contextRef="#ctx0" brushRef="#br0" timeOffset="-181943.763">2208 6732 70 0,'0'0'90'0,"0"0"0"0,0 0-8 16,0 0-10-16,6 2-11 0,-6-2 11 0,0 0-21 15,0 0-9-15,5 0-3 0,-5 0-2 16,10 0-2-16,-2 1 8 0,-2-1-10 0,3-1 0 0,4 1 3 16,6-3-4-16,2 2-6 0,-1-1 6 0,11-2-9 15,-1 3 6-15,5-2 0 0,1 1-8 0,-2 0 1 16,5 1-7-16,15-8 2 0,-1 6 0 0,-2-1 2 15,4-1-11-15,-5 0 6 0,3 3 3 0,1-3-11 16,1 1 4-16,-1-2 2 0,-2 4-5 16,3-3-3-16,2 1 0 0,1 0 7 0,-4 2-1 0,2 0-6 15,-2 2 2-15,-1-3 2 0,2-1-3 0,-1 3-8 16,-15 1-4-16,14-2 12 0,-2 3-1 0,-11-2-7 16,-2-1 12-16,2 2-7 0,-3 2-5 0,3-2 9 15,0-2-2-15,0 2-4 0,1-1 6 0,-4 2-8 16,-1-1 4-16,-1 0 6 0,2-1-11 0,-1 2 7 15,-1-2-10-15,-2 1 6 0,-1-2 3 0,2 2-6 16,-2-2 2-16,2 2-1 0,0 0 11 16,2-2-13-16,-2 2 2 0,-2 2-3 0,3-2 14 0,-1-2-4 15,1 2-17-15,-2 2 12 0,2-4 2 0,-1 2 2 16,2 0-4-16,-2-1-2 0,3 2 4 0,-1 1-8 16,2-2 9-16,1 0-4 0,-5 2 3 0,2-2 3 15,0 0-5-15,-3 3-8 0,4-4 13 0,-1 2-2 16,0 1-2-16,-2 0 1 0,6-2 0 0,-2 1 0 15,-2-1 2-15,0 2-1 0,2-2 0 0,-3 1-3 16,0 0 5-16,1 2-9 0,1-3 17 0,0 0-13 16,0 0 0-16,-6-3-3 0,7 3 0 0,-6-1 7 15,0 0-4-15,0 1-1 0,-3-3 1 0,-7 2 3 16,-1 1-6-16,-4-3 4 0,1 3-1 0,-4-3-1 16,-3 3-2-16,0-2 10 0,-2 2-8 0,-4-3 4 15,3 2 5-15,-2 0 0 0,-6 1-4 0,8-2 7 16,-4 1 0-16,-4 1 0 0,4-4-14 0,-4 4-10 15,3-3-17-15,-3 3-43 0,-1-4-18 0,1 4-109 16,-10-3-217-16,2-1 95 0</inkml:trace>
  <inkml:trace contextRef="#ctx0" brushRef="#br0" timeOffset="-180509.476">4953 8981 43 0,'-6'0'185'15,"6"0"-1"-15,-8-3-8 0,8 3-9 0,-2-2-15 16,2 2-20-16,0 0-12 0,-5-3-15 0,5 3-8 15,0 0-8-15,0 0-14 0,0 0-4 0,0 0-7 16,0 0-10-16,0 0-3 0,-7 5-1 0,7-5-4 16,2 5 2-16,-2-1-1 0,1 3 2 0,-1 2 1 15,0 4 1-15,-1 3 3 0,-1 3-4 0,0-1-2 16,-1 10 3-16,1-2-5 0,-1 4-3 0,1 1 0 16,-2-2-5-16,3 1-3 0,-2-2-4 15,3 1-3-15,-1-4-2 0,2 3-4 0,-2-10-1 0,1 0-2 16,-3 0-5-16,6-1 1 0,-2-5-2 0,-1 0 0 15,-1-3-1-15,2-2-3 0,-1 0 1 0,0-2-3 16,3 1 2-16,-2-2 5 0,-1-1-1 0,0 0 6 16,0-3 2-16,0 0 0 0,0 0-5 0,0 0 0 0,0 0-5 15,0-20 0-15,0 10 0 0,4-3 1 16,-3-3-4-16,2-2 0 0,-3-3-4 0,1-3 4 16,-1-3-1-16,2 0-4 0,-2-1 6 0,0-1-5 0,3-2 0 15,-2 0-1-15,0 1 1 0,-1-1-2 0,-1 2-1 16,-3 0-1-16,4 4 3 0,-2 6 19 0,2 2 9 15,-1 2 3-15,-2 1 6 0,2 4 3 16,-3 0 8-16,4 3 5 0,-1-2-2 0,-2 4 3 0,3 0 2 16,0-1-5-16,0 2-10 0,0 4-1 0,0-6-3 15,-4081 6-10-15,8162-4-1 0,-4081 4-5 16,0 0-1-16,0 0-2 0,4 17-4 0,-2-7 1 16,4 7-3-16,-3 3-3 0,5 4 9 0,-2 2-1 0,-1-1-6 15,1 1 8-15,-1 1-5 0,1-3 2 0,-2-2-5 16,1 4 3-16,-1-8-4 0,-1 0-2 0,-1 2 1 15,2-3 1-15,-4-2-1 0,2-2 2 0,1-1-3 16,-2-3 0-16,0-2 1 0,-1 0-5 0,0-3 6 16,0 1-5-16,0 0-1 0,0-2 0 0,0-3 2 15,-1 7-9-15,1-7-27 0,-1 2-32 0,1-2-53 16,0 0-65-16,0 0-94 0,-17-7-308 0,11 2-626 16,2-4 276-16</inkml:trace>
  <inkml:trace contextRef="#ctx0" brushRef="#br0" timeOffset="-166275.019">3863 3892 27 0,'0'0'79'0,"0"0"-1"0,-2-3-5 0,2 3 7 16,0 0-19-16,0 0-3 0,1-6-2 0,-1 6-2 15,0-3-2-15,0 3 7 0,-1-5-2 0,1 1 3 16,0 4 3-16,0-5-8 0,0 1-7 0,0 4 4 16,0-8 0-16,0 4 0 0,0 4-6 0,2-9-1 15,0 5-4-15,-4-1-6 0,4 2 1 0,0-1-5 16,1 1-1-16,0 1-5 0,-1-2-3 0,3 0 12 16,-1 3-23-16,4-3 9 0,-4 2-6 0,4-1 1 15,-1 1 1-15,2 4-4 0,0-2-4 0,1 3 7 16,1 1-9-16,1 3 8 0,-2 2-2 0,4 3 2 15,-1 2 2-15,4 1 4 0,-5 2-1 0,0 0 3 16,-1 4-2-16,0 2-14 0,-1 0 13 0,-4-3-1 16,-2-2-3-16,0 2 8 0,-4 0-3 0,0-1-1 15,-3 0-7-15,-1 0 3 0,-1 0 1 0,-3-1-2 16,1 0-1-16,-2 0-1 0,3-4 0 0,-7 4-4 16,0-4 2-16,4 0 2 0,-5-3-3 0,0-1 4 15,5-3-2-15,-1 0-4 0,1-3 0 0,-4 0-4 16,4 0 2-16,4-4 0 0,-6 2 0 0,4-4-2 15,2 0 0-15,-3-4-1 0,3-1-3 0,-1-3 0 16,2-1 4-16,2-1-1 0,-1-5-4 0,3-1 2 16,0-1 1-16,0 2-1 0,0-3-4 0,4 9 7 15,-1 0-7-15,-1-1 2 0,2 5-4 0,0-3 6 16,0 6 3-16,1 0 5 0,-1-1-2 0,3 4 3 16,1 1-2-16,1 3 4 0,-2 0-1 0,2 1 3 15,2 4 3-15,-1 1-4 0,-1-3 0 0,6 5 2 16,-3 1 0-16,-2-5-3 0,3 3-2 0,-2 2-1 15,-2-5 1-15,4 1-1 0,-3-1 1 0,1 3-2 16,0-4 5-16,-1 2-8 0,0 0 4 0,-4-2-2 16,6 1-2-16,-3-2-10 0,-1-1-21 0,2 0-44 15,-3-3-52-15,1 0-63 0,-4-1-121 0,-4 0-332 16,0 0 148-16</inkml:trace>
  <inkml:trace contextRef="#ctx0" brushRef="#br0" timeOffset="-165286.149">4436 3713 33 0,'0'0'107'0,"-5"0"-6"16,5 0-8-16,0 0-4 0,-4-4-6 0,4 4-9 0,0 0 4 15,0 0-8-15,0-6-7 0,0 6-1 16,0 0 3-16,0 0 2 0,0 0-5 0,-1-4 1 16,1 4 2-16,0 0 2 0,0 0-11 0,0 0 2 15,0 0-7-15,0 0 3 0,0 0-5 0,0 0 3 0,0 0-7 16,0 0-1-16,0 0 0 0,0 0-6 15,0 0-1-15,-8 13 0 0,4-9 0 0,-2 5 1 16,2 0 0-16,-5 8 1 0,0 7 2 0,-2 0-2 16,-1 0 3-16,1 3 2 0,-2 6 1 0,0 1 2 15,-1 11-2-15,-5 6-3 0,3-2-1 0,1 0 0 16,-1 2 1-16,3-1-5 0,-1-5-1 0,1 1 0 16,0-11-2-16,2-2 8 0,-1 14-11 0,0-13-1 15,3-2 1-15,2-2-1 0,-5-1-6 0,5 0-2 16,3-2 1-16,-2-2-1 0,2-7-3 0,-1-1-1 15,2-1-1-15,-2-2 1 0,3-1-8 0,-1-2-1 0,2-2-9 16,0-3-18-16,-2 0-21 0,2-1-33 0,1-5-30 16,-4 7-41-16,4-7-44 0,0 0-206 15,0 0-426-15,0 0 189 0</inkml:trace>
  <inkml:trace contextRef="#ctx0" brushRef="#br0" timeOffset="-164707.082">4321 4257 19 0,'0'0'92'0,"3"-5"-12"0,-1 3-1 0,-1-3-5 16,-1 5 3-16,6-7-11 0,-4 4 9 0,2-1-6 15,2 0-5-15,-2 1 4 0,0 0-2 0,0-1-8 16,1 1-2-16,0 2 6 0,1 0-1 0,-6 1 5 15,13 2-1-15,-5 0 0 0,2 3 2 0,-1 1 5 16,0 2 2-16,0 3 7 0,1 4 0 0,-1 2 2 16,1 0-4-16,-2-1-3 0,-3 1-4 0,4 6-6 15,-5-6-4-15,0 3-5 0,1-5-6 0,-4 3-2 16,0-4-3-16,-2 1-3 0,1 2-5 0,-6-1-5 16,2 0-1-16,-4-1-3 0,3-3-1 0,-4 0-6 15,-1 0 0-15,0-1-4 0,-3-2-6 0,4-4 0 16,0 4-3-16,-4-4 1 0,7-4-3 0,-2 1-4 15,-1-1 1-15,-1-2-4 0,0 0 2 0,3-4-3 16,2 1-2-16,0-4 1 0,1-1 1 0,2 0-1 16,2-1-1-16,-1 0-1 0,2 3 2 0,0-1-1 15,3 4-2-15,2-2 0 0,-5 1 2 0,6 1-2 16,5 3-2-16,0 2 16 0,-2 4-10 0,3 0 6 16,5 1 0-16,1 0 4 0,-2 5-3 0,2-1-2 15,5 2 2-15,1 1 0 0,1 1-2 0,4-2-2 16,-1 1-2-16,2-2-37 0,-3-3-79 0,7-2-102 15,-7 0-156-15,-8-4-404 0,0-2 179 0</inkml:trace>
  <inkml:trace contextRef="#ctx0" brushRef="#br0" timeOffset="-160368.281">4855 3946 68 0,'5'7'196'15,"-1"-4"-8"-15,4 5-7 0,-2 1-14 0,2 0-10 16,2 4-7-16,3-3-16 0,1 3-6 0,1 2-8 15,4 3-12-15,-3-5-9 0,8 6-10 0,-1-2-8 16,0-1-10-16,-6-4-6 0,3 3-6 0,-2-2-7 16,0-2-3-16,-4 0-10 0,3 0-1 0,-4 1-3 15,-2-2-15-15,-2-4-15 0,1 1-19 0,-1-1-27 16,-4-1-24-16,0-2-22 0,-1 1-21 0,-1-2-15 16,-1-1-24-16,-2-1-11 0,0 0-102 0,0 0-280 15,0 0 124-15</inkml:trace>
  <inkml:trace contextRef="#ctx0" brushRef="#br0" timeOffset="-160184.087">5141 3992 48 0,'-2'-8'184'15,"-1"4"9"-15,1-1 4 0,-2 1-3 0,4 0-7 16,-3 0-12-16,3 4-10 0,-2-2-11 0,2 2-13 16,0 0-8-16,-10 6-7 0,3 1-10 0,2 1-11 15,-1 2-8-15,-3 3-9 0,0 2-9 0,-4-1-10 16,3 3-6-16,-2 0-7 0,-3 6-5 0,0-3-16 15,-2 3-31-15,0 0-35 0,-3 0-47 0,6-2-49 16,0 2-56-16,-3-3-191 0,3 0-405 0,3-6 180 16</inkml:trace>
  <inkml:trace contextRef="#ctx0" brushRef="#br0" timeOffset="-159841.173">5489 3863 124 0,'-3'-4'249'0,"3"4"-18"0,-1-6-22 0,1 6-17 16,0 0-18-16,1-4-18 0,-1 4-14 0,0 0-16 15,3 11-11-15,1-5 0 0,-3 6-2 16,4 2-1-16,-2 4-22 0,3 0-3 0,-2 9-5 16,-4-3-3-16,5 4-6 0,-1-3-4 0,-1-6-6 15,-2 6-6-15,1-6-5 0,-2-1-3 0,0 1-6 0,0-1-2 16,3 0-4-16,-3-1-8 0,-3 0 0 0,7-1-6 16,-4-3-8-16,0-3-2 0,3-1-23 0,-3-2-31 15,2 0-33-15,-2 0-29 0,3-4-33 0,-2-2-37 16,-1-1-35-16,0 0-166 0,12-5-406 0,-5-4 180 15</inkml:trace>
  <inkml:trace contextRef="#ctx0" brushRef="#br0" timeOffset="-159492.246">5727 3885 89 0,'0'0'212'0,"0"0"-4"0,1 14-2 0,-6-4-2 16,5-1-10-16,-3 4-8 0,-1 5-16 0,3 0-7 15,1 2-13-15,-2-2-12 0,4 9-9 0,-4-8-13 16,0 6-11-16,4 1-7 0,0-8-14 0,-1 0-5 16,3-2-9-16,3 0-3 0,-6-3-6 0,3 0 0 15,1 0-19-15,1-4-4 0,2-1-5 16,-3 0 0-16,0-4-3 0,-1 1-2 0,4-3-5 0,-2-1-5 16,4-1 1-16,3-2-3 0,-2-3-1 0,-1-1 0 15,0-4-2-15,2-4-3 0,0 0-1 0,2-7-1 16,-8 4 1-16,0-8-1 0,-3 5-3 0,5-7-3 15,-5 1 1-15,-3-3 1 0,-4 0-3 0,0 2 0 16,0 1 4-16,-1 6-4 0,-3-3 4 0,3 10-4 16,0 1 1-16,0-1-2 0,1 6 1 0,0 0 1 15,-2 3-5-15,1 0-11 0,0 5-9 0,5-1-16 16,-14 8-14-16,2 4-21 0,3 2-33 0,3 3-28 16,-1-2-32-16,1 1-32 0,3 2-197 0,0 2-429 15,3-2 189-15</inkml:trace>
  <inkml:trace contextRef="#ctx0" brushRef="#br0" timeOffset="-159110.588">6233 3871 219 0,'2'-3'256'0,"-2"3"-17"16,0-5-10-16,0 5-29 0,0 0-19 0,0 0-16 15,-2 17-13-15,-1-8-14 0,2 2-15 0,-1-1-9 16,0 6-11-16,0 0-9 0,-1-1-8 0,3-1-11 16,-1-3-4-16,-1 2-10 0,2 4-5 15,0-4-3-15,2-3-9 0,-1 4-7 0,-1-4-1 0,5-1-3 16,-3 1-5-16,1 0-3 0,0-5-3 0,-1 1-5 16,2 0 2-16,-1-4-5 0,0 0-1 15,1 0 0-15,-4-2-1 0,10-1-3 0,-4-2 3 0,0 1-4 16,0-5 2-16,1 1-3 0,0-3 1 0,-1-3 0 15,-1 1 0-15,1-4-2 0,-2-2-2 0,-3-1-2 16,2-2 5-16,-1-6 0 0,-2 1-2 0,-5 7-1 16,3-3 1-16,-5 3 0 0,1-1-2 0,1 5 3 15,-4-3-5-15,4 7 3 0,-2 2-1 16,0 1-1-16,0 0-5 0,-3 5-21 0,0 2-21 16,-1 2-28-16,0 3-34 0,0-1-48 0,-1 0-42 0,3 6-44 15,-5 1-129-15,4 1-401 0,2-3 179 0</inkml:trace>
  <inkml:trace contextRef="#ctx0" brushRef="#br0" timeOffset="-158720.214">6754 4028 109 0,'3'5'186'15,"-3"-5"-6"-15,0 0-12 0,6 1-12 0,-6-1-9 16,14-1-14-16,-1 0-14 0,-3-1-14 0,4-3-9 16,-1 2-7-16,0 2-10 0,-2-2-10 0,2 1-7 15,-3-1-29-15,-2 3-50 0,3-5-47 0,-4 2-55 16,-4 1-137-16,-3 2-276 0,0 0 122 0</inkml:trace>
  <inkml:trace contextRef="#ctx0" brushRef="#br0" timeOffset="-158564.152">6777 4166 29 0,'6'6'213'0,"3"-3"-11"0,4 0-15 16,-4-1-20-16,10-2-19 0,-1 0-13 0,4-2-14 15,5-5-13-15,1 3-22 0,1-5-68 0,-1 0-92 16,-10 0-150-16,7-1-241 0,-5 3 106 0</inkml:trace>
  <inkml:trace contextRef="#ctx0" brushRef="#br0" timeOffset="-157150.569">7463 3897 28 0,'0'0'146'15,"0"0"-11"-15,-1-4-16 0,1 4-11 0,0 0-11 16,0 0-10-16,0 0-4 0,0 0-8 0,0 0-9 15,0 0-8-15,0 0 5 0,0 0-8 0,0 0-1 16,0 0 2-16,0 0 4 0,0 0-2 0,0 0 4 16,0 0-2-16,0 0 0 0,0 0-7 0,0 0 5 15,0 0 1-15,10 12 15 0,-6-3 2 0,0 3 4 16,2 4 3-16,-3 2 3 0,5 6 1 0,-5 4-1 16,5-2-3-16,-4 3-6 0,2-3-4 0,1 1-9 15,-2-2-5-15,1 2-2 0,-2-2-9 0,4 2-3 16,-6-8-2-16,3 0-9 0,-2-1 1 0,3-2-7 15,-1 1 0-15,-4-5-5 0,2 1 0 0,0 0-7 16,-2-3 3-16,0-3-8 0,1 0-15 0,0 3-12 16,-1-4-18-16,2-2-30 0,-3 1-29 0,0-2-41 15,0-3-48-15,0 0-49 0,0 0-149 0,0 0-412 16,0 0 182-16</inkml:trace>
  <inkml:trace contextRef="#ctx0" brushRef="#br0" timeOffset="-156709.789">7909 3931 68 0,'-1'-4'240'0,"1"4"-11"0,0 0-20 0,0 0-22 15,0 0-17-15,0 0-18 0,-8 8-13 0,7 2-10 16,-3 0-11-16,-2 5-4 0,-2 4-27 0,0 5 1 16,-1 1-8-16,-1 1-1 0,5-1-2 0,-3 0-5 15,3 1-4-15,-1-3-3 0,6-3-8 0,-4-2-5 16,2-1-4-16,-1 0-4 0,3 0-9 0,0-2-1 16,0-3-6-16,5-2-2 0,-1 0-1 0,0-1-9 15,-2-1 3-15,3-3-7 0,-1-1 4 0,0 1-1 16,1-2-3-16,3-3-1 0,-1-1-2 0,5-3 3 15,2-3-2-15,-2 2-3 0,-2-3-1 0,4-4 1 16,-1 2-2-16,-2-3 1 0,-1-3-2 0,-1 2 1 16,-2-4 1-16,2 0-3 0,-4-6 0 0,0-3 1 15,-1 1-1-15,-4 1-6 0,1-2 6 0,-4 0 8 16,1 1-11-16,-2 1 2 0,-2 0-1 0,2 12 2 16,-2 3-1-16,-1 0 0 0,2 2 0 0,-1 2-7 15,2 2-13-15,-4-2-18 0,-1 6-25 0,0 0-32 16,-2 6-32-16,3-3-48 0,-5 5-37 0,3-1-160 15,1 3-399-15,1 0 177 0</inkml:trace>
  <inkml:trace contextRef="#ctx0" brushRef="#br0" timeOffset="-156330.57">8190 3966 25 0,'0'0'277'0,"2"-4"-7"0,-2 4-10 16,0 0-23-16,0 0-17 0,0 0-21 0,0 0-16 16,-10 13-19-16,7-4-13 0,0 3-12 0,-1 5-12 15,-2 0-9-15,1-1-4 0,2 2-18 0,1 1-7 16,-2 0-12-16,3-4-8 0,-2 2-6 0,3 0-6 16,0-1-5-16,3 0-11 0,-2-3 0 0,3 0-6 15,0-4 1-15,-3 1-5 0,4 0-7 0,0 0-4 16,0-3 0-16,0-1-3 0,2 1-1 0,-3-2-4 15,0-3 3-15,3 0 6 0,-2-1-2 16,-5-1-11-16,13-3-3 0,-6 0 5 0,3-6-2 0,-3 1-4 16,-2-3 1-16,4-5 0 0,0 0 2 0,-5-1 0 15,1-3-3-15,-1-1 1 0,-3-5-1 0,-2 0 2 16,-3-1-4-16,-1 1 0 0,-1-2-1 0,-1 3 2 16,-3 8-1-16,-1-6-5 0,3 6-7 0,-2 3-7 15,1 5-15-15,0-1-15 0,-1 3-27 0,2 0-26 16,0 4-31-16,2 3-36 0,-3 0-47 0,5 3-39 15,-5 5-144-15,3-2-428 0,3 2 190 0</inkml:trace>
  <inkml:trace contextRef="#ctx0" brushRef="#br0" timeOffset="-156002.793">8603 3921 89 0,'-1'-4'293'0,"-2"1"-13"16,3 3-20-16,0 0-26 0,0 0-24 0,0 0-18 15,0 0-24-15,0 0-13 0,-6 11-17 0,6-8-16 16,1 3-11-16,-1-1-15 0,3 2-12 0,-2 2-13 16,1-2-10-16,1 1-15 0,0-4-13 0,0 2-13 15,5 1-8-15,-4-4-5 0,4 2-4 0,-3-5 0 16,0 0 0-16,-5 0-2 0,10-5 1 0,-4 2 5 15,-2 0-3-15,-1 0 0 0,-3 3 0 0,4-11 2 16,-2 7-2-16,-2-1 1 0,-1-1 2 0,1-1-1 16,-4 1-1-16,1-1-3 0,0 0 3 0,-4 2-3 15,1-2-7-15,0 0-19 0,-2 4-19 0,-1-2-26 16,1 5-25-16,-2 0-38 0,4 0-32 0,-3 0-30 16,1 3-145-16,-1-1-367 0,2 2 164 0</inkml:trace>
  <inkml:trace contextRef="#ctx0" brushRef="#br0" timeOffset="-155668.482">8975 3610 118 0,'0'-10'267'0,"4"-1"1"0,-3 5-9 16,-1 0-23-16,0 0-21 0,4 1-16 0,-4 2-27 15,0-1-13-15,0 4-20 0,1-8-12 0,-1 8-14 16,0 0-12-16,0 0-4 0,-1 20 2 0,-3-8-15 16,-1 6-1-16,-3 7-1 0,-4 6-2 0,0 13 5 15,-6 9-7-15,0-2-3 0,-6 2-4 0,1 3-10 16,1 1-1-16,-13 21-1 0,9-24-11 0,0 0-3 16,-7 22-5-16,6-29 0 0,0 1-8 0,1 4-1 15,0-3 3-15,1 0-5 0,0 1-9 0,3-6-1 16,7-12-2-16,-2-3 0 0,6 2-9 0,-4-6-19 15,2 1-14-15,5-9-17 0,4-6-16 0,-1 2-20 16,3-3-26-16,0-1-21 0,1-4-31 0,2-1-39 16,-1-4-39-16,0 0-223 0,0 0-495 0,25-13 220 15</inkml:trace>
  <inkml:trace contextRef="#ctx0" brushRef="#br0" timeOffset="-155393.295">8811 4383 90 0,'-1'5'219'0,"-4"-1"-4"0,5 2-9 15,-2-4-13-15,-1 3-17 0,-1-3-22 0,4 2-13 16,0-4-23-16,-4 6-10 0,4-6-10 0,0 4-11 0,0-4-7 16,8 1-9-16,-8-1-5 0,15-5-5 0,-5 0-13 15,3-2-3-15,3 0-4 0,0-2-6 16,-1 0 0-16,-1-3-4 0,-1 0-4 0,0 1 1 0,-3-4-5 15,-5-2 2-15,3 0-2 0,-7 1 8 16,2 3-9-16,-3 1 32 0,-4 1-11 0,0 1-3 0,-3 2-2 16,-5 3-10-16,-3 2-7 0,-13 3-22 0,-4 8-30 15,-18 8-50-15,0 5-67 0,0 2-62 16,-6 4-165-16,10 5-407 0,0 1 180 0</inkml:trace>
  <inkml:trace contextRef="#ctx0" brushRef="#br0" timeOffset="-147575.111">4511 5128 68 0,'0'0'109'0,"0"-7"-1"16,3 6-6-16,-3 1-11 0,1-7 5 16,1 3 0-16,-2 4-6 0,0-2 3 0,0 2-10 15,0 0 0-15,1-5 1 0,-1 5-2 0,0 0-3 16,0-6-1-16,0 6-6 0,0 0 1 0,0 0-9 0,0 0-4 16,0 0-8-16,0 0-4 0,0 0-5 0,0 0 4 15,0 0 2-15,5 15 1 0,0-5 0 0,-5-2-3 16,4 4 2-16,1 5 1 0,-1-3-1 0,1 4-4 15,-3-1-2-15,5 1 4 0,-1-1-4 16,-1 2 2-16,-1-2-3 0,0 1-2 0,0-1 0 0,1-3 4 16,0 3-8-16,-2-5-2 0,0 0-6 0,0 0 0 15,1-1 0-15,-3 0-4 0,3-2 0 16,0 4-4-16,-3-8-3 0,-1 4 1 0,1-5-3 16,-1 1-1-16,4 2-2 0,-4-3-1 0,1 0 0 15,1-2-5-15,-2 2 2 0,0-4 0 0,0 7-7 0,0-5-10 16,0-2-21-16,2 7-31 0,-2-7-42 0,0 0-68 15,0 0-74-15,0 0-132 0,0 0-407 0,0-19 180 16</inkml:trace>
  <inkml:trace contextRef="#ctx0" brushRef="#br0" timeOffset="-147195.893">5136 5046 146 0,'0'0'238'0,"-7"-4"-3"0,5 2-13 0,2 2-19 16,-7-3-20-16,7 3-18 0,0 0-16 15,0 0-15-15,-12 7-13 0,10-1-8 0,-7 3-12 0,0 6-5 16,-3 7-10-16,-6 3-3 0,4 4 3 0,-4-2-4 15,-8 17-2-15,6 1 0 0,-7 1-3 16,1 1 2-16,1 3-1 0,0 0 1 0,1 2 3 0,-2-4-1 16,3 3-3-16,-4-1-1 0,2-3-1 0,-1-1-5 15,1-2-5-15,7-11 2 0,-5 8-1 0,5-12-12 16,2-2-10-16,1-3-7 0,2 2-4 0,3-4-1 16,0-5-6-16,4-4-6 0,0-1-11 0,1-3-9 15,3 0-13-15,-1-1-14 0,-1-4-17 0,3 2-19 16,0-4-18-16,-2 1-25 0,2 1-26 0,1-4-38 15,0 0-47-15,0 0-37 0,0 0-206 0,0 0-496 16,5-22 220-16</inkml:trace>
  <inkml:trace contextRef="#ctx0" brushRef="#br0" timeOffset="-146859.323">4920 5688 101 0,'7'-3'211'0,"0"0"-7"16,0 2-4-16,2 0-15 0,1-1-11 0,0 2-14 16,3 0-10-16,-2 2-15 0,2 0-13 0,0 1-10 15,2-1-15-15,-2 1-9 0,4 2-9 0,-6-1-3 16,2 1-8-16,-4 0-9 0,1 2-3 0,-1 1-1 16,-2 0-10-16,-2 1-4 0,-4 0-3 0,-1 1-1 15,-1 2-3-15,-3-2-4 0,-1 4 0 0,-3 0-7 16,2-3-1-16,-6 3-3 0,3 1-1 0,3-6-1 15,-2-1 0-15,2 0-3 0,-2-1 3 0,3-1 0 16,1 1-3-16,0-2-1 0,4-2-3 0,-5 2 0 16,4-3-3-16,1 2 1 0,0-4-1 0,6 6 0 15,-2-6-2-15,5 4 2 0,3-7-6 0,4 2 2 16,5-2-2-16,-1-2-2 0,8 1-4 0,-2-1-9 16,3-5-39-16,3 3-49 0,0-4-66 0,0 0-82 15,3-3-126-15,0-1-406 0,-2-1 180 0</inkml:trace>
  <inkml:trace contextRef="#ctx0" brushRef="#br0" timeOffset="-146551.614">5451 5346 144 0,'-6'-3'253'0,"3"0"-23"0,-3 0-21 16,6 3-24-16,-5-1-18 0,5 1-12 0,0 0-12 15,0 0-7-15,18 13-7 0,-10-5-7 0,6 4-8 16,0 1-7-16,1 1-1 0,6 6-9 0,2 0-7 16,-5-2-12-16,5 2-5 0,-1-1-5 0,-2-1-11 15,-1-1-2-15,0 0-8 0,-5-3-5 0,-1-2-6 16,-4 0-10-16,-4-4-28 0,4 1-27 0,-4-1-29 15,-2-4-31-15,2 1-28 0,-4-1-19 0,-1-1-22 16,0-3-14-16,0 0-5 0,0 0-1 0,0 0-115 16,0 0-316-16,-9-14 140 0</inkml:trace>
  <inkml:trace contextRef="#ctx0" brushRef="#br0" timeOffset="-146410.799">5713 5575 860 0,'-2'-16'-67'0,"-4"-2"16"0,2 0 17 16,0-9 19-16,0 3 16 0,1 6 16 0,0 5 45 16,-1 2 27-16,2 1 25 0,-2-1 17 0,-1 6 8 15,3 1-5-15,-3 2-10 0,0 2-2 0,-3 4-3 16,-2 3 1-16,-2 4-4 0,-4 3-5 0,-3 10-9 15,0-3-7-15,2 4-13 0,-3-1-8 0,1 2-5 16,1-1-10-16,1 0-12 0,4 0-28 0,-1-2-31 16,4 2-45-16,-2-3-61 0,2-6-62 0,1 1-199 15,2-2-410-15,0-4 181 0</inkml:trace>
  <inkml:trace contextRef="#ctx0" brushRef="#br0" timeOffset="-146212.116">5847 5309 47 0,'6'-1'276'15,"-6"1"-17"-15,0 0-10 0,0 0-10 0,3 10-23 16,-3-3-13-16,0 3-20 0,-1 3-21 0,-1-2-14 16,0 5-15-16,0 0-14 0,2 0-14 0,-1 1-15 15,-2 1-33-15,3-2-40 0,0 1-44 0,-2-6-63 16,2 2-56-16,-1-5-49 0,1-1-147 0,-2-2-369 15,4-1 165-15</inkml:trace>
  <inkml:trace contextRef="#ctx0" brushRef="#br0" timeOffset="-145918.382">5975 5351 67 0,'1'-2'242'0,"-1"2"0"0,0 0 4 0,6 9-3 15,-6-3-10-15,0 4-13 0,0 1-15 0,0 2-17 16,0-2-16-16,2 6-14 0,-2-1-15 0,2-3-16 15,-1-1-13-15,2 0-12 0,-1-1-12 0,0 0-9 16,3-2-10-16,0-1-5 0,0-1-8 0,0-2-12 0,3-3-2 16,1-1-5-16,0-1-10 0,3-2-9 15,5-5-15-15,-5 1-7 0,1-1-8 0,0-5-4 16,-1 0-5-16,-2 0-6 0,-1 0-2 0,-4-3 0 16,0 0 0-16,-2-4 4 0,-6 0 2 0,1 2 2 15,-6-3 2-15,-2 3 4 0,1 3 3 0,-4-1 1 0,1 7 0 16,-1-3 6-16,-4 9-3 0,5-4 3 0,-6 0-1 15,4 6 2-15,1 0-2 0,-4 4-1 16,-1 4-3-16,0-2-11 0,7 5-33 0,0-2-38 16,2 1-47-16,-1-1-53 0,3 1-220 0,4-2-443 15,3 1 196-15</inkml:trace>
  <inkml:trace contextRef="#ctx0" brushRef="#br0" timeOffset="-145613.399">6267 5302 228 0,'4'2'243'0,"0"1"9"16,0 0 1-16,-2 4-5 0,1 3-20 16,-3 2-17-16,0 0-21 0,5 0-13 0,-4 0-18 15,2 4-17-15,-1 0-12 0,2 1-15 0,0 0-11 16,2-3-10-16,1-2-11 0,-1-2-11 0,-1 2-10 16,3-3-5-16,-3-4-10 0,5 3-17 0,-1-3-22 0,0-3-11 15,4-2-20-15,-3-2-10 0,3-1-3 0,0-3-1 16,1-2-3-16,-3 1 4 0,2-6-1 0,-5 4 2 15,2-7 7-15,-2 0 2 0,-2-1 3 16,-3-2 0-16,-2-8 7 0,-1 1 0 0,-3 8 3 16,-2-3 2-16,0-1 3 0,-4 3 6 0,-1 2 6 0,1 1 6 15,-6 4 6-15,3-1-5 0,3 5 3 16,-6-1-5-16,1 5-1 0,2 3-5 0,-1-2-23 16,2 3-39-16,-3 1-36 0,2 1-65 0,0 1-68 15,0 3-139-15,6-3-397 0,0 2 175 0</inkml:trace>
  <inkml:trace contextRef="#ctx0" brushRef="#br0" timeOffset="-145409.978">6869 5356 312 0,'3'2'354'0,"-3"-2"-35"0,5 3-35 15,-3-1-30-15,-2-2-24 0,5 1-27 0,1 1-21 16,-6-2-21-16,20 0-19 0,-7 0-23 0,1-2-48 0,-1 4-56 16,1-2-60-16,-2 0-68 0,0 0-58 0,-2 0-216 15,-2 3-418-15,-7-1 186 0</inkml:trace>
  <inkml:trace contextRef="#ctx0" brushRef="#br0" timeOffset="-145270.351">6845 5537 91 0,'0'5'217'0,"1"0"-2"0,5-3-12 0,1 1-13 16,3 2-14-16,3-3-24 0,6 0-15 0,3-1-18 15,8-2-18-15,-3-3-75 0,4-1-105 0,-11 1-179 16,11-3-280-16,-3 1 124 0</inkml:trace>
  <inkml:trace contextRef="#ctx0" brushRef="#br0" timeOffset="-144866.178">7705 5334 68 0,'-8'0'311'0,"4"-3"-15"16,-1 1-8-16,5 2-21 0,-5-2-23 0,5 2-28 15,0 0-23-15,0 0-20 0,0 0-19 0,0 0-12 16,-10 0-19-16,10 0-9 0,-7 5-14 0,7-5-9 16,-6 3-5-16,3 1-9 0,-4 3-5 0,3-4-13 15,-2 2-2-15,0 0-8 0,1 2-3 0,0 1-6 16,0 0-4-16,1 1-4 0,-1-1-3 0,5 0-5 16,0-3 1-16,0 7-5 0,0-3 2 0,4 1-4 15,1 1-4-15,0 0-1 0,4 3 4 0,0 0-6 16,2-1-2-16,1-1 0 0,0-2-1 0,-2-1-3 15,-1-1 0-15,0 0 1 0,-4-2-4 0,1-2 0 16,-2 2-4-16,1-1 2 0,-2-1 4 0,-2-1-1 16,2 2-6-16,-3-5-8 0,0 5-9 0,0-5-9 15,-8 4-18-15,0-2-17 0,1-1-22 0,-5 1-29 16,-1-2-36-16,-2 0-42 0,-4 0-34 0,2-4-212 16,-6 0-475-16,-2-2 209 0</inkml:trace>
  <inkml:trace contextRef="#ctx0" brushRef="#br0" timeOffset="-144442.682">7489 5297 42 0,'19'-6'235'0,"5"-9"8"0,1 6-5 16,1-1-19-16,1 2-20 0,3-1-20 0,3 1-18 16,-2-1-15-16,-2 2-15 0,2 2-15 0,-2 0-12 15,-1 0-9-15,-8 3-11 0,-2 1-12 0,0 1-10 16,-1-2-26-16,-7 2-28 0,2 0-8 0,-7 0-14 0,5 2 2 15,-5-1-1-15,0-1 1 0,-5 0 3 16,7 4 4-16,-5 0 0 0,-1 0 6 0,-1 1-4 16,0-5 0-16,-3 9 3 0,3-2 1 0,-7 3 2 15,5 0 2-15,-5 4 5 0,2 1 3 0,-1 2 5 0,-2 2 4 16,2-2-1-16,-1 2 8 0,2-1-8 16,-4 1 3-16,4-2 1 0,0 2-3 0,0-3 3 15,2 1-6-15,-1-1 1 0,2-1-1 0,2-4-1 16,2 1-3-16,2-1-3 0,-3 0-1 0,3-4-4 15,0 0-2-15,4 1 2 0,-3-4-1 0,5-2-2 0,3 1-1 16,2-3-1-16,-2-1 2 0,7-5 1 16,-3 1-5-16,0-2 3 0,-2 0-2 0,-3 0 1 15,3-2 2-15,-4 1-2 0,2-4 2 0,-5 2-2 16,-2-5 0-16,3-1 2 0,-8-1-1 0,-1-3 0 16,-1 3-1-16,-1-2 3 0,-5-1 1 0,1 3-1 0,-2 0 1 15,-1 3-3-15,0 4-1 0,-2-4 1 0,3 8-1 16,-2 2-3-16,0-3-5 0,-2 6-26 0,1 1-35 15,1 1-42-15,0 4-54 0,-1-3-69 0,1 3-126 16,2 0-388-16,6 2 173 0</inkml:trace>
  <inkml:trace contextRef="#ctx0" brushRef="#br0" timeOffset="-144168.317">8260 5336 183 0,'0'0'315'0,"3"4"-19"0,-3 0-16 16,0-4-20-16,0 5-28 0,0-5-22 0,0 4-20 16,0 0-22-16,0-4-20 0,0 6-16 15,3-3-18-15,-3-3-10 0,2 7-18 0,2-5-20 0,1-2-26 16,-1 3-23-16,-4-3-13 0,0 0-10 0,14-5-7 16,-9 1-1-16,-2 1-2 0,3 0 1 0,-3-1 1 15,-3-1 4-15,5 0 2 0,-3 2 1 0,-2-6 2 16,-2 4-3-16,-1-2 6 0,1-4-1 0,-2 5-1 15,-1 0-1-15,1-1 1 0,-3 3-3 0,0-1-13 16,-1 2-23-16,0-2-30 0,1 3-36 0,-3 1-45 16,5 1-33-16,-3 1-166 0,2 1-383 0,-4082 0 169 15</inkml:trace>
  <inkml:trace contextRef="#ctx0" brushRef="#br0" timeOffset="-143830.104">8732 5004 168 0,'13'-21'252'0,"2"-3"-4"0,-3 7-6 0,-1 3-4 16,-2 2-11-16,-5 2-6 0,3 2-15 0,-5 2-14 16,4 0-18-16,-2 4-10 0,-1-4-16 0,-2 3-12 15,3 1-10-15,-4 2 4 0,0 0 0 0,-1 17-3 16,-2-5-5-16,-2 7-5 0,-6 9-6 0,0 4-6 15,-3 1-15-15,-4 11 11 0,-2 5-19 0,-1 2 0 16,-2 2 0-16,-7 24-12 0,8-25-5 0,2 3-22 16,-4 0 8-16,3 2-3 0,-1-2-7 0,-1-2 1 15,5 3-7-15,-1-7-9 0,2-5 2 0,5-11-6 16,-3 15 6-16,5-15-4 0,0-2-11 0,0 1 0 16,-2-4-7-16,3-2-21 0,3-7-25 0,2-1-27 15,-1-2-23-15,1-4-21 0,3-1-26 0,-4 0-32 16,1-1-28-16,3-6-49 0,-2-1-32 0,3-3-43 15,-6 4-164-15,6-4-524 0,0 0 232 0</inkml:trace>
  <inkml:trace contextRef="#ctx0" brushRef="#br0" timeOffset="-143568.173">8663 5604 225 0,'4'-4'272'0,"1"0"-18"0,-3 0-17 0,3 3-18 16,-3-2-19-16,-2 3-17 0,0 0-14 0,10 3-12 15,-7-1-9-15,3 2-13 0,-2 3-14 0,-1-2-9 16,0 3-14-16,6 1-11 0,-4 0-6 0,3 0-10 16,0-4-7-16,-1 5-8 0,1-3-6 0,4-2-5 15,-1-2-4-15,-2 0-6 0,4 0 0 0,0-5-6 16,-2 2-3-16,2-3-1 0,-3-1-2 0,0-1-1 16,0 2-4-16,-3-3 4 0,-2 1-1 0,-1-1-2 15,-3-1 0-15,-1 0 1 0,-2 2-2 0,-2-1-2 16,-4-2-2-16,-5 3-4 0,-5 1-9 0,-11 0-21 15,-4 2-46-15,-8 9-64 0,-10-2-108 0,-4 9-253 16,-1-2-532-16,2 1 236 0</inkml:trace>
  <inkml:trace contextRef="#ctx0" brushRef="#br0" timeOffset="-140492.439">3752 8582 67 0,'0'0'99'0,"0"0"-12"15,0 0-9-15,0 0 2 0,0 0-8 0,0 0-6 16,0 0 1-16,0 0-5 0,0 0-2 0,0 0-3 16,0 0-3-16,0 0-1 0,0 0-1 0,0 0 0 15,0 0-2-15,0 0-2 0,0 0 2 0,0 0-2 16,0 0-3-16,0 0-3 0,0 0 0 0,0 0-2 16,0 0 6-16,0 0 1 0,0 0-8 0,0 0 1 15,0 0-8-15,-9 9-4 0,9-9 0 0,-3 6 1 16,0-2-1-16,-1 1-5 0,3 2 5 0,-2 0 4 15,2 5-12-15,1 0 7 0,-3-2 3 0,6 2-3 16,-3 5 1-16,1-2 0 0,2-2 0 0,3 2-3 16,-2 1-1-16,4-2-5 0,-3 0-2 0,4-2 0 15,4 0-5-15,-3-2 2 0,3 0-7 0,-2 0 0 16,-1-3 0-16,4-3-4 0,-2-1-3 0,2 1-22 16,-1-3-29-16,-3-4-37 0,4 1-46 0,-4-1-169 15,0-1-328-15,-2-2 145 0</inkml:trace>
  <inkml:trace contextRef="#ctx0" brushRef="#br0" timeOffset="-140052.246">3958 8579 88 0,'0'0'145'0,"0"0"-12"0,0 0-12 0,0 0-4 16,0 0-23-16,0 0 0 0,0 0-8 0,0 0 8 15,10-2-5-15,-10 2-5 0,12 0-5 0,-12 0 2 16,10 3-2-16,-5-1-5 0,3 2 4 0,2 0-4 16,2 2-1-16,-2-1-5 0,0 3-3 0,3 1-6 15,1 3 0-15,-8-3-6 0,2 1-1 0,2 5-8 16,2-1 1-16,-7 3-5 0,1-2 2 15,-3-1-6-15,-1 3-4 0,-3 1-5 0,0-1-7 0,-2-2-14 16,-3 5-41-16,-1-3-43 0,-3-5-56 0,0 5-214 16,-3-5-376-16,0 0 167 0</inkml:trace>
  <inkml:trace contextRef="#ctx0" brushRef="#br1" timeOffset="-130599.587">3593 7827 12 0,'0'0'66'0,"0"0"5"0,0 0 2 16,-3-6 4-16,3 6 4 0,0 0 3 16,0 0 3-16,0 0 0 0,0 0 0 0,0 0-4 0,0 0 3 15,0 0-8-15,0 0-3 0,0 0 3 0,0 0-7 16,0 0 3-16,0 0-3 0,0 0-4 0,0 0 12 15,0 0 2-15,0 0 1 0,0 0-2 0,0 0 0 16,0 0-2-16,-5 0-4 0,5 0 2 0,0 0 0 16,0 0-5-16,0 0 1 0,0 0-6 0,0 0-2 15,0 0-3-15,0 0-6 0,0 0-6 0,0 0-2 16,0 0-7-16,0 0-3 0,0 0-3 0,-1 8-4 16,-3-2-3-16,3-1-5 0,-4-1-1 0,2 5 0 15,-1-2-3-15,-1 3-1 0,1 2 0 0,4 0 0 16,-4 0 0-16,-2 1 2 0,5 3-2 0,-3 1 3 15,1 0-2-15,2 0 0 0,1 3-3 0,0-2-4 16,0-1 5-16,4 0-4 0,-3 0 0 0,3-2-3 16,2 2 2-16,-2-2-3 0,0-1 0 0,1-1-2 15,2-1-2-15,-1 0 1 0,8 0-4 0,-6-3 2 16,-1-1 0-16,3 1-3 0,-1-4-8 0,0 2-1 16,2-2-13-16,-2-2-24 0,-2 0-26 0,0-2-35 15,-1 2-30-15,2-3-47 0,-1-1-37 0,-7 1-168 16,8-4-419-16,-5-1 186 0</inkml:trace>
  <inkml:trace contextRef="#ctx0" brushRef="#br1" timeOffset="-130188.187">3655 7929 44 0,'0'0'150'0,"0"0"-13"0,0 0-4 0,0 0-12 15,0 0 0-15,0 0-6 0,0 0 2 0,0 0 0 16,18-1-10-16,-18 1-5 0,14 0-1 16,-6 0-11-16,2-3-3 0,2 3-8 0,-1-2-11 15,1 0-8-15,-1-1-5 0,2 2 0 0,-3-2-11 0,3 0-4 16,0 3-3-16,-2-4-3 0,-2 0 1 0,3 1-7 16,-6 2-4-16,0-2-2 0,1 2-6 0,-3-2 1 15,3 1-3-15,-3-1-11 0,-4 3-17 0,7-2-20 16,-5-1-12-16,-2 3-18 0,0-5-20 0,0 5-17 15,0-5-7-15,0 5-10 0,0 0-3 0,-2-4-13 16,2 4-92-16,-7-5-243 0,2 5 108 0</inkml:trace>
  <inkml:trace contextRef="#ctx0" brushRef="#br1" timeOffset="-129991.273">3783 7882 13 0,'0'0'99'0,"0"4"-11"0,0-4-1 15,0 6-6-15,0-6-3 0,0 7 4 0,2-2 1 16,0 2-3-16,-2-3-11 0,4 6 3 0,1-2 2 15,-1 1 2-15,-2 1-3 0,1 0 2 0,2 0 1 16,-1 0-6-16,-3 1 2 0,4 2-4 0,-4-4-6 16,2 1-9-16,-2 1-2 0,3-1-4 0,-4 0-7 15,3-1 1-15,-1-1-9 0,-1-2-6 0,-1 1-1 16,2-1-4-16,-2-1-15 0,0 0-30 0,0-3-25 16,1 4-33-16,0-4-29 0,-1-2-36 0,0 0-88 15,0 0-254-15,0 0 112 0</inkml:trace>
  <inkml:trace contextRef="#ctx0" brushRef="#br1" timeOffset="-129470.75">3942 7929 63 0,'2'-1'161'0,"-2"1"-19"0,0 0-11 0,0 0-9 16,1-4-15-16,-1 4-7 0,0 0-8 0,0 0-1 15,0 0-2-15,0 0-4 0,8 10-4 0,-7-4-5 16,-2-1-6-16,1 0-4 0,1 2-4 0,-1 0-4 0,0-1 0 16,-1 4-10-16,1-4 1 0,0 1-4 0,-3 0 0 15,3 1-5-15,0-2-8 0,-1 0-4 16,1 1 1-16,0-2-5 0,0-1-2 0,0 1-6 16,-4-1-5-16,4 0 5 0,0-4-1 0,4 4-1 0,-4-4-8 15,-4 4 3-15,4-4-1 0,0 0 0 0,0 0-2 16,0 0 1-16,0 0 0 0,0 0-4 0,0 0 1 15,0 0 3-15,-6-12-5 0,6 7 2 16,-3 0-1-16,2-2-1 0,-1-6-4 0,0 8 5 0,0-6 1 16,-1 2-8-16,3-3 0 0,0-1 7 0,-2 0-5 15,0 1 0-15,4 0 0 0,-2 1 3 0,0 0-2 16,2 0 1-16,-2 1-5 0,5-1 6 16,-1-1-2-16,0 6-2 0,-1-5 4 0,4 5-1 15,-3-2-2-15,-1 4 2 0,3-2 2 0,-2 3-4 0,1-1-2 16,-1 0 0-16,2 1 1 0,-2 0 8 0,1 3-3 15,-5 0-7-15,9 0 5 0,-4 2 2 0,3-1-8 16,-4-1 10-16,2 4-6 0,-2-1 5 0,1 1 0 16,0-1 0-16,1 0-2 0,-3 0-1 0,2 2 6 15,-1 2-5-15,-2-5 6 0,0 4-9 0,-1-1 12 16,-1-1-2-16,-1-2-2 0,-1 3-1 0,1 2 7 16,-4-3-7-16,0 4-4 0,-4-1-2 0,-1 0 0 15,0 0-14-15,-2 1-34 0,-2-1-28 0,4 0-56 16,-4-1-190-16,2-2-347 0,2 1 153 0</inkml:trace>
  <inkml:trace contextRef="#ctx0" brushRef="#br1" timeOffset="-128086.666">5226 8606 92 0,'0'0'95'0,"0"0"3"0,0 0-7 15,0 0-4-15,-6 0-1 0,6 0 6 0,0 0 4 16,0 0-3-16,-2-7 6 0,2 7-4 0,0 0-10 16,-4-2 5-16,4 2 1 0,-4-3 6 0,4 3-6 15,-3-3-3-15,3 3-5 0,0 0-2 0,-11 0-4 16,11 0 4-16,-10 0-3 0,4-1-3 0,6 1 1 16,-12 1-7-16,7-2 0 0,-2 2 2 0,0 0-2 15,7-1 0-15,-13 0-4 0,2 1-3 0,3 2 1 16,-1 2-6-16,4-3-4 0,-4 4-6 0,3 0-3 0,-2 3-5 15,3 2 6-15,-1 1-11 0,-3 2-1 16,6 3-2-16,-1 0-6 0,-1 8 1 0,2-6-4 16,2 0 0-16,1 5-4 0,0 2-3 0,4-8 1 15,-3 0 0-15,6 1-3 0,-5-2-7 0,5 0 5 0,-1-1 0 16,-1-2-8-16,-1-2 1 0,5 0 3 16,-1 1-3-16,1-4-3 0,1 0-6 0,-2-3-9 15,2 3-15-15,0-4-21 0,0-2-25 0,2-1-35 16,-2-1-54-16,3-1-31 0,1-3-45 0,-5 0-157 0,7-6-428 15,-3 2 190-15</inkml:trace>
  <inkml:trace contextRef="#ctx0" brushRef="#br1" timeOffset="-127435.112">5291 8768 64 0,'0'0'161'0,"-4"-3"-4"16,4 3-19-16,0 0-12 0,0 0-15 0,0 0-7 15,0 0-5-15,0 0 3 0,-6 10-10 0,3-7-3 16,2 0-3-16,-2 1-11 0,2-2-4 0,-1 5-1 15,0-4-5-15,1 1 7 0,-2 1-9 0,2 0-1 16,-2-1-6-16,2-1-3 0,0 3-5 0,-2-4-3 16,2 3-7-16,-4-3 1 0,5-2-4 0,0 3-2 15,0-3-3-15,-2 4 1 0,2-4-5 0,0 0-3 16,-2 4 2-16,2-4 0 0,0 0-5 0,0 0-1 16,0 0 1-16,0 0-4 0,-5-11-3 0,3 9-2 15,0-3 1-15,1 0 1 0,1-1-2 0,0 2-3 16,-1-3 0-16,-3 0 0 0,4 0 0 0,-2-1-3 0,1 4 0 15,-3-6-1-15,3 5 7 0,-3-2 2 16,3 0 4-16,-3 1 3 0,2 2-3 0,-1-3 0 16,3 4-1-16,-4-1 1 0,3 1-1 0,1 3-2 15,-3-8 1-15,3 6 0 0,0 2-4 0,-2-5 0 0,2 5-2 16,0 0-1-16,0 0 0 0,0 0-5 0,0 0 0 16,1-4-1-16,-1 4 1 0,0 0 2 15,0 0-1-15,0 0 2 0,0 0 0 0,0 0 3 16,0 0 0-16,12 8-1 0,-10-7 0 0,3 2 0 0,0 1-2 15,0-3 1-15,1 0 0 0,0 0 1 0,1 1-3 16,1-2 3-16,0 0-2 0,1 1 1 0,0-1-2 16,0-1-5-16,4 1 3 0,-2 0 0 15,-3-2 0-15,2 0 1 0,-3 1-4 0,0-1 1 0,2-1 2 16,-4 1-2-16,2 1 3 0,0-2-3 0,-2 2 1 16,-1-1-2-16,0 0 0 0,-4 2-1 0,6-3 3 15,-3 1-4-15,-3 2-6 0,0 0-9 0,4-3-13 16,-4 3-12-16,0 0-17 0,0 0-17 0,0 0-12 15,-1-5-30-15,1 5-20 0,0 0-20 0,0 0-10 16,0 0-25-16,-17 5-106 0,10-4-324 0,-1 1 144 16</inkml:trace>
  <inkml:trace contextRef="#ctx0" brushRef="#br1" timeOffset="-126761.445">5241 8765 69 0,'-6'3'113'15,"6"-3"-1"-15,0 0-3 0,0 0-18 0,0 0-2 16,0 0-8-16,0 0-2 0,-2 2-6 0,2-2-9 16,0 0-3-16,0 0-4 0,0 0-7 0,0 0 2 15,0 0-1-15,0 0-1 0,0 0-2 0,0 0-1 16,0 0 8-16,0 0-1 0,0 0-7 0,0 0 0 15,0 0-3-15,0 0-5 0,0 0-2 0,0 0 2 16,17 0-6-16,-17 0-1 0,10 0 0 0,-10 0-1 16,8 0-4-16,-8 0 1 0,6-2-6 0,1 2 1 15,-1-3-1-15,-6 3 1 0,9-1-2 0,-4 1-8 16,-1-1 5-16,-4 1-2 0,13-3-1 0,-10 3-2 0,-3 0-3 16,7-4 1-16,-7 4-1 0,6 0 1 15,-6 0-5-15,6-3 0 0,-6 3 5 0,0 0-5 16,0 0 4-16,0 0-7 0,0 0 0 0,7 0 3 0,-7 0-3 15,0 0 5-15,0 0-2 0,0 0-5 0,0 0 4 16,4-2 1-16,-4 2-3 0,0 0-4 0,4-2-2 16,-4 2 6-16,5-1-1 0,-5 1 5 15,1-2-5-15,-1 2-2 0,0 0 3 0,7-3-3 0,-7 3 0 16,2-2 4-16,-2 2-3 0,0 0-1 0,0 0 0 16,0 0-2-16,0 0 4 0,0 0 0 15,0 0-2-15,8-2 1 0,-8 2 3 0,0 0-6 0,5-3-1 16,-3 1 3-16,2-1 4 0,-4 3-4 0,7-2-2 15,-7 2 2-15,7-3-2 0,-3 2 4 0,-4 1-4 16,7-1 5-16,-7 1-5 0,5-3 3 0,-4 1 0 16,-1 2 1-16,0 0-2 0,5-4 1 0,-5 4 0 15,0 0-1-15,4-1 0 0,-4 1 1 0,0 0-1 16,0 0 4-16,0 0-6 0,1-3 3 0,-1 3-6 16,0 0 4-16,0 0-3 0,0 0 2 0,8-3 5 15,-8 3-1-15,6-1-4 0,-6 1-3 0,1-2 3 16,-1 2 5-16,0 0-4 0,0 0 2 0,8-2-2 15,-8 2 2-15,0 0 0 0,0 0-1 0,0 0 3 16,0 0-4-16,4-1 6 0,-4 1-1 0,0 0 1 16,0 0-4-16,0 0-1 0,0 0 5 0,0 0-2 15,0 0-3-15,0 0-17 0,0 0-22 0,0 0-32 16,0 0-32-16,0 0-37 0,-21 5-165 0,14-2-329 16,1-1 145-16</inkml:trace>
  <inkml:trace contextRef="#ctx0" brushRef="#br1" timeOffset="-126347.2">5341 8751 112 0,'0'0'130'0,"0"0"-23"0,0 0-5 0,0 0-5 16,6-2-17-16,-6 2 1 0,0 0-10 0,0 0-1 16,0 0-9-16,0 0-2 0,0 0-2 15,0 0 0-15,0 0-2 0,0 0 11 0,0 9-13 16,3-7 12-16,-3 2-4 0,0-4-2 0,0 6 2 0,1-1 5 16,-1 1-7-16,0-1 5 0,0 3-3 0,0 0-3 15,0 1 3-15,-1-4-8 0,2 5 0 16,-1-1-3-16,0-4-2 0,-1 3-6 0,2-1-5 0,-1 0-3 15,0 0-5-15,2-1 2 0,-2 1-1 0,2-1-7 16,-2-1-1-16,1-1 0 0,-1 0-6 0,0 1-3 16,1 0 1-16,-1-2-3 0,0-3 3 0,2 5-3 15,-2-5 1-15,0 4-2 0,0-4-6 0,0 0 4 16,0 0-1-16,-2 5-4 0,2-5 0 0,0 0 5 16,0 0-10-16,0 0-13 0,0 0-21 0,0 0-34 15,-2 3-33-15,2-3-44 0,0 0-39 0,0 0-135 16,0 0-347-16,0 0 154 0</inkml:trace>
  <inkml:trace contextRef="#ctx0" brushRef="#br1" timeOffset="-125683.285">5481 8765 11 0,'0'0'194'0,"0"0"-22"16,-4-1-11-16,4 1-12 0,0 0-17 0,0 0-17 15,0 0-12-15,0 0-6 0,0 0-11 0,0 0-6 16,0 0-10-16,0 0 1 0,0 0 0 0,0 0 0 16,0 0 1-16,-1 9 0 0,0-4-3 0,-2-1-1 15,2 1-7-15,1 2-3 0,-3 1-3 0,2 1-7 16,1-4 0-16,-6 5-3 0,6-1-6 0,0-2 0 15,-3 0-8-15,2 1-5 0,1-3-1 0,0 2-1 16,-2-2-3-16,2 0-2 0,0 0 0 0,-2-1-5 16,2 0-3-16,0-4-2 0,0 6-2 0,0-6 3 15,0 3-1-15,0-3-1 0,-2 5-1 0,2-5 0 16,0 0 0-16,0 0-2 0,0 0 0 0,0 0 2 0,0 0-4 16,0 0 0-16,0 0-1 0,2-13 3 0,-2 9-3 15,2 1 3-15,-2-3 0 0,2 0-7 16,-1 1 4-16,2-1-2 0,-3 0 1 0,3-3-4 15,0 3 5-15,-3-1-2 0,1 0 0 0,2 3 2 0,-3-2-1 16,1 2-2-16,2-1 1 0,-2 0 1 0,-1 2 0 16,0 3 0-16,1-4-3 0,2 1-1 0,-3 3 2 15,5-4 1-15,-5 4 4 0,0 0 2 0,9 1 2 16,-9-1-2-16,8 6-2 0,-3-4 3 0,-1 1 2 16,1 3-5-16,-1 0-1 0,1-4 3 0,0 6-4 15,1-1 5-15,-2-3-4 0,3 1 2 0,-5 0-2 16,6 2 0-16,-5-2 0 0,-1-2-1 0,5 1 2 15,-4 1-5-15,2-3 4 0,-2 1 1 0,-1-2-2 16,-2-1-2-16,5 2 3 0,-2 1 1 0,-3-3-1 16,0 0 1-16,0 0 3 0,0 0-3 0,9-6-1 15,-8 1 1-15,0 0-2 0,0-1 3 0,1 1 1 0,-2-3-4 16,1 1 2-16,-1-3 0 0,2 0-1 16,-4 1-2-16,1-3 1 0,1 0 10 0,0 2 1 15,-2-1-2-15,2 0 1 0,-1 1 0 0,-1 1-1 16,1-1 1-16,-1 5-4 0,1-2-1 0,0 2-4 0,-1 0 2 15,1 0-14-15,-1 3-28 0,0-3-43 16,2 5-53-16,-2-5-59 0,-2 3-203 0,4 2-427 16,0 0 190-16</inkml:trace>
  <inkml:trace contextRef="#ctx0" brushRef="#br1" timeOffset="-115584.882">3823 8666 41 0,'0'0'63'0,"0"0"-2"0,0 0-8 0,0 0-5 16,0 0 0-16,2-2-10 0,-2 2-4 16,0 0 1-16,0 0-2 0,0 0-3 0,0 0-1 15,0 0-1-15,3-5-1 0,-3 5 2 0,0 0-7 16,0 0 6-16,0 0-5 0,0 0 0 0,0-5-3 16,0 5 3-16,0 0-7 0,0 0 8 0,0 0-1 15,0 0-3-15,0 0-5 0,0 0-7 0,0 0 7 16,0 0-2-16,0 0-3 0,0 0 3 0,0 0 8 15,0 0-14-15,0 0 10 0,0 0-12 0,0 0 8 0,0 0-1 16,0 0 2-16,0 0-3 0,0 0 7 0,0 0 10 16,4 11-3-16,-4-11 0 0,-3 9 8 15,3-4-2-15,0 3 0 0,0 0-14 0,0-1 18 16,0 2-7-16,-1 4 0 0,1-3 1 0,0 3 2 0,-3-1-2 16,3-1 0-16,-1 1 3 0,1 3-10 0,1-3 0 15,-2-1 4-15,1 2-4 0,-1-2 1 0,-1 0-6 16,1-2-1-16,1-2 3 0,-1 2-1 0,1-1-4 15,0-4-5-15,0 1 5 0,0 1-6 0,0-3-1 16,0 1 3-16,0 0-1 0,0-4 0 0,0 4-4 16,0-4 0-16,0 5 3 0,0-5-5 0,0 0 3 15,0 5-12-15,0-5 9 0,0 0 6 16,0 0-1-16,0 0-2 0,0 0-6 0,0 0 3 0,0 0-5 16,-4-13 5-16,4 9-6 0,-1-1-7 0,-1-2-7 15,1 0-16-15,0-1-4 0,0-2-2 0,-3-4-4 16,1 3-12-16,2-2 3 0,-4-4 5 0,1 2-10 15,2 2 12-15,-1 3 0 0,-1-1 3 0,-1 0 11 16,1 1 0-16,0 1-3 0,-2 0 6 0,2 3-4 16,-1 1 16-16,2-2 2 0,1 1 6 0,-3 2-1 15,3-2 3-15,1 2-10 0,-3-1 10 0,3 0-7 16,1 1 15-16,-4 1-3 0,4 3-3 0,-1-8-2 16,1 8 9-16,1-4-7 0,-1 4 9 0,4-6 3 15,-4 6-2-15,0-5 0 0,0 5-1 0,3-4 5 16,-1 2-7-16,-2 2 13 0,1-3 0 0,-1 3 8 15,4-5-5-15,-4 5 3 0,5-4 0 0,-2 1 4 16,2 3 6-16,-5 0-1 0,10-4 1 0,-6 3 0 16,0-2 1-16,1 2-8 0,2 0 6 0,-1-1-2 15,0 2-3-15,1 0-3 0,-2-2 1 0,1-1-2 16,2 3-3-16,-2 0 2 0,-1-1-7 0,0 0-5 0,-5 1 1 16,9-2 0-16,-9 2-3 0,10-1 0 0,-10 1-19 15,0 0-18-15,7 0-15 0,-7 0-11 16,0 0-23-16,0 0-17 0,0 0-30 0,0 0-68 15,0 0-209-15,-12 10 92 0</inkml:trace>
  <inkml:trace contextRef="#ctx0" brushRef="#br1" timeOffset="-115386.208">3783 8760 45 0,'4'1'124'0,"1"1"-23"0,3-2-13 0,-8 0-9 16,12-2 5-16,-5 1-8 0,3-1-23 0,0 0 9 0,-1-3 0 16,-2 5-11-16,4-4-8 0,-6 0-4 0,4 1 2 15,-1-1-27-15,-4 2 1 0,-1-2-15 0,1 1-32 16,-4 3-28-16,4-5-88 0,-4 3-160 0,0 2 71 16</inkml:trace>
  <inkml:trace contextRef="#ctx0" brushRef="#br1" timeOffset="-115005.176">3944 8683 95 0,'0'0'146'0,"0"0"-20"15,0 0-12-15,0 0-9 0,0 0-10 0,9-1-8 16,-9 1-4-16,0 0-4 0,5 3-6 0,-5-3-7 16,4 3 5-16,-4 1-3 0,1-1-6 0,2 0 2 15,-3 3 4-15,5-2 0 0,-4 2-3 0,-1 1-3 16,3-2-4-16,-3 3-7 0,5-2 0 0,-4 1 1 16,-1-1-4-16,1 1-7 0,-1 1 3 0,0 2 1 15,0-3-10-15,0-1-3 0,0 2-6 0,3 1 0 16,-3-3-4-16,0-1-2 0,1 2 1 0,-1-1-3 15,0 0-6-15,0 0-2 0,0-2 1 0,0 0-7 16,0 1-18-16,0-5-10 0,0 3-11 0,0-3-18 16,-1 4-10-16,1-4-11 0,0 0-6 0,0 0-20 15,0 0-3-15,0 0-10 0,0 0 1 0,0 0-10 16,-4-14-8-16,3 8-71 0,-4-2-216 0,5 3 95 16</inkml:trace>
  <inkml:trace contextRef="#ctx0" brushRef="#br1" timeOffset="-114562.592">3966 8639 25 0,'-3'-4'136'0,"3"4"-4"15,-1-5-7-15,1 5-5 0,0 0-15 0,0-3-10 16,0 3-11-16,0 0-11 0,0 0-5 0,0 0-4 16,0-7-10-16,0 7-1 0,0 0-2 15,0 0-7-15,0 0-1 0,4-2 0 0,-4 2-1 0,0 0 3 16,0 0-4-16,0 0-1 0,0 0-6 0,2-4 0 15,-2 4-3-15,3-3-4 0,-3 3-4 0,4-1 4 16,-4 1-2-16,10-2-9 0,-10 2-2 0,5-5 4 16,0 3-4-16,-1 2 0 0,0-3-12 0,-4 3 10 15,10-5 2-15,-5 4-7 0,2-1-1 0,-2-2 6 16,0 4 2-16,1-1-6 0,1 1 1 0,-1-1 1 16,2 1 0-16,0 0 1 0,-2 1 2 0,-1 0-7 15,0-1 3-15,3 3 5 0,-2-1-6 0,-2-1 1 16,1 1-9-16,-1 1 6 0,-1-1 4 0,0 0-4 15,-3-2 6-15,4 5 0 0,-3-2 2 0,1 1 4 16,0-2 0-16,-2-2 1 0,0 7 1 0,0-7-3 16,-2 6-2-16,-1-2-2 0,0-1 5 0,2 3-5 15,-2-3-2-15,-2 0 3 0,0-1-1 0,1 1-6 16,-2 2 2-16,1-1 2 0,-1-1-2 0,0-2 0 16,1 0-2-16,-1 1 1 0,1 1-1 0,0-3 5 15,5 0-7-15,-8 3 1 0,8-3 2 0,-8 2-3 16,8-2-3-16,-7 0-6 0,7 0 3 0,0 0-2 15,-5 2-21-15,5-2-28 0,0 0-35 0,0 0-58 16,0 0-184-16,-12-2-357 0,12 2 159 0</inkml:trace>
  <inkml:trace contextRef="#ctx0" brushRef="#br1" timeOffset="-114068.705">4115 8514 30 0,'0'0'122'0,"0"0"-3"0,0 0-10 16,1-6-5-16,-1 6 12 0,0 0-8 0,0 0 2 16,0 0-16-16,0 0-4 0,0 0-7 0,0 0 0 15,4-1-4-15,-4 1-1 0,0 0 8 0,8 0 3 16,-8 0-7-16,6-1 0 0,-6 1-4 0,9 1-5 15,-1-1 1-15,-1 1 1 0,1 4-11 0,1-3 6 16,2 6-5-16,0-3-1 0,-2 2 0 0,6 3-7 16,-4-2 2-16,-2 1-4 0,4 3 1 0,-2 0-5 15,0 1 0-15,-1 3-2 0,-2 0 6 0,0 0-10 16,-3 1-2-16,1-3-6 0,-3 3-3 0,-1-1-1 16,-2 0-1-16,0 1 0 0,-2-1 0 0,-4 2-5 15,-1 1-3-15,-2 2 1 0,-2-4-6 0,-6 5-7 16,-2-2-16-16,1 0-20 0,-1-2-29 0,2-3-33 15,-6 2-45-15,5-7-49 0,2 1-57 0,-4 2-164 16,4-6-435-16,-3 3 193 0</inkml:trace>
  <inkml:trace contextRef="#ctx0" brushRef="#br1" timeOffset="-113623.251">3700 8492 64 0,'-2'-6'193'0,"0"2"-8"0,1 0-14 0,-2 1-6 15,2-2-6-15,-2 0-7 0,3 5-4 0,-5-2-11 16,1 0-16-16,4 2-6 0,-7-1-11 0,7 1-8 15,-9 8-9-15,3 1-2 0,-1-1-15 0,-2 8-6 16,0 8 1-16,0 3-2 0,3 1-4 0,0 2-6 16,-2 1-6-16,4 2-1 0,1-2-4 0,1 0-5 15,2 1-3-15,2-1-7 0,-4-2-2 0,7-3-10 16,2-1-23-16,-1-1-24 0,4-9-40 0,-1-5-47 16,5 1-49-16,-1-3-204 0,4-6-403 0,2-2 178 15</inkml:trace>
  <inkml:trace contextRef="#ctx0" brushRef="#br1" timeOffset="-112431.182">5273 7600 39 0,'4'-5'53'0,"-4"5"-2"16,0 0 6-16,5-1-7 0,-5 1 0 0,5-4-4 15,-5 4 6-15,4-4-6 0,-4 4 2 0,4-1-3 16,-4 1 6-16,0 0-1 0,6-3 0 0,-6 3 2 16,3-5 13-16,-2 2-11 0,3 1 7 0,-4 2 4 15,1-5 1-15,-1 5-2 0,5-2 0 0,-2-2-2 16,-3 4 3-16,0 0-1 0,0 0-1 0,1-4-3 15,-1 4 0-15,0 0-2 0,0 0-2 0,0 0 0 16,0 0-2-16,0 0-3 0,0 0-4 0,0 0 0 16,0 0-9-16,-9 8-1 0,4-3-1 0,4 0-4 15,-3 2-3-15,0 0-4 0,-1 3-2 0,5 2 3 16,-4 0-7-16,-1 1 0 0,4 2-11 0,-2 2 1 16,2 1 0-16,1 2 0 0,0-3-3 0,1 1 7 15,2-1-8-15,-2 3-2 0,1-2 1 0,5-1 1 16,-2-1-3-16,0-2-1 0,4 1-1 0,0 0 0 15,-1-3-4-15,1-3-24 0,2-1-19 0,-1-2-30 16,2-3-32-16,2 1-27 0,-1-3-178 0,-2 0-339 16,1-1 151-16</inkml:trace>
  <inkml:trace contextRef="#ctx0" brushRef="#br1" timeOffset="-111779.594">5414 7652 14 0,'0'0'140'0,"0"0"-21"16,2-2-1-16,-2 2-17 0,0 0 0 0,0 0-16 15,0 0-9-15,0 0 0 0,7 7-2 16,-6-3-1-16,-1 2-7 0,1 1 1 0,0 0-1 0,1 2-1 16,-1 3-2-16,0-2-5 0,-1 3 1 0,1-1-8 15,-1 0-2-15,0 0-8 0,0 0-4 0,0-2 4 16,0 2-11-16,0-3 4 0,0-1-9 0,-1 1-3 16,1-3 0-16,0 0-2 0,0 1 3 0,0-4-6 15,-1 2 2-15,2-1-5 0,-1-4-2 0,-1 6-1 16,1-6 2-16,1 4 1 0,-1-4-2 0,0 0-4 15,0 0-2-15,0 0 3 0,0 0-4 0,0 0-5 16,-6-15 3-16,6 9 2 0,0 0 0 0,-1-5-6 16,1 1 5-16,-2 0-3 0,2 1 2 0,0-4 3 15,0-1-5-15,-1 0 2 0,1-3-4 0,0 5 1 16,0-6-2-16,0 1 0 0,1 5 3 0,-1 2-1 16,2-1-3-16,-1 1 3 0,0 3 6 15,-1 0-6-15,1 2-4 0,1-3 3 0,-1 4-2 0,1-1 2 16,1 1-1-16,2 0 4 0,-2 0-13 0,0 1 17 15,3 2-13-15,0 0 5 0,-2-3 1 0,6 1 2 16,-5 2-8-16,0 0 3 0,0-1-7 0,3 1-18 16,-3 1-16-16,-5 0-34 0,13 0-13 0,-13 0-19 15,8 0-14-15,-8 0-119 0,0 0-263 0,1 3 117 16</inkml:trace>
  <inkml:trace contextRef="#ctx0" brushRef="#br1" timeOffset="-111580.152">5449 7720 15 0,'8'3'114'0,"-4"-1"-12"0,2 0-4 16,-6-2-16-16,13-2-4 0,-7 4-7 0,6-5-7 16,-2 3-7-16,-2-1-10 0,1 0 2 0,2-1-5 15,-3-3-15-15,0 5 4 0,2-7-25 16,-4 5-30-16,-2-1-22 0,4 0-35 0,-6-2-46 0,0 3-134 15,-2 2 59-15</inkml:trace>
  <inkml:trace contextRef="#ctx0" brushRef="#br1" timeOffset="-110984.462">5584 7623 80 0,'0'0'109'0,"0"0"-6"15,0 0 9-15,0 0-8 0,5 10-6 0,-3-7-1 16,-2 4-1-16,0 0-3 0,-1 0 0 0,1 3-3 16,0-3-2-16,-1 5-5 0,-3-3 1 0,6 2-1 15,-5 1-6-15,3-2-2 0,-2 1-5 0,1-1-6 16,1-1-6-16,-3 1-1 0,2 0-2 0,0-4-5 16,0 2-6-16,-2-1-1 0,2-2-11 0,-2 1 2 15,2-3-4-15,0 2-3 0,1-2-2 0,0-3-4 16,-4 8 3-16,4-6-9 0,0-2 1 0,0 0 0 15,-2 4-1-15,2-4 6 0,0 0-1 0,0 0-7 16,0 0 0-16,0 0 1 0,0 0-5 0,0 0 0 16,-2-14 1-16,3 6-2 0,-1 2 0 0,0-4-6 15,-1 1 6-15,1-1 0 0,0-1-5 16,0 2 0-16,0-3-1 0,0 2 0 0,1 1 2 0,-1 0 0 16,0 1 0-16,1 4-3 0,-1-2 2 0,2-1-3 15,-2 4-3-15,0-1 0 0,0 4 2 0,5-6-2 16,-5 6 1-16,2-3 3 0,1 0-4 0,-3 3 6 0,0 0-1 15,9 4 4-15,-5-1-2 0,1 2 1 0,0-1 6 16,-1 1-3-16,1 2-2 0,1-1 1 16,0 6-3-16,1-4 1 0,-2 0-1 0,2 1 0 15,-1-2 0-15,-2 2-3 0,2-2 1 0,-2 0 3 0,1-3-5 16,-1 1 5-16,-1 0-1 0,0 1-1 0,-1-4-4 16,3 0 4-16,-5-2-2 0,4 4 1 15,-2-1-2-15,-2-3 5 0,4 1 0 0,-4-1-5 16,0 0 2-16,5-7 0 0,-5 7 1 0,4-8-1 0,-3 0-1 15,3 2 2-15,0-4-1 0,-4 0-2 16,5 1 0-16,-5-3-2 0,1 2 5 0,-1-2-1 0,0 0-1 16,0-1 4-16,0 0-2 0,0 1 2 0,0 1 0 15,-1 2-4-15,-4 2 1 0,5 0-1 0,-3 1-1 16,1 1 4-16,-1 1-6 0,2 1-19 0,1 3-26 16,-3-6-28-16,3 6-33 0,-3 0-43 0,3 0-47 15,0 0-131-15,0 0-354 0,0 0 157 0</inkml:trace>
  <inkml:trace contextRef="#ctx0" brushRef="#br1" timeOffset="-110674.581">5683 7446 43 0,'0'0'164'0,"0"-4"-2"0,0 4-17 16,0 0-18-16,0 0-13 0,0 0-5 0,0 0 0 15,4-1-4-15,-4 1 2 0,0 0-9 0,0 0-2 16,14 5 0-16,-10-2-4 0,6 0 2 0,-2-1 3 16,1 5-7-16,2-2-2 0,1 2-1 0,6 3-3 15,-3 2 2-15,7 3 3 0,-7-4-9 0,3 8-1 16,1 6-6-16,-4-3-6 0,-1 5-5 0,1-2-5 0,-4 0-6 15,-1 4-4-15,-6 1-9 0,-3 0-2 16,-2 2-17-16,-4 2-44 0,-12 9-66 0,1-9-87 16,-10 12-256-16,-8 1-468 0,-3-7 208 0</inkml:trace>
  <inkml:trace contextRef="#ctx0" brushRef="#br1" timeOffset="-95263.928">6234 9661 13 0,'0'0'80'0,"0"0"-16"0,0 0 1 16,0 0-9-16,6 4-7 0,-6-4-1 0,8 3-8 16,-3-1-5-16,1 0-4 0,0-1 7 0,3 1-13 15,0 0 7-15,3 1-11 0,-3-2-2 0,3 0-2 16,-1 2-6-16,0-3-1 0,1 0 7 0,1 0-4 0,-3 0 1 15,2 0-3-15,1-2-5 0,0 1-4 16,-1 0 0-16,0-2 12 0,3 0-3 0,-2 0-5 16,0-1-1-16,-1-1-5 0,6-2 8 0,-4 0-5 15,0-1 7-15,-2 0-12 0,4-3 6 0,-2 5-5 16,-1-5 7-16,-1 4-7 0,1-4 7 0,-1 0-6 0,1-1 3 16,-4 2-1-16,1-4-1 0,-2 5-3 0,2-4 5 15,0-1-2-15,-2-1 4 0,-2-2-1 16,2 2-8-16,1 1 3 0,1-5 6 0,-5 1-5 15,4 0-2-15,0-5 6 0,0-1-7 0,0-1 6 0,-3-1-2 16,2 2 1-16,1 2 6 0,-4-2-10 16,-1 5 8-16,2-2-9 0,-2-4 9 0,-1 7-10 15,1-1 9-15,-4-2-9 0,0 2 1 0,-3 0 1 16,2-1 11-16,-3 2-2 0,-1-3-3 0,-4-3 6 0,0-1 1 16,0 2 4-16,-4 6 2 0,3-6 6 0,-2 6-7 15,-5-5-2-15,0 4 5 0,3 1-4 0,-5-3-8 16,3 8 0-16,-7-2 3 0,3 4-3 0,-6-2 6 15,2 2-5-15,-4 3-1 0,-1 2 6 0,1 2-4 16,-2 1-4-16,-1-2 9 0,1 4-7 0,-5 4-4 16,2-2 8-16,-5 1-14 0,5 0 3 0,-4 1 7 15,5 4-5-15,-4-4-7 0,1 4 15 0,2-1-2 16,-2-1-6-16,6 0 3 0,1-1-6 16,1 2 1-16,-1-2-3 0,9 2 9 0,1-2 0 0,-3 2 5 15,5 1-9-15,1-1 10 0,-2 3-6 0,5 4 3 16,-3 6-6-16,2 6 1 0,3 5 3 0,0 4 3 15,1 20 4-15,0 1-8 0,5 26 3 0,7-24-8 16,3 0 6-16,5 2-4 0,9 24-2 0,0-29 0 16,5-5 2-16,8-1 7 0,-1-2-9 0,6-4-6 15,3-4-19-15,4-4-8 0,-3-6-27 0,5-2-37 16,-18-8-77-16,6-4-188 0,-7-1 84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05:17:27.962"/>
    </inkml:context>
    <inkml:brush xml:id="br0">
      <inkml:brushProperty name="width" value="0.05292" units="cm"/>
      <inkml:brushProperty name="height" value="0.05292" units="cm"/>
      <inkml:brushProperty name="color" value="#FF0000"/>
    </inkml:brush>
  </inkml:definitions>
  <inkml:trace contextRef="#ctx0" brushRef="#br0">19084 4299 21 0,'0'0'162'0,"0"0"-11"0,0 0-10 15,-1 2-22-15,1-2-9 0,0 0 5 0,0 0-17 16,0 0-11-16,0 0-1 0,0 0-10 0,0 0 2 16,0 0-3-16,0 0-4 0,0 0 0 0,2 7-1 15,-2-7 3-15,5 1-1 0,-5-1-3 0,3 4 7 16,-3-4-4-16,7 0 3 0,-5 3-1 0,3-2-1 16,-5-1 0-16,10 4 0 0,-3-4-9 0,4 4-2 15,-1-4-5-15,5 0-4 0,5-1-1 0,0 0-5 16,2 1-7-16,-2-3 1 0,8 1-4 0,-6 0-4 15,9-1-4-15,-10 1 4 0,7 0-13 0,-7 0 5 16,1-1-5-16,-4084 2-3 0,8162-1-1 0,-4079 0-4 16,-9 2 3-16,-1 0-9 0,0-3 1 15,-8 3-15-15,8 0-13 0,-11 0-15 0,5-1-25 0,-5 1-29 16,0 0-51-16,0 0-39 0,0 0-51 0,-16 4-133 16,7-4-393-16,-2 1 174 0</inkml:trace>
  <inkml:trace contextRef="#ctx0" brushRef="#br0" timeOffset="714.909">20308 3800 66 0,'5'-1'156'0,"-4"-3"-10"0,2 1-7 15,-3 3 0-15,2-7-8 0,-2 5-10 0,0 2-1 16,1-3-8-16,-1 3-6 0,0 0-9 0,3-4-8 15,-1 1-6-15,-2 3-6 0,0 0-6 0,0 0-10 16,0 0-2-16,0 0 6 0,0 0 3 0,6 10-2 16,-5-4-1-16,3 4 3 0,-4 3-2 0,1 4 4 15,2 3-2-15,1 6 0 0,0 0-1 0,-2 7-4 16,-2-3-3-16,4 5-3 0,-1-1-1 0,-2 0-2 16,1-1-9-16,0 4-2 0,2 8-2 0,2-11-4 15,-4 0-6-15,2-2-3 0,1-1-5 0,-5 1-1 16,2-9-5-16,0 6-5 0,1-2-7 0,-1-2-11 15,-2-4-6-15,2-3-7 0,-2 0-15 0,1-3-20 16,-2-2-18-16,2-1-24 0,-4-3-27 0,3-3-27 16,-2 0-16-16,2-2-40 0,-2-1-144 0,2-3-380 15,-3 1 169-15</inkml:trace>
  <inkml:trace contextRef="#ctx0" brushRef="#br0" timeOffset="1059.927">20244 3782 136 0,'0'-8'211'0,"0"-2"-11"16,0 2-15-16,1-1-23 0,4 1-14 0,3 1-11 15,0 0-8-15,1 0-21 0,2 2-10 0,9 1-10 16,-3 1-7-16,5 0-9 0,5 3-6 0,0-2-7 15,2 4-5-15,2 1-6 0,-6 4-5 0,5-4-4 16,-4 6-3-16,0 3-6 0,-7-6 7 0,-3 3-11 16,0 2-4-16,-2 2 3 0,0 2-4 0,-5-1-1 15,-4-2-5-15,-3 2 0 0,-2 4 1 0,-7-1-4 16,-1 1 1-16,-9 7-3 0,-2-3 0 0,-3 0-1 16,-5-2-3-16,0 2 2 0,-1-1 1 0,-3-5-1 15,3 2 0-15,0-1-2 0,1-1-1 0,1-1-10 16,0-2-14-16,3 1-18 0,4-1-20 0,3-5-30 15,1 2-35-15,6-3-28 0,1 1-32 0,-3 1-114 16,3-2-319-16,3 3 141 0</inkml:trace>
  <inkml:trace contextRef="#ctx0" brushRef="#br0" timeOffset="1494.889">20534 4221 115 0,'4'-5'158'16,"1"-4"-13"-16,-2 3-12 0,1 2-8 0,0-1-18 15,0 1-2-15,1 0-5 0,1 3-6 0,-1 1-10 16,4 0-6-16,-2 0-1 0,2 2-3 0,2 2-1 15,0 6 1-15,1-2 2 0,0 3 1 0,-1 4-1 16,0-2 2-16,3 3-3 0,-4 2-8 0,4 5-3 16,-5-8-5-16,3 9-1 0,-3-7-6 0,-2-1-4 15,0 1-7-15,-2-1-4 0,0 0 0 0,-1-4-3 16,1 4-4-16,-3-7-2 0,0 3-4 0,0-5-2 16,0-2-2-16,-1 1 2 0,0-1-5 0,0-1 3 15,-1-2-3-15,0-2 5 0,2 5 2 0,-2-5-2 16,0 0-2-16,0 0-2 0,0 0-2 0,0 0-1 15,2-16-2-15,0 8-3 0,0-4-2 0,1-5-1 16,-2 2-2-16,4-4-6 0,-4-1-3 0,4-6-11 16,-1-1-7-16,3 0-14 0,-1 2-11 0,2 5-15 15,-1 3-16-15,0 4-23 0,-1-1-26 0,1 4-16 0,4 1-16 16,-6 2-24-16,4 3-122 0,-5 3-328 0,2 1 146 16</inkml:trace>
  <inkml:trace contextRef="#ctx0" brushRef="#br0" timeOffset="2481.145">21013 4487 114 0,'0'0'142'15,"0"0"-13"-15,0 0-14 0,8-13-9 0,-5 6-15 16,-1 1-4-16,2-3-10 0,0 0-12 0,3 0 0 15,-5-1-10-15,1-1-8 0,1 1-4 0,0-1-7 16,-2-1 4-16,-2-1-9 0,0 1 0 0,0 3-2 16,-2-2 4-16,0 6 10 0,-2-5 8 0,1 6 10 15,-1-1 4-15,-1 1 2 0,1 1 5 0,-2 0-10 16,6 3 5-16,-11 5 0 0,4-3 2 0,-2 3-10 0,0 3 1 16,3 1-5-16,-3 2 1 0,3-1-5 15,-1 1-1-15,1-2-4 0,1 8-7 0,-4-3-5 16,6 1 0-16,1 0-7 0,-1-4-1 0,3 0-4 15,0 1-4-15,4-3 3 0,0 3-6 0,0-4-2 16,2-1-1-16,2 2-3 0,1-4-3 0,2 0-2 16,1-2-6-16,0 1-6 0,8-6-6 0,-1 0-5 15,11-1-3-15,-11 0-10 0,11-6-5 0,1 1-8 16,-1-5-3-16,0 0-17 0,6-1 5 0,-3-2-7 16,-3-4 3-16,1 3-6 0,-4-2 6 0,-3 1-27 15,-1-3-5-15,-3 3 0 0,-5 2 19 0,-3 3 9 16,-3 0 9-16,-4 2-2 0,-1 3 35 0,-2 1 20 0,-2 0 13 15,-2 3 22-15,0 1 18 0,-4-1 6 16,1 3 17-16,-2-1 10 0,-3 1 1 0,-2 3 6 16,-1 2 5-16,2-2-7 0,1 3-2 0,-3 2-3 15,3 1-7-15,-4 2-6 0,1 3-7 0,1 0-5 16,1-1-6-16,4 0-9 0,2 3-1 0,0 1-4 0,1-1-3 16,1 3-5-16,1-6-3 0,2 4-4 15,0-3-5-15,6 1-6 0,-2 3 0 0,0-8-4 16,4 3-5-16,-4-4-8 0,6-2-7 0,-4 0-5 15,2-1-3-15,1 0-4 0,-1-4-4 0,-1-1 3 16,1 3 0-16,-3-6-9 0,8-2 8 0,-6-3-2 16,3 0 7-16,-4-4 1 0,5 0 1 0,-2-4-5 15,2-7-5-15,1-1-2 0,-3-1-11 0,0-5-10 16,1 0-6-16,-2-3 2 0,-3-3 3 0,5-11-3 16,-6 12 2-16,1-11 10 0,-2 11 7 0,-2 2 1 15,1 3 15-15,0 0 21 0,-2 5 17 0,0 7 20 16,0 6 18-16,0 1 15 0,0 1 4 0,0 4-8 0,0 2-5 15,0 0-7-15,0 4-4 0,0 0-3 16,0 0 1-16,0 0 0 0,-4 24-7 0,0-8-2 16,3 5-3-16,-3 4-6 0,1 4-1 0,2-2 0 15,1 5-1-15,0 0 5 0,-2-2-5 0,-1 2 0 16,2-3-5-16,1 2 1 0,0-3-5 0,6 1 3 0,-2-3-6 16,0 0 2-16,1 1-4 0,-1-3-4 15,3 0 4-15,0-9-5 0,-1 1-1 0,2-2-2 16,0-3-5-16,3 2 1 0,-4-5-13 0,3-2-11 15,0 0-5-15,-2-4-6 0,1-2-9 0,1-1-7 16,3-5-8-16,-3 0-10 0,5-7-8 0,-2 1-20 16,-3-4-2-16,6-8-15 0,-1 0-6 0,-4-2 0 15,1 2 9-15,-1 0 12 0,-3 5 16 0,-3 5 5 16,2 3 24-16,-5 3 2 0,2 0 31 0,1 3 0 16,-1 4 33-16,-1 1 12 0,-3 0 17 0,7 4 10 15,-5 3 6-15,4 1-5 0,-3 1 9 0,-2 3 1 16,6 1-5-16,-3 1-4 0,4-1-4 0,-3 2-3 15,1-1-4-15,1-3-2 0,-1 0-5 0,2-2-2 16,0 1-5-16,0-3-4 0,0 0 0 0,1-1-3 16,2-1-8-16,0-1-17 0,-6-2-23 0,5 0-31 15,-10-2-38-15,24-5-39 0,-13 1-165 0,-6-2-325 16,2-1 144-16</inkml:trace>
  <inkml:trace contextRef="#ctx0" brushRef="#br0" timeOffset="2633.107">21951 4185 131 0,'0'0'135'0,"0"0"-17"0,0 0-38 0,0 0-42 16,-5 3-59-16,5-3-60 0,0 0-86 0,0 0 38 15</inkml:trace>
  <inkml:trace contextRef="#ctx0" brushRef="#br0" timeOffset="2998.725">22194 4268 153 0,'-4'-5'176'0,"3"2"-7"0,-3-2-9 15,2 2-9-15,2 3-15 0,-6-4-12 0,6 4-10 16,0 0-12-16,0 0-2 0,0 0 1 0,-10 8-7 16,6-3 1-16,-4 4-3 0,2 0-1 0,4 2-7 15,-5 3-3-15,0 0-6 0,0 2-6 0,4 1 1 16,-1-1-10-16,1 0-6 0,2 1-4 0,1-3-8 15,0 0-4-15,2-3-2 0,4 4-5 0,2-1-4 16,-2 1-4-16,1-6 0 0,2 0-6 0,3-3-5 16,-1 0-5-16,2-2-17 0,5-5-23 0,-3-1-28 15,4-5-24-15,3 2-36 0,3-5-22 0,2 0-13 16,-5-6-14-16,2 0-8 0,-2-2-106 16,-4-2-306-16,-3-4 135 0</inkml:trace>
  <inkml:trace contextRef="#ctx0" brushRef="#br0" timeOffset="3184.277">22511 3989 145 0,'1'-7'172'0,"1"2"-16"0,-1 1-10 0,-1 4-4 16,0 0 2-16,0 0 0 0,-3 17-9 15,3 0-5-15,-4 4-1 0,3 5-11 0,-2 5-7 0,1 1-12 16,2 0-10-16,-3-1-3 0,3 2-10 0,2-2-6 16,-1-1-3-16,0-1-13 0,0 1-6 0,1-4-11 15,-1-6-10-15,0-1-21 0,-1 0-16 0,2-4-28 16,-2-2-12-16,0-2-36 0,1-1-41 15,-1-5-23-15,-1 2-162 0,-2-3-338 0,3-4 150 16</inkml:trace>
  <inkml:trace contextRef="#ctx0" brushRef="#br0" timeOffset="4084.787">22399 4250 53 0,'0'0'163'0,"0"0"-3"0,0 0-15 0,21 0-8 16,-16-2-13-16,3 0-17 0,6 0-5 0,-3 1-16 15,2 0-8-15,0-2-8 0,1 2-4 0,-1 1-9 16,5-3 8-16,0 3-2 0,0 0 4 0,-6 3-11 16,4-3-1-16,-1 3 1 0,-1 0-2 0,-1 1-3 0,-3 1 3 15,3 2 2-15,-4 0 5 0,2 5 9 16,-2-1 2-16,-2-1 5 0,-2 3-7 0,0 4-6 15,-4-2-9-15,3 2 4 0,-2 0-2 0,0-5-8 16,0 3-4-16,-3-3 1 0,0 0-7 0,-1-2-3 16,2-4-7-16,-1 4-4 0,0-5 4 0,1 0-13 15,0-1-8-15,0 0 0 0,0-4-3 0,2 1-9 0,-2-1-8 16,8 0-10-16,0-4-11 0,1-4-10 0,1 2-8 16,0-2-5-16,4-5-1 0,-2 2 4 15,-1-1 3-15,-2 4 9 0,0-2 2 0,-4 3 3 16,1 2 7-16,-3 0 2 0,4-2 7 0,-4 4-1 15,2 2 5-15,-2 0 12 0,-3 1 17 0,0 0 4 16,8 5 10-16,-7 2-1 0,3 0 3 0,0 0-2 16,-2-1-3-16,2 2-1 0,-3 0-2 0,2 2 2 15,2 0 0-15,0-1-8 0,-1-2-3 0,2 1-2 16,-2 0-6-16,2-1 1 0,0-2-1 0,0 0-7 16,-2-4-1-16,5 0-10 0,-1 2-16 0,-8-3-7 15,19-3-3-15,-9 1-18 0,2-3 8 0,-1 0-2 0,-1-1-2 16,-1-3-10-16,1 1 1 0,-1-5-10 0,-4 3 18 15,3-7-18-15,-4 1 0 0,0 1 8 16,-2-1 9-16,-8 0 7 0,4 3 8 0,0 2 15 16,-4-1 15-16,-1 2 8 0,0 2 5 0,-1-1 9 15,-1 2 3-15,0 0 12 0,1 1 5 0,-4 2 2 16,2-1 2-16,4 5-7 0,-4-3 7 0,4 1-11 0,1 2-4 16,5 0-4-16,-8-4-1 0,8 4-3 15,-9-1-5-15,9 1-5 0,0 0 8 0,-6 0-8 16,6 0 1-16,0 0 0 0,0 0-1 0,0 0 4 15,0 0-3-15,20-1-3 0,-20 1 4 0,17 0-1 16,-6 1-1-16,-3-1-1 0,-2 3 6 0,6 1 6 16,-2-1 7-16,-2 2 12 0,0 1-2 0,5 2 7 15,-6 0 0-15,1 1 8 0,0 0 2 0,0 4-6 16,1-1-1-16,-4-2-4 0,1 5-3 0,1-4-2 16,-1-1-8-16,2-1 2 0,-3 0-5 0,5 0 1 15,-3-1-3-15,0-2 2 0,2 0-8 0,-1-1 4 16,0-3-7-16,2 0 0 0,1-2-1 0,-4 0 2 15,4-2 0-15,1 1 2 0,-3-2-6 0,0-1 1 16,3-3 0-16,-5 0 0 0,-1-1-7 0,6 1 3 16,-6-3-3-16,4 0 2 0,-6 6-2 0,6-3 2 15,-5 2-1-15,-1 4-1 0,1-1-5 0,-3-2 3 16,-2 4 4-16,0 0 1 0,10 5 1 0,-4-3 4 16,-6 7 3-16,3-2-2 0,-2 1-2 0,0 2-3 15,2-3 4-15,-2 0 0 0,-1-1-3 0,4 1-1 16,-3 0-3-16,3 1-3 0,-4-4-1 0,5 1-3 15,2-1-9-15,-2 1-15 0,4-5-20 0,-2 3-24 16,5-6-18-16,-1 0-22 0,2 0-26 0,0-2-14 16,-3-2-17-16,3 1-130 0,-3-3-326 0,-1 1 145 15</inkml:trace>
  <inkml:trace contextRef="#ctx0" brushRef="#br0" timeOffset="4274.864">22994 4000 166 0,'-7'-1'254'0,"2"1"-24"0,5 0-25 0,-8 0-20 16,8 0-37-16,-8 0-50 0,8 0-58 0,0 0-72 15,0 0-89-15,0 0-75 0,0 0-212 0,0 0 94 16</inkml:trace>
  <inkml:trace contextRef="#ctx0" brushRef="#br0" timeOffset="9369.765">21123 9518 43 0,'0'0'60'0,"0"0"-7"0,0 0-1 16,0 0-5-16,0 0 4 0,0 0-4 0,0 0 2 16,0 0-6-16,0 0 5 0,0 0-6 0,-5 0 8 0,5 0 3 15,0 0 1-15,0 0 3 0,0 0 7 0,0 0-2 16,0 0 3-16,0 0 1 0,0 0 3 0,0 0 6 16,0 0-2-16,0 0-4 0,0 0-2 0,0 0-2 15,0 0-7-15,0 0-3 0,0 0-2 0,0 0 1 16,0 0-9-16,0 0-4 0,0 0-3 0,0 0-2 15,0 0-2-15,0 0-5 0,0 0 1 0,0 0-3 16,0 0-1-16,0 0-3 0,0 0-3 0,0 0 1 16,0 0-5-16,0 0 2 0,0 0 0 0,0 0-4 15,0 0 0-15,0 0-2 0,0 0-1 0,0 0 6 16,0 0 0-16,0 0 5 0,0 0-2 0,13 3 4 16,-13-3-5-16,0 0 0 0,0 0-2 0,10 1 0 15,-10-1-1-15,0 0-1 0,9-1-4 0,-4 2 3 16,-5-1-5-16,0 0 3 0,8 0-3 0,-8 0 1 15,0 0 3-15,6 1-5 0,1-1 2 0,-7 0 0 16,0 0 3-16,10-1 1 0,-10 1-3 0,11 0 1 16,-5 0 2-16,-6 0-2 0,10-1-2 0,0 1-1 15,-1-1 2-15,-1-1-3 0,1 2-1 0,-1 0 1 16,1-3-2-16,0 3 5 0,0-2-4 0,1 2-1 0,-2-2 1 16,6 1 2-16,-6-1 0 0,3 0 8 0,-2 2-3 15,3-2-2-15,-3 1 1 0,-2-1 0 16,2 1-1-16,-1 1 7 0,0-1-14 0,1 0-1 15,-2-1-3-15,0 0 4 0,-1 2-1 0,3-1-2 0,-4 0 4 16,1 1 0-16,-6 0-3 0,15 0 1 0,-8 0 2 16,-7 0-3-16,10 0 2 0,-4 0 1 0,-6 0-2 15,11 0 0-15,-5 0 0 0,-6 0 2 0,8 0 0 16,-8 0-1-16,0 0 0 0,10 0-4 0,-10 0 3 16,5-1 0-16,-5 1 1 0,0 0-1 0,0 0 2 15,8 0-3-15,-8 0 4 0,0 0-4 0,0 0 2 16,0 0 0-16,0 0-1 0,0 0-1 15,0 0 1-15,7 1 0 0,-7-1-3 0,0 0 2 0,0 0-1 16,0 0 0-16,0 0 2 0,0 0-5 0,0 0-2 16,0 0 1-16,0 0-9 0,0 0-15 0,0 0-21 15,0 0-18-15,0 0-19 0,0 0-27 0,0 0-30 16,0 0-39-16,0 0-31 0,2-3-122 0,-2 3-361 16,0 0 160-16</inkml:trace>
  <inkml:trace contextRef="#ctx0" brushRef="#br0" timeOffset="9894.592">21193 9665 39 0,'0'0'110'0,"0"0"-1"0,2-5-12 0,-2 5-3 16,0 0-3-16,4-2-1 0,-4 2-6 15,4-2 5-15,-4 2-3 0,7-3-1 0,-4 3-6 16,-3 0-1-16,8-2 0 0,-8 2-3 0,8 0-5 0,-8 0 4 16,8 0-1-16,-3 2-8 0,-5-2-7 0,12 0 7 15,-4 1-3-15,0-1-3 0,1 2-1 16,3 0 2-16,-3 0-1 0,-2-2-5 0,6 3-2 16,-3-1 0-16,3-2-2 0,-4 2-6 0,1-1 0 0,2 1-3 15,-2-1-2-15,0-2-3 0,2 2-3 0,-6 0-4 16,2-1-3-16,-2 0-1 0,3 0-3 0,-3 1-3 15,-6-1-1-15,11 0-4 0,-6 0-1 0,-5 0 4 16,10 0-5-16,-10 0-2 0,6-1-1 0,-6 1 3 16,7-1-3-16,-7 1-1 0,4-1 0 0,-4 1 0 15,0 0-5-15,0 0 3 0,0 0-3 0,11-2 0 16,-11 2-10-16,0 0-18 0,0 0-18 0,0-3-21 16,0 3-34-16,0 0-32 0,0 0-25 0,-4-7-33 15,4 7-145-15,-7-5-361 0,5 2 160 0</inkml:trace>
  <inkml:trace contextRef="#ctx0" brushRef="#br0" timeOffset="10866.726">21424 9276 104 0,'6'-2'132'0,"-6"2"-5"0,0 0-8 0,0 0 2 0,0 0-3 16,9-1 2-16,-9 1-4 0,0 0 1 15,5-2-7-15,-5 2-5 0,0 0-1 0,0 0 7 16,0 0-2-16,9 0-2 0,-9 0-5 16,5 0 1-16,-5 0 1 0,0 0-6 0,8 2-2 0,-8-2-4 0,5 1 0 15,-5-1-6-15,5 2-5 0,-5-2 0 0,0 0-3 16,8 0-7-16,-6 2-1 0,-2-2-5 0,0 0 0 16,9 3 0-16,-5-2-1 0,0 2-2 0,0-1 0 15,1 1-1-15,1 2-2 0,1 3 2 0,1-1-2 16,0 0-1-16,1 1-4 0,1 1-1 0,-1 0-5 15,0 1 13-15,5 0-12 0,-2 0-6 16,-1-1-1-16,1 2 6 0,-2-3-14 0,1 2-1 0,0-2-1 16,0 1-3-16,3 3-8 0,-4-3 4 0,4-1-5 15,-1 4 2-15,0-9-4 0,-3 6-5 0,3-4-1 16,-5 2 2-16,7 0-3 0,-5-3 0 0,0 2-2 16,1-1-4-16,-2 1 7 0,-4-4-8 0,5 3-1 15,-4-1 2-15,1-1 3 0,-2 0-2 0,1 2-2 16,-1-4 2-16,-1 4-3 0,0-3 1 0,0 1-1 15,0-1 0-15,0 1 0 0,-4-3 3 0,5 2-10 16,-5-2 6-16,3 0 2 0,-3 0-5 0,2 4 4 16,-2-4-2-16,4 1 2 0,-4-1-6 0,0 0 4 15,0 0 2-15,0 0-6 0,3 3 6 0,-3-3 2 16,0 0-1-16,0 0 13 0,0 0-9 0,0 0-7 16,0 0 1-16,0 0 6 0,0 0-5 0,0 0-3 0,0 0 13 15,0 0-10-15,0 0 8 0,0 0-4 16,0 0 1-16,0 0 1 0,0 0 1 0,0 0-2 15,0 0-3-15,0 0-10 0,0 0 12 0,0 0-4 16,0 0 7-16,0 0-7 0,0 0 1 0,0 0-1 16,0 0 2-16,0 0 1 0,0 0 0 0,0 0 2 15,0 0 7-15,-7 5-13 0,2-1-2 0,-6 3 3 16,2 1 0-16,-6 3 2 0,1 4-1 0,-9 2 8 16,5 1-6-16,-5 0-6 0,0 3 11 0,0-3 4 0,3 2-5 15,-3 1-5-15,-2-1 12 0,3-3-5 0,1 2 2 16,-1-4-7-16,7 0 10 0,-2-3-1 15,3 2 13-15,4-2-10 0,1-3-4 0,-4-1-4 0,6 2 3 16,-1-2 7-16,-1 0-19 0,3 0 3 0,1 1 6 16,1-4-7-16,0 2 11 0,1-4-6 0,1 2-2 15,-1-2-2-15,1 3 15 0,-2-4-12 0,4-2-2 16,-4 4 2-16,3-2 1 0,1-2 5 0,0 0-3 16,0 0 4-16,-4 4 5 0,4-4-2 0,0 0 1 15,0 0 2-15,0 4-2 0,0-4 10 0,0 0-13 16,0 0 1-16,0 0 0 0,0 0 0 0,0 0 0 15,-3 4 0-15,3-4 0 0,0 0 0 0,0 0-3 16,0 0 0-16,0 0-1 0,0 0-1 0,0 0 0 16,0 0-7-16,0 0 1 0,-2 2 3 0,2-2-24 15,0 0-34-15,0 0-42 0,0 0-64 0,-11-2-81 16,11 2-122-16,-17-3-374 0,5 1-792 0,-2-5 351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30T10:45:43.42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1928 4913 40 0,'0'0'102'16,"0"0"3"-16,2-6-6 0,-2 3 2 0,0 3-5 15,0-4-6-15,-2-1-2 0,2 5-1 0,0-6-8 16,2 3 5-16,-2 3-9 0,-2-5 8 0,2 5-6 16,2-6 2-16,-2 6-4 0,0-5 0 0,0 5-10 15,-2-3 7-15,2 3-3 0,0 0-3 0,-2-5 3 16,2 5-3-16,0 0-7 0,0 0 0 0,2-6-2 15,-2 6-8-15,0 0-1 0,0 0-2 0,0 0-7 16,0 0 6-16,0 0 11 0,0 18 14 0,-2-7-2 16,1 5 0-16,0 4 0 0,-2 6-1 0,0 2-6 15,1 4 0-15,-2-3-2 0,1 5-4 0,-3-1-3 16,3 2-2-16,-1-1-7 0,-1 0 4 0,2 0-9 16,-1 0-7-16,0-3-2 0,1-1 0 0,-1-2-2 15,0-1-4-15,0-8-6 0,7-2-5 0,-6-2-6 16,3-6-7-16,0 1-8 0,0 2-26 0,-1-3-13 15,-1-4-15-15,2 2-14 0,-1-2-14 0,1-4-18 16,0-1-27-16,0 0-31 0,0 0-5 0,0 0-17 16,-5-10-11-16,4 0-131 0,-3 1-358 0,2-3 158 15</inkml:trace>
  <inkml:trace contextRef="#ctx0" brushRef="#br0" timeOffset="558.8">1909 5216 45 0,'11'3'81'16,"1"1"-7"-16,-1-3 1 0,3 0-17 0,-1-1 3 16,2 3-14-16,-2-6-2 0,1 3-5 0,0 0 2 15,-1 0-3-15,2-1-16 0,-1-2 6 0,-1 1 4 16,-1-1-16-16,-1-2 0 0,-1 1 0 0,1-2 0 16,-3-1 11-16,0-1-17 0,-1 1 0 0,0-2 3 15,1-2-5-15,-4-1 8 0,-2 1-7 0,2-4-12 16,1-2 2-16,-5-1 6 0,0-2-4 0,-4 3 2 15,2-1 3-15,-1 1 6 0,-1 1 9 0,0 4 20 16,1 0 12-16,-2 1 16 0,0 2 16 0,3 4 6 16,-2 1 4-16,0 1-7 0,1-1-4 0,3 4-5 15,-6 0-8-15,6 0-8 0,-8 9 6 0,4 1-5 16,-1 7 0-16,0 0-5 0,1 7 0 0,0-5-2 16,2 5 4-16,-1 4-3 0,3-3-1 0,1 5-1 15,1-1-2-15,0 0 0 0,-2 0-3 0,0-3-6 16,2 3-5-16,4-2 0 0,-3 0-6 0,1 0-1 15,-1-8-3-15,3 0-4 0,0-2-4 0,-2-6-1 16,0 1-5-16,1-1 1 0,0-2-8 0,1-1-1 16,-1-1-2-16,-2 0-2 0,5-5 2 0,-3 1-10 15,2 0-9-15,0-3-12 0,-7 0-12 16,13-8-11-16,-5 1-17 0,2 0-14 0,-4-4-17 0,1 0-15 16,-2-4-6-16,1-4-5 0,2 0-7 0,-3-6 7 15,0 7 5-15,-1 0 10 0,-1 1 3 0,-2 2 23 16,4 1 5-16,0 1 0 0,-2 7 11 0,-1-2 7 15,1 1 10-15,-2 5 15 0,-1 2 19 0,8-2 17 16,-8 2 12-16,0 0 13 0,10 13 7 0,-4-5 14 16,-2 9 6-16,0-1-5 0,2-3 6 0,1 2-3 15,-1-1-2-15,-2 3-1 0,1-2-7 0,-1-5-5 16,1 1-6-16,-1-1 2 0,1 1-12 0,1-3-2 16,-1 2-21-16,-2-7-32 0,3-2-44 0,0 2-56 15,0-1-132-15,-6-2-285 0,0 0 127 0</inkml:trace>
  <inkml:trace contextRef="#ctx0" brushRef="#br0" timeOffset="703.98">2376 5138 121 0,'-6'-2'198'0,"6"2"-19"15,0 0-26-15,-8 0-36 0,8 0-40 0,0 0-50 16,0 0-49-16,0 0-120 0,0 0-153 0,4 11 67 15</inkml:trace>
  <inkml:trace contextRef="#ctx0" brushRef="#br0" timeOffset="1805.578">2503 5388 140 0,'4'4'173'0,"-4"-4"-10"0,0 0-17 0,0 0-14 0,0 0-12 16,0 0-12-16,13-11-3 0,-6 5-13 16,-1-1-3-16,1-4-7 0,2 2-16 0,-2-4-11 0,-2 4 0 15,2 0-2-15,-2-4-3 0,0 0-9 16,-3 2-4-16,2 0 4 0,-4-1 6 0,2 1 5 16,-4 1 8-16,2-1 5 0,-4 2 11 0,2 4 0 0,-2-3 7 15,-1 4-7-15,1 1 2 0,-2-2-7 16,1 4-4-16,-3-2-1 0,0 5-7 0,0 1-6 0,-3 3-3 15,1-1-3-15,4 5-5 0,-6 1-1 0,1 2-7 16,4 3 0-16,4 2-4 0,1-1-4 0,-3 2 7 16,1 6-4-16,3-8-15 0,1 3 0 0,1-3-2 15,4 1 0-15,-1-1-2 0,0 0-4 0,1-2-6 16,3-4 2-16,4 2-6 0,-1-5-5 0,-1 0-8 16,8-3-9-16,-5-2-8 0,6-5-8 0,3-1-7 15,-2-4-9-15,0-1-10 0,7-1-4 0,0-8-7 16,-1 3 0-16,-2-6 3 0,-2 3-3 0,-1 0 14 15,0-4 0-15,-8 7-5 0,3-6 3 16,-7 5 13-16,0 1 4 0,-5 2 4 0,0 1 12 16,0 2 14-16,-4-1 14 0,0 3 14 0,-4 3 11 0,0 0 8 15,0 3 7-15,4 1 5 0,-15 0 4 0,3 1 11 16,-4 6 1-16,3-3 6 0,-2 5 1 0,1-1-1 16,1-2-5-16,2 2-5 0,-1-4-4 0,3 4-4 15,1 0-3-15,-2-2-4 0,6 0-8 16,-5 0-5-16,8 0-4 0,-3-3 3 0,4 2-13 0,0 1-1 15,4-4-1-15,-4-2 1 0,6 0-3 0,-6 0 0 16,13 0-2-16,-4-4 0 0,0 4 4 0,0-1-6 16,0 2 1-16,-3-4-1 0,-1 5-1 0,-5-2 2 15,12 0 1-15,-6 1-2 0,-2 1 1 0,2 1 2 16,-2 4-1-16,1 1 2 0,0 3-1 16,0 2-1-16,1 3 2 0,-1 1-3 0,1 8 0 0,-1 1 1 15,4 1-4-15,-6 2-11 0,3-3-13 0,-2 4-9 16,1 0-9-16,-4 2-6 0,2-1-4 0,-3-4-10 15,-3 2-2-15,2 0 3 0,-3-2-2 0,0-2 2 16,-1-4 1-16,0-3 3 0,-4-1 2 16,2-1 9-16,0 2 15 0,-2-5-8 0,3-1 15 0,0-3-3 15,0-4 9-15,0-1 1 0,2 0-1 0,-2-2 9 16,6-2 0-16,-10 3-15 0,10-3 13 0,-12-5-1 16,9 0 5-16,-1-3-4 0,1-4 6 15,2-6-2-15,1-2-4 0,1-6 9 0,5-5-5 16,0-4 3-16,4-1-1 0,6-15 0 0,2 2 2 0,1-4 0 15,4-2-3-15,0 6 0 0,3-6-4 0,-2 7 5 16,-2 1-2-16,-3 2 2 0,0 0 7 0,-1 2-2 16,-10 10-1-16,1 1-5 0,-2-2 7 0,-4 1 1 15,1 2 11-15,-6 3 15 0,2 6 23 16,-2 6 16-16,-2-1 17 0,2 5 9 0,-1 1 13 16,-2 2 5-16,2 5-1 0,-1 1-11 0,-1 1-3 0,5 2-6 15,-11 12-8-15,3 5-7 0,0 0-6 0,0 11-3 16,1 2-3-16,-2 4-7 0,3-1-6 0,3 1-5 15,-3 0-3-15,6 0-8 0,1 2 1 0,-2-7-6 16,2 4 2-16,4-5-4 0,-2-2-4 16,-3-6 0-16,5-3-4 0,0-3-3 0,-2-3-2 0,0-2-6 15,3 0 2-15,-1-4-3 0,-2-1 3 0,4-1-8 16,-1-5 2-16,6 0 1 0,-5-3-3 0,1-5-5 16,5-1-6-16,-2 0-2 0,1-3 0 0,-4 4 4 15,2-4-3-15,-4 6 2 0,3-3-1 16,-1 3-2-16,-2 0 5 0,-2 6-5 0,2-3 6 0,1 3-1 15,-7 2 4-15,0 0 2 0,19 8 0 0,-13-2 5 16,2 4 4-16,2 0-9 0,-1 0 3 0,-1 6-2 16,2-1 0-16,-2-5-1 0,-1 2-1 0,1-2 3 15,2-1 1-15,-2 1-5 0,0-5-1 16,-2 0-3-16,3-3-12 0,1-2-19 0,2-3-26 16,6-4-32-16,-1-3-37 0,5-7-61 0,4 0-60 0,-11 5-174 15,6-9-461-15,-2 0 204 0</inkml:trace>
  <inkml:trace contextRef="#ctx0" brushRef="#br0" timeOffset="2452.959">3301 4983 57 0,'0'0'204'0,"-1"-7"-14"0,1 7-21 0,-2-2-17 16,2 2-14-16,0 0-9 0,0 0-5 0,-3 12 2 15,3-1-5-15,0-1-12 0,1 8-4 0,-1 1-6 16,2 6-4-16,-2 1 2 0,2 3-4 0,-1 2-1 16,3 0-3-16,2 1-2 0,-3-1-5 0,2-1-4 15,-1-1-11-15,4-1-4 0,-3 0-7 0,1-4-4 16,-2-5-1-16,1-2-12 0,2 0-5 0,-2-8-6 16,1 3-7-16,-1-4-2 0,0-2-22 0,0-3-28 15,-2 2-40-15,3-5-41 0,-6 0-48 0,16-8-47 16,-11 2-174-16,2-2-412 0,0-1 183 0</inkml:trace>
  <inkml:trace contextRef="#ctx0" brushRef="#br0" timeOffset="2602.783">3374 5104 28 0,'10'-4'140'0,"1"-1"-13"0,5-2-17 15,-4 1-12-15,7-1-43 0,0-2-74 0,-2 4-72 0,-1-2-96 16,2 2 43-16</inkml:trace>
  <inkml:trace contextRef="#ctx0" brushRef="#br0" timeOffset="3410.752">3871 4758 124 0,'0'0'186'0,"-1"-4"-10"0,1 4-11 15,-1-3-7-15,1 3-10 0,0 0-8 0,-4-2-10 16,4 2-4-16,0 0-10 0,0 0-9 0,0 0-4 16,0 0 3-16,-10 12-4 0,5-3 4 0,-2 8 1 15,-1 1 3-15,-4 10 1 0,-1 3-3 0,-6 12 3 16,5 4-1-16,-8 2 4 0,7 4-1 0,-6 3 14 16,-10 26-14-16,5-2-6 0,7-25 2 0,1 3-1 15,-9 20-3-15,9-23-10 0,0-1 0 16,4-3-3-16,0 1-7 0,-4-5 1 0,9-13-9 0,1 0-14 15,3-3-5-15,-5-1-1 0,0-5-4 0,3 0-2 16,1-8-4-16,2 1-4 0,0-7-14 0,3 1-12 16,-1-3-23-16,-1-1-22 0,2-1-25 0,-1 0-26 15,1-2-23-15,1-5-30 0,-1 6-38 0,1-6-50 16,0 0-57-16,0 0-61 0,0 0-178 0,-1-28-557 16,4 11 248-16</inkml:trace>
  <inkml:trace contextRef="#ctx0" brushRef="#br0" timeOffset="4087.971">3835 5184 166 0,'0'0'221'0,"3"-7"-15"16,-3 7-18-16,3-3-18 0,-3 3-18 0,0 0-15 15,2-2-14-15,-2 2-11 0,2-2-10 0,-2 2-7 16,0 0-5-16,0 0-9 0,0 0 10 0,0 0-1 16,0 0-2-16,3-3-4 0,-3 3-5 0,-1-7-9 15,1 7-7-15,0 0 1 0,-3-6-7 16,2 2-2-16,0 0-4 0,0-1 3 0,-1 0 2 16,0-2-3-16,-1 3-5 0,2 0 0 0,0 1-4 0,-2-2-3 15,3 5-4-15,-1-4-1 0,1 4 0 0,-4-2-5 16,4 2-3-16,0 0-7 0,0 0 5 0,0 0 10 15,0 0 5-15,1 18 13 0,-1-2 2 0,4 3 5 16,-4 2 6-16,0 7-1 0,0 3 8 0,4 0-8 16,-3 2-11-16,0-1 4 0,1-4-6 0,-1 3-6 15,3-2-5-15,-3 1-1 0,4-5-5 0,-3-5-4 16,-1 0 13-16,3-3-23 0,-4-5-5 16,6-1-3-16,-5-1-8 0,3-3 2 0,-3 1-4 0,2-4-3 15,-2 0-2-15,2-1 5 0,-2-1 0 0,-1-2-2 16,10-6 2-16,0-5-5 0,-2-3 9 0,3 0-13 15,1-10-6-15,-3 9 0 0,0-2-6 0,1-2 6 16,2-3-4-16,-3 8-2 0,2 1 5 0,-4 2-1 16,-1 3 2-16,2-1-1 0,-3 4 2 0,1 1 5 15,1 0-4-15,-1 3 5 0,-6 1 0 0,13 1 5 16,-13-1-4-16,14 5 1 0,-6 1-1 0,0 0-1 16,1-1 0-16,0 3 1 0,0 0 0 0,0 1 2 15,0-2-1-15,0-1 2 0,0 0-4 0,-3-1 2 16,2 0-5-16,-3-1-3 0,4-1-5 0,-4 1-3 15,-1-2-10-15,-4-2 5 0,9 3 6 0,-9-3 0 16,0 0 1-16,0 0 1 0,14-7-1 0,-14 2 9 16,5 0-1-16,-5-2 2 0,0-6 0 0,3 1-2 15,-6-5 1-15,3 0-7 0,0-9-3 0,-1 2-2 16,-3 4-1-16,0-6 5 0,-3 6 0 0,4-3-3 16,-6-2 1-16,1 9 4 0,3-2-6 0,5 5-9 15,-5 1-17-15,0 3-12 0,0-1-21 0,4 3-32 16,-2 1-45-16,3 3-57 0,0 3-42 0,0-7-195 15,0 7-485-15,0 0 214 0</inkml:trace>
  <inkml:trace contextRef="#ctx0" brushRef="#br0" timeOffset="4660.906">4316 5441 143 0,'5'-7'202'15,"3"1"-29"-15,0-3-15 0,5-3-15 0,0 0-14 16,1-1-16-16,-1-1-6 0,-3 0-10 0,3-3-8 16,1-3-8-16,-5 6-10 0,-1-1-1 0,-2-2-6 15,-3 5-4-15,1-2-2 0,-2-2 0 16,-4 5 4-16,2-1 8 0,-3 2 17 0,-1 0 3 0,2 5 3 15,-2-3 6-15,0 3 4 0,-1-1-1 0,-3 2-6 16,3 4-8-16,-4 0-4 0,1 1-4 0,-2 7-5 16,1-2-2-16,0 5-7 0,-1 1-2 0,0 3-8 15,3-1-7-15,2 6-3 0,-1-1-6 0,1 8-1 16,1-4-3-16,1-2-2 0,3-2-5 0,0 0-7 16,2-4-1-16,0 4-2 0,2-2-7 0,0-7 0 15,2 2-5-15,-1 0-3 0,2-6 0 0,-1 4-1 16,2-5-1-16,2 0-3 0,-1-2-10 0,5 2-11 15,-4-7-6-15,3-2-8 0,1 2-8 0,-1-5-2 16,1-2-6-16,1-1-6 0,-2-1-3 0,-4 2-5 16,1-5-1-16,2-3-2 0,-3 0 3 0,-2 0 1 15,-2-2 9-15,3 1 1 0,-3 0 9 0,-1 3 2 16,-1 3 8-16,-4082 2 2 0,8164 0 6 0,-4082 2 8 16,-2 2 1-16,-1 3-2 0,5 2 6 0,-5 1 29 15,0 0 21-15,14 10 12 0,-10-2 12 16,1 4 4-16,0-2-1 0,3 7-1 0,-1 0-5 0,1 0-6 15,1-2-2-15,-1-1-8 0,1 1-1 0,-1-1-6 16,-1-5-3-16,4 1-5 0,0-1-3 0,-3-1-3 16,0-1-4-16,1-4-1 0,-1-1-11 0,1-4-28 15,1-3-35-15,3 3-43 0,-3-8-42 0,2-1-49 16,-2-5-36-16,0 4-187 0,-5 2-450 0,0-8 200 16</inkml:trace>
  <inkml:trace contextRef="#ctx0" brushRef="#br0" timeOffset="4765.809">4786 5103 33 0,'-7'-1'167'0,"7"1"-18"16,0 0-17-16,0 0-8 0,-11 10-43 0,9-6-41 15,-1 1-54-15,3 0-105 0,-2 3-129 0,-1 0 58 16</inkml:trace>
  <inkml:trace contextRef="#ctx0" brushRef="#br0" timeOffset="5819.878">4901 5320 227 0,'-2'-6'251'0,"-1"-1"0"16,-1-3-6-16,2 4-14 0,-6 3-6 0,7-4-9 15,-2 4-7-15,-2-1-9 0,5 4-11 0,-6-3-21 16,2-1-10-16,4 4-20 0,0 0-10 0,-18 4-14 15,12-4-10-15,-1 7-13 0,-2-4-7 0,4 4-5 16,0-3-11-16,-1 2-7 0,-1 1-5 16,1 0-4-16,3-1-9 0,1 1-7 0,-1-1 15 0,3-2-18 15,-2 0-10-15,2-4-3 0,2 9 8 0,1-6-18 16,-3-3 2-16,6 6-3 0,0-5 1 0,2 0 6 16,-3 3-12-16,-5-4-1 0,15-2 4 0,-7 4-4 15,0-2 2-15,0 3-6 0,-8-3 2 0,14 2-5 16,-8 0 1-16,-1 2 4 0,3 2-2 0,5 1-1 15,-4 1 0-15,1 4 3 0,0 2-2 0,-1 3 1 16,-3-1-7-16,6 7 8 0,-3 1 5 0,0 0 2 16,-2 0-10-16,0 1-3 0,-1 1-1 0,-2 1-9 15,1 0-6-15,-4-1 0 0,-1 1-14 16,-1-1-5-16,-1-6-3 0,-4-1-1 0,1 1-4 0,-1-1 4 16,-3-2 2-16,0-2 0 0,0-1 2 0,-4-1 3 15,2-1 4-15,2-3 3 0,-1-1 3 0,-2-4 6 16,1 1 2-16,-1-1 8 0,3-3 3 0,-5-1 3 15,4-1-1-15,2-2 0 0,-2-3 2 0,-1-1-2 16,0-5 0-16,4-5 0 0,-2-7 1 0,6-3-2 16,-1-8-4-16,8 0 5 0,-1-19-2 0,8 1-6 15,2-6-7-15,1-22-3 0,8 1-5 0,-4 24 1 16,5 0 3-16,2-26-2 0,-3 31 3 0,-4 1 10 16,-3 4-6-16,3 0 4 0,-8 14 1 0,-1 3 4 15,1 0 4-15,-7 11 14 0,2 2 22 0,-1 7 25 16,-4-1 8-16,1 3-1 0,1 0-6 0,0 3-5 15,-2 3-2-15,0 1 16 0,-2 12 2 0,-1 5 3 16,-1 7 1-16,-1 2-7 0,1 4 0 0,4 4-3 16,0 1-4-16,-2-3-4 0,2 14-8 0,2 1 0 15,-2-14 8-15,0-1-19 0,1 1 0 0,1 0-5 16,-1-5-3-16,4-2-1 0,-1-6-2 0,-3-3-2 16,3-1-8-16,-3-6-1 0,2-2-2 0,2 1-4 15,-4-2-3-15,-1 1-1 0,4-3 2 0,-3-3 8 16,-1-2-1-16,0 0-11 0,0 0-4 0,20-5 2 15,-13-4-5-15,-3 1-4 0,5-4 0 0,0 2 1 16,1-4 7-16,-3 4-8 0,-2 3-6 0,4 0 2 16,-3 3 1-16,-1 0-1 0,0 0 6 0,2 4 0 15,-7 0 1-15,12 0 4 0,-12 0-1 0,14 4 2 16,-6 1 1-16,4 2 2 0,-5-1-6 0,1 2 7 16,2-1-5-16,-2-1-1 0,2 1 9 0,-1-2-8 15,1-1 0-15,-1-3-15 0,0 2-14 0,1-2-4 16,-1-2-10-16,3-3-5 0,-3-1-2 0,0-4-1 15,0 2-2-15,2-5-2 0,-2 5 1 0,-1-7-2 16,-1 4-1-16,4-7-2 0,-5-2-3 0,-1-1 2 16,2-7-3-16,-6-1-1 0,5-1 2 0,-5-3 4 15,-1 0 3-15,-1-4 7 0,-3 1 4 0,1-12 3 16,-3 13 9-16,3 3 8 0,-3 2 13 0,4 9 18 16,-3 6 25-16,2 1 18 0,-1 4 6 0,3 4 3 15,0-2-4-15,0 4-5 0,1 3 4 0,0 0 3 16,-9 22 3-16,6-2 1 0,0 9-5 0,1 0 2 15,1 4-5-15,1 2 3 0,1 1-4 0,3 10-2 16,-2-12-1-16,2-1-7 0,1-1-5 0,0-1-3 16,3 3-4-16,-2-5-3 0,0-3 0 0,1-1-5 15,1-8-5-15,-2-2-1 0,-3-3-2 0,2 0-4 16,-1-3-4-16,-2-1-3 0,3-4-12 0,2-1-16 16,-1-1-17-16,-6-2-21 0,13-2-25 0,-13 2-30 15,11-7-35-15,-4 2-40 0,-2-6-44 0,0 0-208 16,-4 0-487-16,2-4 216 0</inkml:trace>
  <inkml:trace contextRef="#ctx0" brushRef="#br0" timeOffset="5988.389">5369 5136 199 0,'0'0'231'0,"0"0"-14"0,0 0-2 15,0 0 0-15,0 0-8 0,18-6-14 0,-8 2-16 16,8-1-20-16,1-2-11 0,2 4-14 0,5-8-17 15,1 2-12-15,2-2-13 0,-4 4-25 0,-5 0-61 16,-4084-1-87-16,8162 1-109 0,-4088 1-174 0,0-2-395 16,-2 2 175-16</inkml:trace>
  <inkml:trace contextRef="#ctx0" brushRef="#br0" timeOffset="8820.809">6891 4596 130 0,'0'0'131'15,"-1"-6"-7"-15,-2 2-6 0,3 2-1 0,-1-3-14 16,1 5 5-16,-2-5-10 0,2 5-1 0,-1-4-3 15,1 4-1-15,0 0-5 0,-1-5-3 0,1 5-4 16,0 0-11-16,0 0 3 0,-3-3-9 0,3 3 0 16,0 0-9-16,0 0-4 0,0 0-3 0,0 0-1 15,0 0-3-15,0 0 4 0,0 0-1 0,0 0 3 16,-4 13 1-16,3-6-3 0,0-2-4 0,0 7-4 16,-2-2-1-16,1 0 2 0,1 1-5 0,0 6-2 0,0-5-1 15,1 7 0-15,-2-1-4 0,2 0 1 0,2 2-1 16,-2 3-2-16,1 4-2 0,-1 0-2 15,2 1 3-15,1 1-3 0,0-1-7 0,-2 1 3 16,2 3 0-16,-3-1 1 0,4 1 0 0,-4 0 2 16,2 1 0-16,-1-2-1 0,2 3-1 0,0 1 4 0,0 0 1 15,1 14-2-15,-1-15 0 0,2 12 4 16,-4-12-5-16,4 12 4 0,-1-12 1 0,4 2 0 16,-3 7 1-16,-1-9 0 0,-1 2-2 0,1 0-1 15,0 1-2-15,-1-2 1 0,1-1-3 0,1 4 3 16,-3 7 4-16,1-11-6 0,-2 0-2 0,4 12-2 0,-5-11 3 15,1-1-5-15,1 1-1 0,-4 3 3 0,1-3-2 16,1 11-2-16,0-10 0 0,-2 9 2 16,0-9-4-16,2-1 5 0,2 13-4 0,-2-12 4 15,0-1-1-15,2 1-4 0,-2 0-3 0,0-2 1 16,0 2 3-16,1-2-2 0,2-1-5 0,2 13 3 16,-4-14-3-16,2 1 0 0,0 2 1 0,0-1-1 0,0-1 6 15,-1 2-4-15,2-1 3 0,0 0-5 16,-4 0 1-16,4 0-3 0,0-1 1 0,-3 4-2 15,-1-3 0-15,4 1 1 0,-4 12 1 0,5-13 1 0,-5-4-3 16,-4 0 3-16,8 5-3 0,-8-2-1 0,3 1 0 16,1-2 2-16,-4-2-4 0,3 1 3 0,-3 1 2 15,0 0 1-15,0-2-4 0,-2 1 1 0,3-2-1 16,-3 2-1-16,0-1 0 0,-1-1 4 16,2-1-4-16,-1 1 1 0,-2-2 1 0,5 2 0 0,-2 0 2 15,-1-3-4-15,1 2-1 0,1-1-1 0,-1-8 4 16,1 10-3-16,0-3-1 0,2 4 4 0,-1-4 0 15,0 0-6-15,1 1 1 0,-3-3 0 16,2-3 1-16,0 4 2 0,0-6-1 0,2-1 1 0,2 1 1 16,-2 0-1-16,1 5-3 0,1-5 6 0,-1-1 0 15,0 1-7-15,0-2 1 0,0 0 5 0,3 2-5 16,-2-1 0-16,1 0 0 0,1 0 5 16,-2-2-1-16,0 2 1 0,1-1 1 0,-1-1-3 0,-1 1-2 15,2-2 0-15,-2 2 4 0,2 2-1 0,-2 0-3 16,1-3 3-16,0 4-4 0,1-2 3 0,0-1-3 15,0 3 1-15,-1 4-1 0,2 1 8 0,-1-5-5 16,4 4-2-16,-5-3-1 0,3-3 3 0,0 6 2 16,-1 0-5-16,-1-4 2 0,2 5 1 15,-1-5-2-15,1 5 4 0,-1-6-1 0,1 1-2 0,-3-4 0 16,3 1-2-16,0 0 2 0,-3-5-6 0,3-2-5 16,-4 2-7-16,4-2-16 0,-3 0-19 0,2-6-32 15,-3 3-34-15,0-7-62 0,6 5-72 0,-6-5-269 16,0 0-565-16,0 0 250 0</inkml:trace>
  <inkml:trace contextRef="#ctx0" brushRef="#br0" timeOffset="10224.934">7056 9232 75 0,'0'0'113'0,"0"0"3"0,0 0-3 16,0 0-4-16,0 0-5 0,0 0-8 16,0 0 2-16,0 0-6 0,0 0-6 0,0 0-10 0,0 0-4 15,0 0-9-15,1 4-9 0,-1-4 2 0,0 0-7 16,0 0-8-16,0 0-4 0,0 0-3 15,0 0 4-15,5 3-9 0,-5-3-1 0,4 3-3 16,-4-3 1-16,5 2-12 0,2 1 8 0,-1-3-4 0,1 2-1 16,0-2-3-16,5 0 2 0,0 0-11 0,0 0 7 15,2 0 0-15,5 0-2 0,0-2 0 0,0 2-3 16,0-3 3-16,3 3-2 0,0 3-2 0,6-6-2 16,-1-1 0-16,-6 4-1 0,10-4 0 0,1 0 5 15,1 0-5-15,4 2 0 0,-2-4 1 0,-2 4 0 16,2-5-2-16,0 2 0 0,3 0-1 0,2 0 0 15,-1 1 1-15,-1 0 1 0,3-1-3 0,-3-1 0 16,2 3 5-16,-1-2-8 0,-2 3 1 0,0-5 2 16,-1 2 1-16,1 3 0 0,-1-1-6 0,1 3 8 0,-3-1-7 15,0-1 2-15,0 2 3 0,2-4-3 16,0 1 3-16,-3 5 2 0,3-2-5 0,0-2-2 16,-2 0 0-16,2 0 6 0,-3 1-3 0,7-1 0 0,-1 0 2 15,1-1 2-15,0 0-15 0,-1 1 12 16,15-2 0-16,-17 1 0 0,1 2 1 0,2 1-4 0,11-1 4 15,-14 1-2-15,4 1-1 0,-1-1 2 0,-3 0 0 16,3 4 0-16,12 1 1 0,-15-4 1 0,0 5 0 16,-1-2-3-16,-1-1-1 0,5 2-6 0,11 0 13 15,-12 0-4-15,-1-4-2 0,0 3 7 16,3 0-5-16,10 0 4 0,-13-3-5 0,2 4-2 0,11-2 4 16,-14-1-2-16,4 2 3 0,13-1-2 0,-4 1 2 15,-12-3-5-15,1 1 1 0,15 0 1 0,-4-2-2 16,-11 1 4-16,12-1-4 0,-12 3 2 0,14-1 2 15,-1 0-3-15,0-5 0 0,-13 4-1 0,14-1 4 16,-13-2-4-16,11 2 3 0,1 1 1 0,-11 0-4 16,13 1 1-16,-13-4-1 0,12 6 7 0,1-4-5 0,-13 0-8 15,9 3 7-15,4-3 2 0,-15-3 0 0,2 3-3 16,-1 1 2-16,12-4 1 0,-14 0-3 16,1-2 3-16,0 3-1 0,1 0 1 0,0 1-7 15,-5-1 6-15,2 0 0 0,-1-3 0 0,-4 5 3 16,1-2-2-16,1 0-1 0,-5 1 4 0,-1-2-4 0,1 3 0 15,-8 0 2-15,8-2-2 0,-11 0 2 0,0 0-4 16,0 1 4-16,1-3-1 0,-6 2 0 0,1 2-1 16,-2-3 5-16,0 2-8 0,0 0 10 0,1 1 7 15,1-1-3-15,-3 1 0 0,8-2-2 16,-6 2 2-16,1-1 0 0,0 1-3 0,4-1-5 0,-1 2 3 16,-1-2 1-16,-4 1 2 0,3 1-4 0,-2 0-1 15,0 1 1-15,-2-1-5 0,0-1 1 0,-4 2-1 16,1-2-4-16,-3 2 3 0,0-2-9 0,-5 0-9 15,9 1-26-15,-9-1-28 0,0 0-54 0,0 0-155 16,0 0-306-16,-23-4 135 0</inkml:trace>
  <inkml:trace contextRef="#ctx0" brushRef="#br0" timeOffset="12669.026">9594 9990 139 0,'0'4'143'0,"3"-1"-8"0,-3-3-7 16,4 4-6-16,-1-3-11 0,-3-1-5 0,0 0-6 16,15-8-2-16,-4 3-11 0,2-6-9 0,1 1-3 15,2-2-10-15,4-7-5 0,-2 1-7 0,2-4 5 16,1 1-16-16,-1-1 4 0,3-6-3 0,0 3-10 16,0-4 0-16,-2 0-7 0,-1 0 0 0,7-12-5 15,-8 11 0-15,2-11-6 0,-5 5 1 0,-4 5-2 16,-3-3 1-16,0 0-2 0,-2 2-3 0,-7 2-1 0,0 3-2 15,0 2 1-15,0 6 7 0,-5 1 10 0,-2 2 6 16,3 6 0-16,-1 3 4 0,-1 0 8 16,0 2-6-16,0 3 0 0,-2 2-2 0,-1 4-3 15,-3 4 2-15,1 3-1 0,1 7-3 0,-4 8-2 0,4 2-1 16,-2 2-4-16,-3 14 0 0,2-10 2 16,8 14-2-16,-7-3 0 0,3-8-4 0,3 9 1 0,-2-14 2 15,3-1-3-15,-1 1 1 0,2-3-1 16,-1 0 0-16,2-2-5 0,3-6-1 0,0 3 0 0,0-7 0 15,0-3 2-15,0 1-2 0,2-6-5 0,-1 2-1 16,-1-5-3-16,5 3-1 0,-4-4 0 0,2 1-3 16,2-6 2-16,1 0 3 0,-6 0-4 0,13-2 1 15,-5-5-1-15,-1 2 1 0,2-5 1 0,3-3-2 16,-2 0-1-16,-1 0 0 0,3-4 0 0,-2 1 0 16,3-1 0-16,-4 0 0 0,1 2 1 0,-3 1 0 15,-2 4 0-15,1 0 1 0,0 2-2 0,-1 2-2 16,-1 3 2-16,0 3 2 0,-4 0 1 0,6 0 3 15,-6 0 1-15,9 8-3 0,-5 2 3 0,4 1 3 16,-5-1 0-16,3 0 0 0,-1 7-3 0,-1-2 4 16,-1-1-1-16,1-4-4 0,5 6-1 0,-5-3 3 15,-1-4 1-15,3 1-4 0,-2 2 4 0,-2-3-6 16,6-1-3-16,-4 0 0 0,2-2 0 0,-3-3-4 16,3-3 2-16,2 2-3 0,-2-2 0 0,6-2-2 15,-6-1 2-15,5-3-4 0,-1-2-3 0,1 1-1 16,-1-1-4-16,-1-4-2 0,0 2 0 0,3-2 1 15,-6 0 0-15,2 0 3 0,-2 2 1 0,2-4 3 16,-5 4 0-16,1 1 1 0,0 2 2 0,0 1 4 0,-3 2-1 16,3-1-1-16,-4 1 6 0,0 4 1 0,3-3-2 15,-3 3 0-15,0 0 1 0,9 9 1 16,-7-4 1-16,-2 0 1 0,4 2-2 0,-3 1 1 16,2 1 1-16,-2-1-2 0,3 0 0 0,1 0 0 15,-1 0 0-15,-3-1 1 0,4-2 0 0,-1 4-3 16,-3-5 0-16,5 0 2 0,-1 0-1 0,0 1-2 0,0-2 3 15,0 1 0-15,0 2-2 0,0-4 2 0,-1 1 0 16,2 1-1-16,1-1-2 0,-3 1 1 0,1-4 2 16,0 1-4-16,-1 1 4 0,-4-2 1 0,10 0-5 15,-10 0 0-15,8 0 2 0,-8 0 0 0,6-3 2 16,-2 0-3-16,0-1 3 0,-2 2 1 0,3 0-4 16,-1 1-1-16,-1-3 3 0,1 0 0 0,-3 0 0 15,1 2 1-15,0-1-1 0,-2 3 1 0,1-7 1 16,-1 7 2-16,0-5-1 0,0 5-1 0,0-3 1 15,0 3 1-15,3-6 4 0,-3 6-4 0,-3-5-5 16,3 5 4-16,-1-4 0 0,1 0 1 0,0 4-5 16,-3-7 5-16,3 7-3 0,-1-2-2 0,1 2-1 15,-1-7 3-15,1 3-3 0,0 4 1 0,-2-5 2 16,2 0 2-16,0 1-2 0,0 0-1 0,0 4 3 16,0-9-3-16,-2 6 4 0,2 3-3 0,0-7 4 15,0 7-2-15,-3-3 6 0,2 0 4 0,1 3 10 16,-3-4 1-16,3 4-1 0,0 0-1 0,-6 0-4 15,6 0 0-15,0 0-2 0,0 0-1 0,-15 3-1 0,9 1 3 16,-1-1-2-16,-1 1 0 0,2 3 0 0,-3 1 2 16,0 2 0-16,3-2-2 0,-1 3 1 15,2-2-2-15,0 3 7 0,0-2-8 0,1 2-2 0,3-4-1 16,1 4-5-16,0-1 3 0,1-3 0 0,3 2-5 16,1-3 1-16,1 1-2 0,3-1 0 15,-1 0 1-15,5-3-1 0,1-1-4 0,4-2-1 16,-1-1 3-16,3-3-4 0,0 0-6 0,1 1-7 0,5-5-7 15,-4 4-8-15,-3-3-7 0,2-3-7 0,3-1-4 16,-6 4 2-16,1-1 1 0,-1-3 4 0,-3 3 2 16,3-3 6-16,-5-1 1 0,2 2 6 0,-2 0 0 15,-3 1 6-15,2-1-3 0,-4 1 7 0,0 0 1 16,0 0 3-16,1-1 3 0,-4 1-2 0,-1 3 6 16,0-2 0-16,-3 2 2 0,1 0-1 0,-2 0 3 15,0-2 4-15,0 7 2 0,-1-5 0 0,-5 1 8 16,6 4 3-16,-5-1 3 0,5 1 9 0,-10 4-2 15,2 0 5-15,-5-2 1 0,7 3-1 0,-6 0 1 16,2 2-1-16,0 1 1 0,2-1-6 0,-1 2-4 16,2-4 2-16,0 2-5 0,2 0 0 0,1 0-4 15,2-2-3-15,-1 3-1 0,2-3-3 0,1 2 1 16,0-3-3-16,1 3 1 0,0-1-2 0,2-1-1 16,-2 2 1-16,3-5 0 0,1 6-3 0,-1-3 2 15,1 1 0-15,-1 0 0 0,4-4-2 0,-1 3 0 16,1 4 1-16,-3-6 0 0,4 2-2 0,-4 0 2 15,3 2 2-15,0-2-3 0,0 2 2 0,0 3-3 16,1-2 3-16,0 5 1 0,0-1-1 0,-4 5 0 16,3-2-1-16,-4 0 1 0,3 2-1 0,-4 0 3 15,1 2-1-15,-3 0 0 0,0-2 1 0,-1 0-4 16,-1 1 3-16,-3 2 0 0,0 0 1 0,-1-3 0 16,-1 2-2-16,-2-2-1 0,0-3 2 0,-2 1 2 0,0-4-2 15,2 0 0-15,-6 0 2 0,5-3-1 0,-1-1-3 16,-4 1 0-16,2-4 3 0,1 1 0 0,-2-2-3 15,2 0-1-15,-1-2-3 0,2-1 0 16,1-2-2-16,0-5 3 0,1 1-2 0,2-5-2 0,0-4 0 16,3-5-2-16,3-10-2 0,4-1-1 0,5-15-1 15,2-1-5-15,3 1-6 0,2-7 2 0,4-3 0 16,3 2 1-16,9-23 3 0,-9 25 0 16,0 4 4-16,1-1-1 0,-1 4 1 0,-7 12 3 0,-1 5 1 15,-1 0-2-15,-1 1 4 0,-3 3 3 0,-3 10 0 16,0 2 5-16,-5 3 10 0,1 2 14 0,1 2 5 15,1 0 8-15,-1 2 5 0,-4 3-4 0,0 0 0 16,1 11 2-16,-2 1 3 0,-1 5-2 0,0 10 4 16,0 1 0-16,-1 1-5 0,-1 3 4 0,-1-1-11 15,0 2-1-15,5-2-2 0,-5-1-2 0,2-1-9 16,2-2 0-16,-3-1 5 0,4 2-8 0,-1-12 3 16,2-2-8-16,1 0 0 0,0-2-7 0,3-3 2 15,-1-3-5-15,1-1-1 0,0-2 1 0,0-1-1 16,3-4 2-16,3-2-2 0,1-4-1 0,2 0-5 15,3-6-7-15,-2 2-7 0,-1-3-4 0,-4 3 3 0,2-1-2 16,-1 2 2-16,-4 1 1 0,3 4 2 16,-2-1 2-16,-3 3 2 0,-1 2 1 0,0-2 5 15,1 3-3-15,1-1 2 0,-6 2 4 0,9 3-3 16,-4-1 1-16,0 1-1 0,0 1 2 0,0-3 2 16,-1 3-2-16,1 0 1 0,-1-1 2 0,1-1-3 0,-1 2 2 15,1-1 0-15,4-3-3 0,-4 0 4 0,0 1-14 16,3-4-4-16,-2 1-6 0,5-5 0 0,-1-1-1 15,0 2 4-15,2-7-5 0,-4 4 3 0,5-4-2 16,-4-3-4-16,-1-2 0 0,3 3-2 0,0-7-1 16,-1-1 1-16,-5 3-1 0,1-6-2 0,-1-3 3 15,-1 2 4-15,-4 1 4 0,0-3 1 0,0 10 10 16,0 2 5-16,-2 5 21 0,0 3 12 0,1-2 6 16,0 8 3-16,-1 1-4 0,2 2-1 0,0 0 2 15,-7 17 5-15,2 0-1 0,2 3 4 0,1 6-3 16,-1 0 1-16,1 3-5 0,0 0 0 0,2-4-3 15,-4 1 0-15,7 1-4 0,-2-10 0 0,-1 4-4 16,3-6-5-16,-1 0-2 0,1-3-2 0,1 2-2 16,-2-4-4-16,5-2 0 0,-4-2-1 0,3-1-5 15,-2-3-15-15,2-2-23 0,-6 0-29 0,16-7-28 16,-7 2-28-16,-4082-4-28 0,8166-1-31 0,-4083-5-28 16,-5 3-193-16,-5-6-437 0,0 0 194 0</inkml:trace>
  <inkml:trace contextRef="#ctx0" brushRef="#br0" timeOffset="12841.882">11247 9535 120 0,'7'-3'167'0,"-1"3"2"0,-6 0-12 16,16-2-10-16,-4-1-14 0,2-2-10 0,5 1-13 16,0-1-12-16,0-2-10 0,-1 2-4 0,4-3-13 15,-3 1-7-15,-2-2-10 0,-1 1-39 0,-5 1-38 0,1-2-42 16,-2 1-46-16,-4-1-123 0,-5 4-253 15,0-3 113-15</inkml:trace>
  <inkml:trace contextRef="#ctx0" brushRef="#br0" timeOffset="13019.658">10489 9483 264 0,'-8'3'313'0,"3"-3"-36"16,-4 3-26-16,7-3-28 0,-2 2-20 0,4-2-28 16,-8 1-17-16,8-1-27 0,0 0-35 0,0 0-69 15,0 0-84-15,0 0-101 0,0 0-160 0,0 0-343 16,0 0 152-16</inkml:trace>
  <inkml:trace contextRef="#ctx0" brushRef="#br0" timeOffset="14115.963">5499 6280 122 0,'0'-3'162'0,"0"3"-14"0,-1-6-12 0,1 6-3 16,0 0-4-16,0 0 5 0,0 0-6 0,2 26-5 16,0-8-10-16,0 8-11 0,2 4 2 0,-4 2-3 15,0 3-10-15,0 11-10 0,-4-13-6 0,7 3-3 16,-3 0-8-16,1-1-7 0,-5 1-2 0,4-4-8 16,-2 1-3-16,0-4-2 0,1 1-6 0,1-3-4 15,-5-4-5-15,4-4-1 0,-3-4-6 0,4-1-7 16,-3-6-7-16,3 3-4 0,-1-6-3 0,1-1 2 15,1-2-2-15,-1-2-5 0,0 0 1 0,7-10-1 16,-2-3-2-16,-1-2-1 0,2-1 1 16,-2 0 1-16,4-2 1 0,-1-2 1 0,1 4 0 0,-3-1-1 15,3 7 1-15,-4-1-3 0,3 1 2 0,-4 5 6 16,3 2 4-16,-2 1 10 0,4 2 4 0,1 1 6 16,1 3 3-16,-2 4-5 0,3 1-2 0,2 3-2 15,-3 1 3-15,4 0-5 0,0 4-4 0,0-2 1 16,-1 0 0-16,-4 2-2 0,6-4-3 0,-3 3 1 15,-1-4-1-15,-2-4-2 0,4 3-3 0,-5-4 1 16,1 0-2-16,0-2-3 0,-3-2 2 0,0 0 2 16,1-3-1-16,-7 0-4 0,10-3 2 0,-4-1-5 15,1 0 5-15,0-3-4 0,-2-7 1 0,3 6 1 16,0-9-1-16,-2 0-3 0,0-2 2 0,1-7 1 16,-2 2 1-16,1-2-1 0,-4-5-5 0,-1 2 3 15,-1-2 3-15,-1-2-4 0,-1-1-3 0,-3 3 3 16,4 1-1-16,-4 3 0 0,-2 3-2 0,2 6-9 0,2 2-20 15,-1 6-26-15,-1-1-18 0,2 4-25 0,3 2-20 16,0 3-22-16,0 2-42 0,0 0-99 16,0 0-315-16,0 18 140 0</inkml:trace>
  <inkml:trace contextRef="#ctx0" brushRef="#br0" timeOffset="15472.47">5959 6846 137 0,'4'-5'136'0,"1"-4"-7"0,3 1-14 0,-2-1-5 16,3-1-17-16,-2-1-6 0,-1 0-13 0,4-3-5 16,-2 2-17-16,0-5 11 0,-2 5-7 0,1-6-15 0,-4 7 4 15,1-1-4-15,-4-1-3 0,1 2 18 0,-2 1 8 16,-2 3 8-16,2-1 6 0,-4 4 3 0,1-1 1 15,0 2 3-15,-2 1-9 0,-1 2 3 16,0 3-5-16,-3 2-5 0,-1 1-3 0,1 2-6 0,-1 3-2 16,-1 2-2-16,2 3-2 0,1-2-6 0,4 4-2 15,0-1-8-15,-2 2-2 0,6-2-5 0,-3 0-2 16,8-2-5-16,-4 2-2 0,4-5 2 0,-3-1-9 16,4 4 0-16,3-6-3 0,-3-2 1 0,4 2-6 15,0-5-3-15,4-1 1 0,1-1 0 0,-3-2-4 16,2-3-5-16,1 1-4 0,2-5-13 0,0-1 4 15,1-3-3-15,-2 2-1 0,-1-1 2 0,-1-3 4 16,-4 5 2-16,1-6-2 0,-1-2 4 0,0 2 0 16,-4-3-1-16,3 5 7 0,-6 1-3 0,2-3 5 15,0 2-1-15,0 1 0 0,-3 2 1 0,-1 2 3 16,3 2 2-16,-2 1-1 0,-1 0-2 0,0 4 5 16,0 0 5-16,0 0 6 0,5 11 2 0,-1-2 0 15,-3 0 0-15,2 2-1 0,-1 6-4 0,0-5 2 16,1 5-1-16,0-4-1 0,2-2 3 0,-1-2-7 15,1 1-2-15,1 0-4 0,-2 0 1 0,3-2 1 16,-2-4 0-16,0 1-3 0,2-4-2 0,-1 2-1 16,3-5 3-16,1 1-4 0,1-3-6 0,-2-1-6 15,0-3-4-15,3 2-10 0,-2-4-7 0,-4 1-1 16,3 2 4-16,0 0 1 0,-5 2-2 0,1-1 9 16,0 0 4-16,0 1 5 0,-1-1-2 0,-1 4 3 15,-1 0 3-15,-2 2 0 0,0 0 1 0,0 0 3 16,13 4-1-16,-9 1 6 0,1 0-1 0,0-2 3 15,-1 1-5-15,0-1-1 0,2 1-1 0,1 0-1 16,-1-2 7-16,2 0-7 0,-2-2 6 0,7-2-1 16,-5 0-6-16,2-2-17 0,-1 0-8 0,2-3-2 0,-1 0-2 15,-1-1-1-15,1 1 7 0,-2-4 2 16,-5 1 6-16,4 1 4 0,1-1 0 0,-5-1 7 0,-1 3-1 16,2-2 2-16,-4-1 4 0,0 1-1 15,0 5 10-15,-4-4 12 0,2 4 8 0,-5 0 3 16,2 0-1-16,-1 3 9 0,-1 2-2 0,-3 0 2 15,-1 3 1-15,4 1-5 0,-3 1 0 0,0-3-1 16,2 5-5-16,1-2-3 0,3 2-2 0,0-3-4 16,-1 0-1-16,2 1-2 0,2 0 0 0,0-1-5 15,1 1 0-15,1-2-6 0,1 2 5 0,1 2-1 0,1-4-1 16,0 3 2-16,0 1 1 0,2 0-4 16,2 3 0-16,0 1 3 0,0 2 0 0,1 5 1 0,-2 1-1 15,5 3 0-15,-7 5-1 0,2-3 4 0,-1 2-2 16,-1-1-4-16,-1 1 4 0,-3 1-4 15,1-3-4-15,-4 0-5 0,1 1 1 0,-4-4-11 0,1-1-4 16,0-4 0-16,0 4-4 0,-1-4-1 0,0-3 1 16,0-3 3-16,0-2-2 0,0-2 0 0,2-1 1 15,1-1-12-15,2-4-2 0,0 0-3 16,0 0 1-16,-8-15-5 0,11 3 11 0,-1-5-4 0,1-8 5 16,1-2-1-16,2-3-6 0,4-4-9 0,-3-11 13 15,0-3 5-15,-2-1 8 0,6-2 1 0,-5 3-1 16,-1-8 3-16,-1 3 3 0,1-2 3 0,0 1 12 15,-1 4-2-15,-3 2 12 0,-1 13 15 0,2 1 15 16,0 9 15-16,-2 7 13 0,0 3 18 0,0 5 4 16,0 1-3-16,0 1-9 0,0 7 0 15,0 1 13-15,0 0 0 0,5 19-1 0,-5-2-8 0,3 8-9 16,5 1-4-16,-6 5-6 0,2 0-9 0,-3-2-2 16,4 3-4-16,-2-2-9 0,-2 0 2 0,3-1-7 15,1-4-1-15,2-1-4 0,-3-7-4 0,-1-3-6 16,1-1-1-16,-2-2-5 0,1-4-6 0,0-2 1 15,-2 1 0-15,3-3-1 0,-2-3-4 0,-2 0-9 16,14-6-5-16,-6 0-11 0,-2-3-6 0,6-4-6 16,-7 2-5-16,5-6 0 0,-1 3 0 0,-1 0 7 15,-5 4 0-15,4 2 4 0,-4 2 2 0,0 0 5 16,1 2 4-16,0 1 2 0,1 3 4 0,-5 0 3 16,10 2 1-16,-6 3 1 0,1 0 1 0,-1 0 2 15,4 3 0-15,-6 1 5 0,2 0-3 0,0-2-2 16,-1-1 2-16,-1 1 2 0,2-3-4 0,0 1 3 15,-3 0 2-15,4-3-5 0,-2-1 5 0,-3-1-3 16,0 0-1-16,0 0 0 0,9-5-7 0,-5 2-10 0,-2-2-16 16,1 1-7-16,-2-4-5 0,1 0-4 15,3-2-2-15,-2-1-8 0,-3-1-7 0,2 0-13 16,-2-5-14-16,0 2-10 0,-1-1-21 0,-1-1 8 16,-2 5 9-16,1 0 12 0,-2 0 10 0,3 0 6 15,-3 2 10-15,0-2 4 0,1 4 8 0,0-1 6 0,-2 4 2 16,3-2 7-16,-1 3 6 0,2-2-3 15,-1 3-1-15,2-1-11 0,-2 1-30 0,-1 0-92 16,4 3 41-16</inkml:trace>
  <inkml:trace contextRef="#ctx0" brushRef="#br0" timeOffset="15686.853">6624 6130 41 0,'10'-7'120'0,"2"-5"-9"16,0 0-10-16,1 5-37 0,-2-3-48 0,-4 4-54 15,-1-3-32-15,-1 2-74 0,-1 2 33 16</inkml:trace>
  <inkml:trace contextRef="#ctx0" brushRef="#br0" timeOffset="15861.717">6081 6165 261 0,'-2'2'257'0,"2"-2"-29"0,-5 4-26 0,5-4-32 0,0 0-68 15,-1 3-88-15,1-3-104 0,5 4-101 0,-2-1-207 16,-3-3 92-16</inkml:trace>
  <inkml:trace contextRef="#ctx0" brushRef="#br0" timeOffset="16472.818">6691 6053 99 0,'2'17'147'0,"-2"4"-16"0,2 2-9 16,1 4-10-16,1 1-6 0,-2-1-15 0,3 1-3 16,0 1-13-16,2 0-7 0,-1-2-12 0,3 0-2 15,-4 2-1-15,1-2-10 0,1-1-5 16,-1-1-1-16,-2-4 2 0,5-4-10 0,-5 1 2 0,2-2 5 16,1-2-7-16,-5-2-1 0,2-2-6 0,5 2-2 15,-5-5 2-15,1 0-5 0,0-4-8 0,2 0 2 16,0-1-5-16,0-2-12 0,-1-2-31 0,3-3-44 15,3-1-57-15,-5-2-89 0,0-2-245 0,-1 0 109 16</inkml:trace>
  <inkml:trace contextRef="#ctx0" brushRef="#br0" timeOffset="16624.056">6736 6246 172 0,'5'-8'197'0,"0"6"-23"0,3-2-16 16,1-1-17-16,8-2-18 0,-1-3-41 0,2 3-68 16,1 2-72-16,-1-2-110 0,-4 2-181 0,-2 1 81 15</inkml:trace>
  <inkml:trace contextRef="#ctx0" brushRef="#br0" timeOffset="17307.475">7853 7592 185 0,'0'0'210'0,"0"0"-20"0,0-3-21 15,0 3-18-15,0 0-15 0,0 0-15 0,0 0-14 16,1-6-14-16,-1 6-15 0,8-1-23 0,-2 1-32 16,-6 0-46-16,13-3-44 0,-5 3-57 0,-2 0-94 15,-1 3-235-15,2-2 104 0</inkml:trace>
  <inkml:trace contextRef="#ctx0" brushRef="#br0" timeOffset="17502.698">8181 8057 38 0,'3'1'191'0,"-3"-1"-21"0,3 3-11 15,-3-3-16-15,0 0-10 0,3 4-10 0,-3-4-24 16,0 0-8-16,0 0-14 0,9-7-24 0,-8 5-37 16,5-7-45-16,-4-1-54 0,1 1-115 0,-2-4-213 0,2-3 96 15</inkml:trace>
  <inkml:trace contextRef="#ctx0" brushRef="#br0" timeOffset="17695.775">8272 7294 101 0,'-4'-4'238'0,"4"0"-20"0,0 4-26 0,-5-4-21 16,5 0-16-16,0 4-17 0,5-4-14 0,-1 3-17 16,-4 1-26-16,9-3-30 0,-9 3-31 0,15 4-32 15,-8-1-34-15,7 2-30 0,-3-1-41 0,6 4-108 16,-2-2-242-16,-3 0 107 0</inkml:trace>
  <inkml:trace contextRef="#ctx0" brushRef="#br0" timeOffset="17882.658">8864 7839 42 0,'0'1'183'15,"5"0"-14"-15,-4 2-14 0,2 0-12 0,-3-3-16 16,2 2-9-16,-2-2-16 0,0 0-12 0,0 0-16 16,0 0-44-16,9-9-40 0,-6 2-47 0,-3 1-138 15,0-3-211-15,0-2 95 0</inkml:trace>
  <inkml:trace contextRef="#ctx0" brushRef="#br0" timeOffset="18071.502">8696 7303 126 0,'-2'-3'213'0,"0"-1"-26"0,2 4-21 0,-3-4-13 16,3 4-13-16,-2-5-16 0,4 1-17 0,0 0-37 15,1 2-39-15,3-2-56 0,-2 1-52 0,1-2-126 16,0 2-219-16,0-1 97 0</inkml:trace>
  <inkml:trace contextRef="#ctx0" brushRef="#br0" timeOffset="18263.551">9186 7381 73 0,'16'8'113'0,"1"1"-11"0,-4-4-27 15,1-2-53-15,-4 2-87 0,1-1-69 0,0 1 31 16</inkml:trace>
  <inkml:trace contextRef="#ctx0" brushRef="#br0" timeOffset="18454.662">9556 7650 134 0,'0'0'251'0,"0"0"-35"0,0 0-28 0,0 0-22 15,0 0-23-15,0 0-37 0,-11-11-47 0,8 5-61 16,3 1-55-16,0-3-144 0,-2 1-218 0,0-4 97 15</inkml:trace>
  <inkml:trace contextRef="#ctx0" brushRef="#br0" timeOffset="18638.247">9445 6906 43 0,'-5'-3'261'0,"4"1"-26"0,1 2-26 16,-4-9-22-16,4 6-22 0,0 3-18 0,-4-4-23 16,4 4-41-16,0-3-46 0,0 3-65 0,4-7-50 15,0 5-154-15,1-3-249 0,-1 2 111 0</inkml:trace>
  <inkml:trace contextRef="#ctx0" brushRef="#br0" timeOffset="18810.69">9791 6803 33 0,'7'1'164'16,"-1"0"-25"-16,3 2-14 0,-3-1-29 0,6-2-53 15,1 0-58-15,-3 2-83 0,-1 1-106 0,5-1 47 0</inkml:trace>
  <inkml:trace contextRef="#ctx0" brushRef="#br0" timeOffset="18996.655">10129 7279 256 0,'-3'0'218'15,"3"0"-24"-15,-6 3-21 0,6-3-24 0,-5 0-36 16,5 0-44-16,0 0-53 0,-5-5-58 0,5 5-71 16,-2-10-60-16,2 6-186 0,0-3 83 0</inkml:trace>
  <inkml:trace contextRef="#ctx0" brushRef="#br0" timeOffset="19183.026">10009 6861 90 0,'-3'-7'164'0,"-1"-3"-16"0,2 0-14 0,0 1-17 16,1-1-27-16,2-2-44 0,-1-1-44 0,4 1-44 15,0-4-84-15,-4 4-135 0,5-4 61 0</inkml:trace>
  <inkml:trace contextRef="#ctx0" brushRef="#br0" timeOffset="19367.837">10038 6320 104 0,'0'0'154'0,"0"0"-21"15,0 0-18-15,0 4-10 0,0-4-24 16,0 0-33-16,9 0-47 0,-3 0-72 0,1 0-41 0,-7 0-121 16,15-3 54-16</inkml:trace>
  <inkml:trace contextRef="#ctx0" brushRef="#br0" timeOffset="19556.608">10508 6626 41 0,'9'5'150'0,"-1"-3"-17"16,3 3-10-16,0-2-8 0,-1 0-17 0,1-1-15 16,1 1-43-16,-1-2-44 0,0-1-68 0,-1 0-47 15,-2 0-126-15,2 0 55 0</inkml:trace>
  <inkml:trace contextRef="#ctx0" brushRef="#br0" timeOffset="19737.815">10651 6796 152 0,'-1'3'212'0,"1"-3"-19"0,0 0-21 15,0 0-23-15,0 0-25 0,0 0-34 0,0 0-48 16,0 0-51-16,0-15-56 0,1 9-112 0,-1-1-192 16,3-2 85-16</inkml:trace>
  <inkml:trace contextRef="#ctx0" brushRef="#br0" timeOffset="19944.567">10526 6087 185 0,'-2'-3'215'0,"2"3"-28"0,-3-3-18 0,3 3-17 16,0 0-17-16,0 0-17 0,0 0-9 0,4-4-10 16,-4 4-13-16,8-5-19 0,-2 5-21 0,-1-1-29 15,-5 1-43-15,13-4-38 0,-3 1-41 0,-5-1-127 0,2-1-251 16,-1 3 111-16</inkml:trace>
  <inkml:trace contextRef="#ctx0" brushRef="#br0" timeOffset="20129.754">10857 6038 134 0,'3'3'148'0,"1"-2"-16"16,-2 0-16-16,4 2-13 0,-2 0-18 16,1-2-39-16,4 2-41 0,1 1-54 0,-1-2-71 15,2 2-130-15,0 0 57 0</inkml:trace>
  <inkml:trace contextRef="#ctx0" brushRef="#br0" timeOffset="20347.954">11198 6399 23 0,'0'0'75'0,"8"-2"-5"16,-8 2-7-16,4-1-13 0,-4 1-6 0,4-4-14 15,-4 4-24-15,2-5-41 0,-2 5-20 16,1-5-59-16,1-2 27 0</inkml:trace>
  <inkml:trace contextRef="#ctx0" brushRef="#br0" timeOffset="20532.562">11086 6050 2 0,'-6'-12'161'0,"3"3"-10"16,-1-1-18-16,4-2-13 0,-4 0-12 0,3 2-18 15,0-4-19-15,-1 3-39 0,5-6-30 0,-2 1-26 16,1-2-43-16,0 4-64 0,-2-3-139 0,4 0 61 16</inkml:trace>
  <inkml:trace contextRef="#ctx0" brushRef="#br0" timeOffset="20741.245">11248 5563 76 0,'0'0'183'0,"0"0"-10"0,0 0-18 15,6 0-10-15,-6 0-21 0,0 0-9 0,0 0-13 16,0 0-15-16,8 2-17 0,-3-1-39 0,-5-1-41 15,9 1-51-15,-9-1-138 0,7-2-215 0,-7 2 96 16</inkml:trace>
  <inkml:trace contextRef="#ctx0" brushRef="#br0" timeOffset="20906.068">11574 5557 28 0,'9'0'90'0,"1"0"-16"0,3 0-26 0,0 0-22 16,1 0-39-16,-4 2-30 0,2 0-45 0,-1 0 20 16</inkml:trace>
  <inkml:trace contextRef="#ctx0" brushRef="#br0" timeOffset="21108.103">11750 5888 83 0,'0'0'144'0,"0"0"-16"16,4 4-8-16,-4-4-15 0,7-1-13 0,-7 1-2 0,9 0-15 15,-9 0-26-15,16-3-34 0,-11 1-42 0,4-1-51 16,-6 1-55-16,-2-1-144 0,5-1 64 16</inkml:trace>
  <inkml:trace contextRef="#ctx0" brushRef="#br0" timeOffset="21308.801">11813 5837 117 0,'-3'4'189'0,"3"-4"-14"0,0 0-13 16,0 4-14-16,0-4-16 0,0 4-15 0,0-4-9 16,3 3-20-16,-3-3-43 0,4 1-43 0,-4-1-61 0,9 0-53 15,-9 0-74-15,0 0-201 0,9-4 89 0</inkml:trace>
  <inkml:trace contextRef="#ctx0" brushRef="#br0" timeOffset="21477.977">11927 5775 135 0,'0'0'250'0,"0"0"-23"0,0 0-24 16,0 0-22-16,1 2-22 0,-1-2-18 0,0 0-40 15,0 0-54-15,0 0-85 0,0 0-90 0,0 0-85 16,15-3-231-16,-11 0 102 0</inkml:trace>
  <inkml:trace contextRef="#ctx0" brushRef="#br0" timeOffset="25091.551">13335 4526 82 0,'0'0'111'16,"0"0"-12"-16,0 0-17 0,0 0 4 0,0 0 3 15,6 0-3-15,-6 0 3 0,0 0-2 0,0 0 3 16,0 0-6-16,0 0-2 0,0 0-5 0,0 0 3 15,0 0-1-15,0 0-7 0,0 0-1 0,0 0-4 0,0 0-2 16,0 0 2-16,8 4-6 0,-7 0 4 16,3 0-4-16,4-1 0 0,-2 3-1 0,2 2-6 15,-2-1-3-15,3 3-6 0,3 2-3 0,-5-3-5 16,3 5 1-16,-3-2-4 0,-1-1-2 0,3 1-1 16,-1 0-5-16,-2-2-4 0,3-1 0 0,-5 3-2 15,0-4-2-15,1 1-2 0,0-1-2 0,-5-1 3 16,5-2-1-16,-5 0-4 0,4 0-1 0,-3-3-3 15,-1 3 1-15,2-3 2 0,-2-2-3 0,-2 5 4 0,6-2 5 16,-4-3 5-16,4 2 6 0,-4-2 12 0,0 0-3 16,0 0 2-16,0 0-5 0,0 0 0 0,0 0-12 15,0 0 4-15,0-15-1 0,4 4-2 0,-3 1-4 16,4-7-2-16,0-1-6 0,2-8 1 16,3 2-2-16,0-2 8 0,4 1-10 0,-2 1-5 0,-1 7 0 15,-3 0 0-15,2 0-2 0,-1 2-11 0,-1 4-29 16,-3 0-31-16,1 2-45 0,0 0-55 15,1 1-60-15,-5 3-167 0,1 1-428 0,2 0 189 0</inkml:trace>
  <inkml:trace contextRef="#ctx0" brushRef="#br0" timeOffset="25633.236">13800 4625 65 0,'0'0'153'0,"0"0"3"15,9-2 0-15,-9 2-5 0,15-4-9 0,-5 1-8 16,3 0-5-16,-1 1-13 0,1 0-10 0,2 0-10 15,3-3-9-15,-2-1-12 0,0 6-6 0,-4-3-8 16,1 1-7-16,4 1-8 0,-7 0-24 0,3-2-37 0,-3 2-38 16,-3 0-42-16,0-1-39 0,-7 2-120 15,6 2-275-15,-6-2 122 0</inkml:trace>
  <inkml:trace contextRef="#ctx0" brushRef="#br0" timeOffset="25784.785">13852 4746 69 0,'5'4'178'0,"4"-1"8"0,3 0-17 0,1-2-16 15,7 0-15-15,2-1-18 0,7-2-9 0,6 0-28 16,-5 0-84-16,2 0-113 0,-2-3-68 0,-5-3-198 16,-4 5 88-16</inkml:trace>
  <inkml:trace contextRef="#ctx0" brushRef="#br0" timeOffset="29296.799">14605 4380 25 0,'0'0'205'0,"-9"-4"-13"0,9 4-14 15,-9 2-13-15,9-2-10 0,-8 2-17 16,5 1-9-16,-2 0-16 0,1 2-7 0,2-1-10 16,-3 6-7-16,0-2 0 0,1 3-8 0,-3 7-4 15,-1 1-3-15,2 4-3 0,-1 4 0 0,1 0-4 16,-2 2-3-16,3 0-1 0,0 0-3 0,2 1-5 0,1 0-4 15,2-1-3-15,-1-4-5 0,2-1-5 0,1-4-2 16,4-2-7-16,-1 2-1 0,3-5-3 16,0-1-6-16,-1-2 2 0,0-3-4 0,3-2-3 15,-1 0 3-15,2-2-4 0,1-3 1 0,1 1-5 16,1-6 1-16,4 1 1 0,-1-4-5 0,-3-1 2 16,1-3-3-16,2-2 1 0,-2 2 1 0,-2-4-3 15,0 1 1-15,1-3 5 0,-4 0-4 0,3-2-1 16,-6 1-1-16,1-2 1 0,2-6-5 0,-3-1 4 0,-3-1-2 15,-2-2 0-15,-2 3 1 0,0-2 3 0,-2 0-3 16,-2-1 0-16,-3 0 5 0,-2 3 2 0,2 1 10 16,0 9 1-16,-4-2 7 0,1 6 2 0,1-1 2 15,0 5-7-15,-1-2 1 0,-1 4-9 16,0 4-12-16,-2 0-33 0,0 2-39 0,2 4-42 0,-1 4-61 16,2 1-65-16,-7 1-185 0,8 3-453 0,-1-4 202 15</inkml:trace>
  <inkml:trace contextRef="#ctx0" brushRef="#br0" timeOffset="29786.887">15134 4546 94 0,'0'0'261'0,"0"0"-18"0,1-5-23 0,-1 5-20 16,0 0-19-16,0 0-18 0,0 0-14 0,0 0-10 16,0 0-12-16,-4 15-11 0,2-9-10 0,1 0-10 15,-1 0-9-15,1 2-8 0,0-3-10 16,-1 1-6-16,4 0-1 0,-2 1-11 0,0-4-6 16,1 1-6-16,-1-1-3 0,0-3-6 0,1 8-3 0,1-7-5 15,-2-1 1-15,2 3-4 0,-2-3-2 0,0 0 2 16,0 0-1-16,9-8-4 0,-5 4 3 0,-3-1-2 15,2-2 0-15,-2 2-1 0,1 1-3 0,0-4 0 16,-2 1 4-16,0 0-5 0,1-4-3 0,-4 5 1 16,5-3 2-16,-4 3-7 0,0-1-5 0,0 2-13 15,-1 2-24-15,2-2-34 0,-2 2-44 0,3 3-44 16,-5-2-46-16,5 2-183 0,0 0-422 0,0 0 187 16</inkml:trace>
  <inkml:trace contextRef="#ctx0" brushRef="#br0" timeOffset="30496.721">15589 4435 130 0,'1'-5'166'0,"-1"2"-10"0,0-2-2 15,0 1-4-15,0 4-11 0,-2-8 6 0,0 3 1 16,0 0-4-16,-1-1-6 0,-1 1-3 0,-2 1-2 15,1-1-1-15,0 0-9 0,-3 1-3 0,2 1-5 16,-4 2-3-16,-1-2-9 0,2 3-5 0,-3 0-14 16,0 0-5-16,-2 3-5 0,3 1-12 0,-1-1-2 15,-5 6-2-15,7-4-6 0,-2 2-10 0,-1 4-2 16,2-3-5-16,0 5-4 0,3-3-4 0,3-1-3 16,0 2 1-16,0 0-4 0,2 3-2 0,2-4-5 15,1-1-3-15,1 1-3 0,2-3 1 0,1-1-2 16,-1 0 1-16,5 0-6 0,1-1-3 0,1-1 0 15,1-2-11-15,0-2-11 0,1-2-3 0,-1-1-4 16,1-1-1-16,-1 1 5 0,7-6-3 0,-4 1 1 16,0-3 5-16,0 1 2 0,-6 2 4 0,-3 1 1 15,5-4 1-15,-3 1 2 0,-1-2 3 0,0-1 5 0,-2 2-4 16,0 3 4-16,0-3-1 0,-2 2 3 16,-2 1 6-16,2 2-1 0,-1 1 1 0,0-2 10 15,-1 3 7-15,0 0 1 0,0 0-4 0,0 4 1 16,0 0-4-16,0-7-4 0,0 7 4 0,0 0 1 15,0 0 5-15,0 0-2 0,-4 19-1 0,3-10 1 0,-4 0 5 16,5 4-3-16,-2 2 6 0,-1 3-1 16,0 1 1-16,1 5 0 0,2-5 0 0,0 2-1 15,0 6 3-15,0-8-2 0,0-1-1 0,0 2 0 16,0-2 3-16,0 2-8 0,2-3 5 0,-2 0-6 16,0 0-4-16,2-1-1 0,-1-3 2 0,0-2-5 15,-1-1 3-15,2-2-8 0,-2-1 3 0,2 0-2 16,-2-2-2-16,0 0 5 0,0-3-4 0,0 3-2 15,4-2 0-15,-4-3-4 0,1 4 2 0,-1-4-21 16,0 0-34-16,0 0-45 0,0 0-53 0,0 0-70 0,0 0-59 16,-1-18-165-16,3 10-484 0,0-2 214 0</inkml:trace>
  <inkml:trace contextRef="#ctx0" brushRef="#br0" timeOffset="31171.696">15913 4338 158 0,'0'0'178'0,"0"0"-14"0,0 0-15 0,0 0-8 16,0 0-11-16,0 0-3 0,0 0-1 16,-1-4-7-16,1 4 1 0,0 0-3 0,0 0-1 15,0 0-2-15,0 0-1 0,0 0-3 0,0 0 0 0,0 0-4 16,0 0-4-16,0 0-6 0,0 0-9 0,0 0-4 16,0 0-6-16,0 0-5 0,0 0-8 15,0 0-8-15,0 0-3 0,0 0-5 0,-14 5-5 16,10 1-1-16,2-5-7 0,-1 3 0 0,-1 1 1 15,-1 4-7-15,-3 1 0 0,0 4-5 0,1-2 0 0,-2 2 5 16,-1 2-3-16,1 3 1 0,-1 3 1 16,0 3-2-16,1 0 3 0,1 0-1 0,3 0-5 15,-1 0-2-15,1 0 0 0,3-5-7 0,0 0 2 16,2-1-7-16,2-1 4 0,2-1-5 0,3-1-3 0,0-1 0 16,-2-4 1-16,7 1-3 0,0-1 0 0,1-5-6 15,-2 0 3-15,3-3-1 0,2-2 1 0,1-1-4 16,-1 0-4-16,2-4 0 0,-5 3-2 0,4-7 1 15,-2 0 0-15,-4 3 1 0,1-2 0 16,-3 1 6-16,0-2-1 0,-4 0 2 0,0 1 3 16,3 0 2-16,-7 0 2 0,0 0 3 0,-1 0 10 0,-1 1 6 15,-3 1 4-15,-1-2-2 0,-4 7-4 0,-1-3-4 16,-8 1-16-16,-5 2-33 0,-5 5-56 16,-8 2-97-16,2 3-120 0,-3 2-208 0,2-5-553 15,3 3 245-15</inkml:trace>
  <inkml:trace contextRef="#ctx0" brushRef="#br0" timeOffset="40675.548">11605 9827 41 0,'0'0'172'16,"0"0"-14"-16,0 0-10 0,0 0-9 0,0 0-17 15,0 0-7-15,5-7-18 0,-5 7-1 0,5-2-5 16,-5 2-6-16,9-1-1 0,-3 1-2 0,6-2-7 16,-2 0-5-16,1-1-6 0,2 3 1 0,-2-1-12 15,1 1 0-15,1 1-6 0,1-2-1 0,0 1-3 16,0 0-4-16,2 2-1 0,1-2-2 0,0 2-6 0,-4 0 2 15,6-4-6-15,-1 4-1 0,0-4-3 0,0 4 1 16,-1-2-1-16,-4 0-2 0,6-2-2 16,-2 0-1-16,-3 1 1 0,-1 0-5 0,-2 0 0 0,2-1-3 15,-1 0-5-15,-1-1 4 0,-2 3-6 16,-1-3 1-16,2 0-13 0,-5-1-31 0,-1 2-19 0,0 0-43 16,0-1-28-16,-2 0-27 0,-1-4-155 15,1 5-338-15,-2-3 149 0</inkml:trace>
  <inkml:trace contextRef="#ctx0" brushRef="#br0" timeOffset="40956.276">12034 9653 73 0,'0'0'188'0,"0"0"-16"15,0 0-17-15,0 0-10 0,0 0-6 0,0 0-9 16,0 0-5-16,9 8-5 0,-1-4-7 0,2 1-7 15,-1-2-6-15,0 4 11 0,3-2-11 0,0 2-3 16,2-2-3-16,0 3-7 0,5 2-2 0,-1-1-5 16,0-1-3-16,-2 3 1 0,0-1-1 0,-2-2-5 15,-4 2-2-15,2-3 0 0,-3 4-4 0,-3-1 3 16,-1 0-2-16,-2 1 0 0,-2 1-7 0,-1-2 0 16,-5 2-8-16,-5 2-12 0,-3 1-16 0,-9 6-21 15,-4-3-33-15,-4-1-30 0,-12 9-48 0,7-9-51 16,-2-5-46-16,-10 8-54 0,-8-3-134 0,1-3-424 15,-2-2 189-15</inkml:trace>
  <inkml:trace contextRef="#ctx0" brushRef="#br0" timeOffset="41839.108">6193 7155 41 0,'4'-3'179'0,"-4"3"-8"0,1-3-5 15,-1 3-16-15,0 0-2 0,3-4-16 0,-3 4-6 16,0 0-10-16,0 0-4 0,0 0-1 0,2-3-7 16,-2 3-5-16,0 0-9 0,0 0 8 0,0 0 9 15,2 12 4-15,-2-1 5 0,2 2 0 0,-1 4-5 16,2 5-5-16,-4 5-6 0,1 1-1 0,0 0-7 15,0 0-7-15,-3-2-4 0,1 3-8 0,2-5-8 16,0 1-5-16,0-5-5 0,0-2-7 0,-2 1-8 16,1-2 10-16,2-2-16 0,1-1-3 0,-2-5-2 15,0 4-1-15,0-2-7 0,2-1-3 0,-2-5 2 16,3 2-5-16,-3-2-2 0,0-1-1 0,1-3-4 16,-1-1-1-16,-3 7-7 0,5-3-4 0,-2-4-15 15,0 0-20-15,0 0-26 0,0 0-27 0,0 0-30 16,-12-12-28-16,11 4-25 0,-3-4-23 0,-1-2-21 15,4-2-200-15,-4 0-453 0,-2-3 201 0</inkml:trace>
  <inkml:trace contextRef="#ctx0" brushRef="#br0" timeOffset="42152.898">6179 7089 84 0,'3'-3'112'0,"-2"-1"-6"0,-1 4-3 0,5-5-10 16,-2 0 0-16,-3 5 2 0,4-2-11 0,-1-2-4 16,-3 4-1-16,5-4-2 0,-3 1-1 0,-2 3 1 0,0 0 10 15,5-2 0-15,-5 2 8 0,0 0-1 16,0 0 1-16,0 0-1 0,4-3 1 0,-4 3-5 16,0 0-8-16,0 0 6 0,0 0-12 0,0 0-4 15,0-2 1-15,0 2-5 0,0 0-2 0,0 0-4 16,0 0-9-16,0 0-1 0,0 0-11 0,-16 7 0 15,6 0-6-15,1-2-3 0,-5 2-2 0,1 3-4 0,-4 0-4 16,1 2-3-16,-9 2-3 0,4 3-7 16,-1-1-13-16,5-2-8 0,-3 3-15 0,0 2-18 0,8-5-20 15,-2 1-24-15,5-5-28 0,4 0-32 0,-1-1-40 16,1-1-172-16,5-3-390 0,-3-1 173 16</inkml:trace>
  <inkml:trace contextRef="#ctx0" brushRef="#br0" timeOffset="42367.919">6255 7018 213 0,'0'0'191'0,"8"4"-10"0,-3 2-9 15,2 1-8-15,2 1-10 0,6 5-10 0,-1 1-10 16,8 4-17-16,-3 0-8 0,2-1-13 0,2 1-13 15,-7-5-6-15,5 4-11 0,-5-4-42 0,2 3-79 16,-3-6-101-16,1-1-130 0,-5-1-309 0,-3-3 136 16</inkml:trace>
  <inkml:trace contextRef="#ctx0" brushRef="#br1" timeOffset="51059.381">7909 7970 40 0,'0'0'51'0,"0"0"-2"16,0 0-1-16,0 0 6 0,0 0-5 0,0 0-5 15,0 0 5-15,0 0-6 0,0 0 0 0,0 0-1 16,0 0-1-16,0 0-2 0,0 0 3 0,0 0-9 0,0 0 0 16,0 0-2-16,0 0-3 0,0 0 9 0,0 0-14 15,0 0-3-15,0 0-1 0,0 0-1 0,0 0 10 16,0 0-11-16,0 0 2 0,0 0-2 16,0 0 0-16,0 0-3 0,0 0-2 0,0 0 4 0,0 0-5 15,0 0 4-15,0 0-6 0,0 0-1 0,0 0 3 16,0 0-1-16,21-1-6 0,-21 1 7 0,0 0 0 15,5-2-1-15,-1-1 3 0,-4 3 1 0,6-3-3 16,-3 2 0-16,-3 1 3 0,7-3 3 0,-3 0 1 16,-2 1-2-16,2 0-2 0,-4 2-3 0,6-5 13 15,-1 3-8-15,-1-1 3 0,-1 1-7 16,2-1 2-16,-2 0 1 0,1 0-1 0,1 2-6 16,-1-4 0-16,0 1 3 0,1 1-5 0,0 1 8 15,-1-1-7-15,1-1-2 0,0 0 6 0,-1 0-11 0,1 1 7 16,1-2-2-16,-1 1-1 0,0-1-1 0,3 1-3 15,-4 0 3-15,1 0 5 0,1 2-5 0,-1-4 2 16,2 2 1-16,-2 2-1 0,-1-1-3 0,2-2-3 16,-1 1-1-16,2 0 7 0,-1 3-1 0,-2-3 0 15,5 1 0-15,-5-2-5 0,2 2 3 0,1 0-1 16,2-4-4-16,-2 3 6 0,-2 0 0 0,1-2-6 16,2 1 3-16,0 0 0 0,-3 1-1 0,1 1 3 15,1-1-1-15,-1 0-3 0,4-2 8 0,-3 2-7 16,-1 0 3-16,1 0 1 0,0-1-7 0,0 2 6 15,0-4-7-15,-1 2 8 0,4 0-1 0,0-3-5 16,-1 4 4-16,0-4 2 0,1 3-4 0,-1 1 0 16,3-4-1-16,-1 3 2 0,-1 1-1 0,-2-2 8 15,6 0-10-15,-3 2 0 0,-2-3 5 0,2 1 0 16,-2 1 0-16,-2-1 3 0,2 0-7 0,-1 1 1 16,2 1 1-16,-2 1 0 0,1-4-3 0,-2 3 7 15,2 0-7-15,0-1 4 0,-2-1-3 0,2 0 3 16,2 1 2-16,-2-3-7 0,0 3 5 0,1 0-7 15,-1-1 4-15,0-1-1 0,0 3-1 0,2-3 4 16,-2 1-10-16,0 2 11 0,2-2 7 0,-4 0-8 16,4 0 2-16,-1 1-3 0,-1-1 1 0,-1 0 1 15,3 2-1-15,-2-1-2 0,1-2 2 0,1 0 0 16,-2 0-2-16,3 1 1 0,-3-1-2 0,1 1 5 16,3 0 1-16,-3 1-6 0,3-2 6 0,-3 2-3 15,2-2-4-15,-2-1 5 0,0 2-2 0,0 1 1 0,2-3 1 16,-3 0-1-16,2 3 7 0,-1-3-5 0,2 2-2 15,-2-3 2-15,-2 4 0 0,2 0 0 0,4-2 0 16,-5 0 1-16,2 0-3 0,1-2 0 16,-3 2-3-16,4-1 2 0,-3 0 2 0,2-3-6 0,3 1 8 15,-2-3-8-15,0 4 7 0,3-2-3 0,-2 1 5 16,1-3-3-16,-1 1 1 0,3 2-7 16,-3-2 4-16,2 1 3 0,0-1 6 0,-2 1-6 15,4-1-3-15,-4 2-2 0,3-2 2 0,-2 0 1 0,0 2-12 16,0-2 18-16,0 3-11 0,-2 0 6 0,2-5 2 15,0 7 4-15,-5-2-3 0,3-1-7 0,-2 4 1 16,1 0 4-16,-2-1 3 0,3 0-10 0,-4 0 10 16,4-1-8-16,-3 3 7 0,2-5-7 0,-2 3 2 15,0 2-1-15,2-2-6 0,-2-1 10 0,-1 3-2 16,2-2 1-16,-3 1 3 0,5 0-7 0,-5 1-2 16,0-4 8-16,4 4-3 0,-5 0-6 0,5-2 7 15,-2 1-2-15,-1 0-1 0,0-2 5 0,1 3-1 16,-1-1 0-16,0 0 0 0,0 2-8 0,0-2 6 15,0 1 3-15,-1 1 2 0,2-2-5 0,-4 2-3 16,1 0 6-16,-1 1-3 0,3-1-2 0,-3 1-1 16,0-3 1-16,3 5-2 0,-3-3 1 0,0 0 5 15,3 0 2-15,-2 1 0 0,-1-1-3 0,4 1-2 16,-3-1-3-16,-1-2 1 0,3 1-5 0,-3 0 17 16,3 1-4-16,0-1-11 0,-1 0 3 0,2-2 2 15,2 1-1-15,-1 2 0 0,-2-2 2 0,0 0-4 16,0 3 2-16,2-3 6 0,-2 0-5 0,-2 2 3 15,2 0 3-15,-3 1-1 0,0-1 0 0,0 0-5 16,0 2 8-16,-1-1-8 0,1-2 2 0,1 1 6 16,-2 1-10-16,1-1-4 0,3 1 19 0,-4-2-17 15,3 3-3-15,-3-3 10 0,0 0 0 0,5 0-7 0,2-1 9 16,2 0-7-16,-6 0 4 0,3 0-5 16,6-4-2-16,-4 5 5 0,-2-1-3 0,2 0 1 15,1-1 2-15,-1 0-1 0,-2 2-15 0,2 0 17 16,0 0-1-16,-3-2 5 0,1 2-4 0,1 1 4 0,-4-1-4 15,4 0 4-15,-4-2-1 0,1 2 6 0,1 0-11 16,-2-1-2-16,1 0 7 0,-5 3-4 16,7-3 5-16,-2 0-7 0,-1 1 3 0,-1 0 2 15,-1 1 0-15,3-3-6 0,-2 0 3 0,3 3 2 0,-1-4-4 16,0 2 5-16,0-3-5 0,0 4 1 16,2-1 5-16,0-2 1 0,-1 2-10 0,-1-1 8 0,3 1 1 15,-1 2-3-15,-2-3 0 0,1 2 3 16,-1-3-10-16,-1 2 5 0,2-1-1 0,2 2 3 15,-3 0-2-15,2-2 1 0,-2 2 2 0,0-2-4 0,4 2 6 16,-7 1 1-16,6-2-6 0,-3 1 0 0,0 0-3 16,0 0 4-16,0-1 2 0,1 2-3 0,-3-3 0 15,1 3 4-15,1-1-3 0,1-2 0 16,-3 2 2-16,2-2 0 0,3 2-1 0,-3 2-3 0,-1-4 4 16,2 2-5-16,-1-2 8 0,0 1-15 0,4 2 9 15,-7-3-2-15,3 2 8 0,0 0 1 16,0-2-10-16,0 2 12 0,1 0-12 0,0 0 5 0,-1-2-4 15,-1 2 8-15,-1 1-7 0,3-1-1 0,-5 0 3 16,2 1 7-16,-1 1-3 0,2-4-2 0,3 2-1 16,-4 0-1-16,3-1 4 0,-3 0-2 0,3 0-6 15,-2 1 6-15,2-4 0 0,-2 6 2 16,-2-6-1-16,7 4 2 0,-3-2-7 0,1 0-4 16,0 1 6-16,0 0 0 0,0 1-3 0,-1-2 6 0,-1 2-2 15,-1 0 5-15,3-2 1 0,0 3-6 0,-3-2-6 16,3-1 4-16,-1 2-3 0,-1 0 0 15,2-1 9-15,-1 2-4 0,-1-2-8 0,-1 2 8 0,-1-2 1 16,4 1-3-16,-6 0-2 0,5 0 3 0,2-2 3 16,-2 4 1-16,0-4 4 0,0 0 2 0,-2 2-10 15,3-2 3-15,-2 1 2 0,3 0-4 0,-3 1 5 16,2-2-9-16,-3-1 3 0,3 4-10 0,-2-4 16 16,0 2-7-16,5 0 1 0,-6-4-5 0,1 4 11 15,5-1-4-15,-5 1-2 0,0-1 1 0,0 0-2 16,4 0-1-16,-7 2 8 0,4-2-6 0,-1 1 1 15,-5 1-1-15,4-4 4 0,3 4-6 0,-6 2 3 16,3-4 5-16,-3 2-10 0,3 0 5 0,1-2 7 16,-5 2-11-16,5-2 1 0,-2 2 0 0,1-2 7 15,-1 1 0-15,2 0-10 0,-1-1 7 0,-2 3-1 16,2-4 0-16,0 1 3 0,2 1-4 0,-1-1-4 16,0 0 5-16,-1 2-6 0,2-2 6 0,-5-1 1 15,5 2-2-15,-2-1 5 0,-2 3-8 0,3-2 12 16,-2-2-8-16,0 1-7 0,1 5 6 0,0-6 2 15,-1 3-9-15,1 1 10 0,1-6-5 0,-3 4 3 16,1 2-6-16,0-1 9 0,2-2 0 0,0 2 3 16,-5 0-12-16,5-2 4 0,-7 2-1 0,6 1 0 15,-3-1 6-15,-1 1 0 0,3 1-4 0,-4-2 2 16,5 2-2-16,-3-2 1 0,0 0-1 0,-1 1-1 16,4-1 3-16,-3 0-4 0,0 0 6 15,-1-2 0-15,5 2 4 0,-3 0-7 0,-2 1-7 0,2-1 7 16,-2 1 6-16,1 0-5 0,2-1-3 0,-3 1 1 0,-1 1-10 15,1-1 12-15,2-1 1 0,-2 1-1 0,0 3-5 16,0-3 4-16,1 0-2 0,-1 1 8 16,1-1 0-16,-1 2-9 0,0-2 3 0,0-3 1 15,-1 3 0-15,1 2-3 0,0-1 4 0,0-1-4 16,2 1 2-16,-4 1 0 0,-2 2 2 0,5-3 1 0,-5 3-4 16,2-4 2-16,-2 4 3 0,4-1-11 0,-4 1 9 15,0 0-1-15,0 0-1 0,0 0 0 16,4-4 2-16,-4 4 0 0,0 0-1 0,0 0-5 15,0 0 1-15,0 0 2 0,0 0 1 0,0 0-1 0,0 0 11 16,0 0-1-16,0 0 8 0,0 0 7 16,0 0-1-16,3-3-4 0,-3 3 2 0,2-2-2 0,-2 2-8 15,0 0 8-15,0 0-7 0,0 0 0 0,0 0-1 16,0 0-5-16,0 0 3 0,0 0-4 0,0 0 3 16,0 0-13-16,0 0-24 0,0 0-43 0,0 0-56 15,-13 5-112-15,7-3-260 0,-3 0 115 0</inkml:trace>
  <inkml:trace contextRef="#ctx0" brushRef="#br1" timeOffset="65213.88">17816 5051 9 0,'0'0'32'0,"0"0"-2"15,0 0-1-15,0 0-1 0,0 0-5 0,0 0 3 16,0 0-6-16,0 0-1 0,0 0 1 0,0 0-3 16,0 0 4-16,0 0-3 0,0 0-3 0,0 0-3 0,0 0 1 15,0 0 4-15,0 0 0 0,0 0-4 0,0 0 1 16,-4081 0-3-16,8162 0 5 0,-4081 0 2 16,0 0-2-16,0 0 8 0,0 0-1 0,0 0 12 15,0 0-11-15,0 0 0 0,0 0 12 0,0 0 1 16,0 0 1-16,0 0 4 0,0 0 3 0,0 0-2 0,0 0-8 15,0 0 11-15,0 0-11 0,0 0 1 0,0 0 3 16,0 0-14-16,0 0 7 0,0 0 3 16,0 0-3-16,0 0-4 0,0 0 3 0,0 0 3 15,0 0-6-15,0 0-3 0,0 0 3 0,0 0 3 0,0 0-9 16,0 0-3-16,9 3 11 0,-9-3-1 16,3 4 1-16,-1-1 0 0,-2-3 1 0,4 5-7 0,-4-2 4 15,3-1-5-15,-1 2 0 0,-2-1 2 16,4-1-9-16,-4-2-2 0,4 5-3 0,-3-2 3 0,4 0-2 15,-5-3-2-15,4 4 3 0,-4-4 2 0,3 4-8 16,-1-3 3-16,-2-1-6 0,0 0 1 0,8 2 5 16,-8-2-6-16,4 2 2 0,-4-2-5 0,6 0 4 15,-6 0-3-15,9-1 2 0,-9 1-2 0,0 0-2 16,10-1 4-16,-6-4-7 0,1 4 2 0,0-3-2 16,2 0 2-16,-1 1 5 0,1-3 0 0,-4 2-1 15,6-3-2-15,-3-2-3 0,1 2 2 0,-1-1 3 16,3-2-3-16,-4 0-2 0,3 0-1 0,-1-1 1 15,-2-1 2-15,3-3 1 0,-3 6-1 0,1-7-2 16,0 0-2-16,-2 5 4 0,-1-2 1 0,2 2-2 16,-3-2 4-16,-1 4 8 0,2-2-1 15,0 1-2-15,-3 3 0 0,0-1-1 0,0 4-2 0,0-4 2 16,0 2 10-16,-3 3-1 0,3-2-4 0,0 5 1 16,0-7 2-16,0 7-4 0,3-7 2 0,-3 7-3 15,0 0-2-15,0-2-5 0,0 2 5 0,0 0-1 16,0 0 0-16,0 0 0 0,-3 16 4 0,3-11 2 15,0 7-1-15,0-3 4 0,0 4-2 0,3-1-2 16,-1-2 0-16,-1 2-2 0,2 0-1 0,0 0 0 16,1-1 0-16,3 1-4 0,-4-1 6 0,3 1-5 15,0-2-2-15,2-3 1 0,-3 2-2 0,4-3-1 16,-1 0-1-16,-2-3 0 0,4 2 0 0,1-3 0 16,-1-2 1-16,0 2 0 0,2-2-1 0,-2-2-3 15,1 1 1-15,5-5 3 0,-4 1-5 0,-3 1 1 16,4-4-1-16,-3-1 0 0,1-1 1 0,-2 0-1 15,3-2-2-15,-4 2 3 0,-2 1-3 0,2-6 2 16,1 5 0-16,-5-2 4 0,-2 0-4 0,2 1 4 16,0-5-4-16,-4 5 4 0,3-1-3 0,-6 2 6 15,3 0 3-15,0-2-6 0,0 4 6 0,-4-1 5 16,4 0 0-16,-4 1 7 0,4 3 1 0,0 1 7 16,-1-2-1-16,1 6 0 0,0-7-1 0,-1 5-2 15,1 2-5-15,-4-3 1 0,4 3-2 0,0 0-4 16,0 0-2-16,0 0-2 0,0 0 2 0,-8 10 4 15,7 0 2-15,-3 2 3 0,3 3 1 0,-3 4 2 16,0 8 0-16,3-1 7 0,1 2-2 0,1-3 3 16,1 4-1-16,0 1 1 0,-1 0-1 0,3 1-3 15,0 0 0-15,1 2-3 0,-1 4-4 0,2-6 0 16,2 1-3-16,1 1 2 0,1 1 1 0,-3 3-3 16,3-3-3-16,-3 0 4 0,2 2-6 0,-1-2 2 15,1-4-4-15,-1 3 0 0,-3-2-1 0,1-2 1 16,1-3-1-16,-2-7 0 0,0 8-6 0,-1-10 5 15,-1 1-3-15,1-7 2 0,-4 0 1 0,2-1-5 0,-1-3 0 16,0-1 5-16,-1 1 4 0,0-2 2 16,0-1 0-16,-1 0-3 0,-2-2 3 0,-1 1-6 15,-1 0 1-15,-2-2-3 0,-3-1-1 0,-3 1-1 16,-1-2 0-16,-3 0 0 0,-3-2-3 0,-7-2-1 16,-4-2 0-16,4 2-1 0,-6-3 0 0,4 2-2 15,1 0-8-15,0-1-5 0,-2 0-14 0,8 4-14 16,-2-3-26-16,1 3-34 0,1-3-49 0,5-2-55 15,1 2-223-15,2-3-466 0,1 1 207 0</inkml:trace>
  <inkml:trace contextRef="#ctx0" brushRef="#br1" timeOffset="65943.739">18588 5017 188 0,'0'0'177'0,"-5"1"-20"0,5-1-12 16,0 0-20-16,0 0-7 0,0 0-11 0,0 0-7 16,0 0-1-16,0 0-6 0,0 0-3 0,19-1 1 15,-14 1 7-15,3-2 9 0,-1 1 2 0,0 0 0 16,4-2-1-16,0 2 3 0,0-1 1 0,1 0-5 0,2-1 1 15,0 1 0-15,6-3-3 0,-2 1-10 0,-1-2 22 16,2 2-6-16,1-2-13 0,-3 2-10 16,1-3-7-16,-3 2-10 0,-1 0-6 0,-2 4-9 15,0-1-6-15,-4-2-3 0,1 3-5 0,0-3-8 0,-4 4-1 16,4-2-10-16,-4 0-19 0,-1 1-11 0,-4 1-27 16,7-2-26-16,-5 0-32 0,-2 2-35 15,0 0-33-15,0 0-37 0,0 0-46 0,0 0-219 16,0 0-499-16,0 0 221 0</inkml:trace>
  <inkml:trace contextRef="#ctx0" brushRef="#br1" timeOffset="66417.6">18679 5179 53 0,'0'0'141'0,"0"0"-1"0,0 0-7 0,0 0 4 16,0 0 0-16,0 0 0 0,0 0 0 15,0 5 2-15,0-5-1 0,0 0-4 0,0 0 4 16,0 0-4-16,0 0-2 0,0 0-7 0,0 0-5 15,0 0-9-15,0 0-4 0,0 0-11 0,0 0-7 16,0 0-5-16,0 0-7 0,0 0-5 0,0 0-1 0,11-7 1 16,-11 7 2-16,12-3-3 0,-5 2-2 0,5-2-3 15,-1 0-5-15,2 0-4 0,0-2-4 0,3 1-3 16,-1 3 1-16,3-3-1 0,2-3 3 0,-3 5-11 16,0-4-1-16,1 0 2 0,2 2-7 0,-4 0-4 15,2-1-4-15,-4 1-1 0,-4 1-2 16,2 1-2-16,-1-1-2 0,-4 2-3 0,-1 0-2 15,1-1 0-15,-5 1-8 0,-2 1 6 0,10-3-1 0,-7 2 3 16,-3 1-3-16,6 0-4 0,-6 0 2 0,3-3-2 16,-3 3 2-16,0 0-4 0,0 0-1 0,0 0-5 15,0 0-11-15,0 0-28 0,0 0-29 0,0 0-47 16,0 0-63-16,0 0-73 0,0 0-79 16,0 0-173-16,0 0-543 0,0 0 239 0</inkml:trace>
  <inkml:trace contextRef="#ctx0" brushRef="#br1" timeOffset="70823.45">19545 4758 156 0,'0'0'150'0,"0"0"-20"15,0 0-12-15,-4-2-22 0,4 2 5 0,0 0-8 0,0 0-9 16,0 0-13-16,0 0 0 0,0 0-6 0,0 0 0 16,0 0 0-16,0 0 15 0,0 0 2 15,0 0 7-15,4 13-3 0,-4-7 4 0,0 5 0 16,0-1-1-16,0 6-1 0,1 2 0 0,-2 2-3 0,1-2-5 16,0 1-3-16,0 0-7 0,0 0-3 0,1 1-2 15,1-2-10-15,-7 2-5 0,3-5-4 0,2 4-3 16,0-7-8-16,-2 1 0 0,4-2-5 15,-2 0 3-15,0-4-9 0,0-3 0 0,0 7-8 16,0-6-1-16,0-1 3 0,0 1-2 0,0-2-3 0,0-3 2 16,0 6-1-16,2-4 0 0,-2-2 5 0,0 0-10 15,0 0-3-15,0 0 0 0,0 0-3 16,5-14 11-16,0 7-10 0,-1-5 0 0,1 0-1 16,-1-2 2-16,-1-3-1 0,3-1-3 0,-3 1 0 0,5-9-1 15,-7 1-1-15,8 1 6 0,-8 5-6 0,6-6 1 16,-6 7-1-16,3-3-1 0,1 10 2 0,-2-1 2 15,-1 0-1-15,-2 5 1 0,4-1-4 0,-3 3 2 16,-2-2-1-16,2 2-1 0,-1 4 1 0,0 1 0 16,8-4-1-16,-8 4 2 0,0 0 20 0,13 8-1 15,-9-3-2-15,-2 4-2 0,3 1 2 0,-2 4-2 16,1-4-2-16,0 6 0 0,-2-1-2 0,2 0-1 16,-2-3 0-16,1 0-3 0,-3 1 0 0,2-1 2 15,0-3-1-15,-1 2 1 0,2-3-4 0,-3-3 0 16,1 0 0-16,-1 3-1 0,3-4-1 0,-2-1-3 15,-1-3 3-15,1 5-2 0,-1-1 4 0,0-4-4 16,1 5-1-16,2-2 0 0,-3-3 3 0,0 0-2 16,0 0-3-16,7-13 6 0,-2 6-6 0,3-5 2 15,3-2 1-15,-1-1 1 0,0-2-3 0,0-1 0 16,4-5 0-16,-3 1 0 0,-2 5-2 0,1-2 2 16,-3 0 0-16,1 8 0 0,1 1-1 0,-4 2-1 15,0-1 0-15,0 1 3 0,2 2 1 0,-3 2-1 16,2 1 1-16,-2 1-2 0,2 2-1 0,-6 0 2 15,16 5 2-15,-9-3 2 0,1 8 3 0,2 2-2 16,3 0 3-16,-4 5 0 0,1-2 2 0,-1 2 0 16,0 0 1-16,-3 2 1 0,3-1-7 0,1-1 2 15,-5 1 0-15,3-1 1 0,-1-2-3 0,-1 1 0 16,-1-3 1-16,0 1-3 0,-4-2-1 0,3-3-6 16,0 2-13-16,0-2-22 0,-3-3-27 0,-1 0-29 15,5 1-38-15,-5-3-49 0,3 0-32 0,-2 1-43 16,-1-3-143-16,0-2-434 0,0 0 192 0</inkml:trace>
  <inkml:trace contextRef="#ctx0" brushRef="#br1" timeOffset="71488.772">20224 4821 6 0,'0'0'213'0,"0"0"-15"16,0 0-17-16,0 0-16 0,0 0-11 0,0 0-16 15,0 0-9-15,0 0-4 0,0 0-3 0,0 0 1 16,0 0 1-16,-2-5 1 0,2 5-2 0,0 0 3 15,0 0-2-15,0 0-7 0,0 0-2 0,0 0 6 16,0 0-11-16,0 0 2 0,0 0 0 0,0 0-8 16,0 0-2-16,0 0-4 0,0 0-10 0,0 0 4 15,0 0-16-15,0 0-5 0,0 0-9 0,0 0-3 0,0 0-6 16,0 0-10-16,0 0 0 0,0 0-7 16,0 0 0-16,0 0-8 0,0 0 3 0,0 0-5 15,0 0-4-15,0 0 1 0,0 0-1 0,0 0-4 16,0 0 4-16,0 0-10 0,0 0 7 0,0 0-5 15,0 0 0-15,0 0-3 0,0 0-1 0,0 0 0 0,0 0-3 16,0 0 3-16,0 0 5 0,9 9 6 16,-5 0 7-16,5-2 8 0,4 2-1 0,-3 4 4 15,5-1 5-15,-2 3-4 0,8 2-6 0,-2 1-1 16,1-1 2-16,2 0-6 0,-7-5-2 0,2 1-2 16,-2 0-5-16,1-3-3 0,-4 3-4 0,1-6-4 15,-4 0-8-15,-4-2-10 0,0 0-17 0,1 0-7 16,0-3-27-16,-4 1-17 0,1 0-14 0,-2 1-20 15,-1-4-35-15,0 0-29 0,0 0-29 0,0 0-28 16,0 0-22-16,0 0-9 0,-20-9-16 0,12 3-166 0,0-1-481 16,-2-1 213-16</inkml:trace>
  <inkml:trace contextRef="#ctx0" brushRef="#br1" timeOffset="71723.551">20372 4759 180 0,'1'-5'211'0,"-1"5"-3"0,0 0-12 16,-4-3-17-16,4 3-18 0,0 0-17 16,0 0-13-16,0 0-7 0,0 0 4 0,0 0-2 15,0 0 2-15,-6 10-5 0,3-5 0 0,1 0-7 16,1 2-1-16,-1 1-5 0,-3 3-3 0,3 1-4 16,-4 0-6-16,0 5-7 0,1-5-14 0,-1 1-3 15,-1 2-5-15,1-1-12 0,-2 1-8 0,2-2-14 16,1-1-23-16,1-2-29 0,-3 2-37 0,5-2-37 15,-2 1-43-15,0-1-41 0,3-4-47 0,-2 1-206 0,2-2-463 16,-3-1 206-16</inkml:trace>
  <inkml:trace contextRef="#ctx0" brushRef="#br1" timeOffset="72009.854">20146 4986 103 0,'-5'-3'244'0,"5"3"-14"0,0 0-21 15,-4-4-21-15,4 4-20 0,1-5-18 0,-1 5-12 0,5-5-11 16,0 3-10-16,2-2-6 0,3 0-4 0,-2 2-5 16,-2-2-4-16,8 0-3 0,-3 0 1 15,2 1-6-15,5-2-3 0,0 0-4 0,0 1-7 16,1 0-5-16,-1-4-6 0,2 5-7 0,2-1-8 0,1 2-6 15,-4-2-1-15,-1 2-6 0,0 0-5 0,-4-1-8 16,0 2-4-16,-1 1-23 0,-7-1-33 0,2 1-36 16,-3-3-51-16,3 3-46 0,-3-1-51 0,-5 1-187 15,8 0-441-15,-8 0 196 0</inkml:trace>
  <inkml:trace contextRef="#ctx0" brushRef="#br1" timeOffset="72751.839">20769 4758 207 0,'3'-2'209'0,"2"-1"-17"0,-1 1-15 0,5 0-10 0,1-1-13 15,3 2-12-15,-2 1-14 0,7-2-10 0,-3 4-11 16,2-1-8-16,-2 2-9 0,-2 0-11 0,6-1-3 16,-6 3-10-16,-5 2-3 0,6 0 0 15,-5 0 1-15,-2 4 4 0,0-1-2 0,-3-2 0 0,-1 4 4 16,-1 0-7-16,-4 0-5 0,1-1-4 0,-5 4-4 16,-1-1-6-16,0 1-2 0,-2-2-3 0,-5-1-2 15,4 1-7-15,-1 0-1 0,1-5-4 0,1 1-1 16,-2-3 0-16,3 3-4 0,-1-1-4 15,1-2-4-15,3-1-1 0,-2-2-3 0,4-1 2 0,-1 4-3 16,2-5-4-16,-1 2-3 0,3-3 1 0,0 0 3 16,0 0-3-16,0 0-1 0,0 0 2 0,7-13-3 15,3 4 0-15,1-3 1 0,2-3-2 0,5-6 3 16,-2 2-6-16,1-2 3 0,0 1-1 0,-2 0 0 16,-2-2-1-16,-2 5 2 0,1 0 0 0,-2 2 1 15,-4 5 2-15,1-6 1 0,-1 7-2 0,-1-1 3 16,2 1 2-16,-4 1 2 0,-1 1 6 0,0 2 9 15,0 1 1-15,-2 3 3 0,2-3 2 0,-2 4-7 16,0-6 0-16,0 6-7 0,0 0 2 0,0 0-4 16,0 0 1-16,-8 10 2 0,5-2 7 0,-1 3-1 15,-1-1-1-15,-2 7 4 0,1-2-1 0,0 2 3 16,0 0-2-16,-1 1-1 0,4-1 2 0,-1 0-5 16,1 0-2-16,3 0 1 0,-2-2 1 0,4 0 1 15,-2 2-9-15,2-5 1 0,1 0-2 0,1 3-1 16,1-6-1-16,1 2-1 0,2-2-5 0,1-4 4 15,1 4-6-15,1-2-5 0,1-6-9 0,3 1-20 16,3 0-31-16,0-2-37 0,5-4-49 0,-4 0-50 16,7-5-40-16,-1-3-240 0,-6 4-519 0,1-3 229 15</inkml:trace>
  <inkml:trace contextRef="#ctx0" brushRef="#br1" timeOffset="73009.791">21482 4679 62 0,'0'0'281'0,"0"-5"-16"15,0 5-20-15,0 0-19 0,0 0-15 0,0 0-10 16,0 0-8-16,0 17-5 0,-2-8-12 0,2 4-10 16,-2 2-5-16,1 2-11 0,2-1-7 0,-1 1-10 15,4 1-12-15,-4 2-11 0,2-2-15 0,0 0-7 16,1 0-12-16,2-3-4 0,-4 2-8 0,3-1-10 15,-3-4-7-15,2 0-2 0,-2-3-14 0,-1 2-26 16,5-2-27-16,-5-1-31 0,1-2-32 0,-1 0-33 16,0-5-34-16,-1 4-40 0,1-5-40 0,0 0-34 0,-5 3-150 15,5-3-448-15,-9-2 198 0</inkml:trace>
  <inkml:trace contextRef="#ctx0" brushRef="#br1" timeOffset="73296.827">21296 4812 64 0,'0'0'236'0,"0"0"-18"0,0 0-20 0,-5-3-17 15,5 3-13-15,0 0-6 0,0 0 2 0,16-2-4 16,-3 2-2-16,-3 0-9 0,4 0-6 0,4-2-3 16,3 1-8-16,0-1-11 0,1 1-3 0,6 0-4 15,2-3-13-15,-2 3-6 0,-1-2-12 0,-6 1-7 16,1 0-11-16,-3-2-5 0,1 2-4 0,-7 0-7 15,0 0-2-15,-3-1-6 0,-2 3-5 0,-1 0-1 16,-1 0-4-16,-6 0-1 0,7 0-4 0,-7 0-2 0,6-2-6 16,-6 2-24-16,4-2-24 0,-4 2-26 0,0 0-34 15,3-3-37-15,-3 3-38 0,0 0-34 16,0-5-42-16,0 5-191 0,0 0-466 0,0 0 207 16</inkml:trace>
  <inkml:trace contextRef="#ctx0" brushRef="#br1" timeOffset="73801.272">22181 4596 150 0,'4'-5'180'0,"0"0"-9"0,1 3-6 16,-2-4-13-16,3 1-5 0,-2 2-1 0,-2-2-1 16,2 2-2-16,-1-1 5 0,-2 1-2 0,-1 1-2 15,6-1 0-15,-6 3-6 0,0 0-8 0,0 0-11 16,0 0-12-16,0 0-6 0,-11-2-8 0,11 2 0 16,-17 7-1-16,7-2-1 0,-8 5-7 0,2-1 8 15,1 1-9-15,-1 2 1 0,2-2-2 0,-1 4-3 16,1-1 1-16,3 1-5 0,1 1 2 0,4-1-2 15,-1 1-9-15,0-4-1 0,3 0-2 0,0 5-1 0,2-4-3 16,0 1-7-16,4-1 5 0,0 0-11 16,-1 0 2-16,3-3-2 0,5 4 5 0,-4-4-3 15,3 1 10-15,1-1-26 0,4-1 15 0,1 1 3 16,2-1-5-16,0-1-2 0,1 0 2 0,-1-4 2 16,4 1-5-16,-1 0 0 0,-1-1-2 0,1-1 7 15,2-2-1-15,-5 0 2 0,3 0 0 0,-3 0 2 16,2-1 4-16,-7 1 5 0,3 0-5 0,-3-1-4 15,0 1-3-15,-2-2-3 0,-1 1-1 0,-2 2 3 16,-6-1-5-16,7-1 3 0,-7 1-1 0,8 0-2 0,-8 0-4 16,0 0-1-16,0 0-4 0,9 1-3 0,-9-1-4 15,0 0-3-15,0 0-5 0,4-2-18 16,-4 2-21-16,0 0-37 0,0 0-59 0,0 0-85 0,0 0-79 16,0 0-95-16,0 0-101 0,-27 5-252 15,17-4-789-15,-4-1 350 0</inkml:trace>
  <inkml:trace contextRef="#ctx0" brushRef="#br1" timeOffset="78601.727">16501 6544 71 0,'-2'-2'137'0,"2"2"-13"0,0 0-4 15,0 0-17-15,0 0-8 0,0 0 2 0,0 0-7 0,0 0 15 16,0 0-10-16,0 0-6 0,0 0-2 0,0 0 3 15,0 0-9-15,0 0-2 0,0 0-7 0,0 0-8 16,0 0 4-16,0 0 2 0,0 0 1 0,7 11-7 16,-5-9-6-16,0 4-5 0,2-2-5 0,1 2-2 15,-4 1-8-15,3-3 0 0,4 4-1 0,-3-1-8 16,-1-2-2-16,3 3-2 0,0-1-4 0,3 0 1 16,-2-2-7-16,1 0-2 0,0-1 4 0,1-2-3 15,0 1 2-15,-1-3-4 0,4 0 0 0,0 0-4 16,-4-5-3-16,5 3 3 0,-2-2-2 0,0-4 1 15,3-1-5-15,-6 1 0 0,6-2 5 0,2 0-6 16,-3-3 3-16,-4 2-6 0,2-2 4 0,1 0-2 16,-3-2 2-16,-2 1-1 0,-1-1 1 0,2-2-7 15,-5 0 10-15,5-1-2 0,-4-2-1 0,-2 2-2 16,-2-1 0-16,0 2 3 0,-1-1-2 0,1 2 0 16,-2 4 1-16,2 1 6 0,-2 1 16 0,1 2 3 15,-1-1 9-15,1 4 4 0,-1 0 0 0,1-2-4 16,0 7-3-16,1-3 0 0,-1 3-10 0,0 0-2 15,-1-4-1-15,1 4-3 0,0 0 2 16,0 0-3-16,-4 16 1 0,1-6-4 0,2 3 3 0,-1 4-2 16,0 1-2-16,2 2 7 0,0-3-9 0,0 2 2 15,3 2-1-15,-1-3 1 0,2 2-3 0,0-2-1 16,2-1 0-16,0-1-1 0,1-2-1 0,1-3 2 0,-2-1-3 16,3 0-1-16,-1-3 0 0,2 1-1 15,0-3-1-15,-1-1-3 0,3-2 6 0,-1-1 0 16,-2-2-4-16,5-2-1 0,-1-1 2 0,-3-1 2 15,3-4-5-15,-3 1 0 0,4-1-1 0,-3-2 3 16,1-2 0-16,-2 0-2 0,-1 0 2 0,-3-3-1 16,2 0 1-16,-4-1-3 0,3-2-1 0,-6 2 4 0,4-1-1 15,-5 2-1-15,3-1 0 0,-3 0-1 0,-2 2 2 16,5-2 3-16,-3 3-2 0,-3 2 0 16,2 2 5-16,-4-2 0 0,5 2 8 0,-1 5 7 0,-1-2 8 15,0 1 2-15,2 2 1 0,0 0 0 0,-1 0-2 16,-1-1-2-16,2 5-11 0,0 0 4 0,-2-4-2 15,2 4-1-15,0 0-3 0,-5 13-1 16,2-2 3-16,1 1 7 0,-2 5-12 0,2 5 6 0,0 1-4 16,2 3 1-16,-4-1-1 0,3 2-1 0,2 1-2 15,0 1 3-15,0 2-3 0,2-4-1 0,-2 3 0 16,3-1 0-16,0 1 0 0,2 0-2 0,-2 1 0 16,0-2-4-16,0 3 13 0,1-2-11 0,0 0-2 15,3 1 1-15,-6-2-2 0,4 2 3 0,1-1 0 16,-4-3-3-16,3-1 3 0,-1-1-1 0,-1-4-2 15,-1-4 3-15,-1 0-5 0,-2 0 0 0,3-5 3 16,-3-1-4-16,-2 1-1 0,2-3 2 0,2-2 4 16,-4-1 1-16,1-1-6 0,-4 0 4 0,4 1-6 15,-7-1 2-15,3-1 2 0,-4 1-4 0,0-2 2 16,-4-1-2-16,2 1-2 0,-7-3-5 0,-1 0-4 16,-3-1-1-16,-1-3-3 0,4 1-4 0,-8-2-3 15,4 0-1-15,-4 1-2 0,-1-4-6 0,8 1-5 16,2 2-12-16,-4 0-16 0,3-4-30 0,2 3-32 15,1-3-42-15,4 4-46 0,3 0-55 0,-1-2-147 16,2 1-452-16,3-4 199 0</inkml:trace>
  <inkml:trace contextRef="#ctx0" brushRef="#br1" timeOffset="79591.768">17332 6515 118 0,'0'0'168'0,"0"0"-16"0,0 0-9 15,0 0-17-15,0 0-14 0,0 0-9 0,0 0-3 16,0 0-3-16,0 0 2 0,0 0-2 0,15-6-2 16,-4 4 2-16,0-1-2 0,2-1-2 0,-2 3 0 15,3-3-6-15,5-1-3 0,-2 1-7 0,5-1-5 16,-5 0-7-16,2 0-7 0,-7 3-4 0,2-2-6 16,-1 1-4-16,0 1-6 0,-3-1-7 0,-1 0-3 15,1 1-9-15,-5 0-25 0,1 1-26 0,-6 1-24 16,6-1-35-16,-1 0-45 0,-5 1-31 0,5-2-168 15,-5 2-362-15,0 0 161 0</inkml:trace>
  <inkml:trace contextRef="#ctx0" brushRef="#br1" timeOffset="79809.757">17331 6644 22 0,'-3'4'165'0,"3"-2"-11"0,3 2-1 0,2-1-2 16,-3 1 1-16,5 0-4 0,-1-2-2 0,4 1-4 16,2-1-2-16,-1 0-6 0,3-1-1 0,3 0-8 0,2-2-9 15,-2-2-10-15,1 1-11 0,2-1-7 16,-6 1-11-16,4-2-9 0,-5 1-7 0,-2 0-8 16,3 1-6-16,-5-2-27 0,-2 1-45 0,0-2-53 15,-2 0-71-15,-1 2-225 0,-4-1-406 0,2-1 180 0</inkml:trace>
  <inkml:trace contextRef="#ctx0" brushRef="#br1" timeOffset="82916.605">18552 6070 17 0,'0'-5'146'0,"0"2"-8"16,0-2-12-16,3 1-7 0,-2-1-9 0,-1-2-2 16,1 2 1-16,1 2 4 0,-2-2 3 0,1 1 5 15,-1 4 0-15,0-7-5 0,1 5 3 16,-1 2-5-16,0-5-3 0,0 5-4 0,0 0-10 0,0 0-5 15,0 0-13-15,0 0-3 0,0 0-11 0,0 0-7 16,0 0 0-16,-10 11-1 0,4 0-7 16,-6 5 5-16,7 0-4 0,-8 8-2 0,4 2-2 15,0 2 1-15,-1 1-7 0,2 0-3 0,1 0-2 0,2 3-4 16,-1 2-2-16,3-5-8 0,0 2 3 0,3-2-4 16,0 1-4-16,3-4 2 0,2-2-1 0,-3-6-5 15,3 0-1-15,-1-1 1 0,4-2-5 0,-3-4-2 16,4-1 9-16,-3 0-9 0,2-3-3 0,2 1 1 15,-1-4 2-15,-1-1 0 0,2-1-3 0,-1 0 0 16,3-3 2-16,-2 0-2 0,0-3 0 0,2 1-3 16,-1-5 3-16,1-1 3 0,-2 0 1 0,4-3 2 15,0-1-8-15,-3-1 0 0,2-1-2 0,-3-1-2 16,4-7-1-16,-2 0 5 0,-1-2-1 0,-3 0-3 16,2 2 0-16,-7-6 1 0,2 4-1 0,0-3 0 15,-4 4 0-15,3-4 0 0,-4 7 1 0,-4-3 0 16,4 5 0-16,-6 0 0 0,5-1 1 0,-3 3 1 15,-4 2 5-15,0-2 2 0,1 5 0 0,-1 2 2 16,-1 1 3-16,0-1 4 0,-2 1 10 0,3 1 0 16,-3 2-7-16,0 1-4 0,1 2 0 0,1 0 0 15,0 2 0-15,-1 0-2 0,0 1-3 0,-2 5 0 0,2 2 3 16,0 0-7-16,-2 6-2 0,1 2 4 16,-2-1-7-16,4 4 4 0,-1-3-2 0,1 3-2 15,-4 0 0-15,8-1 3 0,-3-1-2 0,7 1 1 16,-4-7 2-16,0 1-4 0,5-1 4 0,-4 1-2 15,4-4-1-15,0 1-1 0,0-1 1 0,1-2-4 0,2 3 2 16,-3-4-1-16,5-1 2 0,1-1-1 16,0 1 1-16,1-1-1 0,7 0-7 0,-5-2 1 15,3 0-10-15,2 0-18 0,-3-2-21 0,1-2-33 16,1 1-33-16,-2 1-42 0,8-2-54 0,-3-1-38 16,0-1-166-16,3 4-454 0,-1 1 201 0</inkml:trace>
  <inkml:trace contextRef="#ctx0" brushRef="#br1" timeOffset="83583.725">18915 6483 168 0,'0'-4'182'16,"0"-1"-4"-16,-1 2-17 0,1 3-9 0,0-5-11 15,0 5-10-15,0 0-5 0,-3-6-7 0,2 3-2 16,1 3-5-16,0 0-5 0,1-5-7 0,-1 5-5 15,0 0-5-15,0 0-5 0,0 0 2 0,0 0-4 16,-5 13 1-16,1-7 1 0,3 2-8 0,-3 3-3 16,-1-1-4-16,1 2-3 0,0 0-5 0,-2 3-7 15,4 1-3-15,0-3-8 0,2 0-2 0,-2-1-7 16,2-1-3-16,0 2-3 0,0-2-3 0,0-1-3 16,2 0-4-16,0-4-1 0,0 2-4 0,4-3 5 15,-2 2-10-15,-3-2 2 0,4 0-2 0,2-3 7 16,-2-2-10-16,7 1-2 0,-3-4 1 0,2 1 0 15,-1-4-2-15,2 0 0 0,-2-1 0 0,7-3 1 16,-4-3 5-16,-1 1-5 0,-2-2-4 0,0-1-1 16,0-2 0-16,-5-1 2 0,1 0-1 0,-1 1 1 15,-2-8-4-15,-2 7 4 0,-1 2-1 0,-2-2 6 0,0 1-2 16,0 2-2-16,-3 3-1 0,-2 0 2 16,1 3 5-16,-2 1-12 0,2 1-8 0,-3 2-9 15,1 3-14-15,-3-1-17 0,-1 3-21 0,3 1-30 16,-5 2-41-16,4 1-48 0,-3 0-40 0,-4 4-169 0,6-1-435 15,2 0 192-15</inkml:trace>
  <inkml:trace contextRef="#ctx0" brushRef="#br1" timeOffset="84227.686">19545 6210 105 0,'3'-5'113'0,"-2"0"2"15,1 1-7-15,2 0-2 0,-2 0 4 0,0 2 4 16,-2 2 4-16,3-7-2 0,-1 5-1 0,-2 2 0 15,0 0-2-15,0-6-5 0,0 6-7 0,0 0-1 16,0 0 6-16,0 0 1 0,0 17-3 0,0-6-3 16,0 5-8-16,0 0-3 0,-2 2-4 0,4 10-2 15,-2-2-9-15,-4 0-1 0,4 2-8 0,-1-3-7 16,-1 3-8-16,2-10-6 0,-2 6-4 0,2-5-4 0,4 0-2 16,-4-1-6-16,0-5-2 0,0 2-3 15,0-2-4-15,0-3-2 0,0-1-4 0,0 0-18 16,0-5-10-16,1 0-22 0,-2 1-17 0,1-5-26 15,-2 7-30-15,0-6-20 0,2-1-48 0,0 0-24 0,0 0-173 16,-10-9-405-16,6 3 180 0</inkml:trace>
  <inkml:trace contextRef="#ctx0" brushRef="#br1" timeOffset="84484.7">19366 6374 187 0,'-10'-2'206'0,"10"2"-21"0,0 0-19 0,0 0-18 16,0 0-13-16,0 0-8 0,14-5-5 0,-8 5-1 16,2-1 0-16,7 0-9 0,2-2-6 0,6 1-4 15,-4-1 3-15,9 1 0 0,2 1-4 0,-1 0-5 16,-1-4-6-16,3 3-10 0,-4 0-11 0,-4-1-2 16,-3 3-5-16,-2 0-10 0,2-3-3 0,-7 1-10 15,-1 2-1-15,-2-2-4 0,-2 1-4 0,-1 0-2 16,-1 1-7-16,-2-3 0 0,-4 3-8 0,8-1-22 15,-8 1-28-15,4-4-34 0,-3 1-43 0,-1 3-48 16,4-6-45-16,-4 3-183 0,2 0-422 0,-2 3 187 16</inkml:trace>
  <inkml:trace contextRef="#ctx0" brushRef="#br1" timeOffset="85499.564">20374 6070 54 0,'-2'-5'210'0,"-1"2"-8"0,3 3-15 0,0-8-15 16,0 4-10-16,0 4-6 0,-2-7-4 0,1 5 0 16,-2-1-6-16,3 3-6 0,0 0-5 0,-3-4-7 15,3 4-1-15,-1-3-6 0,1 3-2 0,-5-2-11 16,5 2-12-16,0 0-8 0,-12 9-8 0,5-5-3 15,0 4-10-15,-1 7-4 0,1 2-10 16,-7 9-5-16,5-2-8 0,1 4 2 0,-3 0 0 0,3 1-6 16,3 3-1-16,1-3-3 0,0 2-6 0,-2-4-1 15,5 3-1-15,1-1-5 0,0-3 1 0,1 0 2 16,0-7-8-16,7 1 3 0,-4-3-5 0,2 0-1 16,-2-3 12-16,5 1-17 0,-3-5 2 0,1-2-3 15,2 2 2-15,-3-4-4 0,2-1 1 0,-2-1-1 16,-1-1-1-16,4-3 1 0,3 0-5 0,-3 0 2 15,2-6-1-15,5 0-1 0,-4 0 9 0,2-7-8 16,0 2-5-16,0-5-2 0,-1 0-3 0,0-6-4 16,2 0 0-16,-2-3-3 0,-3-2-4 0,-1-1 1 0,-2 1-5 15,-5-2 2-15,2-2-4 0,-1 1 0 16,-2-3 2-16,-1 3 1 0,-1-1 7 0,-4 2-3 16,-3 0 3-16,3 6 2 0,-3 4 1 0,-2 3 3 0,-2-1-1 15,3 5 1-15,-1 3 5 0,-4 1-1 0,1 0 3 16,3 4-4-16,-8 1 2 0,0 1 2 0,-1 2 2 15,3 3 4-15,-1 2-1 0,2 1 0 0,-2-1 2 16,3 5-2-16,-3 2 6 0,7-1-5 0,-4 2 0 16,5 1 2-16,1-1-1 0,3 2 1 0,-1 3 0 15,2-3-1-15,0 0 2 0,5 1 1 0,-1-3-1 16,3 3 1-16,-1-3 0 0,6 1 1 0,-4-2 3 16,3 0 4-16,-1-4-6 0,4 4 4 0,-1-5-3 15,1 5 1-15,2-6 2 0,-2 0-4 0,4-1 1 16,-1-2 0-16,4 0-3 0,-1-2-5 0,3-1 4 15,0-1 3-15,1 0-7 0,-2-3-3 0,2-1-22 16,-6-1-28-16,4 1-45 0,-3-2-50 0,2 0-43 16,1 0-51-16,-8 2-173 0,2-4-447 0,-1 5 198 15</inkml:trace>
  <inkml:trace contextRef="#ctx0" brushRef="#br1" timeOffset="85965.597">20685 6465 134 0,'0'0'175'0,"-4"-8"-2"0,4 8-11 16,0-5-1-16,0 5-11 0,0-4-10 16,0 4-1-16,4-3-8 0,-4 3-2 0,0-7-3 15,0 7-6-15,1-3-1 0,-1 3-5 0,0 0-7 16,0 0-1-16,0 0-7 0,0 0-7 0,0 0-8 0,0 0-5 15,0 0-6-15,0 0 7 0,0 0 11 0,1 12 8 16,-1-5-6-16,0 3 2 0,0 0-6 16,-1 2-7-16,1 1-7 0,0 3-3 0,-1 1-4 15,-3-3-11-15,4 1-1 0,-3 2-8 0,3-2-4 0,0 1-2 16,-1-4-3-16,1 1-4 0,0-2 0 0,-2 1-7 16,2-2-1-16,-4-2-3 0,4-1-8 15,0 3-11-15,0-3-7 0,0-3-35 0,0-1-27 16,0 2-39-16,0-1-40 0,0-4-48 0,-3 3-51 15,3-3-67-15,0 0-162 0,0 0-510 0,0 0 227 0</inkml:trace>
  <inkml:trace contextRef="#ctx0" brushRef="#br1" timeOffset="86975.471">21190 6120 160 0,'0'0'169'0,"0"-6"-16"0,0 6-16 0,0 0-8 16,0 0-10-16,-3-3-7 0,3 3-6 0,0 0-4 0,0 0-3 16,0 0 1-16,0 0-4 0,0-3-2 15,0 3 1-15,0 0 1 0,0 0-5 0,0 0-4 0,0 0-2 16,0 0-6-16,0 0-3 0,0 0-11 0,-1-5-1 15,1 5-5-15,0 0-8 0,0 0-3 0,0 0-6 16,0 0-3-16,0 0-7 0,0 0 0 16,0 0-6-16,0 0 0 0,0 0-4 0,0 0 1 0,0 0-3 15,0 0-2-15,0 0-2 0,0 0 3 0,0 0 1 16,0 0-6-16,0 0-1 0,0 0-1 0,0 0-1 16,0 0 2-16,0 0-1 0,0 0-4 0,0 0-1 15,0 0-3-15,0 0 2 0,0 0 0 0,0 0-3 16,0 0 2-16,0 0-1 0,0 0-1 0,0 0-3 15,0 0 4-15,0 0 0 0,0 0-4 0,0 0-1 16,0 0 2-16,0 0 3 0,0 0 0 0,0 0-1 16,0 0-1-16,0 0-1 0,0 0 0 0,0 0 3 15,0 0 0-15,0 0-4 0,0 0 2 0,0 0-1 16,0 0 1-16,0 0-2 0,0 0 1 0,0 0 6 16,0 0-6-16,0 0-1 0,0 0 3 0,0 0-3 15,0 0-1-15,0 0-1 0,0 0 1 0,0 0-1 16,0 0 2-16,0 0 3 0,0 0-4 0,0 0 3 15,0 0-2-15,0 0 1 0,0 0 3 0,0 0-3 16,0 0 1-16,0 0 3 0,0 0 6 0,0 0 7 0,0 0 4 16,0 0-1-16,0 0 0 0,0 0-1 15,0 0-1-15,-4-4-2 0,4 4 0 0,-1-3 2 16,1 3-6-16,1-8 5 0,-1 8 3 0,-3-2-2 0,3 2 2 16,0 0 2-16,-1-4-5 0,1 4-1 0,0 0-3 15,0 0-2-15,0 0 0 0,0 0 1 0,0 0 1 16,0 0 7-16,3 14 4 0,-2-11 2 0,2 7 1 15,-1-1 6-15,2 3 14 0,-2-1-9 0,2 5-14 16,1-2-2-16,2 6 0 0,-3-3 0 0,4 2-7 16,-2-2 0-16,3 0 2 0,-4-1-4 0,3-1-1 15,-3 0-1-15,1-3 1 0,-4-3-7 0,4 1 2 16,-4 1-6-16,1-6 0 0,-1 1-13 0,0 1-12 16,0-3-18-16,-2 1-7 0,3-2-2 0,-3 2-12 15,0-5-7-15,2 4-20 0,-2-4-18 0,0 0-18 16,0 0-14-16,0 0-18 0,-5-13-7 0,8 5 0 15,-1-1-18-15,-2-1-5 0,3-6-8 0,-1-1-140 16,0-3-364-16,0 2 162 0</inkml:trace>
  <inkml:trace contextRef="#ctx0" brushRef="#br1" timeOffset="87176.853">21298 6149 484 0,'0'-17'31'0,"4"-1"28"0,-6 7 28 0,4 4 20 16,-4-3 7-16,2 3 5 0,0 3 7 0,0-1 1 0,2 0-10 16,-2 5-7-16,-2-3 1 0,2 3 2 15,0 0 0-15,-2 14-2 0,-2-6-5 0,3 4-4 16,-1 1-5-16,-5 3 0 0,2 1-3 0,-1 2 3 15,3 4-6-15,-1-4-7 0,-2-1-2 0,0 0-1 16,1 2-2-16,-2-2-12 0,2 0-2 0,0-3-7 16,1 2-4-16,-1-2-6 0,-5 0-4 0,6-5-8 15,-3 2-2-15,2-2-6 0,0 0-12 0,-2-1-34 16,1-3-25-16,-1 0-28 0,-2 1-38 0,-1-3-33 16,-2-2-35-16,7 0-34 0,-8-4-26 0,0 1-161 0,3-1-429 15,-4-3 191-15</inkml:trace>
  <inkml:trace contextRef="#ctx0" brushRef="#br1" timeOffset="87341.787">21026 6273 98 0,'8'-2'163'0,"3"-3"5"0,1 3-3 0,2 1-5 16,2-2-8-16,6-3-5 0,1 5-14 0,-2-3-2 16,12 1-15-16,-6 1-11 0,1-3-11 0,-7 3-12 15,1-1-4-15,0 3-14 0,-4-5-6 0,2 3-36 0,-2 0-41 16,-4-1-53-16,3-2-48 0,-6 3-168 15,-1-1-311-15,-3 0 137 0</inkml:trace>
  <inkml:trace contextRef="#ctx0" brushRef="#br1" timeOffset="88213.605">21564 6118 47 0,'-4'-2'212'0,"4"2"-10"0,0 0-14 0,-5-2-17 16,5 2-13-16,0 0-15 0,0 0-17 0,0 0-7 15,0 0-10-15,0 0 2 0,0 0-3 0,0-4-3 16,0 4 2-16,0 0-7 0,0 0 0 0,0 0 1 16,0 0-5-16,0 0 6 0,0 0 10 0,10-1-3 15,-10 1-1-15,13 2-8 0,-6-2-9 0,5 2 1 16,0-1-4-16,6 1-6 0,-2-2-4 0,2 6 7 16,1-1-24-16,-1 0-6 0,1 1-5 0,-1 1-3 15,0-2 7-15,1 2-18 0,-10-2-2 0,9 4-4 16,-9-2-4-16,0 1 15 0,-1-1-14 0,1 3-7 15,-4 0 0-15,-1-2-2 0,-3 2 2 0,-2 1-3 16,-3-2 4-16,0 3-7 0,-6 3 1 0,-2-3-6 16,2 0 0-16,-4 0-2 0,1 0-2 0,-5 0 2 15,4-1 1-15,-2-2-5 0,0 0-4 0,-2 0 1 16,2-1-2-16,3-3-3 0,1 1 14 0,1-2-21 16,2 1 4-16,3-3-11 0,-1 2-10 0,2-1-9 15,0-2-6-15,1-1-8 0,4 0-1 0,0 0-3 16,0 0 2-16,0 0-7 0,0 0-2 0,12-11-1 15,-5 4 3-15,5-5 4 0,3 3-3 0,1-3-5 0,3-5 6 16,-4 3 3-16,6-7 5 0,0 5 7 0,0-2 3 16,-1-1 3-16,1-2 5 0,-5 8 5 15,1-1 2-15,4-3 3 0,-6 3 5 0,0 2 2 16,-4-1 2-16,-2 4 5 0,1 2 12 0,-2-1 8 0,-3 3 11 16,1 0 16-16,-3 1 9 0,4 1 9 15,-5 0 3-15,1-1 7 0,-3 4 1 0,2-5 3 16,-2 5 12-16,0 0-11 0,0 0-1 0,0 0 1 15,0 0-2-15,-17 15 2 0,7-6 8 0,3-1-2 0,-1 2 2 16,-2 0 4-16,-2 2 2 0,1 2 2 0,-1-1-5 16,3 3-1-16,1 0-3 0,0-1-6 0,0 1 1 15,4 0-6-15,-3 0 1 0,7 0-10 0,0 0-1 16,0-4-4-16,5-1-7 0,-3 1-7 0,2 1 5 16,4-1-4-16,0-3-4 0,6 3-1 0,-5-4-2 15,1-2-1-15,8 2-5 0,-7-2 1 0,8-2-5 16,0-1 0-16,3 0 1 0,0-1 3 0,-2-1-2 15,0-1-2-15,-3 0 5 0,3 0-3 0,-10 0-1 16,0-1 0-16,1-1 2 0,-1 2 5 0,-5 0 2 16,4-2 1-16,-9 2-4 0,9 0 2 0,-4-1 0 15,-5 1-3-15,7 0-1 0,-7 0 1 16,0 0-4-16,4-2-6 0,-4 2 2 0,0 0-3 0,0 0-2 16,0 0-1-16,0 0-3 0,0 0-9 0,0 0-20 15,0 0-23-15,0 0-37 0,0 0-47 0,3-5-59 16,-3 5-45-16,0 0-58 0,-12-3-59 0,8 0-57 15,-3 2-289-15,-2-2-748 0,-3 1 332 0</inkml:trace>
  <inkml:trace contextRef="#ctx0" brushRef="#br1" timeOffset="89733.581">16943 8046 178 0,'-8'0'173'0,"8"0"-9"16,0 0-14-16,0 0-9 0,0 0-6 0,0 0-8 15,1 10-9-15,-1-5-8 0,2-1-7 0,1 2-7 16,-1-2-6-16,0 3-6 0,0-1-4 0,2-1-5 16,1-1-5-16,-3 1-8 0,1 0 0 0,2-1-5 15,0-1-9-15,3-2-4 0,-3 2-3 0,3-3-3 16,2-3-1-16,2 0-6 0,2-5-1 0,1 0-2 15,4-3-12-15,-4 1 0 0,3-2-4 0,3-6 1 16,-7 2-3-16,-2 2 0 0,3-8 1 0,-2 6-4 16,-2-1-1-16,-1 0 3 0,-1 2-3 0,-2-5 0 15,0 2 0-15,-3-2-2 0,0 3 1 0,-3-4-3 16,-1 6 6-16,0 2 0 0,-1 4 15 0,-3-2 17 16,4 1 5-16,0 4 0 0,0 1-3 0,-1 0-5 15,-2 4-6-15,3 1-6 0,0 0 1 0,0 0-1 16,-11 11-3-16,4-1 1 0,2 2 2 0,-2 4-5 15,-1-1 1-15,2 3-4 0,0 0 1 0,5 0 2 0,-4 3-4 16,2-3-2-16,2 1 0 0,2-2-2 16,1 2 0-16,2-3-4 0,1 1-1 0,1-4-1 15,-1 0-1-15,4-2-3 0,0-3 1 0,0 1 0 16,4-4-1-16,-3 1 1 0,-1-2-3 0,5-2 3 0,-2-4-2 16,0 0 2-16,1-2-1 0,-1-3-2 15,4 0 5-15,0-3 0 0,-2-2-4 0,-1 1-2 16,2-4 2-16,-4 1 0 0,-2-3 1 0,1 1-2 15,-2 0 2-15,-1 0-5 0,-4 0 4 0,2-2 0 0,-2 1 0 16,2 0 1-16,-5 0 2 0,0 5-2 0,0-1 9 16,-3 2 7-16,1 3 6 0,-1 1 11 0,3 1 10 15,-2 2-1-15,-1-1-6 0,2 0-2 0,1 5-3 16,0 0-1-16,0 0-4 0,-9 17 5 0,1-2-7 16,1 3 0-16,-1 7-3 0,0 4 0 15,3-1-7-15,1 5 4 0,1 1-4 0,1 1 0 0,-3 12-1 16,4-1-2-16,1-13 0 0,0 3-7 0,1-3 21 15,-1 4-21-15,0-3 5 0,-1-1-8 0,-1 1 4 16,0-1 0-16,-3-3 1 0,2 1 1 0,-2-4-8 16,0-5 6-16,-1-3 0 0,-2-3 7 0,2-4 6 15,2 0 7-15,-4-3 3 0,2 0 1 0,-3-1 1 16,3-2-1-16,-3-1-3 0,0-2 6 16,0 1 9-16,-3-4-23 0,1 1-2 0,-1-3-4 0,-4-1-1 15,0 0-12-15,-1-4-6 0,-2 0-17 0,1-3-12 16,0 0-20-16,-6-5-15 0,3-2-20 0,-1 0-24 15,3-4-24-15,0 0-38 0,1 1-38 0,6-4-38 16,-3 1-53-16,11 4-154 0,-1-5-496 0,5 5 220 16</inkml:trace>
  <inkml:trace contextRef="#ctx0" brushRef="#br1" timeOffset="89970.806">17663 7969 112 0,'0'0'271'0,"9"1"-26"16,-9-1-20-16,6 0-12 0,-6 0-24 0,13 0-15 16,0-1-19-16,-2 1-13 0,2 1-14 0,1-2-14 15,-1 2-15-15,5-1-10 0,-5 0-30 0,1-2-44 16,-2 1-49-16,-2-1-59 0,-2 1-51 0,-1 0-183 15,-1-1-353-15,-2 1 156 0</inkml:trace>
  <inkml:trace contextRef="#ctx0" brushRef="#br1" timeOffset="90110.421">17672 8085 206 0,'2'3'219'16,"1"-1"0"-16,1 1-16 0,1-1-18 0,3-2-20 0,3 1-14 15,7-1-19-15,-1-1-22 0,3-1-57 0,-1-1-92 16,0-1-111-16,-1 0-93 0,0-3-263 16,-1-1 118-16</inkml:trace>
  <inkml:trace contextRef="#ctx0" brushRef="#br1" timeOffset="91349.411">18267 8318 125 0,'0'0'150'0,"0"0"6"0,0 0-2 0,0 0-1 16,0 0 1-16,0 0-2 0,14 10-3 0,-10-6-3 15,0 3-3-15,-3-1-3 0,3 3 0 16,1 1-4-16,-3 2 1 0,5 2-15 0,-3 0-7 16,1 1 0-16,0 1-16 0,-1 0-10 0,1-2-11 15,-1 1-6-15,5 0-7 0,-5-3-6 0,0-3-5 16,1 3-9-16,-4-5 0 0,3 0-5 0,1-2-7 16,-1 1 3-16,-3-2-8 0,2-1-2 0,-1-1-3 15,-1 1 1-15,1 0-6 0,-2-3-1 0,0 0 4 0,10-7-8 16,-4 3 0-16,1-5-4 0,0-1 2 0,2-4-2 15,1-2 0-15,-1-2-1 0,3-7 0 0,-1-1-4 16,2 2-2-16,-2-1 0 0,1-4 5 0,-1 0-5 16,-4-5 1-16,3 1-2 0,-2-12-14 0,1-1 7 15,1 1-5-15,-1-2 0 0,-1 1 6 0,-2-1 1 16,2 14 1-16,2-2-4 0,2 1 4 0,-5 3 1 16,2 5-1-16,-2 0 3 0,-2 7-2 0,4 5 3 15,-3 0-5-15,4 1 13 0,-3 1-6 0,2 3 0 16,2 1-3-16,3-1 7 0,1 1-6 0,-2 3 2 15,5 2 0-15,1 2 0 0,-6 1 3 0,0 1-3 16,1 2 9-16,1 2-6 0,-2 3 5 0,-1 1 12 16,0 4 6-16,0 0 8 0,-3 4 4 0,2 0 3 15,-7 3-1-15,1-2-5 0,2 8 3 0,-5-8-4 16,-2 0-2-16,0 2-10 0,0-1 3 0,-2-1 3 16,0-3-3-16,1-1-5 0,-3 2 2 0,1-3-2 15,-2-1-3-15,4-2-4 0,-6 2 6 0,2-1-5 16,-3-2-5-16,1 0-2 0,-3-1-3 0,1 0 0 15,0 1-6-15,-7-2-1 0,3 0-5 0,3-2-6 16,-7 2 3-16,4-3-9 0,2-1 5 0,-2-1-5 16,-1 0 0-16,1 0 4 0,-1-2-8 0,5 0 4 0,0 0 2 15,-3-2 5-15,5 2-3 0,1 0 2 16,6 0-5-16,-11-1 3 0,6 0 3 0,5 1 0 16,-7-2 11-16,7 2-11 0,-7-4-3 0,7 4 1 0,-1-4 1 15,1 4-2-15,-2-5 3 0,2 5 0 16,5-6 1-16,-1 2 2 0,-1 0-2 0,4 2 2 15,-1-1 1-15,-1-1-2 0,2 4 5 0,0-4 1 0,0 4 2 16,4-1-6-16,-1 0 5 0,4 2 0 0,-6 0 0 16,1-1-3-16,1 3 5 0,2-2-5 0,-2 2 2 15,4-3 2-15,-3 4-4 0,0-2 4 0,2 2 2 16,-4 0-6-16,3-1 2 0,0 2 2 0,-2-1-2 16,1 3 1-16,0-3 1 0,-2 3 1 0,1-1-1 15,-2-1-1-15,-1 2 4 0,2-1-2 0,-3-1-4 16,0 2 2-16,-4-1 1 0,3-2 0 0,1 2-2 15,-2-1 4-15,0 2-2 0,-1-2 0 0,-2 0 5 16,0 1 1-16,-1-2-2 0,-1 1 1 0,1-1 2 16,-5 2-5-16,0-2 1 0,-3 0 2 0,3 2-2 15,-4-1-1-15,-5 1-1 0,1-1 3 0,-4 1-5 16,-1-1 5-16,-3 0 1 0,1-2-2 0,0-1 2 16,0 0 2-16,0-2-5 0,-1 0 4 0,2-2-2 15,-3 0-1-15,10 0 1 0,-4-1-3 0,5 0-1 16,0 1-11-16,-1-1-16 0,5 3-29 0,1-3-34 15,-1 1-47-15,0 1-50 0,4-3-45 0,0 2-264 16,0 0-538-16,3 2 238 0</inkml:trace>
  <inkml:trace contextRef="#ctx0" brushRef="#br1" timeOffset="91815.313">19150 8208 190 0,'0'0'209'0,"0"-4"-8"0,0 4-16 16,0 0-9-16,3-3-14 0,-3 3-8 0,0 0-6 15,0 0-6-15,0 0-4 0,0 0-6 16,0 0-7-16,0 0-1 0,0 0-3 0,0 0-7 16,-8 14-2-16,4-8-9 0,-2 2-7 0,1 1-2 0,-1 0-8 15,2 1-7-15,1-2-5 0,1 2-10 0,0 1-7 16,-2 0-4-16,2-1-4 0,2-2 5 0,0 1-12 16,1-2-12-16,2 1-3 0,-1-1-1 15,2 0-4-15,1-3-2 0,0 0-6 0,0 0 2 0,4-1-2 16,-1-2-4-16,2-2 1 0,-1-2 0 0,3 1-1 15,-1-3 0-15,-2 3 0 0,3-7-5 0,-2 4-1 16,-1-2 0-16,-2-1 4 0,0-1 1 0,-1-2-7 16,-2 1 5-16,0-2 2 0,-2 1-5 0,-3-2 4 15,0-1-1-15,0 4 0 0,-5-1-2 0,-1 1 2 16,2 2 0-16,-3 2-2 0,0 0 5 0,-2 1-17 16,0 1-14-16,-2 3-27 0,1 1-32 0,-2 1-44 15,1 3-61-15,5-1-47 0,-2 0-256 0,1 3-529 16,4-2 235-16</inkml:trace>
  <inkml:trace contextRef="#ctx0" brushRef="#br1" timeOffset="92159.854">19508 7899 121 0,'3'-2'237'0,"-3"2"-21"0,0 0-16 0,0 0-12 0,0 0 1 15,0 0-5-15,-3 16-4 0,1-5-6 0,1 0-6 16,-1 5-8-16,1 1-8 0,-1 4-10 15,2-4-5-15,2 2-18 0,-2 1-11 0,-3-2-2 16,4 0-14-16,1-3-10 0,0 2-9 0,-3-4-7 0,0 0-10 16,-1-1-9-16,1-2-7 0,1 1-22 0,0-2-29 15,-3-3-29-15,2 2-33 0,0-4-29 0,-2 3-36 16,-2-5-39-16,3 1-44 0,2-3-195 0,-8 2-450 16,8-2 199-16</inkml:trace>
  <inkml:trace contextRef="#ctx0" brushRef="#br1" timeOffset="92317.753">19334 8014 87 0,'5'-3'215'0,"0"0"-1"0,7 3 2 0,2-2-19 16,4-2-16-16,0 2-18 0,11 0-17 0,3 0-19 0,1 2-8 16,3-5-16-16,1 4-10 0,-1 0-48 15,-5-2-79-15,3-2-98 0,-7 3-158 0,-5 0-315 16,-4-1 140-16</inkml:trace>
  <inkml:trace contextRef="#ctx0" brushRef="#br1" timeOffset="93664.786">19831 8398 72 0,'0'0'209'0,"0"0"-14"15,0 0-15-15,0 0-13 0,0 0-13 0,0 0-14 16,0 0-2-16,0 0 9 0,0 0 3 0,0 0 4 16,7 15-8-16,-2-9-2 0,-4 0-7 15,6 4-5-15,-1 1-1 0,-1-1-10 0,0 4-3 0,4 2-6 16,-2 0-4-16,1 2-7 0,1 0-5 0,-1 1-8 16,1-2-8-16,-1 0-4 0,2 1-7 0,-1 0-6 15,2-1-7-15,0-4-7 0,1 1-1 0,-5-4-9 16,4-1-4-16,-4 1-2 0,4-3-2 0,-6-3-7 15,4 2 6-15,1-2-11 0,-1-1 1 0,2-3-6 16,0-3 0-16,-1-3-2 0,1 2 2 0,1-3 4 16,-3-2-8-16,4-4-2 0,1-1 1 0,-3-2-3 15,3-6-4-15,-2-2 4 0,-2-2-3 0,2-2 8 0,-1-6-6 16,-2 3-5-16,1 0 0 0,-1-5 1 16,5-8 1-16,-5-2-3 0,0-1 0 0,-1 1 2 15,2-1-5-15,-3-3 1 0,-1 5 1 0,-3-1 2 16,-1 11 0-16,1 1-1 0,2 3 1 0,-1-1-2 0,-1 7 1 15,-2 6 1-15,5-1 1 0,-5 7-2 0,2 2 0 16,-1 0 2-16,3 0-1 0,3 4 3 16,0-1-9-16,-1 1 5 0,2 3-1 0,1 1 0 0,1 0-1 15,0 2 2-15,3 2-1 0,-1 2 6 0,-1-2-2 16,4 6-7-16,-3 0 7 0,-3 1 3 0,4 3 3 16,-2 1-1-16,-3 4 5 0,2 1 7 15,-5 0 5-15,1 1-4 0,-2 1-1 0,-2 6 5 0,-1 0-4 16,-3-6-2-16,1 0 3 0,-4 6-7 0,0-5-2 15,-1-1 4-15,1-1-1 0,-2 1-4 0,-2-2-5 16,-1-2-1-16,0 0-3 0,-1-1-2 0,0 0-6 16,1-4 15-16,-4-1-17 0,4-2-3 0,-2-1-1 15,-1 0-2-15,3-3 1 0,0-1-8 0,-3-1 3 16,1-1-6-16,2 0 5 0,1-3-4 0,-1-2-1 16,0 1 0-16,1-1 0 0,3 0 3 0,0-1 1 15,1 2 2-15,1-1 0 0,-1 4 1 0,3-3 7 16,-1 0-3-16,-1 1-1 0,-2 1 3 0,5 2 4 15,0-5-1-15,0 5-1 0,0-5-3 0,0 5 3 16,6-2 3-16,-2-1-3 0,-4 3 3 0,8-2-2 16,-8 2 5-16,9 0-1 0,-9 0 2 0,10 5 0 15,-5-4 3-15,0 0-4 0,0 2 3 0,1 1 3 16,1 1-1-16,-1-1-1 0,1 0 1 0,1 0 1 16,0 3-2-16,0 0-5 0,1-2 4 0,-4 1 0 15,4-2 3-15,-2 1-4 0,0-1 2 0,-2 0 0 16,2-2-1-16,0 1-1 0,1 0-2 0,1 0 0 15,-2-1 17-15,1-1-16 0,1 1 1 0,2 1-1 16,-4-1 0-16,2-2 1 0,-1 1 3 0,0 1-3 16,-1 1-3-16,-1-2 4 0,1 4 1 0,-2-2 1 0,0 0 0 15,1 1-4-15,-1-1 13 0,-1 2-9 0,-1-1-3 16,0 2-1-16,0-2 0 0,-1 0 8 16,0 2 0-16,-2-2-4 0,-2 0 5 0,0-1-4 0,-1 2 2 15,1-2-4-15,-3 2 2 0,-1 0-4 0,-6-2 3 16,3 1-2-16,-1 2 2 0,-9-1-4 0,1-2 0 15,0 2 3-15,-2-2 3 0,-2-2-6 0,2-1 13 16,-7 0-9-16,8 0 4 0,-1 3-2 0,3-3-5 16,4-3 6-16,-5-1 2 0,4 1-3 0,1 1-3 15,4-1-9-15,-1 2-11 0,2-2-27 16,2 1-43-16,-2 1-46 0,3-3-63 0,2 0-55 16,3 4-261-16,-6-7-558 0,7 3 247 0</inkml:trace>
  <inkml:trace contextRef="#ctx0" brushRef="#br1" timeOffset="94090.839">20801 8245 116 0,'0'0'179'0,"0"0"-4"15,0 0-6-15,0 0-8 0,1-5-3 16,-1 5-7-16,0 0 1 0,0 0-6 0,0 0-5 15,0 0-1-15,2-5-3 0,-2 5-9 0,0 0-9 16,0 0-1-16,0 0 6 0,0 0 3 0,1 15-1 0,-1-8 0 16,-1-1-5-16,-1 7-1 0,0-3-6 15,2 3-6-15,0-1-1 0,-1 1-9 0,1-2-13 16,0 3-1-16,-2-2-8 0,2 2-7 0,0-3-17 16,0-1-1-16,0 2-1 0,0-2-7 0,0-4-8 0,0 1-8 15,-1-2-14-15,2 2-33 0,-2-1-29 0,-1-4-34 16,2 3-38-16,-3-1-53 0,3-4-45 0,-1 4-66 15,1-4-215-15,0 0-541 0,0 0 240 0</inkml:trace>
  <inkml:trace contextRef="#ctx0" brushRef="#br1" timeOffset="94901.76">21080 7931 30 0,'0'0'189'0,"0"0"-15"16,2-6-8-16,-2 6-7 0,0 0 2 0,5 0-1 15,-5 0 0-15,8 4-1 0,0 0-5 0,2-1 0 16,-1 4 2-16,1 0-2 0,-1 1-8 16,3-1-9-16,2 6-10 0,0-1-9 0,0-2-10 15,-1 2-13-15,2 0-12 0,-2 0-8 0,2-1-6 0,-6-2-5 16,1-1-5-16,-1 1-8 0,-4-3-11 0,5-1-1 16,-4 1 1-16,-3-1-25 0,1-3-10 0,1 1-14 15,-4-1-12-15,2 3-11 0,1-4-14 0,-4-1-15 16,0 0-17-16,1 3-19 0,-1-3-13 0,0 0-9 15,0 0-9-15,-4-11-3 0,4 11 5 0,-1-10-3 16,-2 2 8-16,2 0 13 0,1-2 16 0,-5-2 15 16,5-1 4-16,-5-2 16 0,3-2 19 0,-2 0 14 15,1 1 13-15,1 5 37 0,-2-2 16 0,1 3 27 16,2-1 21-16,-3 5 19 0,4-1 6 0,0 2 4 16,-6 2-4-16,6-1-6 0,-1 2-11 0,1 2-3 15,0 0-6-15,-13 6-4 0,5 4-6 0,-1 4-3 16,0-1-2-16,1 4-10 0,-2 1-3 0,1-1-7 15,0 1-4-15,2 2-2 0,-2-2-12 0,1-1-1 16,0 1-2-16,1-2-13 0,-1-1-19 0,0-1-12 16,2-3-30-16,-3 1-28 0,0-4-25 0,1 1-34 15,-2-3-26-15,1 0-42 0,-2-1-4 0,4-3-16 16,-5 0-158-16,1-2-405 0,2-3 179 0</inkml:trace>
  <inkml:trace contextRef="#ctx0" brushRef="#br1" timeOffset="95048.491">20974 8049 38 0,'1'-4'153'0,"3"-1"-5"16,-2 1 10-16,2 3 1 0,0-5-5 0,4 5-3 16,1-3-7-16,2 0-13 0,1 4-13 0,7-5-6 0,0 5-10 15,4 0-10-15,-3 0-13 0,11-1-5 0,4-2-15 16,-6 2-25-16,-1-1-54 0,2 1-61 16,0-3-76-16,-11 3-118 0,2-3-298 0,-2 0 133 15</inkml:trace>
  <inkml:trace contextRef="#ctx0" brushRef="#br1" timeOffset="95480.815">21548 7807 135 0,'0'0'225'0,"0"0"-19"0,0 0-21 16,0 0-13-16,0 0-16 0,0 0-5 0,12-1-6 16,-12 1-11-16,12 1-4 0,-6-1-4 0,4 4-4 15,2-3-5-15,-2 1-4 0,3-1-1 0,-1 3-7 16,3 1-3-16,0-2-4 0,2 3-3 0,-7 0-6 16,0-2-6-16,2 2-1 0,-1 2-9 0,-2-2-3 15,1 1-5-15,-3 1-4 0,0 0 3 16,-3 1-5-16,-1-2 3 0,-3 2-5 0,0 1-2 0,-1 0-4 15,-2 1-6-15,-4 0-3 0,2 0-3 0,-4-1 8 16,-3 2-15-16,1 0-7 0,-3-2-6 0,3 2-4 16,-1-5 5-16,4 1-5 0,-4-2-4 0,2-1-4 15,0 1 4-15,1-1-4 0,2-1-4 0,-2 0-1 16,3-2 1-16,2 1-1 0,0 0 1 0,0-1-2 16,-1 1-9-16,5-3 4 0,-4 1-2 0,4-1 1 15,0 0 2-15,-3 3 11 0,3-3-16 0,0 0 2 16,0 0-4-16,0 0-10 0,0 0-18 0,0 0-30 15,0 0-38-15,0 0-51 0,6-13-60 0,-2 7-45 16,0-1-229-16,-2 0-529 0,5-2 234 0</inkml:trace>
  <inkml:trace contextRef="#ctx0" brushRef="#br1" timeOffset="96173.839">21802 7878 64 0,'0'0'254'0,"0"0"-12"0,-2-5-9 0,2 5-21 16,0 0-18-16,0 0-20 0,0 0-21 0,0 0-15 15,0 0-12-15,0 0-11 0,0 0-8 0,0 0-6 16,0 0-5-16,0 0-5 0,2-3 1 0,-2 3 1 16,0 0-3-16,0 0 1 0,0 0-5 0,0 0 3 15,0 0 0-15,0 0-8 0,0 0-6 0,0 0-2 16,0 0 0-16,0 0-9 0,0 0-7 0,0 0 5 15,0 0-9-15,-17 4-3 0,13-1-2 0,0-2-4 16,2 3-6-16,-5-1-8 0,4-1-3 0,0 1 1 0,-1-1 0 16,0 1-4-16,3-1-5 0,1-2-1 0,-4 5 0 15,4-5 0-15,-1 4-7 0,-2-2-3 0,3-2-5 16,0 0 3-16,0 0-1 0,8 3 0 16,-8-3 13-16,11 0-18 0,-3-3-3 0,0-1 0 0,2 0-2 15,0 3 1-15,-2-4-4 0,5-2 11 0,-3 2-13 16,-2-2 6-16,0 2-2 0,0-2 4 0,1 2 10 15,-4 0-6-15,1 0 0 0,-3 0-2 0,0 1 5 16,1 0 17-16,0 0-12 0,-4 4 2 0,2-4 2 16,-1-1-2-16,-1 5 16 0,3-1-18 15,-3 1-2-15,1-3-2 0,-1 3 1 0,0 0-2 16,0 0-1-16,2-4 2 0,-2 4 4 0,0 0 4 0,0 0-8 16,0 0 0-16,-9 10 5 0,4-7-3 0,-3 2 6 15,3 2 0-15,-4 2 3 0,0 0 5 0,1 2 0 16,-2 0 2-16,-1 4 2 0,0-1 3 0,2 2-4 15,-1-2 7-15,1 0-2 0,1 2 9 0,3-1-15 16,1 1-1-16,1-4-12 0,3 1 9 0,-1 0-2 16,2-1-5-16,2 0 3 0,0 0-5 0,-2-2-2 15,3 0 1-15,1-1-2 0,-1 0 2 0,1-5-3 16,-1 1 0-16,4 1-1 0,-2-1-2 0,-1-3 2 16,3 1 4-16,5 0-1 0,-7-2-5 0,4-1 4 15,-1 0 7-15,0 0-7 0,1 0-3 0,-3-1 0 16,2-2-1-16,-2 3 3 0,0-1-7 0,-7 1 16 15,11-2-10-15,-6 1-1 0,-5 1 2 0,7-1 1 16,-7 1 1-16,5-1-1 0,-5 1 7 0,0 0-1 16,0 0-11-16,5-1 7 0,-5 1-13 0,0 0 9 15,0 0-40-15,0 0-34 0,0 0-37 0,0 0-53 16,0 0-63-16,0 0-77 0,0 0-80 0,-15-4-206 16,9 3-633-16,0-1 281 0</inkml:trace>
  <inkml:trace contextRef="#ctx0" brushRef="#br1" timeOffset="103948.915">18906 5963 118 0,'0'0'138'0,"0"0"-12"0,0 0-8 0,0-3-11 0,0 3-10 16,0 0-6-16,0 0-8 0,0 0-4 0,0 0-3 15,0 0-5-15,4-5-1 0,-4 1-4 0,0 4-2 16,0 0 3-16,4-5-2 0,-3 2-4 0,-1 3-2 15,0-7-5-15,3 3 0 0,-1 1 0 0,-2-1-4 16,4-4 1-16,-4 4-6 0,0-4-3 0,0 3-4 16,3-2-3-16,-1 0-1 0,-2-3-7 0,1 4 1 15,2-2-7-15,1-1 1 0,-3-1-3 0,1 0-1 16,2 2-2-16,0-3-2 0,0 1-6 0,-4 2 4 16,4 1 1-16,-3 0-5 0,2 2 0 0,-2 0-1 15,2 0-3-15,-3 2 2 0,0 3 2 0,2-6-2 16,-2 6-4-16,0-4 3 0,0 4-1 0,3-4 3 15,-3 4-2-15,0 0-1 0,0 0-2 0,0 0 0 16,0 0-2-16,1-3 5 0,-1 3-2 0,0 0-1 16,0 0-6-16,5-2 2 0,-5 2 1 0,0 0-2 15,0 0 1-15,0 0 0 0,0 0 0 0,0 0 2 16,0 0-1-16,0 0-2 0,0 0 2 0,9 8-2 0,-4-7 1 16,-1 2 1-16,3-2 1 0,-2 1 2 15,3 2-1-15,1-1-1 0,-2 1 1 0,6 0 0 16,-2-2-1-16,4 0 3 0,2 1-3 0,3-1 3 15,2 2-2-15,7-4-5 0,0 0 4 0,-1 1-2 16,3 2 2-16,0-4 4 0,4-1-5 0,-1 2 3 16,2-3-2-16,4-1 4 0,12 1-7 0,1 0 3 15,-2 3-1-15,6-1 0 0,0 0 2 0,0-2 2 16,4-1-4-16,1 2 1 0,-1-1-4 0,0-1 0 16,3 4-1-16,-1-1 5 0,0-3 0 0,4 1 0 0,-2-1-4 15,1 1 2-15,0 3-2 0,-2-2 4 16,5 2-1-16,-3-5-2 0,-2 5-1 0,-1 0 2 15,-6 2-1-15,3-4 3 0,-3 0 1 0,-2 2 1 16,-2-2-2-16,0 2-2 0,-2-3 4 0,0-2-3 16,1 7 2-16,-13-2-2 0,14 3 0 0,0-3 4 15,-15 1-5-15,0-3 0 0,21 4-1 0,-5-2 16 0,-1 0 0 16,-3 2-3-16,1-1 0 0,-10-1-1 16,12 0-2-16,-14 1 0 0,1-1 6 0,12 4-7 15,-12-4-4-15,-1 0 4 0,1 3-1 0,1-3-1 0,-1 0 1 16,-2 1-1-16,-1-1-4 0,0 1 2 0,-1 1-2 15,0-1 9-15,-2-1-11 0,-2 1 0 16,-1-1 0-16,-2 0 1 0,-9 0-3 0,0-1 3 16,0-2-1-16,1 3 0 0,-5-2 3 0,-2 2 6 15,-1 0-8-15,-3-3-3 0,0 3 5 0,-2 0 0 0,0 0-2 16,-3 0 0-16,1-2 0 0,-6 2 0 0,8 0-2 16,-8 0-16-16,0 0-12 0,9 0-7 15,-9 0-17-15,0 0-15 0,0 0-16 0,0 0-31 16,4-2-34-16,-4 2-147 0,0 0-322 0,0 0 142 0</inkml:trace>
  <inkml:trace contextRef="#ctx0" brushRef="#br1" timeOffset="105320.73">20374 5946 97 0,'0'0'142'0,"-7"-8"-15"0,7 8-14 0,-1-6-8 16,1 6-2-16,1-7-5 0,0 2-10 0,-1-1-4 0,0 0-3 15,1-2-9-15,4-1-3 0,-2 0-8 0,0-2-7 16,0 4 0-16,2-4-9 0,1 0-2 16,-1 0-2-16,4-4-2 0,-2 1-3 0,-2 0-5 15,3 0 5-15,2-2 0 0,-2-1-1 0,-4 1-1 0,5 3 7 16,-3 1-1-16,-5 0 3 0,3 2 5 0,0 1 0 15,-3 3-2-15,-1-3 3 0,3 1-2 0,-2 4-7 16,3-3 0-16,-4 1-8 0,1 3 2 16,-1-2-6-16,3 1-5 0,-3 0 0 0,0 4-1 0,1-5-6 15,-1 5-3-15,0-4 4 0,0 4-2 0,0 0-4 16,0 0 2-16,0-6-2 0,0 6-5 0,0 0 4 16,0 0-3-16,0-3 1 0,0 3-5 0,0 0 2 15,0 0 1-15,0 0-6 0,0 0 2 0,0 0 2 16,0 0-2-16,0 0-2 0,0 0 3 0,0 0-6 15,0 0 3-15,0 0 3 0,0 0-4 0,0 0 0 16,0 0 3-16,0 0-4 0,0 0 2 0,0 0-2 16,10 8 3-16,-10-8 2 0,8 4-4 15,-5-3 0-15,-2 0-1 0,8-1 0 0,-3 4-1 0,2-4 4 16,-1 2-1-16,3-3 0 0,1 4 0 0,3-3-1 16,5 3 2-16,-3-3-1 0,5 0-1 0,2 0 16 15,8 2-1-15,-2 0 0 0,5-5-4 0,-1 4-3 16,5 2 4-16,0-3-5 0,12 1 2 0,-15-1-2 15,20 1-2-15,-4 4-2 0,1-3 0 0,1-1-2 16,-1 0 5-16,2-1-3 0,0 3-2 0,-2-3 5 16,3 0-3-16,-2 0 0 0,2 0-4 0,-5 2 6 15,5 1-6-15,-16-1 3 0,1 0-1 0,12 1-1 16,-16-2-4-16,0-1 2 0,0 1-2 0,-4 3 2 16,-1-4 0-16,-1 3 1 0,1-4-2 0,-3 2 7 15,-9 0-4-15,0-1-2 0,3 0 2 0,-2 0-1 16,-1 0 7-16,2 2-6 0,0-2-1 0,-1 0-1 15,-1 0 0-15,3 0 3 0,-3 0 2 0,3 0-3 16,1 0 0-16,4 1 0 0,-7 1 5 0,1-2-5 0,9 0-2 16,-8 0 3-16,-4 0 1 0,2 2-2 15,2-1 0-15,-4 0 1 0,1-1-1 0,0 3-1 16,-2-3 2-16,2 1-3 0,0 2 0 0,-1-2 3 16,-2 1 1-16,-3-1 1 0,3 0-4 0,-1 0 2 15,-2-1-2-15,1 2 3 0,-1-1-2 0,-2-1 0 16,1 0 2-16,-1 1 0 0,-3-1-2 0,0 1 2 15,-2-1-1-15,0 2 0 0,0-2 0 0,-6 0 2 16,10 1-3-16,-10-1-8 0,5 0-5 0,-5 0-6 0,0 0 2 16,0 0-8-16,0 0-4 0,0 0-2 0,6-1-8 15,-6 1-4-15,0 0 6 0,0 0-4 16,0 0-4-16,0 0 7 0,0 0-7 0,7-3-6 16,-7 3-2-16,2-2 5 0,-2 2-15 0,0-4-9 15,5 1-12-15,-5 3-19 0,1-7-21 0,-1 7-15 0,0-3-86 16,0 3-245-16,-3-5 110 0</inkml:trace>
  <inkml:trace contextRef="#ctx0" brushRef="#br1" timeOffset="105761.802">22645 5536 35 0,'0'0'110'0,"0"0"-8"0,0-5-9 15,0 5-1-15,4-3-12 0,-4 3 4 0,0 0-9 0,6 0-3 16,-6 0-4-16,0 0 1 0,9 0 2 0,-9 0-6 16,9 3-1-16,-6 1 7 0,3-2-2 15,-1 2 3-15,-1 0-2 0,1 1 5 0,-2 2 1 0,7-2 0 16,-5 3-3-16,0 1-1 0,0 3-5 0,2-6-4 16,-2 5-2-16,2-2-4 0,-1 1-7 0,1-1 1 15,1 1-6-15,0-3-3 0,-2 3-4 0,2-3-3 16,-1 1 1-16,3 0-9 0,-1-2 1 0,-2 0-1 15,4-1-5-15,-2-1-4 0,-1-2 0 0,-3-2 0 16,5 5-2-16,-2-3-3 0,1-1 0 0,-4 1 0 16,1-2-2-16,-6 0 3 0,8 2 2 0,-3-2 4 15,-1 0 6-15,-4 0 8 0,0 0 0 0,0 0 2 16,7 3 1-16,-7-3-5 0,0 0-2 0,0 0 0 16,0 0-3-16,2 2-3 0,-2-2-1 0,0 0-6 15,0 0-1-15,0 0 1 0,6 2-5 0,-6-2 1 16,0 0-2-16,0 0-3 0,0 0 0 0,0 0 0 15,-8 10 1-15,0-1-2 0,-6 3 5 0,-11 8-4 16,-3 4 2-16,-14 9 0 0,-1 1-5 0,-3 0-2 16,-3 3-20-16,-21 14-33 0,19-17-58 0,7 0-101 15,-2 2-237-15,5-4-484 0,9-10 215 0</inkml:trace>
  <inkml:trace contextRef="#ctx0" brushRef="#br1" timeOffset="107281.845">19821 4667 23 0,'0'0'106'0,"0"0"-12"0,0 0-7 16,0 0-2-16,0 0-7 0,0 0-11 0,9-8 20 0,-5 4-13 16,0 3-11-16,-2-2 2 0,2-1 6 0,-1 2 0 15,-3 2-3-15,6-7 6 0,-2 3-6 0,0 3 3 16,-2-4 1-16,1 0-3 0,-2-2 4 16,2 2-5-16,-1-7-6 0,1 0-3 0,-2-4-2 0,3 0-3 15,1-3-4-15,0 1-5 0,1-9-5 0,4-3 10 16,0 3-5-16,-1-4-6 0,0-1 0 0,1-4-7 15,6-9-5-15,2-1-4 0,-6 2 0 0,-2 10-5 16,9-11 0-16,-1 1-3 0,-8 12-1 16,3-5 0-16,0 3-7 0,-3-1 5 0,5 2-6 0,-2 5 4 15,-1-1 3-15,0 7 2 0,-4 5 2 0,0 1-2 16,-1 0 0-16,-2 6-2 0,-1 1 2 0,-2 1 2 16,2 0-6-16,-2 3-1 0,-1 0-1 0,2 2 5 15,-3 0-2-15,4-1-4 0,-4 4 5 16,2-6-3-16,-2 6-2 0,0-4 0 0,0 4-4 0,2-1 2 15,-2 1-3-15,0 0-1 0,0 0 3 0,0 0-1 16,0 0-1-16,0 0 0 0,0 0 0 0,8 5 1 16,-8-5-4-16,4 6-8 0,-4-6-10 0,0 0-14 15,-2 4-22-15,2-4-29 0,0 0-32 16,0 0-25-16,-3 6-25 0,3-6-158 0,-7 0-351 16,7 0 156-16</inkml:trace>
  <inkml:trace contextRef="#ctx0" brushRef="#br1" timeOffset="107521.656">20233 3646 19 0,'0'0'101'0,"0"0"-10"0,0 0-15 16,6 0-7-16,-6 0 0 0,0 0-7 0,4-2-2 15,-4 2-4-15,0 0-5 0,0 0-6 0,0 0-4 0,0 0 1 16,0 0-5-16,0 0 5 0,0 0-18 16,0 0 1-16,0 0-6 0,0 0-3 0,0 0-19 15,0 0-17-15,0 0-16 0,0 0-25 0,0 0-77 0,-8 8-149 16,8-8 67-16</inkml:trace>
  <inkml:trace contextRef="#ctx0" brushRef="#br1" timeOffset="108219.75">20865 4555 22 0,'0'0'113'0,"0"0"-9"0,3-2-12 15,-3 2 7-15,0 0-6 0,6-3 3 0,-6 3-5 16,1-4 5-16,3 1-1 0,-4-2 0 0,0 5-2 0,4-2 3 16,-4-1-4-16,0 3 0 0,1-10 0 0,-1 5-5 15,-1-1 1-15,2 0-3 0,-2 0-3 0,1-2-4 16,-2-1-3-16,0-4-2 0,-3-3-5 16,1 1-7-16,-1-4-4 0,-3-4-8 0,-2-3-2 15,1 1-2-15,0-3-9 0,-2-1-5 16,1-5-3-16,1-3-4 0,-5-11 1 0,3 1-3 0,2-1-20 15,-2 1 1-15,7 14 10 0,-1-3-3 0,0 4 3 0,2 5 0 16,2-3 1-16,0 3-8 0,2 1 5 16,0 9 0-16,-1 5-1 0,0 0 1 0,0 2 2 15,3 3-5-15,-2 0 3 0,-1 1-4 0,0 2 3 0,1 0-4 16,-2-1-3-16,1 5 0 0,1-6-5 16,-1 4 5-16,0 2-1 0,2-4 4 0,-2 4-5 15,0 0-3-15,0 0 4 0,0 0-15 0,0 0-19 0,0 0-30 16,0 0-33-16,-4 12-56 0,0-11-50 15,-2 4-159-15,1-1-389 0,-2 0 172 0</inkml:trace>
  <inkml:trace contextRef="#ctx0" brushRef="#br1" timeOffset="108842.8">19983 3271 149 0,'2'-5'172'0,"0"2"-11"0,-2-2-10 0,0 1-3 16,0 4-10-16,0-10-9 0,0 8-6 0,-2-2-11 15,-2 3-4-15,1-5-10 0,-4 5-11 0,2 0-7 0,-3 0-13 16,-3 2-3-16,0 0-4 0,-3 1-10 16,3 3-5-16,-2-3-5 0,2 3-2 0,0-1-13 15,2 2 4-15,-1-1-3 0,1-1-3 0,1 4-4 16,3-2-2-16,1-1-6 0,-1 5 1 0,0-3-5 16,5 3-2-16,0-2 3 0,5 2 0 0,3 0 0 15,-2 0 0-15,7 2 1 0,0-1-5 0,-1-1-4 16,4 2 4-16,-2-5 1 0,1 4-6 0,-1-3 2 15,2 1 3-15,-5-3-7 0,3-1 2 0,-4 0 0 16,2 0 0-16,-4-1 1 0,-1 0-8 0,-3-1 5 16,1-2 2-16,-1 2-1 0,-4-1 3 0,0-2-1 15,0 3-1-15,0-3 1 0,0 0 3 0,-8 7-4 16,2-5-1-16,-7 1 6 0,2-1-2 0,-1-1 1 16,-2 1-3-16,-6 0 5 0,-1 0-4 0,2-2-2 15,1 0 1-15,-2 0 3 0,1 0-13 0,-2-2-6 16,3 0-18-16,-1-1-30 0,5 1-27 0,1-3-37 15,3-2-33-15,2 1-131 0,1-4-314 0,3 0 139 16</inkml:trace>
  <inkml:trace contextRef="#ctx0" brushRef="#br1" timeOffset="109355.002">20111 2883 125 0,'1'-3'228'0,"2"-1"-20"0,-3 4-23 16,3-5-15-16,-3 5-17 0,0 0-3 0,1 16-4 16,3-6-3-16,-3 7-10 0,0 10-1 0,-2-3-8 15,1 7-7-15,0-2-8 0,1 3-12 0,2 3-9 16,-3-4-11-16,1 2-4 0,2-2-8 0,-2-2-1 16,0-1-14-16,2 0-6 0,-2-3-3 0,0-7-5 15,1 0-5-15,-1-6-10 0,1 2-7 0,2-3-9 16,0-3-5-16,-1-2-2 0,0-1-1 0,1-2-2 15,1-3-5-15,-5 0-2 0,12-8-4 0,-1 3-1 16,-2-4 5-16,1-4-1 0,3-1 3 0,-4-1-2 16,3-1 6-16,-2 0-2 0,-1 0 2 0,-3-1 0 15,2 4 1-15,-2 4 4 0,-2-2 1 16,-1 6-4-16,-2 1 1 0,2-1-1 0,-1 2-3 0,1 1 6 16,-3 2 1-16,0 0 0 0,6 6-2 0,-4 3-1 15,-1-3 5-15,0 5-2 0,-1 0 3 0,5 1 0 16,-1-1-4-16,-2 4-1 0,2-2 2 15,0-2 0-15,0 1 0 0,1-3-3 0,1 1 3 0,0-2-5 16,-1-2 3-16,2 0 0 0,0-1 0 0,0 0-5 16,-2-4-6-16,-1 0 5 0,3-1-3 0,-7 0 3 15,11-4 1-15,-6-1 1 0,-2 1 1 0,1-3-1 16,-2 1 4-16,-2-3-2 0,2 2 4 0,-2-4-2 16,-2 1-1-16,-3 0 0 0,3-4 2 0,-5 4 0 15,1-1 0-15,-4-2 1 0,1 3-5 0,-1 1 1 16,2 2-2-16,-1 1-13 0,0 1-14 0,0 1-20 15,3 1-28-15,-2 2-43 0,3 1-23 0,5 0-38 16,-10 3-134-16,3-2-343 0,7-1 152 0</inkml:trace>
  <inkml:trace contextRef="#ctx0" brushRef="#br1" timeOffset="109669.761">20629 3058 90 0,'-2'-3'250'16,"1"-2"-8"-16,1 5-9 0,-1-5-22 0,1 5-19 15,0 0-20-15,-4-4-14 0,4 4-17 16,0 0-14-16,-9 8-9 0,5 0-12 0,-3-1-9 0,1 5-7 16,-1 4-8-16,-2-2-7 0,1 2-7 0,2 1-3 15,2-2-11-15,-4 0-8 0,2 0-3 16,5-1-2-16,-1-2-7 0,2 0-7 0,0-3-4 0,0 2 0 15,3-2-4-15,0-2-1 0,-3-2-4 0,6-1-1 16,-1 0 2-16,0-3-7 0,2 0 9 0,4-3-14 16,-1-1 2-16,0-2-6 0,2 1-8 0,-7 0-13 15,5-3-13-15,-1 2-10 0,1-1-18 0,-2-1-19 16,-3 3-14-16,-1-2-35 16,0-1-32-16,0 2-38 0,-2 0-145 0,-2 0-374 0,0 0 166 15</inkml:trace>
  <inkml:trace contextRef="#ctx0" brushRef="#br1" timeOffset="110416.623">20510 2917 126 0,'0'0'152'0,"0"0"-14"0,0 0-8 0,4-3-11 0,-4 3-3 15,0 0-11-15,0 0 1 0,0 0 2 16,2 13 3-16,-2-1 2 0,3 0-3 0,-2 7-1 16,4 5-4-16,-2 5 1 0,2 5-2 0,0 1-8 15,-1 12-3-15,1-2-9 0,-4 5-5 0,4 0-9 16,-5-3-8-16,3 1-3 0,-2 0-4 0,2-2-5 0,-3-12-8 15,0 4-3-15,-2-6-5 0,2 1 0 16,3-2-8-16,-7-2 1 0,4-3-4 0,-3-6-9 16,2-3-14-16,1-7-11 0,0 1-10 0,-3-5-12 15,3 0-6-15,0-1-18 0,0-5-36 0,0 0-22 16,0 0-34-16,0 0-9 0,-6-19-19 0,8 6-9 16,-2-1-99-16,0-5-308 0,-3-9 137 0</inkml:trace>
  <inkml:trace contextRef="#ctx0" brushRef="#br1" timeOffset="110963.813">20566 3138 56 0,'5'-8'129'0,"0"0"6"15,2 3-7-15,1-2-5 0,0 5-10 0,3-2-9 16,3 3-3-16,-2-1-5 0,2 1-4 0,-1 2-8 16,5 2-7-16,0-1 1 0,-3 2-12 0,2 2 0 15,-4-1-7-15,0 1-7 0,-3-1-3 0,-1 2-1 16,-2 0 0-16,-3-1 2 0,0 2 3 0,-1 1 4 15,0-2-10-15,-6 1 0 0,-1 1-2 0,-3 0-4 16,-2 0-7-16,0-3-3 0,-2 3-4 0,1-3 1 0,-3 3-10 16,3-6-1-16,-2 3-6 0,1-2 3 15,0 0-8-15,5-2-3 0,-4 1 2 0,6-3-8 16,4 0 1-16,-9 0-4 0,9 0 2 0,-8-4-1 16,8 4-2-16,0-6 0 0,0-1 4 0,4 4-5 15,1-6 5-15,4 1 3 0,4-4-2 0,-3 0-2 16,7-2-3-16,2-4 5 0,-1 7-6 0,2-6 4 15,2 0 1-15,-5 5-1 0,3-8 3 0,3 3-1 16,-4-2 1-16,-4 9 0 0,1-3-4 0,-3 4 4 16,-3-1-2-16,-1 1 4 0,-4 2 3 0,0 2 0 15,-2 3 9-15,3-3 7 0,-2 0 0 0,-3 3 3 16,-1-3 0-16,0 5-6 0,0 0-1 0,0 0 5 16,0 0 0-16,0 0-4 0,-11 13-1 0,3-5 6 15,3 0-1-15,-3 2 2 0,4-1-2 0,-2 2 2 16,2 0-1-16,4 1-4 0,-5-2 6 0,5 0-1 15,4 4 4-15,-3-5-4 0,6 1 7 0,-4 2-1 16,5-2 4-16,-3 0 2 0,4-3 4 0,1 0 1 16,-1 1 2-16,-1-2-2 0,5-3-3 0,-4 2 0 15,0-1-5-15,-2-2 2 0,2 1-1 0,-1-2 4 16,-2-1-14-16,3 3 2 0,-2-3-2 0,-7 0-4 16,9 0 1-16,-9 0-4 0,7-3 3 0,-7 3-4 15,6 4-2-15,-6-4-2 0,0 0-8 0,0 0-30 16,6-5-33-16,-6 5-49 0,0 0-72 0,0 0-65 15,0 0-199-15,0 0-482 0,-21 0 214 0</inkml:trace>
  <inkml:trace contextRef="#ctx0" brushRef="#br1" timeOffset="111799.459">20821 3754 119 0,'-13'10'185'16,"-4"4"-18"-16,-2 4-13 0,1 0-18 0,1 2-12 15,3-4-8-15,-1 5-15 0,2-4-7 0,3 0-12 16,2-1-7-16,-2-2-9 0,6-1-9 0,0-2-3 16,6 0-12-16,0-2-1 0,2-1-5 0,4 0-7 15,-2-3 4-15,8-1-8 0,0-1 0 0,4-2-6 16,4-4 3-16,5 1-6 0,-6-2-1 0,6 1 1 15,-4-1-7-15,-4 2-3 0,-6-1 0 0,-1 0 4 16,-1 6-3-16,-6-3 3 0,3 3 1 0,-2 3 4 16,-6 3 5-16,0 3 4 0,-4 5-4 0,-6 3 6 15,1 4 2-15,-6 1 1 0,0 0 0 0,1-2-3 16,0 1-3-16,-2 2 2 0,5-9-7 0,-1 6 4 16,2-7-3-16,5 1-5 0,-2-7-2 0,4 1-4 15,-1-5-3-15,2 6 2 0,4-7-2 0,0 2 0 16,2-2 1-16,1-2-4 0,2 1-1 0,3 1 3 15,-1-2-3-15,-1 3 3 0,-1-3-3 0,1 6 3 16,0-1 3-16,-3 5 4 0,1 5 5 0,0 7 4 16,-6 2 5-16,-6 2 0 0,6 5 0 0,-4-4-3 15,-1 3-1-15,3 0-1 0,0-1-1 0,4 1-7 0,-1-6-4 16,5-1-10-16,4-11-30 0,-1 2-30 16,9 3-43-16,9-7-54 0,4-4-205 0,7-5-394 15,13-4 175-15</inkml:trace>
  <inkml:trace contextRef="#ctx0" brushRef="#br1" timeOffset="112607.764">22074 4375 11 0,'0'0'133'16,"0"0"-19"-16,0 0-4 0,0 0-17 0,0 0-8 0,0 0 8 15,0 0-6-15,0 0-9 0,0 0 4 0,11-7-5 16,-7 2 1-16,-1 1-6 0,1-3 4 16,1 2-4-16,1-5 2 0,-1 3 2 0,-1-5 10 15,3-5 16-15,1 1 0 0,1-9 1 0,2-2-2 0,-4-5-3 16,5-2-5-16,3-11-2 0,3-1-2 0,-8-2-6 16,4-6-10-16,3 3-5 0,2-5-8 0,-5 3-5 15,9-2-4-15,-5 0-28 0,1-1-2 16,2 1 2-16,4 3-3 0,-6 3 11 0,4 3-8 15,-1 4 14-15,-8 10 4 0,3 3 0 0,-3 5 2 16,0-1 0-16,-3 8 0 0,1 0-1 0,-3 3 0 0,-2 6-8 16,1-2 3-16,-2 2-8 0,-2 1 0 0,0 2-6 15,1 0-1-15,-3 2-2 0,0 0-3 16,-1-1 0-16,3 2-3 0,-4085 2 0 0,8164-3-2 16,-4081 0 1-16,-2 3-6 0,0 0 7 0,0 0-8 15,4-3-3-15,-4 3 1 0,2-2-1 0,-2 2-2 16,0 0 2-16,0 0-6 0,0 0-1 0,0 0-24 0,0 0-25 15,0 0-30-15,0 0-49 0,0 0-64 16,0 0-52-16,0 0-205 0,4-4-490 0,0 1 217 16</inkml:trace>
  <inkml:trace contextRef="#ctx0" brushRef="#br1" timeOffset="115688.896">22356 2920 56 0,'2'-3'70'0,"0"-2"-12"16,1 1 8-16,-1 1-9 0,2 0 11 0,-1-1-4 16,0-2 1-16,0 5 6 0,0-2 13 0,-3 3 5 15,2-4-15-15,1 2 4 0,-3 2-7 0,2-4-4 16,-2 4 0-16,0 0-13 0,2-4 6 0,-2 4-10 15,0 0-1-15,0 0-5 0,3-3 1 0,-3 3-5 16,0 0-1-16,8 0 5 0,-8 0-9 0,0 0 6 16,10 0-9-16,-3 0-1 0,-1 0 2 0,3 0-6 15,1-1 3-15,4-1-10 0,0-1 0 0,3-2 5 16,3-1-9-16,-2-1-1 0,0-1 0 0,0 1 1 16,-2-2-6-16,1 0 1 0,0-1-1 0,-4 0 27 15,0 0-7-15,-2 2-4 0,-1-6-1 0,-1 4 1 16,1-4-5-16,-3 4 6 0,-3-2 6 0,2 1 11 15,-3 0 9-15,-2 6 14 0,-1-3 8 0,4 2-1 16,-3-1 4-16,0 3-8 0,2 0-9 0,-2 0-8 16,-1 4-5-16,0 0-9 0,0 0-1 0,0 0-3 15,0 0-4-15,-10 13-1 0,9-5-3 0,-2 2-7 16,-1 2 2-16,-1-2-3 0,1 1-2 0,0-1-3 16,4 1-1-16,-2 3 0 0,1-2-3 0,1-3-3 15,1 2 1-15,1-2-2 0,2 0 1 0,-1-1-8 16,3 0 5-16,-1-4-3 0,-2 1 5 0,3-1-5 15,2-2 2-15,-2-1 2 0,6 1-2 0,-2-4-1 16,0 1 1-16,0-4-4 0,2 1 4 0,-1-2-2 16,-2-2 3-16,1 0-2 0,-1-1 1 15,3-3-1-15,-2 2-3 0,-1-6 4 0,-4 6 0 0,0 0 1 16,2-7-1-16,-1 5-1 0,-2-3 0 0,-4 1 0 16,4-3-3-16,-3 5 4 0,-1-1 2 0,3 2 1 15,-2 1 1-15,0 2 11 0,-1 4-4 0,3-1-1 16,-2-2-12-16,-1 4 8 0,0 3-5 15,0-3 2-15,0 3 0 0,0 0-2 0,0 0 1 0,6 14 2 16,-4-5 0-16,-1 5 0 0,0 3 0 0,-1 1-1 16,3 0-1-16,-3 7 1 0,1 0-2 0,-1 3 2 15,0 1 2-15,2-4-4 0,0 3 5 16,-1-1-7-16,-1 1 7 0,3 4 0 0,-2-5 2 16,2 3-3-16,1-2-4 0,-3-3 1 0,0 3 2 15,2 1-3-15,2-4 1 0,-4 1-3 0,-1-8 4 16,1 0 0-16,-2 1-2 0,0-3 1 0,-1-3 5 0,2-1-5 15,-3 0 10-15,0-3 9 0,3-2 12 16,-2-2 12-16,0-1-2 0,2-4-13 0,-5 9 11 16,1-6 2-16,4-3-9 0,-9 5 0 0,5-5-7 15,-2 0 0-15,6 0-6 0,-14-3-3 0,10 3-8 16,-5-4 3-16,4 0-21 0,-7-2-15 0,6-2-22 16,-4 0-29-16,1-3-34 0,-4 0-43 0,0-4-43 15,6-2-59-15,-1 0-50 0,-2 2-171 0,5-3-511 16,2-3 226-16</inkml:trace>
  <inkml:trace contextRef="#ctx0" brushRef="#br1" timeOffset="115955.695">23119 2770 78 0,'0'0'197'0,"4"2"-17"0,-4-2-13 15,0 0-9-15,0 0-6 0,14-2-13 0,-8-1-11 16,2 3-7-16,-1-1-14 0,1-1-8 0,1-2-15 16,2 1-4-16,-1 3-11 0,-3-2-10 0,0-1-5 15,-1 1-17-15,2-3-37 0,-2 1-45 16,-1 1-54-16,3-3-49 0,-5 4-122 0,1-4-292 0,1 3 130 15</inkml:trace>
  <inkml:trace contextRef="#ctx0" brushRef="#br1" timeOffset="117449.868">23311 2581 202 0,'0'0'186'0,"0"0"-21"0,0-5-12 0,0 5-19 16,0 0-12-16,0 0-9 0,0 0-5 0,0 0 1 16,0 0 10-16,0 0 3 0,6 15 0 0,-6-6-3 15,3-1 1-15,-6 3-10 0,6 1-1 0,-6 0-8 16,6 4-4-16,-2 0-10 0,0 1-5 0,-1-2-12 15,4 3-5-15,-1-2-7 0,1 0-4 0,-3-3-8 16,3 3-2-16,-2-4-6 0,2 0-5 0,1-1-2 16,2-1-3-16,-4-2-11 0,3 0-4 0,0 0-9 15,-1-3-13-15,-1-1-10 0,2-2-12 0,-1 0-12 16,2-4-9-16,-7 2-5 0,12-3 1 0,-6-1 0 16,0-2 1-16,-1 0 1 0,3-2 7 0,-1-1 3 15,-1-1 8-15,1-1 3 0,0-2 2 0,0-2 4 16,-4 3 4-16,3-4 13 0,-2 4-7 0,-4-5 6 15,5 7 6-15,-3-1 12 0,0 4 19 0,-2 0 9 16,1 0 3-16,2 2 1 0,-1 0-5 16,-2 2-3-16,3 1-5 0,-3 2 0 0,0 0 0 0,0 0 8 15,1 13-1-15,-2-4 3 0,-2 1 5 0,3 2 2 16,0 0-1-16,-2 2-5 0,-1 1-5 0,2 0-1 16,1-1-2-16,0-2-1 0,-2 0-8 0,4-2 2 15,-4 0-4-15,4-3-2 0,-2 0 4 0,-2 0-6 16,0-2-1-16,2-1-1 0,0 1 0 0,0-5-4 15,0 5 4-15,0-5-3 0,0 5 1 0,0-5-2 16,0 0 1-16,0 0-5 0,0 0 0 0,8-15 2 16,-6 9 0-16,2-4-8 0,1 1 3 0,-1-1 0 15,-3-2-1-15,7-3 0 0,-5 4 2 0,-1 0-1 16,6 0 1-16,-7 3-2 0,4 3 1 16,-5-2 0-16,4 5-3 0,-4-1-1 0,5 0-1 0,-2 1 0 15,-3 2 1-15,9-2 0 0,-9 2 4 0,7 4-3 16,-1-1 1-16,0 0-1 0,2 2 2 0,-1 2-4 15,2 0 5-15,-1 2-4 0,1-3-1 0,0 2 5 16,2-2-3-16,-1 0-1 0,1-2-1 0,0 0-4 16,-1 1-19-16,-1-2-19 0,-1-3-14 15,-1 1-10-15,1-2-10 0,-3-2-6 0,3 2-7 16,-3-3-4-16,2-2-12 0,-2 0 4 0,0 2 7 0,0-6-9 16,0-4 13-16,0 4 3 0,-1-5 0 15,2-2-1-15,-2 0 10 0,0-3 3 0,-2 2 2 16,0-8 13-16,1-2 2 0,-3 4 11 0,-2-4 2 15,2 2 25-15,2-2 20 0,-2 9 15 0,-2-1 19 16,2 2 20-16,0 0 21 0,0 9 20 0,-1-4 7 16,-1 8 10-16,2-4-3 0,0 4 0 0,-1-1-12 15,0 2-3-15,0 2-14 0,1 2-4 0,0-7-12 0,0 7-6 16,0 0-3-16,0 0-1 0,0 0-12 16,0 0 3-16,0 0-4 0,8 16 7 0,-7-6 2 15,0 2 1-15,2 3 10 0,1 2 5 0,-2 0 2 16,2 9 9-16,-3-6 2 0,3 6 3 0,0 1-8 15,-3 0 1-15,5-1-6 0,-2-2-4 0,0-4-6 16,5 4-5-16,-6-5-6 0,0 1-1 0,1-2-9 16,0 0-2-16,3-2 0 0,0-1-2 0,-2-3-4 15,2-1-20-15,-2-2 17 0,1-1-6 0,-1-2-6 16,0-1 6-16,-1 2-7 0,-1-4 2 0,1-1-6 16,-1 0 2-16,5-2 1 0,-8 0-1 0,12-4 0 15,-6-2-10-15,0 0-1 0,2-4-13 0,5-1-2 16,-3-4-13-16,0 2 9 0,-2-4-4 0,0 0 1 15,1-7-3-15,-2 7 5 0,3-5 1 0,-7 6 1 16,0 1 7-16,-2 1-2 0,-1 2 2 0,0 2 6 16,-1 0 3-16,1 3 2 0,-3-1-3 0,0 4 1 15,1 1 1-15,1 1-10 0,1 2 9 0,0 0 4 16,0 0-1-16,-19 7 0 0,13 2 2 0,0-1 2 16,-2 2 1-16,-2 4 2 0,4 1-2 0,-1-1-9 15,2 1 14-15,-4 2-7 0,8-2 3 16,-3 2 0-16,3-1 1 0,1 1 0 0,-3-4 1 0,6 1-6 15,-3-2 3-15,1-2-8 0,0 1 8 0,3-1-1 16,3-1-11-16,-4-1 11 0,6-1 2 0,-5-4-4 16,4 2 5-16,1-4-3 0,2 1-3 0,0-4 6 15,1 1-5-15,0-4-7 0,0 3-3 0,3-6 6 16,0-2 1-16,-2 1-1 0,3-3-2 0,-3 0 1 16,0-2-5-16,-2-2-2 0,2 0-8 0,0-1 2 15,-3 2 1-15,-2 1 1 0,0 3 3 16,-1 2 0-16,-3 0 3 0,0 4-1 0,0-2 0 15,-2 2 3-15,1 2-1 0,1 2 0 0,-4 1 2 0,0 0-5 16,0 0 4-16,12 4 5 0,-8 1-3 0,-2-1 3 16,1 1-1-16,0 2 4 0,0-2-4 0,-1 2 4 15,1 0 0-15,0 0-1 0,1-1 2 16,-1 3-1-16,1-2-1 0,-2-1 1 0,1-2 0 16,-1 4 1-16,2-3 0 0,0-1 3 0,-1 1-3 15,-4079 0-2-15,8162 0 0 0,-4081-2 2 0,-1 2-2 16,0-1 2-16,0-1-1 0,-1 1 2 0,2-3-1 0,-2 1-2 15,-2 0-4-15,-1-2 6 0,5 5-1 0,-1-4-3 16,-4-1 7-16,0 0-1 0,0 0-5 16,9-1 6-16,-9 1 0 0,0 0-3 0,10-3 0 15,-10 3-2-15,4-2 0 0,-4 2 0 0,9-2-2 16,-4-1-1-16,-1 1 2 0,2 0 1 0,2 0-4 16,-3-1 2-16,0 0-9 0,2-2-27 0,0 3-26 15,2-5-38-15,-5-1-41 0,1 1-60 0,-1-3-54 16,-3-1-164-16,-1 0-456 0,-2-3 202 0</inkml:trace>
  <inkml:trace contextRef="#ctx0" brushRef="#br1" timeOffset="117650.065">23726 2376 36 0,'0'0'204'0,"0"0"-18"15,0 0-9-15,0 0-3 0,0 0-14 0,0 0-12 16,35 5-16-16,-15-5-11 0,7 1-8 0,2 4-14 16,2-6-9-16,-2 2-11 0,-2 1-9 0,-4-2-57 15,-1 0-64-15,0-2-84 0,-6 2-135 0,3-1-292 16,-6 0 130-16</inkml:trace>
  <inkml:trace contextRef="#ctx0" brushRef="#br1" timeOffset="118430.804">24576 2526 84 0,'0'0'221'0,"-3"-7"-14"15,2 3-10-15,1 4-10 0,-4-2-8 0,4 2-13 16,-4-4-9-16,4 4-10 0,0 0-12 0,-1-4-13 15,1 4-13-15,-7-2-10 0,7 2-12 0,0 0-6 16,-13 5-13-16,6 0-2 0,-3 0-5 16,4 4-7-16,-3-1-4 0,1 3-1 0,-3 0-5 15,-1 3-3-15,3 3-6 0,-1 0-1 0,2-2-3 16,1 3-4-16,1-3-1 0,-1 1-3 0,4-4-3 16,2 1-5-16,1-1 0 0,3 2 1 0,-1-6-6 15,3 2 0-15,2-3-1 0,0 1-4 0,4-3-1 0,1 1-1 16,1-3-7-16,1-1-11 0,5-2-13 15,0-2-7-15,-2-3-7 0,4 1 3 0,-5-1 2 16,1-1 5-16,-2-3 4 0,2 1 4 0,-7-2-1 16,-1 1 3-16,0 1 5 0,-3-1 3 0,3-1 0 15,-1 1 4-15,-3-3 0 0,0 2 3 0,-1 0-2 0,0 3 4 16,-1-2 3-16,-3 4 10 0,0 0 2 16,0 2 5-16,0-4 3 0,0 7-3 0,0-4-2 15,0 4 3-15,0 0 1 0,0 0 2 0,-16 7-1 16,11 0-1-16,0-3 2 0,-1 5-1 0,3-1 0 15,-2 0-2-15,0-1 3 0,1 3-4 0,2-1 2 16,1-1-3-16,0 1 2 0,2-1-8 0,0 1 6 16,1 0-2-16,2-1-5 0,-1-1-2 0,6 1 0 15,0-4-3-15,1 1-14 0,2-2-22 0,-1 0-23 16,2-3-31-16,1-1-31 0,-1-1-27 0,1 0-15 16,0-4-12-16,-2 2-5 0,-1-3-6 0,2-1-99 15,1-1-306-15,-4-3 136 0</inkml:trace>
  <inkml:trace contextRef="#ctx0" brushRef="#br1" timeOffset="118753.789">24922 2409 33 0,'0'-8'162'0,"-1"-6"9"16,1 4 0-16,0 3-7 0,0 2-10 0,-1 0-10 0,2 0 1 16,-1 1-3-16,0 4-1 0,0-7-2 0,0 7-3 15,0-3-6-15,0 3-3 0,0 0-3 0,-4-5-5 16,4 5-15-16,0 0 0 0,0-5-6 0,0 5-10 15,0 0-7-15,0 0-9 0,0 0-6 16,0 0-2-16,0 0 5 0,4 13-1 0,-3-5-1 16,-2 3-3-16,2 2-7 0,-2 3-1 0,0 3 5 15,2 8-5-15,-2 2 0 0,1 2-4 0,-3-2-6 0,1 8 1 16,0-1-6-16,-3 10-5 0,-1 0-3 16,1-14-2-16,-3 2-9 0,0 0-4 0,1-1-7 15,3 1-7-15,-5-1-1 0,1 1-7 0,6-7-7 0,-2 0-9 16,0-8-14-16,1-2-13 0,1 1-11 15,-1-5-12-15,3-3-12 0,0-1-13 0,0-1-9 16,0-3-10-16,0 0-22 0,0-5-29 0,0 0-41 16,0 0-23-16,0 0-172 0,0 0-433 0,12-17 191 15</inkml:trace>
  <inkml:trace contextRef="#ctx0" brushRef="#br1" timeOffset="118983.78">24876 2581 52 0,'1'-5'162'0,"1"3"-13"0,2-1-14 0,-4 3-14 16,9 0-11-16,-1 2-11 0,0-1-7 0,1 3-8 15,2 3-13-15,-1-2-4 0,4 3-11 0,0 1-2 16,-1 1-6-16,-1 2-2 0,-2-5-7 0,-1 1-3 16,-1 1-5-16,1-2 2 0,-4 1 1 0,-4-1 0 15,2-2-9-15,-3 1-1 0,-4 0-5 0,0 3 1 16,-1-5-6-16,-5 4-1 0,-3-1-16 0,-5-4-20 15,0 2-33-15,-5-1-40 0,-3 1-44 0,-4-4-85 16,2-1-244-16,-5-1 108 0</inkml:trace>
  <inkml:trace contextRef="#ctx0" brushRef="#br1" timeOffset="119923.401">25157 2239 81 0,'0'0'154'0,"0"0"-4"16,6 3-1-16,-6-3-6 0,1 7-3 0,0-5-6 15,1 3-7-15,0 0-5 0,0 4 1 0,-2-3-5 16,0 5-7-16,0-2-3 0,3 2-2 0,-4 6-6 16,3 1 2-16,-2-1-1 0,0 1-3 15,-2 2-6-15,2 4-8 0,-2-4-5 0,-2 6-8 0,1-1-30 16,-1-4-10-16,1-3 2 0,0 0 0 0,1 3-4 15,2-3-9-15,0-1 1 0,0-1-2 0,2 0-3 16,-2-7-2-16,1 1 1 0,1-2-6 0,-1 0-3 16,-1-3 3-16,3-2 0 0,-1 1-3 0,4-2-4 15,-1-2-12-15,0 0-12 0,5-2-16 16,0-1-26-16,-1-3-22 0,4-1-29 0,-3-1-22 16,3-4-38-16,1 0-24 0,-3-2-128 0,-1-1-354 0,4-7 157 15</inkml:trace>
  <inkml:trace contextRef="#ctx0" brushRef="#br1" timeOffset="120085.845">24998 2314 79 0,'0'0'209'0,"20"-2"-7"0,-2 2-19 15,2 0-20-15,1-3-19 0,4 4-12 0,4 1-20 16,-2-4-12-16,-6 2-61 0,1-3-88 0,-9 1-170 15,-2 0-238-15,-2 0 105 0</inkml:trace>
  <inkml:trace contextRef="#ctx0" brushRef="#br1" timeOffset="188442.727">531 10447 25 0,'0'0'67'16,"0"0"-3"-16,0 0-13 0,0 0 10 0,0 0-11 16,0 0-4-16,0 0-5 0,0 0 5 0,0 0-7 15,0 0-6-15,0 0 4 0,5 0-1 0,-5 0 7 0,0 0-9 16,0 0-1-16,0 0-4 0,0 0 14 0,0 0-11 15,0 0-2-15,0 0-4 0,0 0 6 16,0 0-10-16,4 3 3 0,-4-3-1 0,0 0-1 16,0 0-7-16,4 4-2 0,-4-4 3 0,0 0-2 0,6 2 5 15,-6-2-22-15,3 1 9 0,-3-1 6 16,0 0-2-16,10 0-2 0,-10 0 6 0,6 2 2 16,-6-2-11-16,8 0-4 0,-8 0 4 0,9 2-1 0,-4-1 3 15,-3 1-3-15,-2-2 6 0,8 0-5 0,-2 0-6 16,0 3 16-16,0-3 7 0,2 0 17 0,0 0-14 15,3 0-5-15,-1 0 6 0,4 0-9 0,-4 0-1 16,3-3-4-16,4 3 3 0,-2 0 4 0,6-4-6 16,-3 4-7-16,1-3-5 0,2 0 11 0,1 3-12 15,5-3 7-15,-1 1-3 0,3 0 3 0,-1-1 0 16,4 1-5-16,-1-1 8 0,-3-1-3 0,4 2 0 16,0-2 0-16,-2 4 0 0,6-6-7 0,-4 3 1 15,0-2-2-15,1 4 1 0,2-1 10 0,-1 1-11 16,2 0 1-16,0 1 0 0,1-3 7 0,-1 3-3 15,-1-2-1-15,1 0-1 0,1 2-3 0,3 0 1 16,-3-2 6-16,1 2-10 0,1 0 4 0,1 0 3 16,14-1-4-16,-16 0 4 0,1-2-4 0,1 2 10 15,11-1-6-15,-13 0-1 0,13 1 0 0,-11 0 3 16,-2-3-3-16,0 3-2 0,17 0 3 0,-16-1 3 16,14-2-5-16,1 3-3 0,-16-1 5 0,3 2-1 15,14-5 5-15,-3 5-6 0,1-3 1 0,-2-1 1 16,0 2-2-16,1 2-1 0,0-3-13 0,-14 1 13 15,17-4 0-15,-4 6 0 0,-11-1-2 0,12 1 4 16,2-1 4-16,-2 1 0 0,3 1-4 0,0-1-3 16,-4 3-4-16,2-2 5 0,1 0 1 0,0-1-4 15,1 0-1-15,-2 0 6 0,0 2-5 0,4 0 4 0,-4 1 2 16,-2-2-1-16,2 0 3 0,0 2-9 0,2-2 5 16,0 2 0-16,-4 0-5 0,-1-1 3 0,5 2-6 15,0-3 9-15,-4 1-9 0,5-2 4 0,2 2 4 16,-2 0-4-16,-1-2-5 0,1 5 7 0,-6-4 0 15,9-1 0-15,-4 3-4 0,2 1 0 0,1-4-3 16,2 1 7-16,-2 1-3 0,2 1 3 0,3-3-5 16,0 3 4-16,1 0-4 0,1-3 6 15,-4 1-4-15,2 2 6 0,-1-3-10 0,0 1 10 0,4 2-1 16,-1-1 0-16,3-2-15 0,-4 0 11 0,1 1 0 16,-1-1 0-16,28 1 0 0,-31-1-2 0,3-1 0 15,2 1 1-15,0 1-1 0,-1-2 2 0,-1 0 6 16,29 1-5-16,-34 0 6 0,4 1-2 0,2-1-12 15,1 0 5-15,2 0 5 0,20 2 2 0,-23-2-8 16,-2 0 9-16,5 4-3 0,-2-2-3 0,-2-2-2 16,28 1-3-16,-32 1 10 0,31-4-11 0,-30 4 11 15,3-1-3-15,0-1 7 0,27-1-12 0,-30 2 8 16,9 1 2-16,-5 0-2 0,26-1-10 0,-27-1 11 16,-3 2-2-16,6 0-7 0,22-2 5 0,-24 2 1 15,2-2-4-15,2 3 2 0,20-1 7 0,-22-1-5 16,-1 0 0-16,25 4-2 0,-30-4-1 0,6 2-2 15,-1-2-2-15,31-1 9 0,-30 3-2 0,-2-5-1 16,28 2 2-16,-25 2 1 0,31-2-4 0,-36 0 4 16,4 0-1-16,26 3-8 0,-32-3-1 0,6 0 1 15,-3 0 6-15,30 1 0 0,-29 0-3 0,2-2 3 16,26 1 1-16,-30 0-4 0,3 0 5 0,26-4-3 16,-31 4 1-16,3 0 4 0,4-3-4 0,-4 3-4 0,29-4-1 15,-29 2 3-15,3-1 3 0,-1 0-3 0,1 1-1 16,26-1 6-16,-29 1 0 0,26-1-7 0,-28 2 3 15,5 0-1-15,-3-1 1 0,-1 2-1 0,33-3 0 16,-34 3 0-16,30 0 3 0,-29-2 2 0,1 2-4 16,25-1 1-16,-26 1 2 0,4-1-3 0,27 1-9 15,-32-1 6-15,5 1 1 0,26-4 5 0,-29 3 5 16,28-1-3-16,-27 0-4 0,3 2 1 0,29-5-1 16,-32 6 4-16,31-3-4 0,-6 0 1 0,-28 2-1 15,6 0-3-15,27-2 4 0,-33-1-4 0,29 1 1 16,-25 2-1-16,29 0 8 0,-29-2-2 0,29 4-9 15,-30-2 1-15,3 2 4 0,24-2 2 0,-27 3 4 16,0-1-5-16,31-1-1 0,-31 0 1 0,26 0-1 16,-27 0 2-16,29 3 1 0,-28-4 2 0,27 0-1 15,-25 0-3-15,25 2-1 0,-26 0-6 0,-3-2 9 16,31-1 1-16,-3 2-12 0,-27-1 10 0,0 1-6 16,30-1 7-16,-28 2 3 0,0-2-10 0,28 2 7 15,-27-1-6-15,22 0 6 0,-25-1-2 0,2-1 3 16,27 2-1-16,-29 0-6 0,1-2 2 0,28 2 6 0,-29-2 0 15,29-1 0-15,-31 0-14 0,5-3 6 0,24 3-7 16,-30 2 5-16,7-3 1 0,22 1 3 0,-26 1 3 16,2-1-1-16,23 2 2 0,-28-2-1 15,5 2-4-15,2-1 2 0,-3 1-1 0,0-2 1 0,0 2 1 16,-4 3 2-16,2-4 2 0,4 1-6 0,-6-2 2 16,2 2 7-16,4 2-7 0,-6-4-5 15,2 1 3-15,2 1 3 0,-2-1-13 0,1 1 15 0,1-3-2 16,-2 1-1-16,-3 2 0 0,0 0 1 0,2-2 0 15,-3 2-1-15,0-2 0 0,-2 3 2 0,2-3 0 16,-4 0-6-16,4 4 4 0,-3-2 6 16,3-2-7-16,-4 2 1 0,1-1 4 0,0 1-6 0,-1-1 3 15,-2 1-5-15,-2-4 4 0,1 2-1 0,4 0 2 16,-2-3 3-16,-1 3 5 0,4-3-12 0,-2 1 6 16,2 3 2-16,2-2-1 0,1-1-4 0,0 2-8 15,0 0 7-15,0-2 3 0,4 0-1 0,-2 3-4 16,-2 0 5-16,6 1 0 0,-3-3 3 0,-4 3-5 15,1-1 2-15,2 2-6 0,-1-1 4 0,0 0-2 16,1 0 3-16,-2 0-4 0,2 3 6 0,-2-3 0 16,1 0-1-16,-3 1-7 0,0 2 3 0,-2-3 2 15,6 0-4-15,-5 1-1 0,-1 2 3 0,3-1-3 16,-5-2 2-16,6 0-1 0,-4-1 1 0,1 2 1 16,-1-2-1-16,-1 1-1 0,-3 1 7 0,-1-1-7 0,0-1-4 15,3 2-3-15,-16-1 5 0,2 2-1 0,12 0-6 16,2-2-1-16,-17 0 3 0,1 0-2 15,0 3 5-15,2-6-1 0,-3 3 6 0,2 0-8 16,-1 0-1-16,0 0 8 0,-1 0-11 0,1 0 3 0,0-2 4 16,-1-1-12-16,0-1-3 0,-4 0-1 15,-1 3-18-15,1-4-1 0,-1 0-9 0,-5 0 11 16,4-1-3-16,-10 1 7 0,6-1 7 0,-8 2 2 0,3-2 0 16,1 2-2-16,-5-1 1 0,4 0 4 0,-3-3 3 15,-2 4-3-15,0-3 11 0,-5 4-3 0,1-1 3 16,-2 1 4-16,1-2 6 0,0 0-4 0,-1 0 1 15,-1 2-1-15,1-2 11 0,0-1 3 0,-1 1 2 16,0 0 2-16,-1 0-1 0,0 1 1 0,0 0-8 16,0-2 6-16,-5 1 4 0,2 0 1 0,3 4 5 15,-4-2-12-15,0-1 9 0,-1 3-5 0,0-4-10 16,1 5 3-16,0-3 4 0,-1 2-6 0,0-2 4 16,0 1 0-16,1-1-15 0,-5 3-13 0,6-3 1 15,-2 2-18-15,2 0-16 0,-6 1-63 0,7-4-128 16,-5 1 57-16</inkml:trace>
  <inkml:trace contextRef="#ctx0" brushRef="#br1" timeOffset="190545.26">1354 11161 22 0,'-3'-3'169'0,"3"3"-11"0,0 0-19 0,0 0-14 16,0 0-9-16,0 0-13 0,0 0-16 0,0 0 0 16,0 0 0-16,0 0-13 0,0 0 3 0,3 17-2 15,-2-10-12-15,3 4-1 0,0 0-6 0,1 2 6 16,-3-1-10-16,2 5-2 0,3 0 1 0,-1 9-2 15,-2-1 1-15,0 3 0 0,5 1-5 0,-4 5 1 16,0 18 0-16,1 2 5 0,-3-1-10 0,4 4-3 16,-4 27-2-16,0-24-4 0,6 27-2 0,-4-4 2 15,-4-25 1-15,-1 34 0 0,0-7-2 0,-2-3-3 16,3-22-5-16,3 25 1 0,-3-2-2 0,0 1 0 16,3-26 1-16,-5 0 5 0,6 27 3 0,-3-25-3 15,5 28 6-15,-5-4-1 0,-3-1-1 0,3-21-4 16,8 24-4-16,-4-2-3 0,-4-25-2 0,4 26-1 15,-3-29-7-15,0 3 6 0,2 28-9 0,2-29-4 16,3-5-5-16,-4 5-2 0,-4-2-6 0,5-3-12 16,-2 3-2-16,0-3-11 0,-1-2-9 0,-4-2-13 15,5-14-11-15,-4 11-5 0,-2-10-15 0,1-1-11 16,-5-2-16-16,5-4-11 0,-4 3-18 0,-3-3-10 16,4 0-10-16,-8-4-108 0,1-2-293 0,0-6 129 15</inkml:trace>
  <inkml:trace contextRef="#ctx0" brushRef="#br1" timeOffset="191702.629">1395 11144 39 0,'0'0'51'0,"6"-4"-11"0,-2 3-2 0,-4 1 1 15,5-3 2-15,-1 1-4 0,0-1-6 0,-4 3 9 16,5-3-4-16,-1 1 4 0,-4 2-5 0,6-3-7 15,-6 3 0-15,3-1 6 0,-3 1-4 0,7-3 3 16,-7 3 0-16,0 0-3 0,0 0-6 0,7 0 3 16,-7 0 8-16,0 0-8 0,0 0-5 0,0 0 3 15,9 0 6-15,-9 0-7 0,6-1-9 0,-6 1 2 16,8 0 3-16,-2 0 0 0,-1-1-3 0,4 1 1 16,1-3 1-16,1 1-2 0,1 0 3 0,3-1-2 15,5 1-12-15,-1-1 1 0,-1-2-2 0,1 1 15 16,9-1-6-16,2-2-5 0,-1 1-1 0,0-2-5 15,3 2-2-15,0 1 7 0,4-4 0 0,-4 4-8 0,4-2 6 16,0 0-9-16,0 0 13 0,3-2-5 16,-3 3-1-16,0 1-9 0,2-3 10 0,-1 4 3 15,1-1-7-15,2-1-2 0,11 2 10 0,-13-1-6 16,16 3-1-16,-4-1-2 0,-10 0 6 0,13-1 3 16,1 2-2-16,-2 2-2 0,3-2-1 0,0 1 3 0,1 2-2 15,-5-2-2-15,7 2 2 0,-1 1-4 0,1-2 2 16,2 0-1-16,3 0 6 0,-2 2-2 15,4 1 0-15,-1-3-3 0,27 4-1 0,-30-3-2 16,9 1 2-16,24 3 0 0,-28-3 2 0,-2 0-8 16,28-1 1-16,-26 0 3 0,29 7-1 0,-30-2 1 15,25 3 4-15,1-3-1 0,-25 0-3 0,27 6 5 16,-27-7-5-16,25 6 3 0,-31-5-4 0,5 5 2 16,31 2 3-16,-6-5 0 0,-28-2-3 0,32 2 7 0,-28-3-5 15,2-1 0-15,25 6-3 0,-4-4-3 0,-27-2 4 16,4 1-2-16,1-1-6 0,26 1 13 15,-5 4 1-15,-24-3-5 0,1-4 4 0,26 5-2 16,-27-3-4-16,28 3 0 0,-29-3 0 0,3 0-2 0,27 0-1 16,-32 0 1-16,4 1 5 0,30 0-6 0,-3-1 3 15,-28 3-1-15,1-5-1 0,29 2 5 0,-27-1 2 16,-3 2-6-16,29-4-1 0,-29 1 0 0,-1-1-9 16,-1 2-3-16,1-3 8 0,1 0-15 0,-4 2-10 15,-2-3-4-15,-2 2-16 0,-6-3-22 0,-8 2-33 16,-6 0-60-16,0 0-179 0,-2 0 80 0</inkml:trace>
  <inkml:trace contextRef="#ctx0" brushRef="#br1" timeOffset="192255.552">7650 11204 77 0,'0'0'103'0,"0"0"3"0,0 0-7 0,0 0-5 15,0 0-13-15,0 0-6 0,14 5 1 0,-14-5-9 16,5 3-4-16,-4-1-6 0,3 1-12 0,0 2 8 15,2-1-7-15,-2 1-1 0,1 2 0 0,2 1-6 0,-1 3-3 16,4 4 4-16,-1 2-8 0,0 6 0 16,3 6 4-16,-3 5-2 0,-2 1-2 0,6 13 7 15,-4 8-5-15,-2 2-3 0,2 25-1 0,-2 1-5 16,-5-2 0-16,0 2-4 0,-2 0-1 0,0 0 0 0,0 3-2 16,2-3-1-16,0-2 0 0,-4 0 3 0,6 2-5 15,-3-23 2-15,2 28-3 0,-3-1 4 16,5-5-3-16,-4 0 11 0,6 3 10 0,-1 0-12 15,-1-2 1-15,-1 6 0 0,3 0-6 0,-4-4-12 16,5 1-13-16,-7 2-22 0,0-4-15 0,1-25-21 16,-2 26-9-16,6-5-26 0,-2-21-22 0,-4 25-136 15,0-24-277-15,0-3 123 0</inkml:trace>
  <inkml:trace contextRef="#ctx0" brushRef="#br1" timeOffset="193989.671">1620 14295 5 0,'0'9'107'16,"0"-6"-3"-16,0-3-15 0,-3 9-8 0,3-2 2 15,0 0-20-15,-1 1-3 0,-2 1-12 0,3 2 8 16,0 0-10-16,0 2-6 0,0-4-7 0,0 5 1 16,0 1-8-16,0 2 0 0,0 0-4 0,0-1-8 15,0 4 8-15,3 4-16 0,-2 5 14 0,-5 1-8 16,4 1-3-16,0 2-3 0,-2 4-4 0,-6 9 0 16,3 4-6-16,1-3 2 0,-4 0-5 0,3 1 3 15,-4-13-11-15,3 9 13 0,2-9 0 0,-1-4 1 16,1 0-1-16,-1-2-4 0,1-1 12 0,1 2-10 15,-2-7 4-15,3-2-2 0,-2-3-1 0,3 0 2 16,0-1-6-16,1-5 9 0,1-1-4 0,0-1-3 16,1-1 4-16,0 0 6 0,2-2-4 0,1-1-10 15,-2 0 0-15,8-4 9 0,-2 2 4 0,1-3-4 16,3-2-2-16,4-4 1 0,2-1 1 0,1 0-6 16,8-5 8-16,-3 0-4 0,4 2 6 0,1-4 3 15,4 1-10-15,-1-1 2 0,5-1 1 0,11 2 2 16,-12 0 4-16,13 0-21 0,-9 7 18 0,10-5 8 15,1 5-6-15,-13 3-5 0,17-1-3 0,-2 2 4 0,0 1 7 16,-2-3 0-16,4 1-10 0,-1 1 1 16,-2 0 8-16,2 2-8 0,-1-1 1 0,1 0 2 15,-1-1-1-15,-2 1 4 0,7 2 13 0,-3-3 20 16,2 1-3-16,3-1 8 0,4-1-6 0,0 2 2 16,-1-1-11-16,28 0 2 0,-27-5-2 0,26 3-13 0,-27 1 2 15,2 0 4-15,34-2 1 0,-9 1-9 0,-26 0 0 16,28 3 0-16,-2-2 1 0,-26 2-4 15,30 2-4-15,-5 5 3 0,1-5-1 0,-24 0-4 0,26 1 6 16,4 6-6-16,-6-9-2 0,-2 6 1 0,3-1 4 16,0 1-5-16,-1 0 0 0,-2-3 0 15,-21 0-1-15,29 2 2 0,-5-3-3 0,-26-1-3 16,28 6 4-16,-28-7-6 0,28 4 6 0,-1-4-3 0,-28 1 1 16,30 0 3-16,-30 2-3 0,26 1 2 0,-28-3-5 15,4 2-4-15,28-3 1 0,-34 1-8 0,4 0 5 16,0 3-3-16,-4-1 6 0,-1-3 4 15,3 0-5-15,-3 5-2 0,0-5 6 0,0 0-3 0,-3 0-11 16,1 0 23-16,-4-2-10 0,1-3 4 0,-17 0 1 16,20 4-22-16,-7-3 18 0,-11-3-9 0,13 2 3 15,-14-3-5-15,13-3-2 0,-3-1 6 0,-9 4-9 16,10-5 7-16,-10 5 4 0,7-6-3 0,-10 4-19 16,-2-1-9-16,-4 0-16 0,0 1 0 0,-4 0 0 15,-3 1 0-15,-7 5-1 0,-2-5 14 0,-3 5-1 16,-3 0 5-16,0-2 13 0,-3 4 16 0,0-1 14 15,-2 1-3-15,-1 0 9 0,2 1-1 0,-1-1 14 16,-4 2-7-16,5-5-7 0,-5 5 2 0,6-1 2 16,-4 0 2-16,-2 1-1 0,7-6-5 0,-7 3 5 15,4 2-3-15,-4 1 3 0,6-5 1 0,-2 3 3 16,1-1-3-16,0 3 7 0,-5 0-1 0,7-5 0 16,-2 4-8-16,-5 1 1 0,8-3 1 15,-6 1-1-15,-2 2-1 0,4-1 0 0,-4 1-1 0,0 0-2 16,5-3-3-16,-5 3 7 0,0 0-2 0,0 0-6 15,0 0 15-15,0 0-11 0,0 0 9 0,8 0-5 16,-8 0 4-16,0 0 10 0,0 0 1 0,0 0 2 16,0 0 4-16,0 0-2 0,-4-7 2 0,4 7 0 15,0-5-9-15,-1 0-3 0,-2-1-3 0,3-4-7 16,-1 0 4-16,1 0-5 0,-3-2 2 0,2-2-2 16,0-5 0-16,-2 2-13 0,3-10 6 0,-5 1-4 15,5-2 6-15,-4-1-4 0,2-3 7 0,-5-15-9 0,2 0 1 16,-5 0-14-16,5-5-10 0,-5-3 1 15,-1-27-20-15,-5-1-4 0,2 2-30 0,-4-3-23 16,5 0-119-16,-6 4-233 0,9 22 104 0</inkml:trace>
  <inkml:trace contextRef="#ctx0" brushRef="#br1" timeOffset="195100.555">2205 11097 92 0,'1'-4'94'0,"-1"4"-5"0,0 0-9 0,0 0-7 15,0 0-5-15,0-4-10 0,0 4-10 0,0 0 0 16,0 0-9-16,0 0 3 0,3-3-1 0,-3 3-8 0,0 0 5 16,0 0-10-16,0 0 4 0,12 10-6 15,-8-6 5-15,3 3-2 0,-2 3-3 0,0 1 7 16,5 4-3-16,-5 3-8 0,7 4-1 0,-2 4-5 15,2 0 1-15,-1 4 3 0,4 13-3 0,-3 4 7 0,3 8 3 16,8 32 4-16,-5 0-8 0,5 9 0 16,-5 9-3-16,5 4-2 0,-2 10-5 0,-5 0-1 15,5 9 10-15,-5 7-11 0,1-2-2 0,1 2 3 16,0-1-7-16,-1 3 2 0,0-3 0 0,3-2-5 0,0-6 7 16,-1-10-3-16,-1-4-2 0,-3-8 0 0,3-3 6 15,-3-13-9-15,1-6-7 0,-6-22-1 0,0 20-7 16,0-24-7-16,-1-5 5 0,0-1-15 0,3-3-14 15,-5-11-15-15,2-3-11 0,0-2-15 0,-2 0-103 16,-1-1-205-16,0-6 90 0</inkml:trace>
  <inkml:trace contextRef="#ctx0" brushRef="#br1" timeOffset="195776.447">2887 10997 23 0,'0'0'103'0,"0"0"0"0,0 0-6 0,0 0-4 16,0 0-12-16,0 0-4 0,0 4 9 0,0-4-12 15,0 0-11-15,0 0 0 0,0 0 0 0,0 0-4 16,0 0-8-16,0 0 5 0,0 0-16 0,0 0-4 15,4 2 12-15,-4-2 5 0,0 9-2 0,4-3 5 16,0 4 0-16,-3 1 1 0,3 7-3 0,0 8-1 16,1 1 4-16,1 7 0 0,2 16 4 0,2 6-3 15,-1 1-1-15,5 34-1 0,0 4-5 0,4 6-4 16,1 5-3-16,2 4-5 0,-1 3-6 0,3 10-2 16,1 2-1-16,2 1 0 0,1 6-3 0,-4-1-9 15,1 2-2-15,5 1-2 0,0 4-3 0,2 5 4 16,-5-4-2-16,6-3-3 0,-1-6-8 0,-4-2 7 15,-3-5-2-15,3-12 0 0,0-2-5 0,-2-3-3 16,-5-12-1-16,2-6-1 0,-5-30-5 0,-3 0-8 16,2-1-14-16,0-2-5 0,-1-1-5 0,-2-6-22 15,-2-16-17-15,0 2-12 0,0-5-29 0,3-4-24 16,-9-6-151-16,3-3-319 0,-7-7 141 0</inkml:trace>
  <inkml:trace contextRef="#ctx0" brushRef="#br1" timeOffset="196352.438">3954 11139 26 0,'0'-3'137'0,"0"-1"-5"0,0 4-3 0,-4-5-13 0,4 5-7 15,0-4-12-15,0 4-4 0,0 0-11 0,-1-4-3 16,1 4-8-16,0 0-5 0,0 0-8 0,0 0-5 16,0 0 0-16,0 0 2 0,0 0 2 0,0 0 9 15,0 0 8-15,0 23-4 0,1-7 3 16,-1 8 5-16,0 5-1 0,4 3-4 0,-4 2-4 15,0 18 3-15,4 8-3 0,4 25-3 0,-3 4-3 0,10 2-3 16,-6 3-4-16,8 6-8 0,-4 3-3 0,-2 4-8 16,7 5 5-16,2 4-5 0,-2 5-1 0,1 12-2 15,-4-1-14-15,-1 5-1 0,7 5 4 0,-4 4-1 16,2 2-9-16,-1-6-1 0,1-4 1 0,-1-6-7 16,0-8 2-16,5-4-3 0,-9-7-1 0,6-7-8 15,-2-7-3-15,-2-5-9 0,0-5-15 0,-3-7-10 16,-4 2-15-16,-4-29-19 0,-1 1-21 0,2 2-12 15,-2-2-12-15,-4-1-7 0,0 1-19 0,0-5-17 0,0-1-140 16,-5-1-327-16,2-15 146 0</inkml:trace>
  <inkml:trace contextRef="#ctx0" brushRef="#br1" timeOffset="196934.938">4759 11465 62 0,'-1'-7'148'0,"1"2"-19"0,0 0-12 0,0 1-3 16,-1-1-23-16,1 2 10 0,0 3-7 0,0-5-7 15,0 5 1-15,2-2-11 0,-2 2-3 0,0 0-3 16,3-6-4-16,-3 6-1 0,1-1-7 0,-1 1-7 15,0 0-1-15,0 0 5 0,0 0 6 0,0 0 1 16,0 0-2-16,6 8-1 0,-3-4 1 0,-2 1-4 16,1 0 2-16,-2 2 2 0,2 6-3 0,-1 3 5 15,0 9-2-15,2 3 4 0,-1 4-4 0,1 21-1 16,-1 2-2-16,-2 29-2 0,0 5 1 0,0 0-4 16,2 6 2-16,1 1 0 0,3 11 0 0,-2-1-3 15,1 8-17-15,0-1-3 0,3-1-3 0,2 4-4 16,-1 6-2-16,-1 3 2 0,10 1-5 0,-9 0-4 15,5-5 0-15,4-1-2 0,-2 1-3 0,3-4 4 0,-2-1-5 16,3 3-2-16,-3-3-2 0,2-4-4 0,-1-6-7 16,-3-7-7-16,2 4 0 0,-7-9-10 15,3-8-4-15,-4-26-6 0,3 20-8 0,-6-25-4 16,-4-2-11-16,0-4-13 0,-2 2-14 0,0-3-21 0,0-15-16 16,-2 2-14-16,-1-2-23 0,0-3-13 0,-2-5-17 15,-4-6-134-15,4-2-347 0,0-5 153 16</inkml:trace>
  <inkml:trace contextRef="#ctx0" brushRef="#br1" timeOffset="197562.665">5524 11247 133 0,'1'-9'133'0,"-2"0"0"0,2-3-4 0,-2 4-12 16,-2-1-2-16,3 1-1 0,0 1 0 0,-1 1 4 16,1-1-2-16,-3 3-2 0,3-3-13 0,0 2-6 15,-1 2-6-15,1 3-8 0,0-7-12 0,-4 4-7 16,4 3 1-16,4-4-3 0,-4 4-7 0,0 0-5 15,-4-5-5-15,4 5-3 0,0 0-2 0,0 0-4 16,0 0-5-16,0 0 1 0,0 17-1 0,0 1 5 16,0 10 0-16,-1 5-1 0,2 19 5 0,-1 7-1 15,-1 30 4-15,2 1 1 0,4 3 3 0,-1-1 0 16,5 7-3-16,-3 3-5 0,2-3 0 0,0 11-3 16,7 1 2-16,-5 5-6 0,0 5-1 0,2-1-5 15,-3 2-2-15,2 5-6 0,0 12 4 0,0 0-2 16,4 2-5-16,-2-3 1 0,-1 1-1 0,0-4-4 15,11-2 3-15,-10-8-5 0,1-3 2 0,3-6-6 16,-4-7 0-16,1-5-4 0,-3-3-6 0,1-13 1 16,-6-29 0-16,6 24 1 0,-7-28-6 0,0-1-3 15,0-3-2-15,-5-1-4 0,2-13-4 0,-4-2-4 16,2-1-3-16,-1-3-11 0,2-2-4 0,-4-1-15 16,2-3-21-16,0-9-12 0,-2 1-21 0,1-5-33 15,0-2-22-15,-1-4-12 0,0 0-146 0,-1-1-356 16,-2-5 158-16</inkml:trace>
  <inkml:trace contextRef="#ctx0" brushRef="#br1" timeOffset="198156.728">6214 11552 78 0,'3'-26'133'0,"0"0"-4"0,0 1-5 0,-1-2-6 15,0 1-2-15,1 1-6 0,-2-1 2 0,1 6-1 0,-2 4-2 16,0-1-7-16,0 2-4 0,0 2-5 0,0 3-4 16,1-1-9-16,0 5-5 0,-2 0-4 0,1 1 0 15,-1 0-3-15,1 1-10 0,0 4-1 0,0-8-7 16,0 6-8-16,0 2 1 0,0 0-8 0,0-7-1 15,0 7-5-15,0 0-6 0,0 0 0 0,0 0-2 16,0 29 2-16,0-2 4 0,0 5 0 0,2 21 5 16,-2 28 8-16,8 5-5 0,-2 5 2 0,4 6-1 15,-2 2 3-15,2 8 0 0,2-8 4 0,-4 8-4 16,0 3 3-16,3-3-3 0,0 5 1 0,-3 5-6 16,1 0-3-16,-2 8-4 0,-3 2 3 0,5-1-6 15,9 10-3-15,0-1 10 0,-1-2-6 0,1-1-1 16,2 4 0-16,3-7 0 0,-1-1-4 0,-2-5-2 15,-2-2-7-15,0-10 0 0,-8-4-7 0,3-9-7 16,-3-8-5-16,-5-7-4 0,-5-25-17 0,-5-3-10 16,0 2-17-16,1-7-20 0,-1-3-17 0,1-11-16 15,3-3-8-15,-3-2-29 0,0-2-9 0,-1-10-16 16,0-2-18-16,-3 1-144 0,3-6-361 0,0-4 160 16</inkml:trace>
  <inkml:trace contextRef="#ctx0" brushRef="#br1" timeOffset="198848.676">6869 11761 65 0,'4'-25'101'0,"0"6"1"0,2-8-11 15,-2 4-6-15,5-3-11 0,-4 0 1 0,1 3-19 0,1-1-2 16,2-1-3-16,-4 0 5 0,1 8-9 0,1-4-6 16,-4 5 2-16,0-1-2 0,7 1 1 15,-7 0-2-15,3 6 4 0,-3 1-5 0,3-2 6 16,-2 2-4-16,-1 1 4 0,0 4-2 0,0-3-4 0,2 1 3 16,-4 2-3-16,3-1 6 0,-4 0-1 0,4 0 5 15,-4 2 5-15,4-1 4 0,-3 1 3 0,-1-1 0 16,0 4-4-16,0 0 0 0,4-5-6 0,-4 5-7 15,0-2 0-15,0 2-5 0,0 0-3 0,1-4-6 16,-1 4-3-16,0 0-1 0,0 0 1 0,0 0-4 16,8 11 3-16,-7-6 4 0,0 2 2 0,5 3 3 15,-3 3 0-15,4 3 4 0,-2 15 7 0,5 16 4 16,-2 3 7-16,1 11 1 0,2 25 1 0,-2 5 4 16,1 3-15-16,-2 0-1 0,1 2 1 0,1 8-6 15,0 1 1-15,-1 2-4 0,-5 4 1 0,4 0 0 0,-4-3-6 16,3 2-2-16,2-3-3 0,-4 8 2 15,3-2-1-15,2-3-3 0,-6 2-3 0,1-1-6 16,-1-7-2-16,0-1-2 0,-4-3-1 0,5-4 3 16,-5-3-2-16,5-4 7 0,-5-2-9 0,-5-1-7 15,5-3 5-15,-1-25-4 0,-3 3 1 0,-4-1-2 0,4 22 2 16,3-27-2-16,-5 0-1 0,3 3-2 16,-2-3 2-16,1-4 1 0,2-1-1 0,-1-4-3 15,-1-16-4-15,-1 0-9 0,1-1 8 0,-7-3-13 0,6-2-16 16,-2-5-17-16,3-6-22 0,1-4-27 0,-4 0-34 15,3-4-53-15,-1-2-45 0,-1-6-221 0,-1-2-489 16,-5-9 217-16</inkml:trace>
  <inkml:trace contextRef="#ctx0" brushRef="#br1" timeOffset="200757.582">1456 11872 26 0,'0'0'165'0,"0"0"-18"0,0 0-12 16,0 0-14-16,-14-7 0 0,14 7-20 0,0 0-11 15,0 0-3-15,-6-1-13 0,6 1-5 0,0 0-11 16,0 0-1-16,0 0-11 0,0 0-1 0,0 0-6 15,0 0-4-15,0 0-2 0,0 0-5 0,25 0 1 16,-13 0-4-16,-1 0-7 0,5 0 1 0,2 0-4 16,3 0 4-16,1 1-3 0,6-2-1 0,-1 1-6 15,2 0 1-15,1 0-3 0,4-1 1 0,-1 0-3 16,7 1 7-16,2 0-1 0,11-4-5 0,2 6-1 16,-1-4-1-16,1 2 0 0,3 0-3 0,-2-3 0 0,3 3-1 15,4 0 1-15,2 0 3 0,-2 0 3 0,28-1-4 16,-28 2 0-16,2-1-6 0,27-1 6 15,-27 1-7-15,25 0 2 0,-29 0 2 0,31-2 3 0,-27 2-6 16,31 0 3-16,-28 0 2 0,-2 0 2 0,31-5-8 16,-1 6 5-16,-5 5 2 0,-27-5-6 15,1-1 7-15,32 3-5 0,-6-3-3 0,-25 4 12 16,29-2-12-16,-31 1 4 0,28-5 3 0,-26 5-3 0,26-2-4 16,-25-1 12-16,22 0-11 0,-23 3 2 0,0-3 1 15,0 3 0-15,30-3 2 0,-36 0-1 0,4 1 0 16,-1-1-3-16,3 0 0 0,3 1-1 0,-5-1 2 15,0-1 7-15,-2 2-3 0,0 1-6 0,-4-6 1 16,4 1 1-16,-2 6-2 0,-1-6 2 0,-2 3 1 16,-2 0-1-16,-2-3-1 0,4 2 4 0,-6-3-1 15,2 0 2-15,-3 2-9 0,-10 2 5 0,0-3 0 16,11 3 5-16,-11-3-2 0,-2 1 0 0,-1-1-3 16,1 2 3-16,-6 1-2 0,3-5-2 0,-6 3 1 15,0 0 1-15,1 1 0 0,-11 1-2 0,3-2-2 16,-2-1 7-16,-2 1-3 0,1-1 1 0,3 2-1 15,-4-3-3-15,1 2 12 0,-3-1-5 0,4-1-3 16,0 2 0-16,0-4-4 0,-1 5-4 0,0-4 12 16,0 4 0-16,4-2 0 0,-3 1-2 0,1 2 2 15,-2-2-6-15,1 2 6 0,-3-1 6 0,2-1-9 16,-2 4-3-16,-2-2 5 0,-3 1-3 0,2-2-4 16,2 2 4-16,2-2 4 0,-1 1 0 0,2 0-6 15,-1 0 5-15,0-2-5 0,0 1 4 0,0 0-7 0,3 1 7 16,-2-2 0-16,1 2-5 0,0-3 8 0,-1 1-9 15,3 0 0-15,0 1 3 0,1 0 0 0,-3 0 0 16,11-1-2-16,-11 0 4 0,7 1 2 0,-5 1-1 16,-1 0-1-16,-1 0-5 0,4-3 0 0,-5 3 3 15,-2 0-5-15,-2 0 4 0,-2 0 7 0,0 0-6 16,1 0 1-16,-3 0-4 0,2 3 5 0,-4-3-7 16,-3 0 10-16,0 0-3 0,1 0 1 0,-3 0-4 15,-4 0 1-15,10 0 2 0,-6 1 1 0,-4-1 2 16,0 0-7-16,0 0 3 0,8 0-3 0,-8 0 1 15,0 0 0-15,0 0 1 0,0 0-3 0,6-1 5 16,-6 1-4-16,0 0 7 0,0 0-5 0,0 0-13 16,0 0-30-16,0 0-39 0,0 0-49 0,0 0-126 15,0 0-276-15,0 0 123 0</inkml:trace>
  <inkml:trace contextRef="#ctx0" brushRef="#br1" timeOffset="205104.897">7164 11139 154 0,'0'0'178'0,"-2"-5"-6"0,2 5-18 0,0 0-7 16,-2-4-14-16,2 4-14 0,0 0-12 0,0 0-15 15,0 0-5-15,0 0-2 0,0 0-12 0,0 0-3 16,0 0 3-16,0 0 2 0,0 0 3 0,4 18 2 16,-1-6 2-16,-3 0 0 0,2 5 2 0,-4 0-1 15,4 2-2-15,-2 6-8 0,3-7-3 0,-3 0-5 16,1 1-4-16,0 6-7 0,-2-5-3 0,4-2-4 16,-1 0-4-16,-2-2-1 0,2 0-8 0,0-3-5 15,-2 0 6-15,1-2-10 0,-1-1-2 0,0-2-4 16,2-1 0-16,-2-1-1 0,1 0-1 0,-1-2-2 15,0-3-3-15,1 4 4 0,-1-5-2 0,-1 6-2 0,1-6-1 16,0 0-1-16,0 0-5 0,0 0 3 16,-8-12-7-16,3 1 1 0,1 1-1 0,2-1-3 15,-1-2 6-15,-3-4-12 0,3-9 4 0,-2 2-5 16,0-1 5-16,2-4-1 0,0 2-1 0,1-3 2 16,-1 3-2-16,1-5 3 0,4 1-1 0,-2 1-3 0,0 3 3 15,2 2 0-15,1 5 1 0,-1 3 2 0,3 0 0 16,-1 5 1-16,0 4-1 0,2-4 2 15,3 3-1-15,0 0-1 0,0 2 2 0,3 1 1 16,-1-1-4-16,1 4 2 0,3 1 3 0,-5-1-4 0,4 2 1 16,-1 2 0-16,-3 2 3 0,2 2-3 15,-4 2 0-15,-1 1-3 0,1 3 5 0,-2 4-1 0,-5 2-1 16,-2 4 0-16,-5 3 0 0,-2 1 4 16,-4 1-3-16,1 0-2 0,-4-3 2 0,-3-1-1 0,0 2 2 15,4-8 1-15,-3 2-2 0,-3-1 3 0,6-2 4 16,0-3-3-16,4-4 3 0,2 1 1 0,-1-1-2 15,1-2-1-15,3-2-1 0,1 1-3 0,-2-2-1 16,5 1 2-16,-1 2-1 0,2-1 0 0,2 0 1 16,-1-3-3-16,4 4 0 0,0-2 0 0,3 1 0 15,2 0 0-15,0 2 2 0,2-2 1 0,4 2 0 16,-2 0-1-16,4-3-1 0,-1 3 0 0,2-1 1 16,-2 1-5-16,2-2 4 0,-1-1 2 0,-3 3-1 15,3-4-5-15,-1 3-3 0,1-2-6 16,-8-1-17-16,2-2-14 0,1 1-18 0,-3-1-16 0,2 3-16 15,-7-3-14-15,3-1-18 0,-8 0-4 0,11 3-23 16,-11-3 10-16,12-3 5 0,-12 3 7 0,9-2 8 16,-8-2 8-16,-1 4 13 0,5-6 3 0,-5 6 21 15,5-6 6-15,-5 1 12 0,0 5 17 0,0-9 6 16,3 1 5-16,-3 3 13 0,-3-1 17 0,3-1-3 16,-1-1 10-16,0 1 7 0,-2-4 5 0,-2 0 1 15,5 6 30-15,0-3 5 0,0 3 1 0,-4-1 16 16,3-1 11-16,1 0 9 0,-1 4 10 0,-2 0 6 15,3-1-4-15,0 4-2 0,-4-7-5 0,4 7-8 16,0 0-8-16,-4-1-3 0,4 1-3 0,0 0-1 16,-15 10-4-16,11-7-4 0,-1 2-3 0,1-1-2 15,-1 4-5-15,0 0-3 0,-2-3-2 0,3 4-10 16,-1 2 2-16,-2-5-7 0,4 1-1 0,0 2-1 16,-1-1-8-16,0-3 0 0,3 3 3 0,0-4-9 15,-1 1-2-15,0 2 0 0,-1-2-7 0,3-1-3 16,0 0 0-16,-1-3 0 0,1-1-3 0,0 7-1 15,0-7-1-15,0 3 0 0,0-3-1 0,0 0 1 16,0 0-5-16,0 0-1 0,15-7-1 0,-10 1-2 16,-1-1-4-16,3-1 6 0,-2 0-9 0,1-2 2 15,-1 0 1-15,0 4 0 0,-1-2 0 0,1 3-1 16,-4 1 2-16,3 0-1 0,-1-2 5 0,0 4-3 16,4-2 3-16,-6 3 2 0,-1 1 2 0,0 0 2 15,12 2-1-15,-8 2-1 0,1 0 5 0,1 0 0 0,-3 1-3 16,2 2 5-16,4-2 0 0,0 3-1 0,0-1 1 15,0 0-2-15,-2 0 0 0,2 1-2 0,-2-1 1 16,-1-4-2-16,-1 2-5 0,0-2 3 0,-1 0-13 16,4 1-13-16,-5-3-20 0,-3-1-15 0,0 0-18 15,15-5-12-15,-11-1-11 0,0 1-9 0,2-4-13 16,-5 0-2-16,4-4-1 0,0-3 4 0,-5 3 1 16,0-5 2-16,0-1 14 0,0-2-3 0,-4-7 8 15,2-1 12-15,-2 2 8 0,3-2 15 0,-3 0 9 16,-2 3 24-16,2 1 20 0,-1 9 21 0,2 0 24 15,0 5 13-15,1 1 5 0,0 5 5 0,1-3 0 16,1 4 0-16,0 0-8 0,0 4 2 0,0 0 14 16,0 0 11-16,0 0 8 0,5 14 2 0,-1-4 1 15,1 6 0-15,-1-1 0 0,1 2-5 0,0 7-3 16,2-6-1-16,3 6-4 0,-5 0-8 0,1-6-4 16,-1-1-7-16,2 3-3 0,-1-4-7 0,1 2-5 15,-1-1-3-15,-2 0-4 0,1-2-10 0,-4-3-24 16,2 0-21-16,-2-1-20 0,2-4-25 0,-2 1-21 15,-1 0-31-15,0-3-27 0,-1-1-25 0,-2 1-25 16,-1-2-112-16,4-3-336 0,-9 0 150 0</inkml:trace>
  <inkml:trace contextRef="#ctx0" brushRef="#br1" timeOffset="206087.63">7559 11303 78 0,'5'-5'135'0,"-1"2"-11"15,-2 1 1-15,5-1-9 0,-2-1-14 0,2 0-7 16,3-1-5-16,1 1-3 0,-2 0-9 0,5 2 2 16,-1-3-5-16,1 3 3 0,-1-1-6 0,-2 1 2 15,2 2-6-15,-4 0 0 0,4 2 3 0,-3 3 8 16,-2 0 5-16,2 0 10 0,-2 3 1 0,-2 1 0 16,-1 0-2-16,-1 1-3 0,0 3-5 0,-1-2-8 15,0 3-2-15,0-5-7 0,-1 3-9 0,-1 0-6 16,2-2 1-16,-1 1-9 0,1-1-9 0,-1-1-2 0,0-2-6 15,-1-2-1-15,4 0-5 0,-2-1-1 0,1-1-3 16,-2 1-4-16,2-3-5 0,3-1-2 16,-7 0-9-16,12-1-7 0,-8-4-8 0,5-1-5 15,0 0-6-15,0-2-5 0,-3-2-1 0,2 1 5 0,1-1 1 16,1 1 4-16,-3 1-3 0,-1-1 7 0,-2 2 6 16,0 0 3-16,2 1 1 0,-3 3 4 0,-1-1 3 15,2 0 1-15,-1 3 3 0,-1-4 8 0,-2 5 8 16,8 0 11-16,-8 0 2 0,10 5-1 0,-5-1 2 15,0 1-1-15,-1-2-4 0,1 3-2 0,-2 1-5 16,4 0 0-16,-3-2-2 0,1 2-3 0,0-2 0 16,-1 1-4-16,1 0-1 0,0-2-2 15,-1 1-3-15,0-2 0 0,-1 1-2 0,-1-2 0 16,1 1 0-16,-3-3-7 0,0 0-10 0,11-3-5 0,-6-1-4 16,-1-1-7-16,0 1-1 0,-1-4-9 0,0-1-3 15,0 0-3-15,1-4-4 0,-3 1-2 0,3 1 4 16,-4 1 12-16,5 0 1 0,-5 3-1 0,0 0 10 15,1 3-4-15,-1-2 8 0,2 3 2 0,-2 3 3 16,2-6 6-16,-2 6 11 0,0 0 5 0,0 0 4 16,0 0-2-16,17 9 2 0,-11-6-2 0,-1 3 4 15,3-2-4-15,0 2-2 0,-2-1 1 0,4 0-4 16,-2 0 2-16,4-2-1 0,0 0-2 0,-1 1 0 16,1-4 0-16,1 0-8 0,-1-2 1 0,0 0-13 15,0-1-1-15,2 0 0 0,-1-3-4 0,-2 1 8 16,-1-1-6-16,-1-2 10 0,-2 1-6 0,0-1 8 15,2 0 1-15,-6 3 2 0,-2-2 0 0,2 2 10 16,-6 1 5-16,3-1 12 0,-1 1 6 0,1 4 7 16,-8-4 2-16,2 3 11 0,-2 1 1 0,8 0 8 15,-14 2 4-15,4 3-1 0,2-1 1 0,-1 2-1 16,0-1-11-16,-1 4-3 0,1 0-5 0,5-1-4 16,-4 2-2-16,4-2-4 0,-2-1-2 0,3 3 0 15,0-4-7-15,3 1-7 0,0-2 0 0,3 1-5 16,0 1 0-16,0-3 3 0,4-1-2 0,1-3-4 15,-3 1-1-15,3-1 3 0,2-1-2 0,0 1 2 0,2-3-2 16,-2 1-3-16,-1-1 2 0,0-1 0 0,-4 0 3 16,4 0-6-16,-4 3 5 0,2-3-2 15,-1 1 1-15,-2 0 3 0,2 2-3 0,-6 1 1 16,4-3 2-16,1 1 1 0,-5 2-4 0,0 0 2 0,0 0 6 16,8 5 3-16,-5 0 0 0,-2 2 4 0,0-1 4 15,2 5 2-15,-2 4 2 0,4 2 0 0,-4-3 5 16,-1 5-7-16,4 6 4 0,1-1 1 15,-2 1-2-15,-3-6-7 0,4 10 1 0,-3-4-3 0,0 0-4 16,-1 0 1-16,0-5-2 0,0 5-3 0,0-6 3 16,0 3-7-16,-2-5 0 0,3 1 2 15,-1 0 1-15,-1-1-5 0,1-6 2 0,-2 0-1 16,1-1-2-16,1-3 0 0,0-2-1 0,0 3-4 16,0-5-3-16,0 0 0 0,0 3-11 0,-3-4-4 0,3-2-27 15,0 0-20-15,0 0-18 0,0 0-26 16,-17-10-25-16,9 3-42 0,2-3-38 0,-3-1-49 0,-7-5-153 15,2-4-452-15,-4-3 200 0</inkml:trace>
  <inkml:trace contextRef="#ctx0" brushRef="#br1" timeOffset="206281.582">7877 10974 176 0,'0'0'218'0,"4"-2"-18"0,-4 2-23 15,4-4-17-15,-4 4-17 0,0 0-39 0,0 0-69 16,1-4-84-16,-1 4-145 0,0 0-211 0,0 0 94 16</inkml:trace>
  <inkml:trace contextRef="#ctx0" brushRef="#br1" timeOffset="207563.104">7429 11765 20 0,'0'0'76'0,"0"0"2"0,0 0 1 0,0 0 3 0,0 0-1 16,0 0-1-16,0 0 1 0,0 0 1 0,0 0 5 15,0 0 1-15,0 0-3 0,5-1-2 0,-5 1-6 16,0 0-6-16,0 0 1 0,0 0-2 0,0 0-4 16,0 0-3-16,0 0-3 0,0 0-1 0,0 0-3 15,0 0-3-15,0 0-2 0,0 0 5 0,0 0-4 16,0 0 4-16,0 0-1 0,0 0-3 0,0 0 1 16,0 0-2-16,6 0 8 0,-6 0 0 0,0 0 3 15,13 1-4-15,-13-1-2 0,9 0-2 0,-1 0-2 16,-1 0-3-16,5 0-2 0,3 0 0 0,3 0-2 15,2-2-6-15,8-3-1 0,2 4-5 0,-1-1-3 16,2-2-4-16,5 1-9 0,-3 2-2 0,2-2-3 16,1 2-2-16,4-2 0 0,-3 0-3 0,-1 0 1 15,-1 3 1-15,-2-2-1 0,2 2-3 0,-8-1-1 16,4 1 2-16,-8 0-1 0,-4 1-2 0,4 1-2 16,-5-2 1-16,1 1 3 0,-5 0-3 0,-1-1-1 0,0 1 4 15,-1-1-4-15,-1 0 1 0,-3 0 0 0,-1 2 1 16,1-2 0-16,-2 1 0 0,-6-1-3 15,9 0 0-15,-5 2 8 0,-4-2 3 0,5 1 1 16,-5-1 4-16,0 0 4 0,0 0-5 0,0 0 1 16,13-1 0-16,-13 1-3 0,0 0-1 0,0 0-1 15,0 0 0-15,0 0-1 0,0 0 0 0,4-2 0 16,-4 2-1-16,0 0-5 0,0 0 1 0,0 0 2 16,0 0-3-16,0 0-9 0,0 0-29 0,0 0-42 0,0 0-62 15,0 0-76-15,-12-4-242 0,0 2-493 0,1-2 219 16</inkml:trace>
  <inkml:trace contextRef="#ctx0" brushRef="#br1" timeOffset="214252.535">1755 11336 76 0,'4'-1'98'16,"-4"1"1"-16,1-6-13 0,-1 6-1 0,4-5 0 15,-3 3-2-15,-1 2 3 0,4-7-10 0,-3 5-4 16,2-1 14-16,-2-1-15 0,-1 4 4 0,0-8-2 16,0 4 4-16,0-1-7 0,0 1-1 0,0 4-1 0,-1-8-3 15,-2 3-8-15,2 2 5 0,-1-2-1 16,-1 1-7-16,-2-3-1 0,-1 2-2 0,3 0 3 16,-3 1 2-16,-1 0-5 0,0 0-2 0,-1 2-2 15,0-1-7-15,-2 2-2 0,-3 1-3 0,2 0-4 16,-1 1 2-16,-4 4-1 0,3-1-7 0,3 4 0 0,-3 2 3 15,0 1 0-15,-1 4 1 0,5 1-2 0,-5 7-2 16,1 0 2-16,3 0-4 0,2 5-1 16,3-10-1-16,3 8 2 0,-2-1-6 0,2-6-1 15,5 2-1-15,2-5-1 0,-1 2-6 0,3-1 2 0,0-1-1 16,2-3 0-16,0-2-6 0,5 0-2 0,-5-5-1 16,4 0-7-16,1-3-15 0,-1-3-17 0,7 0-14 15,-3-3-8-15,1 1-19 0,1-6-11 16,-3 1-13-16,2-2-14 0,-1-3 0 0,2-1 2 0,-5 2-5 15,0 1 6-15,-1-3-4 0,-3 0 17 0,2 0 10 16,-6 5 11-16,1-3 7 0,-1-1 9 0,-1 1 9 16,-1 2 9-16,-3 2 4 0,3-3 23 15,-5 4 9-15,1-1 12 0,0 2 4 0,-3-1 12 0,0 2 1 16,1-1 14-16,0 3 7 0,-1-1 9 0,3 3-2 16,-9-1 3-16,9 1 0 0,-9 6 7 0,5-1 3 15,-1 2 8-15,-4 1 3 0,4 4-3 0,1-1-3 16,-1-1-10-16,1 6-6 0,-1-5-1 0,0 2-4 15,1-4-7-15,4 4-1 0,0 0-2 0,0-2-8 16,0-2-2-16,0 0-4 0,0-2-3 0,4-2-3 16,1-1-1-16,-1 0-4 0,1 1 4 0,-4-4-4 15,6 2 1-15,-3-3-5 0,-4 0 4 0,11-4-8 16,-6 0-3-16,3 0 1 0,-4 0 1 0,1 0 2 16,0-2-7-16,0 1 1 0,-1-3-3 0,-3 1 3 15,3 2 5-15,-3 1-1 0,0 0 2 0,1 3 4 16,-1-5-4-16,-1 6 1 0,3-3 0 0,-3 3 0 15,0 0-7-15,0 0 7 0,0-3-2 0,0 3 0 16,0 0-5-16,0 0 11 0,0 0-5 0,10 6 3 16,-9-3-4-16,4 1 3 0,-5-4-5 0,5 4 1 15,-1-3 1-15,-4-1 1 0,7 3-3 0,-4-3 3 16,-3 0-6-16,10 1 5 0,-10-1-3 0,8-4 3 16,-3 2-2-16,2-1 0 0,-1-1 3 0,0-2-2 15,2 0 0-15,-4 0-5 0,1 1 8 0,0-1-4 16,-4-1 4-16,2 0 0 0,0-3 3 0,-3 5-1 15,0-1-1-15,-2-1-2 0,-1 0-1 0,2 2 2 0,0-2 1 16,-5 5 4-16,3-5-7 0,2 3 2 16,-2 0 0-16,3 2-8 0,0 2-4 0,0 0-5 15,0 0 4-15,0 0 1 0,0-5-4 0,0 5 6 16,0 0-6-16,0 0 3 0,15 6 4 0,-8-5 2 0,0 3 3 16,-1 2-1-16,4-1 0 0,-1 1-2 0,0 1-3 15,1 0 1-15,2 0 3 0,-6 0-2 0,6 1-4 16,-3 1 12-16,0-2-5 0,-2-2-4 15,1 2-3-15,-3 0-10 0,3-1-5 0,-3-3-9 0,1 3 1 16,0-3-18-16,0 1-20 0,-3-4-15 0,3 1-24 16,-6-1-9-16,4-5-109 0,-1 2-247 0,-1-5 109 15</inkml:trace>
  <inkml:trace contextRef="#ctx0" brushRef="#br1" timeOffset="-214532.023">2116 11143 140 0,'0'8'166'0,"1"3"-8"15,0 1-11-15,-1 6-4 0,3 1-11 0,1 5-11 16,-1-4-3-16,1 5-7 0,0-7-10 0,-3 7-13 16,3-4-7-16,-1-3-8 0,-1 0-8 0,0 0-19 15,4 2 8-15,-2-4-5 0,-3 1-7 16,1-10-1-16,0 3-7 0,-1 1 0 0,0-5-9 0,-1-1-1 15,2 2-2-15,0-3-6 0,-2-2 8 0,0 2-5 16,0-4-8-16,0 0 2 0,0 0-2 0,0 0-6 16,0 0 1-16,0-14 0 0,0 8 0 0,0-5-4 15,-2 0-2-15,4 0-5 0,-2 0 1 0,0 0 2 16,0 1 2-16,3 0-4 0,-3 0 5 0,1 4-6 16,0-1 4-16,1 2-1 0,1 0 1 0,0 1 3 15,0 0 6-15,4 0-3 0,-4 4 3 0,3 0 8 16,-6 0-7-16,13 0 0 0,-8 0 0 0,4 2-2 15,-4 4 0-15,3-2 1 0,-3 0 3 0,5-1-7 16,-5 3 3-16,3-1-4 0,-4 0 4 0,-3 1 1 16,4 1-2-16,0 0 3 0,-5 0-1 0,0-1 1 15,0 2-3-15,-2-3 0 0,-1 2-9 0,-2 3 6 16,0-2 5-16,4-3 1 0,-3 0-9 0,-1 1 1 16,2-2 3-16,-1 0-5 0,0 0-3 0,2-1-2 15,-2 0-1-15,4-3-5 0,-5 5 0 0,5-5 0 0,0 2 2 16,0-2-1-16,0 0-1 0,0 0 5 15,0 0-4-15,0 0 1 0,9-11 1 0,-3 5 2 16,-1-4 1-16,3 3 4 0,1 1-2 0,0-3-3 16,-1 0 5-16,2-3-1 0,-1 3 2 0,0-1-2 15,0 0 3-15,-2 0-1 0,2 2-5 0,-3 0 3 16,1 0 2-16,-5 3 3 0,1-3-1 0,-2 4 1 16,2 0-2-16,-2-1 2 0,-1 1 7 0,0 4 4 15,0 0 1-15,-5-4-2 0,5 4-1 0,0 0 4 0,0 0 1 16,0 0-6-16,0 0 3 0,0 0-6 0,-9 10 1 15,9-3-1-15,0-3-2 0,0 4 0 0,3-1 1 16,0 2-4-16,3-3 1 0,-1 3 2 0,1 1-5 16,-2-1 3-16,4 0 3 0,-2-2-9 0,2 2 3 15,-2-2 3-15,-2-1-1 0,1-2-1 0,0 1-5 16,0-2 7-16,0 1-6 0,-1 1 6 0,0-1-6 16,0-2 3-16,-3 0 7 0,-1 2-1 0,0-4-9 15,0 6 2-15,0-6-16 0,-5 8-14 0,-3-5-9 16,-2 0-23-16,0 2-28 0,-2-1-30 0,-2 0-40 15,-2 0-139-15,-2-2-324 0,5 1 144 0</inkml:trace>
  <inkml:trace contextRef="#ctx0" brushRef="#br1" timeOffset="-213102.028">3084 11210 136 0,'0'0'191'0,"-4"-4"-9"0,4 4-20 15,0 0-14-15,0 0-13 0,0 0-3 0,0 0-9 16,0 16-6-16,2-7-5 0,0 3-6 0,-1 5-8 16,2 0 0-16,1 3-5 0,3 6-3 0,0-2-12 15,2 0-4-15,-7-5-7 0,6 5-8 0,2 1-8 16,-6-7-2-16,1 0-4 0,3 0-2 0,-3-3-8 15,0 3-4-15,1-1-4 0,1-2-8 0,-3-4-1 16,-3-1-11-16,1-3-12 0,1 0-16 0,1-2-10 16,-4 1-5-16,1-2-9 0,-1 1-6 0,0-3-6 15,0-2-12-15,0 0-12 0,0 0 0 0,0 0 3 16,0 0-5-16,-13-10 17 0,11 3-5 0,-2-2 15 16,3-4 0-16,-3-5-5 0,0-1 23 0,-2-3-5 15,2-5 8-15,-1 1 3 0,0 1 4 16,2-4 5-16,-1 2-1 0,-1-5 11 0,5 6 11 0,-1-4 5 15,2 4 11-15,-1 0-3 0,1 8 10 0,3-3-3 16,3 4 5-16,-1 2-1 0,3 0 5 0,0 6-4 16,-2 1 5-16,2 2 6 0,8-2-3 0,-7 4-4 15,3 1-1-15,-2 2-6 0,1 1 4 0,1 1-5 16,-3 2-2-16,-1-2-2 0,2 4 0 0,-3 1 0 16,-1-1-3-16,-1-1-1 0,-1 4 3 0,-1-2 2 15,-3 1-4-15,-1 1-2 0,-1 0 3 0,-6 2-7 16,1 0 3-16,-1 0 8 0,0-3-9 0,-2 2-1 15,-4 0-1-15,-1-1 4 0,-1 4-5 0,1-4-2 0,-1 1-1 16,4-2-11-16,0 0-8 0,1-1-16 0,-1 0-12 16,0 0-16-16,6-2-8 0,0 1-15 15,0 1-21-15,1 0-5 0,1-1-27 0,-2 0-74 16,5 1-228-16,-1 0 100 0</inkml:trace>
  <inkml:trace contextRef="#ctx0" brushRef="#br1" timeOffset="-212647.557">3369 11376 29 0,'0'-4'164'0,"-1"-1"-3"15,1 5 1-15,-5-6 0 0,5 2 1 0,0 4-5 16,-3-6-7-16,3 6-10 0,-5 0-13 0,5 0-7 15,-5 9-9-15,1-2-7 0,0 5-4 0,-2 2-5 16,1 5-6-16,1 0-10 0,0-2-6 0,1 3-7 16,2-1-6-16,1-1-7 0,1-1-3 0,2 0-9 15,-3-1-4-15,4-2-2 0,-3-3-6 0,3-2-2 16,0 3-6-16,1-7-6 0,0 0 2 0,-1 2-5 16,1-4-3-16,3-3 1 0,-3-2-4 0,-5 2-9 15,15-8-7-15,-7 2-3 0,-3-1 2 0,2-2-4 16,-1 0 0-16,-1-2 2 0,0 0-1 0,-3-1-2 15,0-3-2-15,0 2 7 0,-4 2-3 0,2 0 2 16,-2-2 6-16,1 3-1 0,-1 1 0 0,0 2 9 16,0 1 3-16,-2 2 0 0,1 0-1 0,0 3-4 15,3 1 5-15,0 0 1 0,-13 5 3 0,9-1 0 16,0 0-4-16,0 3 0 0,-1-1 0 0,2 5 1 16,0-1-6-16,2-2 4 0,-3 3-3 0,4-2-9 15,0-3-6-15,0 1-8 0,4-2-13 0,-2 3-10 16,3-3-16-16,0-2-11 0,-1-1-18 0,3 0-16 15,-1-2-24-15,1-3-14 0,1-1-13 0,-3 2-136 16,2-2-315-16,-1-4 139 0</inkml:trace>
  <inkml:trace contextRef="#ctx0" brushRef="#br1" timeOffset="-212438.083">3498 11179 139 0,'0'0'194'0,"0"0"-6"0,0 0 0 15,0 0-5-15,0 15-1 0,1-5-11 0,3 5-14 16,-3 5-10-16,2-2-16 0,2 7-10 0,0-1-11 0,-1 0-10 16,2 0-11-16,1-2-12 0,-2 2 0 15,-1-7-14-15,1 0-7 0,1 2-8 0,-2-1-16 16,0-2-26-16,1-1-27 0,-5-3-30 0,4-3-28 16,-4 2-22-16,0-3-29 0,0-2-16 0,0 1-23 0,-1-2-125 15,-6-2-318-15,5-1 141 0</inkml:trace>
  <inkml:trace contextRef="#ctx0" brushRef="#br1" timeOffset="-211749.31">3512 11448 93 0,'5'-1'132'0,"4"1"-4"16,-4-1-14-16,7-1-5 0,-1 1-7 0,2 0-12 15,0-2-8-15,6-1-18 0,-1 0 1 0,-1-1-8 16,0 1-3-16,1 1-6 0,0-4-7 0,-2 2 2 15,1 0-12-15,-5 0 2 0,-1 1-6 0,-2 0-3 16,-1 0-3-16,-2 0 0 0,-2 2-5 0,0-1-5 16,-1-2-7-16,-2 2 2 0,-1 3-2 0,0-6 3 15,0 6-1-15,-5-7 0 0,1 5 5 0,4 2 4 16,-9-3 5-16,4 3 7 0,5 0 6 0,-10 0 7 16,3 0 4-16,1 1-1 0,-3 3 9 0,0 3 0 15,0-2 5-15,0 4-4 0,3 0 3 0,-1 2-3 16,2-2 2-16,-5 5-3 0,5-3-12 0,0-2-1 15,1 3-5-15,3 1-1 0,-2-3-6 0,2 1 0 16,2-3-4-16,-1 0-3 0,1-2 1 0,2 1-8 16,-2-3-2-16,2-1 2 0,2-1-6 0,0-2 0 15,-5 0 3-15,13-1-4 0,-7-3-4 0,-1 0-5 16,1 1 2-16,1-5-5 0,-1 2-4 0,0 0 2 16,-3 1-3-16,1 2 1 0,0-1 0 0,1 0 4 15,-1 1-4-15,-3 0 3 0,-1 3 5 0,0 0-1 0,0 0 0 16,12 4 5-16,-11 1-2 0,3 0 0 15,1 3 1-15,-1-2-4 0,-2 1 5 0,2 3-1 16,0-7-4-16,0 3 6 0,1 1-7 0,-3-3 1 16,0 0 0-16,3 0-1 0,-1-3 0 0,-4-1 2 0,9-1-4 15,-4-6 1-15,0 1 0 0,1-3-3 16,1 1 1-16,-2-3-2 0,1 1 0 0,-1-1 4 16,-1 2 1-16,1-4-1 0,-3 2-2 0,3 0 6 15,-4 0 0-15,1 0 0 0,0 2 4 0,-2-3-1 0,0 8-2 16,1-2 2-16,-1 2-1 0,-1 0 1 0,1 4-4 15,1-7-3-15,-1 7 2 0,0 0 3 0,0 0 3 16,0 0 1-16,9 11-4 0,-5-7-3 16,0-1 5-16,2 4 0 0,-1-2-3 0,0 4 3 0,1-1-6 15,4-1-2-15,-3 1-7 0,0-2-6 0,-1 4-8 16,-1-3-11-16,-1-2-5 0,1-1 1 0,-4 2-6 16,2-2 7-16,-6 0 1 0,2 0 2 0,-4 1-1 15,0-1 0-15,-1 3-5 0,-1-6 6 0,-4 4-1 16,3 0 5-16,-3-3-3 0,3 3 4 0,-5-5-2 15,7 0 6-15,-3 0-5 0,0-5-6 0,3 1-10 16,2-1-7-16,-3-5-15 0,2-1-13 0,0-6-19 16,0 2-79-16,1-3-198 0,1-1 88 0</inkml:trace>
  <inkml:trace contextRef="#ctx0" brushRef="#br1" timeOffset="-211517.068">3851 11168 31 0,'2'-3'142'0,"-2"3"10"16,0 0 1-16,12 10-8 0,-4092-5 3 0,8166 2-7 15,-4083 3-5-15,-2 3-4 0,3-4-6 0,-3 5-7 16,2-1-11-16,-1-2-14 0,1 0-1 0,1 1-11 16,-3-2-9-16,0 1-8 0,1-1-6 0,1 0-3 15,-1-5-11-15,-2 4 0 0,2-3-6 0,-2 0-7 16,1 1 1-16,0 0-5 0,1-1-3 0,-1-2-5 16,1 1 3-16,0-1-4 0,-2 0-2 0,0 1 0 15,0-5-5-15,2 7 4 0,-2-7-5 0,0 4-4 16,0-4-3-16,1 5-15 0,-1-5-14 0,-1 5-14 15,1-5-20-15,-3 3-15 0,2-1-37 0,1-2-33 16,-3 4-188-16,-1-1-357 0,4-3 158 0</inkml:trace>
  <inkml:trace contextRef="#ctx0" brushRef="#br1" timeOffset="-210210.187">4431 11301 90 0,'-4'-3'153'0,"3"2"-18"0,1 1-14 0,-4-4-7 16,4 4 2-16,-5-4 5 0,5 4-11 0,-4-3 0 0,4 3-8 15,0 0-6-15,-9-1-9 0,9 1-1 16,-10 4 1-16,2-1 3 0,0 2-1 0,1 1 3 16,-3-1-2-16,-1 2-3 0,1 1-5 0,1-1-3 15,2 3-12-15,0 0-6 0,-3 2-3 0,5-3-5 0,-2 3-6 16,5-2-4-16,-1 2-6 0,0-3-5 0,3 0-2 15,0 2-5-15,3-1-3 0,2 0-4 16,2-2-2-16,3 1-1 0,-2-1-2 0,2-2-2 16,6 1-2-16,-5-2-2 0,5 3-4 0,-3-4-3 0,0 1-4 15,1 1 1-15,-5 0-5 0,4-2 2 0,-4 1-3 16,-3-2 1-16,-2 2-2 0,1-2 1 0,0-1 3 16,-1 1 3-16,-4 1-2 0,0 1 1 0,0-5 3 15,-6 5-1-15,1-1-3 0,1-1 5 0,-4 0-2 16,3 1 1-16,-8 1-6 0,4-3 5 0,-1 2 1 15,-1 0-4-15,0-1-5 0,2-2 10 0,-3 2-6 16,1-3 1-16,3 2 4 0,1-1 0 0,1-2-6 16,6 1-2-16,-9 0-5 0,9 0-5 0,-6-2-4 15,5-2-3-15,1 4-7 0,4-8 4 0,0 1 2 16,2-3-3-16,2 2-3 0,3-5 1 0,0 1 3 16,1-1-2-16,1 1 5 0,-2-1 6 0,2 1 1 15,0 2 0-15,0 2 4 0,-5 2-1 0,1 1 4 16,0 0 1-16,-3 3 6 0,-1 0 2 0,-1-1 8 15,1 3 9-15,-5 0 5 0,9 5 5 0,-4-3 9 16,-3 3 4-16,1 0 2 0,0 3-2 0,-1 2-6 16,0-3 3-16,1 3-5 0,1-1-5 0,-1 0 1 15,1 2-3-15,-1-5-4 0,0 2-7 0,1 0 0 16,0-1 1-16,-2-3-3 0,2 1-2 0,-1 0-1 16,-1-4 0-16,2 2 1 0,-4-3-3 0,8 1 1 15,-8-1-1-15,0 0-1 0,11-5-1 0,-7 1-2 0,-1 0 3 16,-2-2-1-16,4-1 2 0,0 2-3 15,-4-6-3-15,1 2-1 0,-2 0-1 0,-2-4-3 16,1 1 0-16,-4 3 5 0,0-2-5 0,1 1 2 0,-4 3 5 16,3 0 1-16,-1 2-2 0,-3 1 2 15,4 0 0-15,-3 0-3 0,-2 2-3 0,4 2 2 16,6 0-2-16,-11 2 0 0,7-1-3 0,0 2-5 16,1-2-8-16,-1 3-7 0,3 0-7 0,1 0-2 0,0 1 0 15,0-5 7-15,5 5-2 0,0-2-5 0,0-2 1 16,0 2 7-16,2-3 2 0,-1 0 1 0,2 3-2 15,-1-6 9-15,0 3-2 0,0 0 2 16,2-3 9-16,-4 3-3 0,-5 0-1 0,12 0 2 0,-6 2 6 16,3-1 1-16,-4 2 2 0,0 0 4 0,2 0 4 15,-1 1-1-15,-3 3-3 0,3-5 8 0,-3 4-9 16,3-2 3-16,-2 2-1 0,-4-1 1 0,5-1 2 16,0-2-2-16,-5-2-5 0,8 3 4 0,-7-3 0 15,-1 0-3-15,0 0 6 0,9-3-6 0,-5 0 2 16,0-4-5-16,-3 3 5 0,3-3-2 0,0 1 3 15,-3-1-5-15,1 1 8 0,0-3-2 0,-1 2-4 16,-2-3 2-16,2 1-1 0,-1 0-6 0,-1-2 4 16,-1 2-10-16,0 0-5 0,1 0-19 0,-3 1-10 15,4 0-16-15,0 0-5 0,0 4 0 0,0-1-7 16,0-1-22-16,0 6-9 0,0-6-35 0,0 6-76 16,-4 0-234-16,4 0 104 0</inkml:trace>
  <inkml:trace contextRef="#ctx0" brushRef="#br1" timeOffset="-209987.054">4896 11379 169 0,'4'0'215'0,"-4"0"-22"16,0 0-14-16,0 0-23 0,0 0-20 0,0 0-19 16,9 0-38-16,-9 0-42 0,0 0-54 0,0 0-65 0,0 0-115 15,0 0-214-15,0 0 94 0</inkml:trace>
  <inkml:trace contextRef="#ctx0" brushRef="#br1" timeOffset="-209702.321">2821 11100 10 0,'4'-3'96'16,"-4"3"-16"-16,2-4-30 0,-2 4-32 0,0-4-41 16,0 4-16-16,0 0-41 0,-2-5 18 0</inkml:trace>
  <inkml:trace contextRef="#ctx0" brushRef="#br1" timeOffset="-209287.032">5549 11293 154 0,'3'4'234'15,"4"-3"-28"-15,1 2-21 0,-3-3-33 0,3 2-48 0,-8-2-45 16,15-2-61-16,-9-1-66 0,2-1-103 15,-3 2-185-15,4-1 82 0</inkml:trace>
  <inkml:trace contextRef="#ctx0" brushRef="#br1" timeOffset="-208901.393">6514 11229 104 0,'4'1'247'0,"0"0"-21"0,2 1-21 0,0-1-22 16,-1 0-20-16,0-1-16 0,2 0-20 0,-7 0-37 15,11 0-61-15,-11 0-55 0,12 0-82 0,-12 0-124 16,5-1-250-16,-5 1 111 0</inkml:trace>
  <inkml:trace contextRef="#ctx0" brushRef="#br1" timeOffset="-206538.078">8792 11468 176 0,'0'0'177'0,"0"0"-1"16,0 0-7-16,0 0-12 0,0 0-14 0,0 0-14 16,0 0-14-16,0 0-11 0,0 0-9 0,-5-3-10 0,5 3-7 15,0 0-7-15,0 0-3 0,0 0-4 16,0 0-6-16,0 0-2 0,0 0-5 0,0 0 4 16,0 0 4-16,0 0 8 0,13-3-2 0,-13 3 0 15,10-1 3-15,-5 1-1 0,5-4 1 0,3 3-1 0,-1-1 2 16,1 1-1-16,6-1-3 0,0-2-3 0,1 1-5 15,3-1-4-15,4-1-6 0,1 2-4 0,-1 0-2 16,-5 0-5-16,5 0-2 0,-6 2-3 16,7-2-7-16,-6 1-1 0,1-1-3 0,-4-1 3 0,3 4-3 15,-6 0-6-15,3 0-1 0,-8 0-2 0,2 0 0 16,-2-2-1-16,-3 4-4 0,1-5 2 0,-4 4-3 16,1-1-5-16,-6 0-8 0,8 0-16 0,-8 0-25 15,0 0-22-15,10 0-25 0,-10 0-36 0,0 0-34 16,0 0-38-16,4-3-34 0,-4 3-156 0,0 0-425 15,0 0 188-15</inkml:trace>
  <inkml:trace contextRef="#ctx0" brushRef="#br1" timeOffset="-206214.372">9015 11572 196 0,'0'0'208'0,"0"0"-14"0,-7 1-13 0,7-1-11 16,-3 3-15-16,3-3-17 0,0 0-8 0,0 0-7 16,0 0-2-16,0 0 0 0,0 0-1 0,0 0-2 15,21-4-8-15,-9 0-6 0,-1 3-6 0,2-3-5 0,5 1-6 16,-6-2-6-16,8 2-5 0,-4-2-10 0,2 1-6 16,0-3-2-16,1 5-7 0,0-1-2 15,-2 2-8-15,-3-3-2 0,-1-1-6 0,-3 6-5 0,3-5-3 16,-3 3-2-16,-4 1-3 0,2-3-2 0,-2 3-3 15,1 0 0-15,-7 0-5 0,9 0 2 0,-9 0 2 16,7 0-9-16,-7 0-2 0,0 0-3 0,8 0-7 16,-8 0-15-16,0 0-8 0,0 0-18 0,0 0-13 15,0 0-27-15,5-3-28 0,-5 3-46 0,2-7-24 16,-2 7-38-16,0-7-154 0,0 7-409 0,-6-6 182 16</inkml:trace>
  <inkml:trace contextRef="#ctx0" brushRef="#br1" timeOffset="-205771.241">9162 11239 104 0,'-2'-4'225'0,"1"2"3"0,1 2-8 0,-4-4-9 16,4 4-25-16,-4-3-17 0,4 3-18 0,-5-4-17 15,5 4-11-15,0 0-13 0,0 0-7 0,0 0-12 16,0 0 2-16,0 0-3 0,14 7-2 0,-10-3-6 16,1-2-1-16,1 3-1 0,5 1-4 0,-5 0-5 0,4-1-3 15,-1 1-6-15,3 0-3 0,-1 1-3 0,1-1-2 16,2 1-2-16,0 1-4 0,0-1-5 16,-1-1 0-16,2 2-6 0,-4-3-2 0,1 1-6 15,2 0-1-15,-2 0-3 0,1 0-3 0,-1-3 0 0,-3 4-4 16,-1 0 0-16,6-3-2 0,-5 3-2 0,1-3-2 15,0 1-1-15,-3-4 0 0,2 4-1 16,-2-2-3-16,-3 1-1 0,4 0 6 0,-3-2-7 0,-1 0-2 16,1 1 2-16,0 1-4 0,-3-3 4 0,-2-1-3 15,6 5 4-15,-6-4 2 0,0 3-4 0,-2 2 3 16,0-1 2-16,0 0 0 0,-4 3-6 0,2 1 2 16,-3 3 0-16,-5 0 5 0,-2 5-9 0,-4 0-2 15,4-2 0-15,-4 6-6 0,-4-2-5 0,2-2-8 16,1 3-14-16,-2-3-18 0,6-1-22 0,2-2-37 15,-6 4-46-15,6-6-52 0,2 1-63 0,3-4-174 16,2 0-482-16,2-1 213 0</inkml:trace>
  <inkml:trace contextRef="#ctx0" brushRef="#br1" timeOffset="-204237.126">9707 11012 87 0,'-9'-1'202'0,"9"1"-7"0,0 0-11 16,0 0-20-16,0 0-17 0,0 0-10 16,0 0-16-16,0 0-10 0,0 0-1 0,0 0 1 0,18-10-5 15,-9 4-3-15,1 0-9 0,7-5-1 0,-2 2-6 16,6 0-5-16,0-3-7 0,7 0-1 0,-2 0-6 16,0-2-6-16,6 1-5 0,-6-4-3 0,2 4-8 15,-1 2-5-15,0-2 3 0,1 2-10 0,-1 1-4 16,-13 3-1-16,4 2-6 0,-6 0-1 0,-2 1-4 15,-1 0-7-15,-4 1-2 0,0 2-19 0,-2 1-22 16,-3 0-22-16,0 0-26 0,0 0-24 16,0 0-23-16,0 0-21 0,0 0-23 0,-12 14-40 0,1-9-105 15,-1 2-342-15,-1-2 152 0</inkml:trace>
  <inkml:trace contextRef="#ctx0" brushRef="#br1" timeOffset="-204024.128">9922 10974 54 0,'-1'12'182'16,"1"-1"-2"-16,1 6-2 0,0 2 0 0,-1 4-4 15,1 1-5-15,1 3-4 0,-2 0-14 0,0-8-6 16,0 6-16-16,0-6-11 0,2 1-15 0,-2-2-8 16,1 2-10-16,-1-3-7 0,2 0-11 0,-2-2-4 15,1-5-12-15,0 2-19 0,0-2-25 0,2 1-27 0,1-4-24 16,-3 1-26-16,2-3-27 0,1-3-29 15,1 0-18-15,1-2-22 0,-6 0-124 0,9-4-314 16,-3-1 139-16</inkml:trace>
  <inkml:trace contextRef="#ctx0" brushRef="#br1" timeOffset="-203438.062">10102 11168 40 0,'4'-3'179'0,"-4"3"-4"15,4 0 4-15,-4 0 1 0,0 0-4 0,8 10-7 0,-4-5-12 16,-2 1-13-16,2 1-12 0,1 0-13 0,-1 3-8 15,-2-3-13-15,4 5-12 0,1-3-10 16,-1-1-5-16,1-1-7 0,0 0-6 0,0 0-9 16,-1-2-1-16,4-2-8 0,0 1-4 0,-2-2-4 0,2-1-5 15,3-1 0-15,-3-1-6 0,-1-3-6 0,1 0-16 16,-1 0-8-16,-1-1-13 0,0-2-7 0,-3-2-5 16,0 1 5-16,-4-2-8 0,-1-2-2 0,-1 2 2 15,-3-6-2-15,-5-1 0 0,4 3 1 0,-4-3 6 16,-1 1 5-16,-4 2 10 0,-2 0 15 0,1-1 7 15,1 6 10-15,-5 0 15 0,5 2 7 0,-3-1 5 16,6 6-3-16,-2-1 2 0,1 3-4 0,1 3-2 16,1-2-4-16,-2 5 0 0,7-2-8 0,0 2 2 15,-1 3-4-15,6-1-5 0,0 1-4 0,5 1-5 16,4 1-4-16,5-2-6 0,1 2-15 16,3-5-16-16,4 0-18 0,-1-1-13 0,5-3-21 0,2-2-14 15,0-6-10-15,2 1-20 0,-10-1-10 0,2-3 5 16,-5 1 8-16,0-4 9 0,-1 1 15 0,-2-5 24 15,-1 0 17-15,-1-1 19 0,-3 0 18 0,-4 0 16 16,-1-2 3-16,0 0 31 0,-4 1 13 0,-2-8 3 16,0 0 7-16,-3 1 15 0,1 1 9 0,-1 0 13 15,2 7 8-15,1 7 10 0,-4-7 7 0,3 5 3 16,2 5-4-16,0 2-11 0,-2 1-11 0,3-1-11 16,0 5-1-16,0 0-6 0,0 0 5 0,0 0 4 15,0 21 4-15,0-3 7 0,5 10-2 0,-2 3 13 16,-1 1-11-16,4 16 1 0,-2 1 0 0,3-1-3 15,-4 6-1-15,4-4-6 0,-1 2-6 0,-1 2-7 16,1-2-7-16,-4 2-7 0,6-4-3 0,-7 0-4 16,4-5-5-16,0-7-8 0,-1-5 1 0,0 3-4 0,-3-5-8 15,3 4-7-15,-4-7-10 0,4-2-22 0,-4-7-19 16,0-2-22-16,0-3-26 0,0-2-20 16,1-3-27-16,-2-2-24 0,1-1-24 0,0-1-20 15,0-5-35-15,-3 2-226 0,3-2-496 0,0 0 220 0</inkml:trace>
  <inkml:trace contextRef="#ctx0" brushRef="#br1" timeOffset="-203153.578">10441 11197 64 0,'0'-5'252'0,"3"0"-28"16,1 1-18-16,-1 0-18 0,3-1-15 0,3 0-11 15,1 0-12-15,3 2-14 0,6-1-15 0,-1 2-10 16,3 0-11-16,-1 5-11 0,-2-2-10 0,4 3-8 16,-6 0-5-16,2 3-4 0,1-1-7 0,-5 1-8 15,-1 1-4-15,-4-1-2 0,0-1-3 0,0 2-3 16,0-3-7-16,-8 5 0 0,3-4-1 0,-1 2-2 16,-6-1-1-16,2 3-3 0,-6-2 0 0,-1 0-8 15,-3 2-5-15,-8 2-8 0,6-4-13 0,-6 0-22 16,-5 4-18-16,5-3-28 0,-8-2-27 0,8-2-32 15,-2-1-32-15,2 0-179 0,-1 0-381 0,3-3 168 16</inkml:trace>
  <inkml:trace contextRef="#ctx0" brushRef="#br1" timeOffset="-202567.265">10931 10967 155 0,'8'-2'165'0,"2"1"-12"0,-1 1-12 16,5 0-4-16,-4 1-7 0,2 1-9 0,2-1-10 15,-4 0-8-15,3-1-10 0,-5 3-12 0,-2 0-4 16,3-1-1-16,-3 0-4 0,-3 3 9 0,1 0 0 16,-4 0-3-16,1 2-5 0,-5-1-8 0,2 0-8 15,-6 4-4-15,0-1-4 0,1 0-5 0,-2-3-4 16,1 4-1-16,3-3-9 0,-4-3-1 0,2 3-3 15,2-3 0-15,1 0-8 0,-3 1-5 0,4-3-9 16,1 4 0-16,-1-5 0 0,3 3-4 0,-1 0-2 16,1-4 2-16,1 5-2 0,3-3 1 0,0 0-2 0,5 1 2 15,-4-2-1-15,1 0 2 0,0 2-3 16,1-2 1-16,3 2 2 0,-1 1-2 0,2 1 1 16,1-1 1-16,-4 0 0 0,1 0 1 0,0 2-2 0,1 1-1 15,-3-2-2-15,0 2-4 0,-3-1 0 0,2-4-3 16,-2 4 2-16,-4 0 0 0,4-1 0 0,-4-2 3 15,0 3 1-15,-4-1 0 0,4 1 2 0,-5-5 1 16,0 6 1-16,0-3-1 0,-5-2-3 0,-1 2 5 16,0 1 1-16,-1 1-1 0,1-4 1 0,-4 5 0 15,-2-5 1-15,-2 1 0 0,7 0 3 0,-4-1-2 16,-1 0-7-16,4-1-12 0,1-1-11 0,0 0-21 16,-1 1-34-16,5-2-41 0,1 0-50 0,-1-2-138 15,3 1-336-15,-2 0 149 0</inkml:trace>
  <inkml:trace contextRef="#ctx0" brushRef="#br1" timeOffset="-201621.496">11355 11011 124 0,'0'0'191'15,"0"0"-1"-15,-5 8-7 0,5 0-10 0,-1 0-12 0,1 4-12 16,0 1-12-16,1 3-12 0,-2 1-7 0,1-5-11 16,1 2-9-16,2 3-10 0,-3-2-9 0,0-4-7 15,0 1-6-15,0-1-4 0,0 1-9 16,0-5-6-16,0 1-2 0,0-3-5 0,0 4-6 0,0-4-3 16,-3-1-5-16,3 1 0 0,0-2-5 0,0-3 0 15,0 5-1-15,0-5-1 0,3 4-7 0,-3-4 2 16,0 0-6-16,0 0-1 0,5-10-1 0,-4 3-1 15,3-2-1-15,1 0-4 0,-1-4-3 0,1-1-1 16,-1-2-5-16,5-1 6 0,-4 0-2 0,0-1-2 16,2 3 6-16,-2 4-3 0,0-2 1 15,0 1 4-15,0 2-3 0,0 0-1 0,-2 6 5 0,1-1-1 16,1-2 12-16,0 5 1 0,0 1 10 0,-5 1 2 16,11 3 2-16,-5-1 0 0,1 4 3 0,-1-2 0 15,0 6 2-15,1 0-5 0,-1-1-2 0,2 0-2 16,-1 3-3-16,-1-2-1 0,1 1-2 0,1-1-1 15,-2-2-3-15,0 2-1 0,-2-1-2 0,1-1 3 16,-1 0-6-16,2-4-1 0,-5 1-2 0,6 1-2 16,-6 0-3-16,3-1-5 0,-3-2-9 0,2-1 4 15,-2 2-3-15,-1-4 1 0,5 2-7 0,-5-2-4 16,0 0-7-16,8-8-8 0,-4 5-4 0,-3-7-6 16,7 2-4-16,-5-3-1 0,3-4-5 0,-1 4 7 15,0-1 1-15,0 0 11 0,-1 1 6 0,0 1 5 16,-2 3 4-16,-1 1 8 0,2 1 5 0,0 1 8 0,-3 0-7 15,4 0 16-15,-4 4 25 0,0 0 12 0,0 0 12 16,7 8 4-16,-4-4-3 0,-2 3 1 16,1 3-3-16,2 1-4 0,-1-1-3 0,-1 0-7 15,1 2-1-15,2 0-3 0,-3-2-6 0,1 1-2 0,1 0 4 16,0 0-11-16,-2-1-4 0,4 0-4 0,-3-6 0 16,0 3-3-16,3-2 0 0,-2-1-5 0,1-3-2 15,2 3-3-15,-4-4-16 0,6 0-9 16,-2 0-11-16,-1-4-7 0,-1 2-3 0,3-5-3 0,2-1-10 15,-1 1-2-15,-1-4-10 0,-1 0-3 0,0 1 0 16,-2-9 5-16,-1 2 3 0,2 1 0 16,-2 1 15-16,-4 3 10 0,5 1 15 0,-2 5 20 0,-2-1 11 15,0-1 10-15,-1 4-1 0,3 0 3 0,-2 2 0 16,0-4 0-16,-1 6 15 0,0 0 15 0,0 0 13 16,5 15-6-16,-3-7 0 0,-1 0-5 0,2 5 0 15,0-2-1-15,-2 1-2 0,5 0-6 0,-3 2-4 16,3 2-4-16,0-4-2 0,-1-2-5 0,-1 3-2 15,6-5-5-15,-1 2-8 0,-1-5 7 0,3 2-17 16,-2-3-27-16,-1-1-35 0,0-5-50 0,4 0-50 16,1-2-50-16,1-3-181 0,-5 0-424 0,8-4 187 15</inkml:trace>
  <inkml:trace contextRef="#ctx0" brushRef="#br1" timeOffset="-200917.697">12067 10819 62 0,'-2'-4'225'15,"2"4"-10"-15,0 0-14 0,-7-3-20 0,7 3-18 16,0 0-14-16,0 0-16 0,0 0-13 0,0 0 2 16,0 0-1-16,4 12 0 0,-1-8 1 0,1 3 1 15,-4 2-1-15,2 3-1 0,1 0-5 0,0 3-3 16,-1 3 0-16,3 0-6 0,-3 2-3 0,3-2-13 0,-2 2 2 15,2 6-12-15,-2-8-3 0,-1 2-12 0,1-3-2 16,1 0-10-16,2-2-2 0,-6 2-7 16,4-5-3-16,-2-3-4 0,2 2-1 0,0-3-11 15,-1 0-1-15,-2-2-7 0,3 1 3 0,-3-3-7 0,0 2 0 16,3-4-2-16,-3 1-1 0,-1-3 0 16,4 4-3-16,-4-4-1 0,4 0 0 0,-4 0-6 0,8-7-1 15,-2 1-5-15,-1 0-4 0,2-5-10 0,-1 1-6 16,-1-1 5-16,-1-2-10 0,3 0-3 0,-3-4 2 15,0 2 2-15,-4-3 6 0,0 5-3 0,0 1 8 16,0 4 4-16,0-4 0 0,-2 5 0 16,0 2 2-16,1-2 3 0,1 1 2 0,0 2 4 15,0 0-4-15,0 4 6 0,0-7-7 0,-3 4-1 0,3 3 0 16,0 0 1-16,0 0-1 0,0 0 1 0,0 0 1 16,11 13 1-16,-10-6-1 0,3 2 1 0,4-2 1 15,-3 3-1-15,1 0 5 0,3-3 0 0,-4 5-2 16,2-2 1-16,4 0-1 0,-2-2-2 0,0 0 2 15,0-1 1-15,-1 1-1 0,-1-1 0 0,0 0 1 16,1-1 1-16,0-2-1 0,-1 1 0 0,-2-1 1 16,1 1-1-16,3-5 0 0,-4 3-1 0,2-2-1 15,-2 1-4-15,1-1-2 0,-1-1 0 0,-5 0-10 16,13-4 1-16,-7 1-8 0,-2-1-5 0,5 0-5 16,-4-1-5-16,-2-1-1 0,6-4-1 0,-4 0 0 15,1-1 3-15,-1-3 2 0,2 0 5 0,-3 2 6 16,-2-4 2-16,-2 8 5 0,4-2 4 0,0 3 5 15,-3 1 11-15,3 1 2 0,-3 0 4 0,-1 1 5 16,4 3 7-16,-4 1 18 0,0 0 13 0,8 5 8 16,-7 2 5-16,4 3 8 0,-1 2-14 0,0 2 0 15,2 1-5-15,-2 2-3 0,0-5-5 0,2 5-4 0,-2-5-4 16,1 2-3-16,1-3-7 0,0-1 3 16,-1-2-8-16,0 0-2 0,3-1-5 0,-2-2-15 15,0-4-28-15,1 1-38 0,1-4-43 0,4 1-53 16,-3-7-48-16,1 1-34 0,3-1-194 0,0-3-478 0,-3-4 211 15</inkml:trace>
  <inkml:trace contextRef="#ctx0" brushRef="#br1" timeOffset="-200756.143">12610 10818 123 0,'0'0'272'0,"0"0"-25"0,0 0-23 16,0 0-26-16,0 0-24 0,0 0-37 15,0 0-62-15,0 0-81 0,0 0-88 0,0 0-131 0,-14 6-244 16,14-6 108-16</inkml:trace>
  <inkml:trace contextRef="#ctx0" brushRef="#br1" timeOffset="-200577.087">11655 10871 58 0,'0'0'322'0,"0"0"-32"0,0 0-26 15,0 0-27-15,25-6-26 0,3 1-21 0,4-2-19 16,4 4-35-16,18-3-49 0,0 1-62 0,3-5-79 16,0 3-90-16,-2 3-156 0,2 0-323 0,-3 0 144 15</inkml:trace>
  <inkml:trace contextRef="#ctx0" brushRef="#br1" timeOffset="-199417.18">12689 11136 61 0,'6'-4'163'0,"-1"-3"-19"15,0-1-15-15,-1 1-10 0,1-2-13 0,0-2-6 16,0 2-11-16,0 0-13 0,0-2-11 0,0 0-1 15,-2 0-9-15,0 1-3 0,-2-1 8 0,-1 4 5 16,1 1 10-16,-2 2 2 0,0-3-3 0,-2 3 6 16,0 3-3-16,0-3-1 0,3 4 0 0,-7 0-4 15,7 0 1-15,-11 4 2 0,3 1 3 0,4 2 0 16,-2 2-3-16,1 0-1 0,-3 1-4 0,4 2-3 16,1-2-8-16,0 3-7 0,0-1-3 0,2 5-4 15,2-5-5-15,-1 0-4 0,4-2-6 0,0 2-2 16,0-4-3-16,2 2-6 0,-1-2-2 0,3-1-5 15,0 0 0-15,3-4-11 0,-1 2-17 0,3-3-15 0,0-1-12 16,0-2-11-16,2-2-14 0,2-1-10 16,0 1-8-16,0-4 4 0,1-1 0 0,-2 0 0 15,1-1 9-15,-3-2 8 0,2 0 6 0,-6-2 5 16,5 2 4-16,-6-2 13 0,1-2 3 0,-3 6 21 0,-2-3 23 16,-1 4 24-16,-3 3 17 0,3-4 11 0,-3 8 3 15,0-1-1-15,2-2-1 0,-3 4 7 0,0 0 11 16,0 0 5-16,-3 10 3 0,2-1-5 0,0-1-6 15,-3 3-6-15,3-1-8 0,-2 0-5 0,2-1-4 16,1 3-7-16,0-1-7 0,0-1-3 0,1 1-6 16,0-3-3-16,1-3-10 0,-1 1 4 0,3 1-6 15,0-3-3-15,-2 1-4 0,3-1 5 0,0 1-7 16,0-4-7-16,0-1-7 0,-5 0-9 0,14-1-8 16,-6-3 0-16,-1 1-4 0,0-3-4 0,2-1-5 15,-4 0 0-15,0 1 7 0,-1 1 3 0,0 1 2 16,0 0 6-16,1 0-2 0,-1 1 3 0,-3 0-2 15,-1 3 5-15,4-3 2 0,-4 3 2 0,0 0 6 16,0 0-2-16,9 7 3 0,-9-7 3 0,0 6-1 0,4-2 2 16,-3 2-2-16,3-3 0 0,0 3 1 15,-2-4-2-15,1 1-1 0,0 1-1 0,3-2 3 16,-1 0-2-16,0-1-2 0,5 2-7 0,0-6-20 16,0 2-24-16,1-3-23 0,-1 0-12 0,-1-1-6 0,3-2-13 15,-3-1-5-15,0-1 5 0,1 1 9 0,-3-4 2 16,2 1 3-16,-1-6 4 0,0 2 14 15,-2-2 12-15,-1-2-8 0,-1-1 7 0,0-3 8 16,-2-2 9-16,1 0 4 0,-2-4 9 0,3 2 9 0,-3-1 10 16,-1 1 12-16,0 0 15 0,3 8 23 0,-3 0 20 15,-3 2 26-15,3 4 26 0,0 7 9 0,-1-5-9 16,1 6-6-16,-4-1-2 0,4 6 3 0,0 0 17 16,-1 14 7-16,-3 0 1 0,0 3-3 0,-1 8 0 15,5 4 2-15,-2 0-4 0,-1 2-4 0,3 3-3 16,0-2-7-16,0-3-10 0,3 5-10 15,-1-2-2-15,2-3-14 0,0 0-5 0,-2-3-7 0,6-3-2 16,-4-4-16-16,1-3-5 0,-1 0-2 0,-2-6-5 16,2 1-8-16,4-3-5 0,-3-2-11 0,0-3-6 15,0 2-14-15,-1-2-8 0,8-2-9 0,-6-1-13 16,5-4-11-16,-1-1-8 0,-1-1-13 0,1-4-7 16,-3 2-10-16,6-6-7 0,-4-3 1 0,-1 0-3 15,-2-2 1-15,3-4 8 0,-3 4 6 0,1 2 9 16,-5-3 13-16,4 5 6 0,-2 5 7 0,-1 1 6 15,2 1 6-15,-1 2 2 0,-3 2 8 0,3 1 6 16,0 0 21-16,1 3 6 0,-5 0 8 0,17 7 6 16,-7-2 0-16,0 2 7 0,-1 0-5 0,2 3 2 0,0 0-5 15,0 2 3-15,0 2-3 0,1-2 2 0,-3-2-3 16,-1-3-2-16,1 4-1 0,-2-5 1 16,1 2-3-16,-4-1-2 0,1-4-4 0,0 0-16 15,-4 1-21-15,1-1-31 0,-2-3-32 0,0 0-42 0,-13 1-22 16,13-1-34-16,-14-6-113 0,0 1-334 0,2-1 148 15</inkml:trace>
  <inkml:trace contextRef="#ctx0" brushRef="#br1" timeOffset="-199251.02">13174 10863 136 0,'10'-7'224'0,"-2"2"-16"0,3-1-14 15,6 0-20-15,3 1-18 0,-2-2-13 0,9-1-21 16,0 0-12-16,2 2-30 0,-7 1-53 0,6-6-80 16,-11 7-201-16,-2-5-275 0,-2 4 122 0</inkml:trace>
  <inkml:trace contextRef="#ctx0" brushRef="#br1" timeOffset="-140863.238">10441 11816 127 0,'0'0'148'0,"3"-4"-10"0,-1 1-11 0,0 1-4 16,-2 2-17-16,5-7-11 0,-1 3-2 0,-3-1-1 15,2 0-10-15,3 1-3 0,-3-3-5 0,3 1-1 16,-4 2 1-16,1-3-4 0,1 3 3 0,0 1-3 16,-4-1 2-16,1-3 4 0,2 3-4 0,-3-1 0 15,1-1-1-15,-2 0-3 0,-2 1-5 0,2 1 0 16,-3-3-5-16,-1 2-2 0,0-1-2 0,-4-1-2 15,0 3-10-15,0-1 2 0,-5 1-1 0,3 2-3 16,-3 0 3-16,1 2-2 0,-8 2-4 0,3 1 0 16,-2 4 4-16,-5 1 1 0,0 5-1 0,2 5-3 15,0 2 11-15,-2-1-10 0,-1 8-2 0,3 0 0 16,3 1 2-16,-7 16 1 0,12-13-1 0,2 1-1 16,1 5-1-16,6-2-6 0,1-1 1 0,5 1-5 15,0-1-1-15,0-1 2 0,6 3-2 0,2-6-7 16,2 0 1-16,-1-5-3 0,1 2 0 0,4-5-1 15,-1-1-6-15,1-6 3 0,-2 0-5 0,3-4-3 16,0 0-1-16,2-2-2 0,0-2-2 0,4-4-2 16,-2 0-7-16,2-4-7 0,1-3-6 0,3-3-9 15,2-1-7-15,-2-6-6 0,0 1-5 0,-1-2-3 16,-4-1 1-16,-2 3 1 0,-1-6-1 0,2-2 7 0,-3 2 3 16,-4 3 3-16,-2-5 1 0,-4 2 7 15,-4 2 5-15,1 0 3 0,-3 5 3 0,0-1 6 16,0 1 5-16,-3 3 13 0,1-2 24 0,-3 4 11 15,3 1 9-15,-3 1-1 0,1 3 4 0,2 0-5 16,2 2-1-16,-13 4 0 0,5 5-7 0,2 0 5 16,-7 5-1-16,4 4-1 0,0-1 1 0,-6 5-7 15,5 2 1-15,3-1-2 0,0-5-6 0,0-1-2 16,2 3-2-16,2-4-2 0,2-2-5 0,-1-1-1 0,0-1-3 16,2-3-5-16,2-1 4 0,-2 1-7 0,2-1-4 15,-2-1-1-15,3-4-3 0,-1 0 1 0,2 0 0 16,0-1-3-16,-4-2 3 0,10-1 3 15,-5-3-4-15,3 0 1 0,-3 0-2 0,5-4 5 0,-1 1-5 16,-1 0-2-16,0 2 4 0,-2 1-4 0,2-2 2 16,-3 1 0-16,0 3 0 0,0-2-1 0,4 4 1 15,-4 0 15-15,4 0-19 0,-3 1 3 0,6 3-1 16,-2 0 1-16,0 1-5 0,1-1 1 0,-1 1-2 16,4-1-10-16,-1 2-3 0,-2-3-4 0,8 1-7 15,-6-3-3-15,1 1-9 0,0-2-8 16,0-2-7-16,3-3-5 0,-5 2-9 0,0-4-1 15,3-1 3-15,1 1-4 0,-7 0 4 0,2-2 11 0,-2-6 8 16,-2 3 6-16,3-5 5 0,-3 0 4 0,-1-1 2 16,-3-7 4-16,3 1 4 0,-6-4 0 0,-3 0 7 15,2-6-1-15,-2 0 4 0,-6-10 5 16,4-6 3-16,-1 16-1 0,-1-13-6 0,0 13 12 0,1 4 3 16,0 0 24-16,-1 12 18 0,1 3 19 0,5 4 23 15,-1 3-19-15,-1 1-6 0,0 5-6 0,3 2-4 16,0 0-2-16,-7 18-3 0,-1 0 1 0,2 7-3 15,0 2-5-15,4 2-3 0,1 2-1 0,1 1 0 16,0 2-1-16,0-2 14 0,0-1-18 0,-3 1 5 16,3 1-3-16,3-4-2 0,-2-1 11 0,1-3-15 15,1-6-4-15,0 1 3 0,-2-3-8 0,2-5-3 0,-1 0-3 16,4-1-3-16,-3-1 3 0,2-2-6 0,-1 0-4 16,1 0 1-16,2-4-4 0,-1-4-4 15,-3 2-2-15,5-4 0 0,-1-1-15 0,1-1-3 16,3-6-6-16,-1-1 1 0,0-4 0 0,-1 5 4 15,0 2 1-15,-1-4 3 0,2 0 3 0,-5 4 1 16,0 2 6-16,-1 0-2 0,0 1 3 0,1 3 1 16,0-2 3-16,-1 3 5 0,-4 1 8 0,8 1 7 15,1 3 4-15,-4 1-3 0,4 3 2 0,-3 1-1 0,2 1-2 16,1-1 2-16,0 1-3 0,-2 1 6 0,4 0-9 16,-1-1-1-16,-3-1 1 0,2-1 0 0,2 1 0 15,-2-2-2-15,0 1-2 0,-3-6 0 0,3 5-1 16,-3-2-1-16,1-4-1 0,-1 1 3 0,-6-2-4 15,14-3 7-15,-9-2-8 0,0 1 1 0,3-3-7 16,-2-1-6-16,-2-1-4 0,1-3-7 0,-5 2-11 16,2-2 3-16,-4 0-3 0,2 1-2 0,-5-5-1 15,1 1 6-15,-3-1 5 0,-1 0 2 0,-1 2 6 16,0 1 5-16,0 2 2 0,-2 4 18 0,1-3 14 16,-1 5 5-16,2 1 6 0,-2 2 5 0,1 1-1 15,1 2-1-15,-4 3-7 0,3 2 1 0,-1-1-3 16,-3 6-1-16,7 2-3 0,0-7-1 0,2 6-3 15,0 1-1-15,4-1-5 0,0-3 2 0,-2 3-5 16,3-5-2-16,0 3-2 0,0-5-2 0,4 2 1 16,1-2-2-16,-1-2 0 0,0 0 3 0,2-1-3 15,0-3 5-15,-6 1-1 0,17-4-2 0,-7-1 0 16,2 0 0-16,-3-4 4 0,3-2-3 0,0 2 0 16,-3 2 1-16,1-4-2 0,1 2-1 0,2-1 0 15,-5 2-6-15,3-3 0 0,1 6-2 0,-2-2 0 0,4 0 2 16,-2 2-1-16,-2 1-4 0,4 1 5 0,-1 0-1 15,5 2 8-15,0 2-4 0,-6 2 2 16,1 2-2-16,4 2 0 0,1 2 6 0,-3 1-1 16,0 1 2-16,-1-1-1 0,0 5-3 0,-1-2 1 0,0 0 4 15,0 0-1-15,-3 0 2 0,0-1-2 16,3 0 2-16,-5-1-2 0,-1-3-2 0,1 2 2 16,0-3 1-16,-4-3-2 0,1 2 0 0,4-2-5 15,-4 0 5-15,-1-1-2 0,2 0 1 0,0-3-1 0,2-5 2 16,0 3-1-16,3-2-2 0,-6-5 1 15,8 2-1-15,-3-7-10 0,-1 2-11 0,4-3-7 16,-4-2-5-16,-1 0-1 0,-1 0 6 0,0 1 2 0,-1-1 2 16,-1 1 3-16,-4 5 6 0,2-1 1 0,-3 1 8 15,4 2 10-15,-3 4 12 0,2-1 10 0,-6 3 4 16,6-2 0-16,-3 5 5 0,0-4-1 0,0 4 2 16,0 0 4-16,0 0 7 0,2 11-5 0,-2-4-5 15,-1 3-1-15,2 1-1 0,-1 0-1 0,3 1-3 16,-2 0-3-16,0 2-3 0,3 1-1 0,-1-1 7 15,-2-2-16-15,4-1 4 0,-1-1-4 0,3 0-2 16,-1-1 1-16,-1 0-2 0,0 1-6 0,1-7 5 16,-2 1-3-16,2 0-2 0,1 0-1 0,1-4 0 15,2 0 1-15,0-5-2 0,0 2 1 0,-1-4-5 16,7-7-3-16,-1 4-8 0,3-4-14 0,-6-1-15 16,3 0-9-16,-4-2 9 0,2 1-1 0,-3-9 5 15,-2 8 1-15,-2 0 2 0,0 0 7 0,-2 5 3 16,-1 1 4-16,-3 2 10 0,-1 1 19 0,3 3 15 15,-2 0 16-15,0 0 6 0,0 5 1 0,0-3 2 16,0 3-7-16,0 0-1 0,0 0-4 0,-14 15 1 16,11-5-5-16,1 1-5 0,1 2 0 0,0 2-5 0,-2 2 0 15,3 1-3-15,1-3 0 0,3 1 0 16,-2-5-7-16,4 1-4 0,-3-1 1 0,-1 0-2 16,4-2-4-16,1-1 3 0,-2 0-3 0,-1-4 0 0,3 0 5 15,0 1-4-15,0-5-2 0,5-5 1 0,-1 0-5 16,0-1 4-16,5-2-1 0,-2-2-5 15,1-2-2-15,2-1-5 0,-3-1-9 0,3-5 0 16,-2 2-3-16,-2 3-1 0,-2-2 1 0,2 5 4 0,-5 0-2 16,6-1 6-16,-5 6 0 0,0-1 4 0,0 2-2 15,0 1 11-15,-2 4-8 0,6 0 5 0,-4 3-2 16,3 3 12-16,4 2-2 0,-3 3 7 16,2 0-1-16,1 0 3 0,0 4 4 0,-3-1 1 0,1-2-2 15,-2 3-2-15,-1-1 0 0,-1-2-2 16,-2-3 6-16,-2-1-7 0,1 0 0 0,-1 1 2 15,-2-4-2-15,-2 2 1 0,0-4 0 0,0 0-15 0,-2 1-12 16,0-4-11-16,-7 2-22 0,0-1-28 0,-2-1-30 16,-3-1-44-16,-1-4-46 0,-5-1-50 0,-9 2-137 15,-3-5-417-15,0-1 186 0</inkml:trace>
  <inkml:trace contextRef="#ctx0" brushRef="#br1" timeOffset="-140705.162">11796 11756 126 0,'-1'-3'293'0,"2"-2"-26"15,-1 1-29-15,3 0-28 0,-3 4-28 0,0 0-57 16,0 0-79-16,0-4-90 0,0 4-197 0,0 0-261 16,0 0 117-16</inkml:trace>
  <inkml:trace contextRef="#ctx0" brushRef="#br1" timeOffset="-139097.321">10718 12714 98 0,'1'-7'169'0,"0"0"0"16,2 1 0-16,-2 1-6 0,-1-2-3 0,0 0-10 16,0 0-8-16,-1 4 1 0,-2-3 1 15,2 3-2-15,-4-2-4 0,1 0-4 0,-1 2-11 16,1 2-8-16,-5 1-2 0,-1 0-12 0,-1 7-5 15,0 0-5-15,-10 9-2 0,2 4-5 0,-1 3-7 0,4 3-3 16,-5 5-2-16,2 1 1 0,4-2-7 16,-3 14 5-16,1-11-16 0,1 15 0 0,4-15-10 15,7 1 3-15,-5 0-5 0,8-2-3 0,1 2-7 0,-1-5 10 16,2-1-16-16,2-1-2 0,3-3-4 0,3-7-11 16,1 0 5-16,2-2-4 0,1-3-2 0,3-1-2 15,2-3-3-15,0-3 3 0,2-2-5 0,2-4-5 16,1-3 8-16,4-2-13 0,-2-3-4 0,0-1-2 15,3-4-4-15,-9 2 3 0,-1 0-8 0,3-5 4 16,-8 2 3-16,-1-2 6 0,-2 3-7 0,0-4 1 16,-3 1-1-16,-1-1 2 0,-2 6 7 15,-3-4-3-15,0 5 6 0,-2 1-2 0,2 3 7 0,0 0-2 16,-1 0 2-16,1 1 3 0,-1 2 2 0,1 4 1 16,0 0-3-16,0 0 1 0,-10 17 0 0,5-3-1 15,-2 5 0-15,1-1-1 0,1 1-2 0,-4 0 3 16,5-2-2-16,-1 2 3 0,1 1-3 0,0-3 4 15,2-3-8-15,-2-1 2 0,3-1-2 0,-2-3-1 16,3 0 0-16,0-5 0 0,0 3-4 0,0-3 2 16,3-2-1-16,-2 1-3 0,-1-3 6 0,0 0-1 15,13-5 3-15,-10 0-7 0,3-2 1 0,-2 2 2 16,3-4-3-16,-3 4 2 0,1-1-5 0,-1 0 0 16,-1 3 2-16,0 1 1 0,1-1 2 0,-4 3 0 15,9-3-1-15,-9 3 2 0,10 6-1 0,-5-4 0 16,-1 3 4-16,2 0-1 0,1 2-1 0,-2-2 0 15,0 0 0-15,2 2-1 0,-1 0-1 0,1-2 0 16,0 0-5-16,-2-3-1 0,3 1-2 0,-3-1 4 16,-5-2 2-16,14-5 0 0,-6-2-2 0,2 0 3 15,0 0-2-15,-2-3 3 0,2-2-4 0,-2 0 3 16,-2 2 0-16,-1-2 0 0,0 2 1 0,2-7 1 16,-4 5 3-16,-1 3-2 0,-2-3-4 0,0 6-1 15,0-3-4-15,0 0 2 0,0 2-1 0,0 2-2 16,-2 1-2-16,1-2-10 0,1 6-8 0,1-3-2 15,-1 3-6-15,0 0 1 0,0 0 1 0,9 9 1 16,-3-5 4-16,-2 1-1 0,1 1-2 0,2 2 5 0,1 1-2 16,1-1 5-16,4 3 3 0,-1 2 1 15,1-3 5-15,1 2 0 0,-1 0 5 0,-2 0 0 16,1 0 4-16,-2-5 1 0,3 3 0 0,0 0-3 16,-3-4 4-16,4 0 3 0,-2 1 0 0,-1-5 2 0,1 1-3 15,2-1 2-15,-4-2 0 0,1-2-10 0,2-3-13 16,0-2-9-16,2 0-24 0,-2-6-16 15,2-1-15-15,-3-1-4 0,2-6-11 0,-4 4 4 0,3-6 4 16,-4-3-1-16,-3 1 4 0,1-3 13 0,-3 0 2 16,-3 0 10-16,-2-1 14 0,-1 0 12 0,-3 0 15 15,0 3 15-15,0 6 17 0,1 2 24 0,-1 7 25 16,1-1 23-16,3 2 11 0,-2 4-4 0,-1 2-3 16,3 2 1-16,1 2-12 0,0 0-4 0,-8 17-1 15,6-6 2-15,2 6-7 0,0 1 3 0,0-1-6 16,2 4-4-16,1 4-3 0,-3-6-3 15,1 6-1-15,-1 1 0 0,4 1-1 0,-4-8 2 16,-1 8 5-16,1-8-3 0,-3 0 4 0,2-1-6 0,-4-3 1 16,2-2-3-16,2 0-6 0,-4-4 0 0,5 2-6 15,-4-2 0-15,4-3-11 0,-1 0 0 0,-3-4 3 16,4 5-4-16,0-7-5 0,0 0-3 16,0 0-1-16,0 0 1 0,0 0 1 0,6-14-5 0,1 7 0 15,0-2 3-15,2 1-4 0,-1-1 2 0,5-3 0 16,5 4-1-16,-2-2 0 0,2 3 0 0,0-1-3 15,3 1 3-15,-2 0 1 0,10 3-1 0,-1 0-1 16,-9 2 2-16,12 0-1 0,-9 4-3 0,-3 0 4 16,10 2-2-16,-7 2 0 0,-6-3-1 0,3 4-1 15,-4-2 2-15,-4-1 2 0,0 0-2 0,-4 3 0 16,-4-3-2-16,4 2 4 0,-4 0-5 0,1-1 0 16,-7 1 0-16,2 0-7 0,-3-1 0 0,-2 2-10 15,-2-2 0-15,-5 2-3 0,3-2-5 0,-3 0-6 16,-3 4-8-16,-1-3-1 0,-2-4 1 0,1 3-3 15,-1-1 6-15,6-1 6 0,0-3-1 0,1 1 5 16,0-1-6-16,3-1 1 0,0 1-13 0,4-2-15 0,0-1-18 16,1-4-24-16,3 2-27 0,-2-7-36 15,6 4-118-15,-2-5-304 0,3-5 136 0</inkml:trace>
  <inkml:trace contextRef="#ctx0" brushRef="#br1" timeOffset="-138432.333">12026 12927 144 0,'0'0'209'0,"0"0"-9"16,0 0-13-16,-10-2-10 0,10 2-20 0,-9 5-11 15,1-2-9-15,3 3-10 0,-3-3-4 0,1 5-10 0,-2-2-12 16,3 1-8-16,-1-2-11 0,1 3-6 0,2 1-11 16,-6 1-3-16,7 0-6 0,-3 0-8 0,2 1-3 15,-1 1-6-15,1-1-5 0,2 0-4 0,-1 0-4 16,2 0-6-16,1-1 0 0,0 3-6 0,1-5 0 16,2 4 0-16,0-4-5 0,3 2 1 0,-1-5-4 15,2 6 1-15,2-5-2 0,-2 0-1 0,5 1-2 16,-1-3 2-16,0 1-3 0,2 1-6 0,-3-3 0 15,3-1-5-15,0 3-2 0,-3-3 2 0,3 1-2 16,-7 0-4-16,1-1 1 0,-2 1 3 0,0-1 2 16,0 0 0-16,-3 0 3 0,0 1-1 0,-2-3 3 15,0 8 6-15,-4-4-4 0,-3-2 0 0,2 1-6 0,-2 2 11 16,-5-1-2-16,2 3-4 0,-3-2 8 16,-2 0-7-16,2 0-1 0,-5 2-24 0,0-3-29 15,-3 5-54-15,1-5-56 0,1 3-181 0,-10-2-377 16,10-2 166-16</inkml:trace>
  <inkml:trace contextRef="#ctx0" brushRef="#br1" timeOffset="-131892.413">10612 13817 112 0,'0'0'132'0,"0"0"-14"16,-3-5-6-16,-4078 5-12 0,8161-4-3 0,-4080 4-3 15,0 0-12-15,0 0-3 0,0 0 0 0,-1-3-3 16,1 3 5-16,0 0-7 0,0 0 0 0,-2-4-5 15,2 4 0-15,0 0-8 0,0 0 9 0,2 15 7 16,0-3 4-16,1 5 3 0,-3 9-7 0,4 0-2 16,-3 3-10-16,2-2-1 0,-2 4-8 0,-1-2-7 15,2 1-2-15,3-1-4 0,-3 0 11 0,-1-5-7 16,4 2-3-16,-4-7-7 0,3 0 1 0,-3-1-11 0,2-2 4 16,-2-3-12-16,1-3 0 0,0-1-10 15,-2-1-16-15,0-1-12 0,1-4-15 0,-1 2-11 16,0-3-28-16,0-2-28 0,0 0-22 0,0 0-30 15,0 0-17-15,-10-10-18 0,5 2-98 0,-3-1-308 16,1-6 137-16</inkml:trace>
  <inkml:trace contextRef="#ctx0" brushRef="#br1" timeOffset="-131712.274">10547 13776 9 0,'6'-4'120'0,"0"1"1"0,7 1 0 15,-1 1-11-15,2-1-6 0,2 0-1 16,2-1-11-16,0 3-9 0,3 0-6 0,0 0-10 16,1-3-7-16,-4 2-8 0,3 2 0 0,-8 2-8 15,3-1-7-15,-3 1-5 0,-2 0-27 0,0 1-28 16,-3 1-39-16,-3 0-35 0,-3 0-88 0,-2 5-200 16,-3-1 89-16</inkml:trace>
  <inkml:trace contextRef="#ctx0" brushRef="#br1" timeOffset="-131361.536">10682 14086 45 0,'14'0'146'0,"-4"2"1"0,4-2-16 0,3-2-5 16,2 1-12-16,0-1-11 0,4-4-8 0,5 0-9 15,-8 2-7-15,0-1-11 0,1-1-6 0,0 0-2 0,-3 3-3 16,-1-4-12-16,3 5-8 0,-8-1 0 15,-2 1-10-15,-1 2 0 0,-3 0-5 0,-3-3-13 16,2 2-4-16,-5 1-4 0,0 0 3 0,0 0-1 16,0 0 1-16,0 0 10 0,-8 9 8 0,0-2 2 0,1-1 11 15,2 5 1-15,-3-1 8 0,-1 2 2 0,3 2 0 16,-2 0 2-16,2 1 0 0,-2-1-5 0,6-1-4 16,-1 1 1-16,-1 2-3 0,3-3-5 15,1-1-3-15,0-2-1 0,0 2-3 0,1-2-3 16,3 0-5-16,-3-4-2 0,1 0-2 0,1 0-2 15,1-2-2-15,4 0 0 0,-3-2-3 0,0-1 0 16,5-2-2-16,-2-1-6 0,1-2-23 0,0 0-30 16,-2-4-25-16,1 0-25 0,-1-4-27 0,1 2-29 15,-2-2-127-15,-1-3-312 0,-5-1 138 0</inkml:trace>
  <inkml:trace contextRef="#ctx0" brushRef="#br1" timeOffset="-131210.546">11046 13916 163 0,'2'-4'159'0,"-2"4"-17"0,0 0-21 0,0 0-5 16,0 0-15-16,1-5-11 0,-1 5-18 0,0 0-30 15,0 0-43-15,5-2-51 0,-5 2-108 0,0 0-171 16,0 0 76-16</inkml:trace>
  <inkml:trace contextRef="#ctx0" brushRef="#br1" timeOffset="-130938.405">11101 13687 75 0,'0'0'238'0,"0"-4"-23"0,0 4-13 0,0 0-12 15,-2 12-9-15,2-1-4 0,2 9-9 0,0 8-10 16,0 1-3-16,3 1-14 0,-1 3-12 15,6 1-11-15,-5-2-7 0,3 0-10 0,2 1-11 0,-5-2-11 16,3 1-6-16,1-3-11 0,0-2-4 0,-3 2-5 16,1-7-5-16,-2-3-9 0,-1-2-9 0,1 0-14 15,-4-5-14-15,0 2-14 0,-1-1-19 0,0-2-16 16,0-3-19-16,-2 1-21 0,-2-4-9 0,3 0-25 16,-2-2-18-16,0 1-20 0,0-2-15 0,3-2-14 15,0 0-111-15,-12-6-323 0,11 1 144 0</inkml:trace>
  <inkml:trace contextRef="#ctx0" brushRef="#br1" timeOffset="-130722.457">11182 14094 123 0,'2'-6'123'0,"1"2"2"0,1-1 6 15,1-1 3-15,5 1 1 0,-2 4-5 0,2-2-7 16,4-2-4-16,-3 5-3 0,2 0-8 0,5 0-5 16,-3 0-12-16,3 5-6 0,0-2-9 0,0 1-10 15,-4 0-1-15,3 2-4 0,-6-1-8 0,1 3-3 16,-2 0-6-16,-1 0-3 0,-6 2-4 0,2 0-2 15,-5 2-7-15,0 0 1 0,-5 2-1 0,1 1-8 16,-8 2-2-16,3-5-7 0,-6 0-11 0,2 0-9 16,0 2-15-16,-6-6-13 0,6 2-21 15,-5-5-22-15,3 2-23 0,2-3-25 0,2-1-24 0,-2-3-135 16,0-3-310-16,4 3 138 0</inkml:trace>
  <inkml:trace contextRef="#ctx0" brushRef="#br1" timeOffset="-130407.023">11399 14064 95 0,'12'-5'158'0,"1"8"-3"0,-2-1 2 16,8 1-2-16,-8 2-8 0,8 3-7 0,-2 0-7 16,0 2-9-16,-2 0-13 0,0 1-7 0,1-2-11 15,-1 3-8-15,-3-1-8 0,-2-3-7 16,0 6-8-16,-2-4-5 0,-2-2-5 0,2 1-6 0,-5-5-7 15,1 1-4-15,-1 0-1 0,0-2-1 0,-1 1-4 16,1-2-2-16,-3-2-2 0,4 6-3 0,-4-5-3 16,0-1-5-16,0 0 0 0,0 0-4 0,2-11 3 15,-2 6-7-15,2-3 2 0,-2-3-1 0,-2-1-1 16,0-3 2-16,2-2-4 0,0 0 1 0,-2 1-1 16,4 0-3-16,-2-1 3 0,-2 1-2 0,2 6-3 15,0 1-4-15,2-2-19 0,-2 5-23 16,2 2-21-16,0-1-21 0,2 2-23 0,-1 0-30 15,-3 3-18-15,8-2-131 0,-8 2-315 0,0 0 141 0</inkml:trace>
  <inkml:trace contextRef="#ctx0" brushRef="#br1" timeOffset="-130124.731">11800 14158 18 0,'0'0'114'0,"0"0"-7"0,14-7-1 16,-11 6-5-16,6-7-7 0,-3 3 1 0,-2-4-7 15,4 1-6-15,-6-1-7 0,5 0 3 0,-4-2-5 16,-1 3 9-16,-1-3 0 0,-1 3 4 16,-3-2 4-16,2 3 8 0,-4 2 9 0,1 0-3 0,2 2-2 15,-6 2-7-15,2 1-3 0,6 0-3 0,-16 4-3 16,6 2 0-16,2 2-5 0,-1 0-7 0,4 4-1 16,-4 0-9-16,4-2-7 0,0 2-3 0,1-2-4 15,2 0-7-15,4 2-4 0,0-3-6 16,3-1-4-16,1 1-4 0,3-1-5 0,1-4 0 0,2 0-2 15,-1-3-3-15,7-1-1 0,0-1-5 0,-4-3-27 16,5-3-41-16,-3 1-50 0,1-2-67 0,1-4-69 16,-5 2-146-16,6-2-422 0,-8 0 187 0</inkml:trace>
  <inkml:trace contextRef="#ctx0" brushRef="#br1" timeOffset="-87755.216">9921 11480 58 0,'0'0'117'0,"-7"-2"9"0,7 2 0 15,0 0-16-15,0 0-3 0,0 0-1 0,0 0-7 16,0 0-7-16,0 0 0 0,-5 2-2 0,5-2 3 16,0 0 0-16,0 0 1 0,0 0 1 0,0 0-4 15,0 0 0-15,0 0-2 0,0 0-7 0,0 0-3 16,0 0-2-16,0 0 2 0,0 0-5 0,0 0 2 15,0 0-3-15,0 0-3 0,0 0-5 0,-4 3-3 16,4-3-6-16,0 0-3 0,0 0-2 0,0 0-7 16,0 0-4-16,0 0-3 0,0 0-2 0,0 0-4 15,0 0-2-15,0 0-3 0,0 0-5 0,0 0 1 16,0 0-6-16,0 0 1 0,0 0-4 0,0 0 3 16,0 0-5-16,0 0 1 0,0 0-2 0,0 0-1 0,0 0-1 15,0 0-2-15,0 0 1 0,14 4-1 0,-9-2 0 16,3-1-1-16,-8-1-2 0,13 0 4 0,-4 0 0 15,2 2-3-15,1 2 1 0,0-3-2 0,3-1 4 16,4 0-4-16,0 3-2 0,4-6 1 0,-3 8 2 16,7-4 1-16,4 1-1 0,-5-4-3 0,2 1 2 15,-2 1 0-15,5-1-2 0,-3 0 0 0,3 2 0 16,-2 0 3-16,2 1 1 0,0 1 0 0,-1 1-2 16,2-3 0-16,-1-2 2 0,0 4 2 0,-3-3-1 15,4 0-7-15,-3 0 4 0,0 0-1 0,-3 3 0 16,7-3-1-16,-6 1-2 0,6 1 3 0,-2 0 0 15,1-1-4-15,-3-1 1 0,4 3 2 0,2-3 0 16,3 3 3-16,-3-2-3 0,2 2-1 0,1-1 0 16,-1-2-2-16,4 1 3 0,-4-1 0 0,4 2-2 15,0 2 1-15,10-3 1 0,-14-1-2 0,-1 0 3 16,1 3-2-16,-4-3-2 0,4 2 1 0,0-2-1 16,-1-1 2-16,-4 1-1 0,4 3-2 0,-2-3 5 0,1 2-1 15,-1-2 1-15,3 1 0 0,-2 1-1 0,1-2-2 16,-2-2 1-16,2 1 0 0,0 1 0 0,3-2 0 15,-4 3 1-15,3-2-2 0,-2 2 1 16,3-4-1-16,-2 1 2 0,2 2-3 0,-6 1-1 0,8-5 4 16,-8 7-2-16,4-3 2 0,-1 0-2 0,-4-3 3 15,1 3-3-15,3 0 0 0,-3-1 2 0,5-2-1 16,0 2-1-16,-3 1 2 0,5-2-1 0,-2 4-1 16,2-2 1-16,-3 0-2 0,5-2 1 0,-2 4 4 15,11-1-4-15,-15 3 2 0,3 0 1 0,-3-3-2 16,1 1 1-16,-1 0-4 0,-4 1 6 15,-2 0-4-15,1 1 2 0,-1-2 1 0,0-2-2 0,-11 1 0 16,4 1-1-16,2-4 3 0,-4 4 3 0,0-2-3 16,-2 0 3-16,-2 2-2 0,1-2 3 0,-7 0 0 15,3 3-1-15,-2-3 5 0,-1 0-1 0,-1 0 1 16,2 0 2-16,-5 0 4 0,1 0-3 0,-8 0 6 16,9 0 0-16,-5 0 3 0,-4 0-1 0,9 0 5 15,-9 0-3-15,0 0 3 0,0 0 4 0,9 0-5 16,-9 0 3-16,0 0-3 0,0 0 1 0,6 0-5 15,-6 0 2-15,0 0-8 0,0 0-18 0,0 0-31 16,0 0-45-16,0 0-72 0,-15-7-80 0,2 6-297 16,0-1-571-16,-6-2 254 0</inkml:trace>
  <inkml:trace contextRef="#ctx0" brushRef="#br1" timeOffset="-82035.895">10480 14764 145 0,'0'0'147'0,"-2"-5"-4"0,2 5-10 0,0 0-12 0,0-2-9 16,0 2-8-16,0 0-8 0,0 0-2 0,0 0-6 15,2-5-2-15,-2 5-9 0,0 0-2 0,0 0 4 16,0 0-2-16,1 19 5 0,-1 1-7 0,4 6 1 16,-4 5-3-16,0 4-3 0,0 0-5 0,0 1-2 15,-4 11-1-15,3-12-1 0,1-2-1 0,-2 0-5 16,0-2-6-16,1-2-5 0,-3 1-1 0,3-2-7 16,-2-1-5-16,2-3 3 0,0-7-4 0,-3 0-5 15,4-6-2-15,0-1 0 0,-3 1-5 0,2-5 1 16,1-2 7-16,0-1-5 0,0 4 4 0,-2-2 7 15,2-2 6-15,0-3-5 0,0 0-2 0,0 0-6 16,0 0 1-16,-11-8-6 0,8-2-1 0,0-5-8 16,-1-2 3-16,1-3-3 0,2-8 1 0,1-3-4 15,0-7 2-15,4-13-20 0,0-1-1 0,2-1 5 16,-2-1-1-16,6 3 2 0,2 1-1 0,-1 0 2 16,1 6 4-16,-4 13 2 0,7-4 6 0,-3 12 3 15,0-2 7-15,-3 12-7 0,1-2-2 0,1 7-2 16,-2-1 1-16,2 5 0 0,0 0 2 0,0 3-2 15,3 1 2-15,-4 5-6 0,4-1 0 0,-4 4 6 16,-1 0-5-16,4 4 3 0,-3 1 0 0,-1-1 0 16,-4 5 0-16,1-1 1 0,0 1 3 0,-5 0-7 15,-1 3-3-15,-5-1-2 0,1 5-4 0,-6 0 0 16,-3-1-2-16,-2 3-1 0,3-12-2 0,-3 3 3 16,-3 0-5-16,3-3 3 0,1-3 2 0,-3 0-3 15,2-1-2-15,5-1 1 0,1-2 4 0,-2 1 0 16,3-3-5-16,1 2 4 0,2-2-7 0,1 1 1 15,0 3-3-15,4-7 3 0,-1 7 2 0,1 1 0 16,0-5-3-16,1 8 2 0,3-4 3 0,5 6 2 16,-2-5 0-16,3 3 3 0,0 2-2 0,1-1 2 15,0 6 3-15,-1-5-2 0,4-1 0 0,-1 2 2 16,-2 0-6-16,7 3-2 0,-4-3-4 0,0-4-8 16,-1 3-10-16,2-2-11 0,-3 1-15 0,3-5-2 15,-6-1-9-15,8-3-6 0,-6-2-14 0,1 1 13 16,0-4-8-16,-1-2 1 0,0-2 5 0,0-1 1 15,0-4 7-15,4 0 12 0,-2-2 9 0,1-3 14 16,-4-2-9-16,-1-1 10 0,4-5 1 0,-8 2 6 16,0-4 5-16,-1 3 0 0,0-4 10 0,-3 7 23 15,-1 1 7-15,0 1 15 0,0 4 20 0,0 3 13 16,3 0 16-16,-2 1 13 0,-1 3-8 0,0 2-2 16,0 3-6-16,-4-1-4 0,4 1-12 0,0 0 0 15,-10 8-3-15,1 0-5 0,4 2-2 0,-7 7-7 16,3-1-5-16,1 0-3 0,-1 0 4 0,0 1-9 15,0-1-1-15,1-2-2 0,2 3-3 0,0-6 0 16,2 2-6-16,1-4-6 0,0-1-3 0,1-2 0 16,1 1-3-16,-1-3 0 0,2 0-5 0,2 1 1 15,-1-4-3-15,-1-1 2 0,0 0 0 0,0 0-3 16,15-6 5-16,-9 2-3 0,4-3-4 0,-3 3-2 16,3-2 2-16,-2-2-1 0,2 4 2 0,-5-1-1 15,2 2 0-15,-1 0 1 0,-2 2-1 0,3 1-2 16,1 3 6-16,1-2 1 0,-1 3-2 0,2 0 3 15,-2 2-2-15,1 1 2 0,-3 1-2 0,6 0-1 16,-3-2-3-16,4 4 3 0,-4-5 1 0,2 1-3 16,0-2 8-16,-2 0-13 0,2-4-2 0,2-1-7 15,4-2-8-15,0-4-14 0,-2-1-13 0,4-2-14 16,-2-1-8-16,-4-2-2 0,2-2-7 0,3-3-2 16,-4-4 4-16,-1 0-5 0,0-6-4 0,-6 3 10 15,-2-5 0-15,0 0 8 0,-2-3 7 0,-3-1 12 16,0 6 12-16,-4-1 21 0,1 11 17 0,0 0 19 15,0 6 23-15,1 1 6 0,0 5 5 16,1 1-6-16,0 1-1 0,1 4-3 0,0 0 8 0,-5 20 6 16,1 4-14-16,-1 1 1 0,3 4-6 0,1-3 1 15,1 0-3-15,-3 2 0 0,2 1-4 0,0 0-6 16,2-3-3-16,3-1-3 0,-4-6 1 0,1 5-4 16,1-6 2-16,0 2-6 0,-1-4-7 0,-1-5-6 15,2 1-24-15,-2-4-32 0,0-1-41 16,-2-2-22-16,4-2-34 0,-2-3-36 0,-2 3-36 0,2-3-115 15,0 0-367-15,0 0 162 0</inkml:trace>
  <inkml:trace contextRef="#ctx0" brushRef="#br1" timeOffset="-81089.611">11147 15030 86 0,'0'0'151'0,"5"-3"-8"0,-5 3-10 0,9-2-7 15,-2 0-10-15,4 1-7 0,-3 1-10 16,3 0 5-16,3 0-15 0,-2 1 3 0,4 2 2 16,1 2-3-16,2 1-1 0,-3 3-8 0,4-1 7 0,-5 4-4 15,-2 1 0-15,0 1-1 0,-2 1-2 0,1 2-4 16,-3 1-1-16,-3-3-10 0,-2 4-5 0,1-1-4 16,2 0-6-16,-3 2-8 0,-4-5 0 0,0 0-8 15,0-2-4-15,1-1-4 0,0-2-3 0,-1-3-3 16,4 2-5-16,-2 2-2 0,1-10-2 0,2 5-2 15,0-2-4-15,2-3-14 0,4-2-9 0,-1-5-8 16,2 1-12-16,0-4-5 0,3-2-6 0,-3-1-10 16,1-2 5-16,1-3 1 0,-5 0 11 0,4 1 7 15,-3-1 5-15,-1 0 3 0,-1 4 2 0,-2 6 1 16,2-3 13-16,-4 3 5 0,-3 1 5 16,4 1-1-16,-1 3 20 0,0 1 19 0,-4 1 6 0,11 4 6 15,-5 1 0-15,-2 0-1 0,2 5-3 0,1-2-3 16,-1 3 0-16,1-1-4 0,-2 2-2 0,-1 0-5 15,0-1-1-15,1 0-8 0,1-1 0 0,-2-1-4 16,0-1-4-16,0-2 0 0,-3 0-3 16,2-2-1-16,-3-2 0 0,2 1-4 0,-2-3 0 0,4 3-2 15,-4-3 0-15,11-6 0 0,-8 1-4 0,2-3-2 16,-1 0-9-16,-1-4-19 0,0 0-8 0,1-2-9 16,2-3 2-16,-2 3 1 0,-2 3 4 0,2-1 7 15,-1 3 2-15,1 4 3 0,-4-1-1 0,4 2 5 16,0 1 3-16,-4 3 5 0,7 0 1 0,-7 0 1 15,12 5-2-15,-7 0 5 0,5 0 2 0,-3 2 1 16,2-1 4-16,1 1-3 0,3 0-2 0,-3-3-1 16,6 6 4-16,1-6-7 0,-2 0 6 0,3-4 2 15,4 0 0-15,-2-1 1 0,10-6 0 0,-3 2-3 16,-4-2-6-16,1-2-20 0,2 1-9 16,0-6-9-16,-1 3-7 0,-9 2 4 0,2-3 1 0,-8 0 13 15,0 4 0-15,-2-4 2 0,-3 2 12 0,2-1 6 16,-6 1 6-16,2 1 12 0,-3 3 17 0,-3-3 7 15,2 7 6-15,-3-1 2 0,-1 3 6 16,5 0 6-16,-17 3 7 0,8 4 6 0,-2 0 3 16,-7 4 7-16,5-1-3 0,-2 1-4 0,-1 3-3 0,2-2-5 15,-1 6-6-15,2-4-6 0,3-3-3 0,1 2-2 16,-2-1-7-16,4 0-2 0,5-5-10 0,-1 2 1 16,3-1-2-16,0-3-6 0,4 2 2 0,-3-2-2 15,7-2 1-15,2-2-2 0,-1 0-2 16,3 1-2-16,-1-4 1 0,2 0-3 0,-4-1 0 0,2-1 5 15,1-2-7-15,-3 2 3 0,0-3 0 0,0 2 1 16,-3 2 0-16,-1 0 1 0,-1-3 1 0,0 4 0 16,0 1 2-16,-4 1-5 0,6-2 0 0,-6 2 13 15,0 0-1-15,9 8 11 0,-8 1 3 0,3 3 0 16,-4 6 7-16,0 2 10 0,0 9-2 0,0-1 3 16,-4 3-4-16,4 3-3 0,-1-6-3 0,1 6-3 15,-3 0 0-15,3-2-8 0,-1-3 1 0,1-3-4 16,0 3-4-16,0 0-4 0,0-2 1 0,0-1-2 15,0-8 3-15,0-1-7 0,0-1 3 16,0-3-4-16,0-3 2 0,0 1-4 0,0-4-4 16,0 0-6-16,0-2 1 0,-3 1-17 0,3-2-12 0,-1-1-18 15,1-3-26-15,-1 3-28 0,1-3-42 0,0 0-53 16,-10-9-44-16,2 2-221 0,-2-6-503 0,2-1 223 16</inkml:trace>
  <inkml:trace contextRef="#ctx0" brushRef="#br1" timeOffset="-80921.06">11911 14941 207 0,'0'-5'304'0,"2"2"-30"0,-2 3-28 16,2-4-22-16,-2 4-25 0,0-6-21 0,0 6-16 15,-1-5-18-15,1 5-35 0,0 0-79 0,-3-6-91 0,2 2-111 16,-4 0-136-16,1-1-332 0,-6-3 147 0</inkml:trace>
  <inkml:trace contextRef="#ctx0" brushRef="#br1" timeOffset="-79717.156">9661 11710 99 0,'0'-5'94'16,"0"5"2"-16,0 0-19 0,0 0 1 0,0 0-17 15,0 0 0-15,0 0 0 0,0 0-7 0,0 0 2 16,0 0 1-16,0 0-3 0,0 0 0 0,7 12-2 16,-5-4 4-16,1 2 2 0,-1 1-4 0,1 6-2 15,1 0 7-15,1 3-6 0,0 6 2 0,-3 3 3 16,2 3-7-16,-1 2 3 0,1 2 3 16,-1 11-8-16,1 2-2 0,-2 0-3 0,2 4-8 0,-1 3 14 15,-2 3 1-15,-4 25 0 0,3-24 2 0,0 30 2 16,-2-3 0-16,1-1-7 0,1-1 3 0,0 6-4 15,-4 2-6-15,6 4 0 0,3 3-2 0,0-4-8 16,-1 6 2-16,3-3-5 0,-2-2 0 0,3-3-4 16,0 1 0-16,-3 1-2 0,-1-4-4 0,-1 3 0 15,6 1 4-15,-5-1-7 0,1-3 4 0,-3 5 1 16,-2 1-4-16,0 2 2 0,-2 3 1 0,-2 2 13 16,1 0-2-16,3-5-4 0,-5-3-1 0,1-1-2 15,2 2 2-15,2-3-3 0,-5-6-1 0,1-2 1 16,-1-6-22-16,5-20 1 0,-2 26-2 0,6-28 1 15,-3 28-3-15,0-26 3 0,8 19 0 0,-6-27-2 16,-2 2 0-16,5-4-1 0,-2-5-1 0,1 4-3 16,-3-15-6-16,1-3-11 0,0-1-18 0,-2-4-21 15,2-6-32-15,-3-5-25 0,0-5-43 0,0-4-50 16,0-3-145-16,0-4-387 0,0 0 170 0</inkml:trace>
  <inkml:trace contextRef="#ctx0" brushRef="#br1" timeOffset="-77954.07">9708 11673 7 0,'0'0'99'0,"0"0"-8"15,0 0-4-15,0 0-10 0,0 0 0 0,0 0-9 16,9-4-6-16,-4 3 0 0,-5 1 0 0,16-1-8 16,-5 1-1-16,1-3-3 0,-1 3-3 0,5 0 3 15,0 0 4-15,6 0-5 0,-3 0-2 0,12 3-1 16,-3-3 0-16,2 2-2 0,5-1-7 0,5 0-3 15,11 3-6-15,4 0 1 0,-3-2-7 0,4 1 14 16,8 0-13-16,-1-1-2 0,26-3-7 0,-25 6-1 16,5-1 4-16,23 0-8 0,-28-2 2 0,29-2-2 15,-2 2 1-15,-27-2-1 0,33-3-2 0,-6 2 1 16,-1 0-3-16,-23-1 0 0,25 0-3 0,-26 2 3 16,25-3-5-16,-28 3 4 0,0 0 1 0,4 3-4 15,-4-6 3-15,5 3 1 0,22-4-3 0,-28 3 1 0,-1 1 4 16,0-1-3-16,-3-1-2 0,-1 2 2 0,-3 0-4 15,-14 0 7-15,12 2-14 0,-14-2 7 16,2-2 4-16,-2 2-2 0,-2-1-6 0,-5-2 6 16,-1 1 0-16,-2 2 0 0,-5-3-2 0,-3 0-2 0,-1 2 7 15,0 0-2-15,-2-1-8 0,-5 0 7 0,1-1-1 16,-1 3 2-16,0-4 10 0,-3 4 6 16,-5-2 5-16,3 1 7 0,0 1 9 0,-2-2 4 15,-5 2 4-15,4-2-2 0,-4 2 0 0,0 0-4 0,7-1-6 16,-7 1-1-16,0 0-4 0,0 0 2 0,0 0-7 15,7 0-6-15,-7 0-4 0,0 0 1 16,0 0-5-16,0 0 6 0,0 0-5 0,0 0-1 16,0 0-1-16,0 0 1 0,0 0-5 0,6 2-1 0,-6-2 2 15,0 0 2-15,0 0-2 0,3 5 0 0,-2 0 1 16,-1-2-4-16,3 1 1 0,-3 1-3 0,1 0 6 16,-1 1 1-16,3 4 1 0,-2-2 2 0,-1 4 2 15,0 0 2-15,4 3-1 0,-3 4 5 0,-1 0 3 16,3 6 0-16,-2 4-2 0,-1 2 4 0,3-1-2 15,-3 3 5-15,1 1-3 0,0 12-4 0,3-12-1 16,-3 2-2-16,4 13-1 0,-1 2 0 0,3-3-1 16,-2-3-5-16,0 4 1 0,1-3 4 0,2 0-7 15,-2 0 0-15,1 4-1 0,0-1 4 0,0 0-3 16,0 2-1-16,1-1-4 0,-3-1 5 0,3 4-4 16,-2 1 1-16,-1 3 2 0,3-1 2 0,-3 2 2 15,0 2 3-15,2 23-2 0,-4-25-2 0,0 2 2 16,5 23 6-16,-1-24 4 0,-3 0 9 0,1 26-9 15,3-27-2-15,-2 26 9 0,-2-26-9 0,2 0-1 16,2 27 1-16,-4-28-5 0,-4 24 3 0,0-25-2 16,4 0 0-16,-8 3-3 0,4-2 1 0,4-2-1 15,-8 1-4-15,4-2 0 0,0 1 2 0,5 0-4 16,-2-6 0-16,-1-1 0 0,6 3 2 0,-7-5-2 16,4-2 1-16,2 4-4 0,-2-14 22 0,-4 3-1 15,9 11-1-15,-3-12 0 0,-1-2-3 0,2 15 2 16,-1-3-3-16,-3-14-1 0,0 3-1 0,0-2 1 15,-3 1 0-15,2 0-4 0,2 2-1 0,-4-1 4 16,0-2-2-16,2 1 0 0,-3-1 0 0,1 0 0 16,-2-2-4-16,0-2-2 0,-1 2 2 0,2-2 2 0,-1 1 2 15,-1-2-1-15,2 0-4 0,-4 0 3 0,1-3-2 16,1 1 2-16,-3-1 3 0,4-8-8 16,-1 1 2-16,-1-1-3 0,1 0-2 0,2-1 1 15,-1 0 2-15,1-4 1 0,-2 0-2 0,2-2-3 16,-1 1 0-16,1-3-6 0,-1 0 4 0,1-2 3 0,0 5-7 15,-1-4-1-15,2-1 6 0,-2 0 5 0,2 1-2 16,-1 0-7-16,0-1 7 0,1 1 1 16,-1 5 2-16,1-5-6 0,-2 3-1 0,2 0 10 15,-1 0-7-15,2 1-7 0,-2-6 1 0,1 5-2 16,1-2 3-16,0-2-3 0,-1 5 2 0,1-5 0 0,-1-2 0 16,1 4-2-16,-1-4 5 0,2-1-10 0,-2 3 1 15,0-2-2-15,1-2-2 0,-2-2 6 0,2 5 4 16,0-3-4-16,-2-2 7 0,0 0 0 15,0 0-4-15,1 5 2 0,-1-5-6 0,0 0-3 16,1 2 0-16,-1-2 2 0,0 0 1 0,0 0 5 0,0 0-3 16,0 0 2-16,0 0 0 0,0 0-2 0,0 0 0 15,0 0 1-15,0 0-5 0,0 0-4 0,0 0 2 16,0 0-5-16,-9-12-3 0,7 8-4 0,-4-1-9 16,1 3-2-16,-6-1-5 0,-2 1-12 15,-3-3-7-15,-6-2-8 0,-9 5-3 0,-5-3-4 0,-1 2 0 16,-14-6-1-16,1 4 2 0,-10-2-2 0,7-1 5 15,-7 4-2-15,-6 1-1 0,1-2 6 16,-30 0 6-16,1-2 7 0,4 5 17 0,0 2 7 16,-2 0 12-16,24-3 11 0,-28 3 7 0,3 0 9 15,28 4 5-15,-32-3 1 0,7 0 2 0,25 5 5 0,-26 0 1 16,26-1-3-16,-28 5 0 0,32-6-6 0,-5 1 2 16,0-1-2-16,2-1 5 0,-2 1-5 0,3 1-2 15,-1 0 3-15,4-2-2 0,0-1 0 0,1 5-2 16,3-7-3-16,2 3-2 0,2-2 0 0,15-1 4 15,1-1-4-15,4 1 2 0,0 0-3 0,2-3-2 16,8-1-1-16,1 1-2 0,2 1-2 0,4 1-2 16,2-1-5-16,4 0-8 0,-6-1-8 0,5-2-7 15,0 1-6-15,3 1-12 0,-1 1-8 0,1-5-18 16,-3 4-40-16,3-2-47 0,1-2-53 0,-2 0-56 16,1 0-144-16,-2-1-443 0,3 1 196 0</inkml:trace>
  <inkml:trace contextRef="#ctx0" brushRef="#br1" timeOffset="-77159.663">10102 14535 94 0,'3'4'95'0,"-1"-2"-4"16,1 0-14-16,2 3 1 0,-2-1-6 0,3-1 10 15,0 0-10-15,3 3-1 0,4 0-3 0,2 2-7 16,4-3 1-16,2 3 6 0,9-2-9 0,2 1-1 16,4-2-2-16,5 2-4 0,14-2-7 0,2 2 2 15,6-5-7-15,4-2-3 0,27 3-7 0,-26-2-4 16,25-1 3-16,-3 2-3 0,1-2-1 0,-1-6-4 0,2 6-8 15,1-5 3-15,-29 1-1 0,31 1-9 16,-29 1 8-16,33-5-5 0,-6 2-2 0,-27 1 3 16,27 1-4-16,-31-3 3 0,7 1-4 0,25-1 1 0,-30 1-3 15,3 0 2-15,-2-1 10 0,-3 0-7 0,-1 2-5 16,-6 0 8-16,-2-3-2 0,1 7 0 0,-17-4-7 16,-1 4 9-16,-7 0-6 0,-6 0-7 15,-5-1-1-15,-5 1 10 0,-4-2-9 0,-2 4-15 0,-3-4-25 16,-4 2-25-16,0 0-28 0,0 0-52 0,0 0-82 15,-28 0-248-15,8 0 111 0</inkml:trace>
  <inkml:trace contextRef="#ctx0" brushRef="#br1" timeOffset="-76500.243">10097 13706 64 0,'0'0'104'0,"0"0"-1"0,-4-2-11 16,4 2-1-16,0 0-7 0,0 0-6 0,0 0-8 0,-4-3-2 16,4 3 0-16,0 0-2 0,0 0-8 0,0 0-8 15,0 0 0-15,0 0-8 0,0 0 2 0,0 0-5 16,0 0 3-16,0 0-2 0,0 0 4 0,16 0 7 16,-16 0-3-16,20 0 2 0,-7 0 1 0,1 3 3 15,6-3-4-15,7 0 1 0,1 0 1 0,8-3-8 16,2 3 0-16,15-5-1 0,2 4 0 0,3-4-7 15,1 2 6-15,4 0-8 0,2-4-3 0,33 3-8 16,-8-3 5-16,-29 1-2 0,36-3 1 0,-3 7-6 16,-4-3 1-16,2-1-6 0,-1 4-2 0,-25-5 2 15,29 2-4-15,-30 0 1 0,29 3-4 0,0-3 2 16,-29 5-1-16,25-5-3 0,-28 5 1 0,2 2-3 16,1-4 1-16,-6 4-4 0,1-4 1 0,-2 2-3 15,-8 2 5-15,-11 0-2 0,-1-2 0 0,-3 3-5 16,-4-3-4-16,-2 2-3 0,-10-1-5 15,-2 0-4-15,-5-1-6 0,-1 1-12 0,-5-1-10 0,3 0-8 16,-4 0-23-16,-5 0-25 0,3-2-26 0,-3 2-26 16,0 0-120-16,-14-5-297 0,3 2 133 0</inkml:trace>
  <inkml:trace contextRef="#ctx0" brushRef="#br1" timeOffset="-75897.5">9818 12513 42 0,'0'0'152'0,"0"0"-6"15,-5 2-9-15,5-2-16 0,0 0-10 0,0 0-11 16,0 0-14-16,-4 3-9 0,4-3-7 0,0 0-3 16,9 4-9-16,-5-1-2 0,5-1-7 0,-1 1-3 15,6 2-2-15,-4-2-2 0,9 3-1 0,1-3 3 16,0 3 2-16,12 0 1 0,1-1-3 0,5-3 4 16,15 3 1-16,2 0-4 0,2-1 3 0,3-3-9 15,7 0 6-15,23-1-5 0,-22-1 6 0,25-5-2 16,1 1-1-16,-29 2-3 0,29-2-4 0,1-7 4 15,0 4 0-15,4-4-3 0,5 0 1 0,-6 0 3 16,3 0-7-16,-3 3 0 0,-4-1-1 0,-3 1-3 16,-28 1-3-16,31 3 1 0,-31-2-3 0,-2 2 1 15,1-2-4-15,-4 4-3 0,-5-2 1 0,-16 5-3 0,-1 0 0 16,-5-1-5-16,-8 1 3 0,-4 1-2 0,-2-2-4 16,-6 1 2-16,1 0 3 0,-7 0 5 15,1 1 4-15,-1-2-2 0,-5 1 6 0,10 0-1 16,-10 0-4-16,0 0-10 0,0 0-18 0,0 0-29 15,0 0-44-15,0 0-48 0,-24-8-66 0,10 7-218 16,-3-1-444-16,4 0 197 0</inkml:trace>
  <inkml:trace contextRef="#ctx0" brushRef="#br1" timeOffset="-72057.409">13281 13409 76 0,'0'0'83'16,"0"0"-1"-16,0 0-14 0,0 0-2 0,0 0-8 15,0 0-5-15,0 0-2 0,0 0-8 0,0 0-3 16,0 0 2-16,0 0-1 0,0 0 3 0,0 0 3 16,0 0-12-16,0 0-2 0,0 0-3 0,0 0 7 15,0 0-16-15,0 0 8 0,0 0-10 0,0 0 6 16,0 0 1-16,0 0-5 0,0 0 5 0,0 0-5 16,4-12 4-16,2 9 1 0,2-4-6 0,1 2 2 15,1-5-7-15,0 4-3 0,6-6 4 0,-1 1-3 16,8-3-4-16,0-4 0 0,4 2 5 0,0-2 2 15,2 0-4-15,1-2-5 0,0-2 10 0,11-5 5 16,-1-2 2-16,3 0 4 0,-2 1 4 0,5-4 2 16,-2 6-4-16,4-1 9 0,-5-3-10 0,2 2 2 15,0 6 6-15,2-9-10 0,-3 5-2 0,-10 8 6 16,12-12-1-16,-15 9-2 0,5 1-1 0,5-8-3 16,-8 7-9-16,10-6 11 0,-10 7-4 0,-1 0 6 15,12-8-6-15,-15 8-3 0,-1-1 0 0,2 2-2 16,-3 2-1-16,2-1-3 0,-5 2-1 0,2 1-10 15,-3 1 10-15,-9 3 1 0,5 2-3 0,-6-3 0 16,-2 7-1-16,-1-3 1 0,-1 2-3 0,-1 3 2 0,-3-2 3 16,2 1-3-16,-4 1 0 0,1 1 1 15,0-2 0-15,-4 4-1 0,5-1 1 0,-1-2-4 16,-4 3 1-16,1-2-5 0,-1 2 2 0,0 0 3 16,4-2-8-16,-4 2-27 0,0 0-23 0,0 0-40 0,0 0-28 15,0 0-47-15,0 0-131 0,0 0-321 16,-9 8 142-16</inkml:trace>
  <inkml:trace contextRef="#ctx0" brushRef="#br1" timeOffset="-70919.53">13322 13422 88 0,'0'0'101'0,"0"0"-11"0,0 0-9 15,0 0-6-15,0 0 6 0,0 0-3 0,0 0-6 16,0 0-3-16,13 5 1 0,-12-2-7 0,-1-3 3 16,5 0-7-16,-1 0-2 0,3 3 5 0,-5-1-1 15,6 2-5-15,-5 0 2 0,4 0-2 0,2 1 5 0,0 2 5 16,1 1 6-16,-1 2-10 0,4 4 4 0,0 3-1 15,4 4-1-15,0 4-1 0,2 0-2 0,4 0 0 16,-5 0-5-16,4 3 1 0,1-1-6 16,7 12 1-16,-11-12-5 0,11 13-5 0,1-5-3 0,-2 3-2 15,2-1-3-15,-2 1 0 0,2-1-4 0,3 4 3 16,0-1 2-16,-4 4-4 0,7-4-3 0,-1 3 0 16,-3-1 0-16,2 3-2 0,-1-3-2 0,-2 1 0 15,4 4 1-15,1-7-5 0,0 2-1 0,-2 3 7 16,-1-1-7-16,3-3 1 0,0 0-2 0,-4-3 1 15,-2-1-3-15,-4-9-1 0,3 7-1 0,-8-9-3 16,0 2 0-16,0-2 0 0,-4-3 15 0,2 1-1 16,-6-3-4-16,0-4-3 0,-5-1 5 0,1-2-9 15,1-2 2-15,-5-3-4 0,-2 1 0 0,-2-4 2 16,1-1 0-16,2-1-4 0,-2 2 1 0,-1-4-4 16,1 3 2-16,-2-2-2 0,0 1-7 0,1-1-12 15,-2-3-14-15,0 0-34 0,0 0-43 0,0 0-53 16,0 0-61-16,-11 0-222 0,11 0-474 0,-19-11 210 15</inkml:trace>
  <inkml:trace contextRef="#ctx0" brushRef="#br1" timeOffset="-67592.791">15126 10908 21 0,'0'0'74'0,"0"0"-5"16,0 0-11-16,0 0-5 0,0 0 2 0,0 0-1 0,-1-4 0 16,1 4-3-16,0 0-2 0,0 0 0 0,0 0-3 15,0 0-4-15,0 0 3 0,0 0-1 0,0 0-5 16,0 0 0-16,0 0 2 0,0 0-5 0,0 0-3 15,0 0-4-15,0 0 0 0,0 0 5 0,0 0-11 16,0 0 3-16,0 0-3 0,0 0-4 0,0 0-3 16,0 0 1-16,0 0-8 0,0 0 5 0,0 0-9 15,0 0 6-15,0 0-4 0,0-7 2 0,0 7-3 16,0 0 3-16,0 0 0 0,0 0 5 0,0 0-6 16,0 0-2-16,0 0 1 0,0 0-3 0,0 0 7 15,4 0-6-15,-4 0-3 0,0 0 2 0,0 0-6 16,0 0 9-16,0 0-6 0,0 0-7 0,0 0 6 15,0 0-5-15,0 0 6 0,0 0-2 0,0 0 3 16,0 0-4-16,10 3 5 0,-10-3-6 0,8 4-2 16,-2-3 4-16,-2 0 6 0,1 1-4 0,-1 1-1 15,2 0 0-15,2 0 6 0,2 1-5 0,1-1 1 16,1 2-5-16,-2 0 3 0,6 1-2 0,-1 0 6 16,7-4-3-16,-3 2 2 0,1 1-5 0,9 1 3 0,1 0 2 15,2-1-3-15,0-3 5 0,1 0-6 0,3 1 3 16,5-2-1-16,12 1-4 0,-3-1 6 15,3 0-3-15,-2-1-3 0,2 0 2 0,-13 0 4 16,10 0-3-16,-11 0 2 0,14 0-2 0,0-1-3 0,-14 1-3 16,-2 0 2-16,4-1 1 0,11-1-2 0,-14-1 1 15,-1 2-6-15,0-1-6 0,0-2 7 16,-3 0 2-16,2-3 2 0,-3 1-4 0,0-2 2 0,2 1 3 16,-6-2-1-16,5 2 2 0,-4-3 1 0,0-4-2 15,0 6 1-15,-2-5 2 0,1 1 0 0,-3 0 6 16,1 0-2-16,-9 5 0 0,4-3-3 15,2 1 7-15,-7-1-5 0,2 3 0 0,-4 0 2 0,1-1-7 16,1 2-1-16,-4 1 4 0,-3-1 4 0,3 0-7 16,-3 1 2-16,3 2 6 0,-4-4-7 0,0 3 3 15,-1-2 3-15,1 1-7 0,-4 2 4 0,0 2-2 16,0-2 1-16,0 1 1 0,0-3 4 0,-2 2 0 16,-2 0-4-16,2 1 2 0,-3 2-3 0,0-9 7 15,0 9-6-15,-2-3 3 0,1-1-6 0,-3 2 0 16,4 2 9-16,-7-6 0 0,2 3 1 0,-2-1 0 15,-7 1-4-15,5-1-1 0,-4 1 6 0,-7-1-5 16,2 0-1-16,-8-2 5 0,-3 1 3 0,1-1-1 16,-2 2 10-16,0-2-4 0,-6 0-5 0,-1-1 3 0,-13 0-2 15,11 3 9-15,-11-1-7 0,-4-3 0 0,3 3 0 16,1-2 5-16,-2 2 3 0,12 3-7 16,-15-5 8-16,-1 1-5 0,2 1 0 0,3 3-2 0,-3-1 2 15,0-1-4-15,4 4 2 0,10 0-1 0,-13-1 5 16,1 1-6-16,-1 1-3 0,0 3-1 0,16-1-5 15,-14 0 0-15,-2-1 1 0,17 3-1 0,-1 1-1 16,-2 0 2-16,3-1-4 0,1 4 7 0,3-3-9 16,2 3-2-16,2-1 2 0,4 1-13 0,6-1-14 15,-1 1-30-15,6 0-26 0,2-1-36 16,-2 4-127-16,9-2-265 0,-4 1 119 0</inkml:trace>
  <inkml:trace contextRef="#ctx0" brushRef="#br1" timeOffset="-66994.382">15163 10776 31 0,'-5'-3'130'0,"3"1"-7"0,2 2-5 0,0 0-6 16,-4-3-15-16,4 3-8 0,0 0-6 0,0 0-4 16,0 0-9-16,0 0 3 0,0 0-9 0,0 0-8 15,0 0-2-15,0 0-4 0,0 0-2 0,0 0 0 16,-8 6 1-16,6 0 1 0,-1 4 1 0,1 1-6 15,0 0 0-15,1 8 6 0,-2 0-1 0,2 10-3 0,-3 4 5 16,2 2-2-16,0 12-1 0,-1 5-3 0,-4-1 0 16,4 3 1-16,3 5-4 0,-4 23 0 15,1-27-4-15,-1 30 3 0,4-27-5 0,-2 2-3 16,-1-2 2-16,3 24-6 0,-1-24 2 0,-2-4-3 16,6-1 2-16,-3 2-6 0,-3-6 1 0,3 0 1 15,-2-16-3-15,1 0-3 0,2-2-2 0,1-2-2 0,-2-1-1 16,0-1-3-16,0-6 1 0,0-3 0 0,0 1-2 15,3-8-4-15,-3 1-3 0,0-1 2 0,0-1-5 16,0-5-19-16,1 2-30 0,-2-5-30 0,1 3-53 16,0-5-55-16,0 0-181 0,0 0-396 0,6-13 176 15</inkml:trace>
  <inkml:trace contextRef="#ctx0" brushRef="#br1" timeOffset="-66294.486">16922 10696 53 0,'2'-3'114'15,"-2"-1"-8"-15,2 1-4 0,-2 3-5 0,0-8-9 0,0 6-1 16,0 2-14-16,2-4-8 0,-2 4-3 0,0 0-3 15,0 0-7-15,1-4-1 0,-1 4-3 16,0 0 11-16,0 0 4 0,0 0-3 0,0 0 1 0,12 9 0 16,-8-4-1-16,2-1 11 0,-1 6-3 0,0 4 1 15,5 0-1-15,-4 4-6 0,4 4 7 0,-1 4 0 16,5 1-1-16,-4 1 3 0,-1 7-1 0,1 11 2 16,2 0 0-16,-3 5 1 0,0 2-2 0,-1 2-3 15,2 1 0-15,-4 3-8 0,3 21-1 0,-5-20-5 16,1 27 0-16,-5-26-5 0,1 23-1 0,-1-23-4 15,1 18-4-15,-1-23-2 0,0 2-5 0,0-5 2 16,2 1-4-16,-6 1-1 0,3-6 1 0,-2-3 0 16,-1-10-3-16,3 0 1 0,2-4-2 0,-2 0-4 15,0-4 0-15,-1 1-1 0,4-3 0 0,-2-6-2 16,0-1-5-16,0-3 7 0,0-3-7 0,1 0-5 16,-2-3-3-16,-1 1 0 0,2-3-5 0,2-3-22 15,-4 3-27-15,2-7-37 0,-2 3-54 0,2-4-64 16,-3 1-67-16,3-1-178 0,0 0-483 0,-11-7 213 15</inkml:trace>
  <inkml:trace contextRef="#ctx0" brushRef="#br1" timeOffset="-65499.39">15199 12259 27 0,'0'0'140'0,"0"0"-5"0,3-4-4 15,-3 4-17-15,0 0-14 0,0 0-13 0,-4080-2-2 0,8161 2-1 16,-4081 0 4-16,0 0-5 0,0 0 4 0,0 0 0 16,13 5-6-16,-11 1-2 0,2-3-4 0,3 5 2 15,-1 0-2-15,4 5-7 0,0 1-7 0,-2 2 5 16,2 0-10-16,-1 3 0 0,8 5-5 0,-7-8-1 15,6 7-1-15,-3-1 0 0,-1 3-5 0,4-4-2 16,-5-3-7-16,5 4 3 0,1 0-2 0,2 0-1 16,0-2 2-16,3 0-1 0,2-2-6 0,3-1 2 15,3 0-4-15,0-2-2 0,3-1 0 0,3-6-2 16,1 1-2-16,17 3-4 0,-3-6 0 0,2 0 0 16,4-3-5-16,-1 0-2 0,2-3 1 0,-1 2 0 15,-2-7-4-15,-1 5 0 0,2-2 4 0,4 0-5 16,-4-2-2-16,3 1 0 0,-3-3 1 0,-1-1-3 15,0-1 1-15,-2 1 4 0,-2 2-5 0,-13-2 1 16,13-3-2-16,-14 2 1 0,16 1-3 0,-2-4 2 16,-13 3-2-16,12-1 4 0,-14-1-1 0,-2 5 0 15,-1-7-2-15,0 3 1 0,0 1-2 0,-7-1 2 16,-4 4-3-16,-4-2 1 0,0 1 0 0,-6 2 4 16,0-1 1-16,-3 0-6 0,-2 1 5 0,-1 1 3 15,0 1 0-15,-2-3-3 0,0 2 1 0,-1 1 1 0,-2-1-3 16,-1 3 1-16,4-4 0 0,-3 0-3 15,-1 4-5-15,0 0-16 0,0-6-16 0,0 6-15 16,-5-3-30-16,5 3-29 0,-7-3-28 0,7 3-41 16,-8 1-39-16,1 2-123 0,1-2-370 0,-1 2 165 15</inkml:trace>
  <inkml:trace contextRef="#ctx0" brushRef="#br1" timeOffset="-64244.184">15415 15030 81 0,'0'0'113'0,"0"0"-5"0,8 6-3 15,-2-5 0-15,-1-1-15 0,3 3 3 0,-2-1-6 16,7 2-21-16,0 0 4 0,1 0-14 0,5 1 2 15,2-2-3-15,7 4-4 0,2-3 2 0,2 2 0 16,1-2-9-16,3 1 4 0,0-1-11 0,17 1-4 0,-14-2-6 16,14-3-6-16,4 2 9 0,-1-2-9 15,-1 0-3-15,1-2-3 0,1-1 1 0,0 3-4 16,1-4-5-16,-1 3 2 0,1-1 2 0,-2-1-3 16,1-1 4-16,-2 1-7 0,-2 1-5 0,0 0 5 15,4-1-1-15,-6 0-3 0,1-2 7 0,1-2-1 0,-15 1-3 16,1 0-2-16,-3-3-10 0,-1 1-17 15,-3-2-12-15,-3-1-1 0,-1-3 11 0,-4 0-3 16,-2 1 7-16,-7 0-1 0,-2 1 5 0,1-1 2 16,-5 0 5-16,-4 1 2 0,2-2 15 0,-2 1-2 0,-4 3 9 15,-1-4 2-15,-1 2 4 0,-7-5 6 0,4 1 1 16,-2-1-4-16,-2 0 7 0,-2 0-9 16,-4 1 12-16,1 0-8 0,-6-4 5 0,0 1 0 15,-3 1-8-15,-2 0 3 0,-3 1-5 0,0 0 4 0,-5-2 2 16,0 3-6-16,0-2 7 0,-2 3 5 0,-16 1-3 15,14 2-7-15,-15-1-2 0,-3 1 2 0,-2 5-4 16,1-3-2-16,-5 9-6 0,4 0 0 0,-5-1 8 16,-2 6-3-16,-2 0-7 0,-27 0 6 15,29 5 3-15,-26 6-5 0,24-4-2 0,-30 9 5 0,7-5 3 16,1 2 4-16,26 2 4 0,-29 5 5 0,26-4 2 16,-20 9 6-16,27-10-1 0,-1 2 5 0,1-1 2 15,8 2-7-15,0-1-4 0,15-4-5 16,1-1 13-16,3-1-3 0,5 1-6 0,4 2-3 0,9-6-10 15,-1 1-8-15,4 1-8 0,4-1-16 0,2-1-17 16,6-2-25-16,2 2-27 0,-1 0-39 0,6-4-33 16,3 2-50-16,-2-2-118 0,4 0-349 0,2-1 154 15</inkml:trace>
  <inkml:trace contextRef="#ctx0" brushRef="#br1" timeOffset="-63660.28">14930 14822 67 0,'0'0'141'0,"-2"-5"-5"0,2 5-11 15,0 0-9-15,0 0-17 0,0 0 1 0,0 0-9 16,0 0-8-16,0 0 14 0,2 22-19 0,-4-9-1 16,2 5-1-16,-1 8-3 0,0 4 3 0,-1 3-2 15,1 13 2-15,0 3 3 0,-2 4-1 0,5 2-2 16,-1 2-8-16,-4 26 1 0,3-25-6 0,-10 23-6 15,5-24 0-15,-4 27-6 0,0-26-19 0,5 26-8 16,-2-30-2-16,0 30-5 0,-1-28-2 0,1 2 0 16,-2 24 2-16,7-30-6 0,-4 0 1 15,2-2-2-15,-2-3 2 0,1-1-4 0,3-10-2 0,2-4 2 16,-1 2-3-16,0-3-3 0,3 0 0 0,-2-2-2 16,2-2 3-16,-1 0-6 0,2-1-1 0,1-5-6 15,-5-1-5-15,5-2-14 0,-5-1-11 0,4-1-14 16,-4-4-23-16,4-4-51 0,-3 1-27 0,2-3-161 15,-6 0-340-15,6 1 151 0</inkml:trace>
  <inkml:trace contextRef="#ctx0" brushRef="#br1" timeOffset="-62907.43">17176 14788 46 0,'5'-2'86'0,"5"-4"0"0,-5 1-9 0,2 3 6 0,-3-2-8 16,3 1-1-16,-3 1-4 0,1-1-4 0,-1 0 5 15,0 2-3-15,-4 1 11 0,0 0-1 0,10 2 3 16,-6 2-12-16,-3 1 7 0,1 2-2 0,0 4 5 16,-1 4-3-16,-1 10-6 0,0 4 16 0,0 7-4 15,-1 11 0-15,-3 6 0 0,-1 27-2 0,0-22-8 16,0 24 1-16,1 5-7 0,0-2-3 15,-1 1-8-15,1-3-3 0,-1-3-21 0,1-20-2 16,3-2-4-16,1 2 0 0,0-5 3 0,1 0-7 0,1-2 6 16,3 1-9-16,1-4-1 0,-1 0-4 0,3 0-3 15,-3-5 3-15,-1-1-3 0,-3-10-3 0,4 3 3 16,-3-6-6-16,-2 1 1 0,0 1 1 0,-2-4-6 16,2 3 4-16,0-6-2 0,-5 0-3 0,3-6-9 15,-1-3 0-15,2-1-15 0,-3-5-27 0,0 2-18 16,0-3-27-16,3-5-39 0,-4 3-24 15,2-3-26-15,-4-1-121 0,3-3-330 0,4-1 146 0</inkml:trace>
  <inkml:trace contextRef="#ctx0" brushRef="#br1" timeOffset="-62045.377">14872 16508 28 0,'5'3'124'0,"3"-1"-2"0,-2 1-5 15,1-2-4-15,-1 2 1 0,4 1-9 0,-2 2-2 16,5 4 2-16,-3-1-6 0,3 4 5 0,6 6-3 16,2-1-2-16,4 6-6 0,-1-1-8 0,-2 3-3 15,16 6-4-15,-10-8-6 0,11 8-6 0,0-2-3 16,3 0-3-16,1-1-14 0,3-2-5 0,0-3-5 15,3-1-6-15,1-2 1 0,-2-7-3 0,1 7 0 16,-2-3-2-16,-9-6 18 0,12 2-2 0,-11-4-5 16,-2-4-6-16,14 0 0 0,-12-3-4 0,0 0-6 15,1-4 5-15,-1 1-10 0,1-2-7 0,12-2-2 16,-16-6-3-16,17 0 0 0,-18 2-5 0,3-6 1 16,-3 0 0-16,1 1 0 0,-1 3-4 15,-2 1 4-15,-1-7-5 0,-7 0 6 0,1 2 1 0,-6 4-1 16,-2-1-2-16,-4 3-1 0,4-2 3 0,-8 5 3 15,3-6 0-15,0 5 1 0,-3-1 0 0,2 0 2 16,-3 2 0-16,0-1-2 0,-1 0 3 0,-1 1-4 16,2-2 2-16,-3 5-1 0,-2-2-3 15,4 0 0-15,-2 2 2 0,-1-2-3 0,0 3 2 0,-1-1-2 16,1 1-1-16,0-2 4 0,-1 1-3 0,-4 2 0 16,5-4-3-16,-5 4 2 0,0 0-8 0,4-3-10 15,-4 3-23-15,0 0-32 0,0 0-46 0,0 0-45 16,0 0-194-16,0 0-387 0,-19 0 172 0</inkml:trace>
  <inkml:trace contextRef="#ctx0" brushRef="#br1" timeOffset="-56453.122">13911 12321 40 0,'-3'-11'143'0,"-3"4"-3"0,2-5-10 0,0 3-14 15,-1-2-9-15,0 2-12 0,0-1 1 0,1 1-6 16,-1 1-5-16,1 0-2 0,-1 2-2 0,0 0-6 15,0 1-4-15,1 0-3 0,-2 1-9 0,-1 0 2 16,1 3-5-16,0-1-8 0,-7 0 0 0,5 2-3 16,-2 5 0-16,-4-4-3 0,5 2-2 0,0 0 1 15,-4 3 2-15,3 0-6 0,2 0-3 0,0 2 1 0,1-1-6 16,3 3-3-16,-1-3 2 0,3 3 0 16,0 1-3-16,2 1-2 0,2 0-1 0,0-1-2 15,3 8 3-15,3 0-1 0,-1-1-3 0,5 6-1 16,1 0-7-16,2-4-3 0,-3 4-2 0,4-2 4 0,-2-1-3 15,-2-3 1-15,-2-1-2 0,3 7 0 0,0-9-2 16,-6-1-3-16,1 2 1 0,-2-5 2 0,-2-1-2 16,1 1 3-16,-2-2 1 0,-3 0-2 15,0-3 3-15,0 1-1 0,-2 0 0 0,-1-2 0 0,0 0-2 16,-4-1 0-16,-1 0-1 0,3 0 0 0,-3-3 2 16,-3 1 1-16,0-4-4 0,4 2 2 0,-3-1 2 15,-1-4 1-15,2-2-4 0,-1-1-2 0,4-3-10 16,-3-4 9-16,2-3 1 0,2 0 4 0,4-1-6 15,2-7 5-15,-1 3-4 0,5-2 0 0,3-3 0 16,1 6 0-16,1-4 2 0,6 2 0 0,0 5-1 16,-3 3-1-16,7 0-1 0,1-2-1 0,-3 7-1 15,-1 1-6-15,0 0-15 0,1-2-27 0,-4 7-36 16,4-1-26-16,-4-2-45 0,0 6-24 0,-2-1-131 16,-1 4-339-16,-2 0 151 0</inkml:trace>
  <inkml:trace contextRef="#ctx0" brushRef="#br1" timeOffset="-56044.548">14160 12337 124 0,'-1'-6'164'0,"-3"0"-6"0,0 3 0 16,3-4-16-16,-4 2 0 0,3 0-7 0,0 4-5 15,-2-4-5-15,4 5-1 0,-2-8-8 0,2 8-8 16,0 0-8-16,-5 2-8 0,5-2-7 0,-6 8 0 16,3-4-3-16,-4 8-1 0,2-3-5 0,0 8 1 15,-3 0-4-15,3 3-4 0,-1-2-5 0,2 1-6 16,-2 1-2-16,4-2-8 0,0 2-6 0,2-2-6 0,0 2 0 16,1-3-4-16,0-4-6 0,3-2 2 15,-1 0-9-15,1-1 1 0,-3-3-1 0,7-1-5 16,-5-1-3-16,3 0 2 0,-1-4 1 0,1 0-5 15,-6-1 1-15,15-4-3 0,-6-3 3 0,-1 0-2 16,6-1 1-16,-5-4-3 0,-2 0 1 0,4-2-2 0,-5 0 2 16,2-3-3-16,-3-1 3 0,-1-1-6 0,-3-1 3 15,4-4-1-15,-6 5-4 0,-3-6 0 16,-1 6-7-16,1 1-1 0,-1 2-5 0,-3 6-2 16,6-2-10-16,-5 4-8 0,1 2-21 0,1 2-24 0,1 0-22 15,-1 3-30-15,5 1-18 0,0 0-28 0,-16 7-34 16,12 0-134-16,0-2-373 0,1 2 165 0</inkml:trace>
  <inkml:trace contextRef="#ctx0" brushRef="#br1" timeOffset="-55726.397">14353 12245 31 0,'0'-5'199'0,"0"1"-10"16,0 4-16-16,0 0-12 0,0 0-12 0,0 0-15 16,0 0-13-16,0 0-9 0,0 12-11 0,0-6-12 15,-1 0-5-15,1-1-8 0,0 1-4 0,1-1-11 16,-1 1-4-16,2-1-4 0,-1-3-11 0,-1 2-7 16,6-1 2-16,-6-3-3 0,0 7-7 0,0-7-2 15,0 0-4-15,0 2 2 0,0-2-3 0,0 0-2 16,0 0 6-16,0 0-5 0,0 0 1 0,5-12 3 15,-5 12-1-15,-4-6-4 0,3 2 1 0,-5 0-2 16,3-2-3-16,2 3-5 0,-5-1 1 0,2 2-18 16,-1-3-16-16,1 4-26 0,4 1-22 0,-12-4-43 15,9 4-30-15,3 0-40 0,-10-1-105 0,4 3-315 16,6-2 140-16</inkml:trace>
  <inkml:trace contextRef="#ctx0" brushRef="#br1" timeOffset="-55440.362">14587 11802 22 0,'0'-5'200'0,"0"0"-6"0,0 0-19 0,0 5-15 15,5-2-13-15,-5 2 0 0,0 0 1 0,-1 20-7 16,-3-2-6-16,-4 7-5 0,5 6-4 0,-4 3-7 15,0 11-7-15,-2 2-4 0,-2 2-5 0,3-2-11 16,-4 0-3-16,-1 3-8 0,0-1-7 0,2-3-10 16,-4 2-3-16,-3-4-9 0,1-10-4 0,4 1-5 15,3-2-4-15,1-2-3 0,-5-2-6 0,4-1-12 16,-2-4-19-16,5-1-22 0,-1-6-18 0,-2-1-29 16,3-3-31-16,2-4-37 0,0-1-35 0,3-1-37 15,-1-4-147-15,2-1-385 0,1-2 170 0</inkml:trace>
  <inkml:trace contextRef="#ctx0" brushRef="#br1" timeOffset="-55178.278">14600 12343 110 0,'-3'5'164'0,"6"1"-17"16,-3-1-14-16,1 0-15 0,3-1-10 15,-3-1-12-15,3 3-12 0,0-3-4 0,1 0-12 16,-1-1 0-16,0-2-10 0,-4 0-3 0,16-3-10 0,-5 1-3 16,1-3-8-16,-1-2 2 0,-4 0-7 0,1 0 0 15,1 0 0-15,-4-1-3 0,-1 1-5 0,0-3 4 16,-3 5-9-16,-1-4-2 0,-1 0-1 16,-5 1 8-16,1 3-7 0,-2 0-6 0,-5 0-14 0,-2 1-24 15,0 2-35-15,-4 1-46 0,-1 4-136 0,-3-2-267 16,3 1 118-16</inkml:trace>
  <inkml:trace contextRef="#ctx0" brushRef="#br1" timeOffset="-54494.255">15325 11414 191 0,'0'0'192'16,"0"0"-11"-16,0 0-7 0,1 3-11 0,-1-3-16 16,0 0-13-16,0 0-10 0,0 0-12 0,0 0-10 15,4 2-9-15,-4-2 0 0,0 0 1 0,10-4-8 16,-3 3-2-16,2 0-4 0,4-2 6 0,4-2-20 16,1-2-4-16,3 2-2 0,7-5-9 0,3-1-5 15,1 1-7-15,-1-2-9 0,2 2 0 0,-1-1-5 16,-3 0-2-16,-1 3-2 0,-7 2-6 0,-3 0 1 15,-3 2-6-15,-1 0-1 0,-5 0-6 0,-1 2-22 16,-2 0-25-16,-4 1-29 0,-2 1-34 0,0 0-28 16,0 0-32-16,0 0-41 0,-20 8-108 0,6-4-340 15,-4 1 151-15</inkml:trace>
  <inkml:trace contextRef="#ctx0" brushRef="#br1" timeOffset="-54256.459">15556 11376 159 0,'4'4'195'0,"-3"1"12"0,-1 3-3 15,5 0-5-15,-4 5-6 0,1 5-7 0,0 3-5 0,-2 4-13 16,4-1-10-16,-2 4-9 0,0-3-11 0,0 1-15 16,-2-2-7-16,0 0-14 0,0-3-10 15,3-2-10-15,-3 1-5 0,0-4-10 0,1 4-8 16,-1-3-6-16,-4-2-11 0,4 1-20 0,0-4-30 0,0-1-29 15,0-2-34-15,-1-2-29 0,1 0-35 0,0-3-24 16,-3 2-17-16,5-2-15 0,-2-4-159 0,0 0-378 16,0 0 168-16</inkml:trace>
  <inkml:trace contextRef="#ctx0" brushRef="#br1" timeOffset="-53951.43">15621 11611 25 0,'2'-10'133'0,"4"1"7"16,-4 3-3-16,3 0 0 0,-2 2 0 0,0 0-2 15,1 1 3-15,0 2 0 0,-4 1 2 0,0 0 5 16,18 7-5-16,-12 0-1 0,2 0-4 0,0 2-6 16,-2 2-9-16,3 5-9 0,-2 0-10 0,2 0-6 15,-3-2-11-15,-2-1-8 0,1 4-7 0,-4-5-1 16,2 0-11-16,-1 2-6 0,1-5-7 0,-2 0-5 16,-1-2-3-16,3-2-2 0,-2 1-3 0,-1-1-2 15,0 0-5-15,3-3-3 0,-3-2 0 0,0 0-6 16,0 0-1-16,0 0-2 0,0 0 2 0,4-13 0 15,-1 7-3-15,-3-7-2 0,4-3-3 0,1 2 0 16,-2-11-2-16,2 0 2 0,0 1-1 0,0 5-5 16,0-6 1-16,-1 7-5 0,0 1-9 0,-2 7-13 15,2-1-16-15,-1 2-8 0,-2-2-16 0,1 9-23 0,4-1-23 16,-4 3-13-16,2-4-31 0,-4 4-29 16,8 7-3-16,-4-3-166 0,-2 5-383 0,2-1 170 15</inkml:trace>
  <inkml:trace contextRef="#ctx0" brushRef="#br1" timeOffset="-52541.693">15997 11618 78 0,'-2'-10'133'0,"4"3"7"0,-2-1-1 0,-2-3 7 16,1 2 2-16,-1 1 4 0,-1-2 7 0,2 5 7 15,-2 1-5-15,1-3 0 0,0 3-4 0,-3 3-14 16,5 1-10-16,0 0-10 0,-14 8-7 15,8-2-9-15,-3 4-11 0,-4 4-7 0,5-1-7 0,-2 0-8 16,6 0-10-16,-6 0-7 0,0 2-4 0,7-3-6 16,-3 1-2-16,4-4-10 0,1 3-3 0,-4-4-5 15,5 1-2-15,0-3-5 0,-3 0-3 0,6-1-3 16,-3 1-2-16,5-2-1 0,-5-4-7 0,5 1-5 16,-5-1-8-16,13-5-3 0,-9-1-6 0,6 0-3 15,-1-2-4-15,-4-1 4 0,3 0 0 0,-2 1 2 16,2-1 1-16,-4 3 4 0,1 1-2 15,-1-2 4-15,1 5-1 0,-1-1 0 0,-1 2 4 0,-3 1 2 16,0 0 1-16,0 0 3 0,9 7 0 0,-8-3-2 16,2 1 2-16,-1 1-1 0,2-1 1 0,-3 1-1 15,0 0 3-15,2-1-2 0,0 1 0 0,0-2-1 16,2 1-1-16,0-2-1 0,0-1-15 0,0-2-14 16,-5 0-14-16,14-5-18 0,-6 2-11 0,0-2-4 15,2-2 5-15,2 1-5 0,-4-2 3 0,5 1 3 16,-4-2 6-16,-1 2 12 0,-2-4-2 0,3 4 10 0,-5 0 0 15,0 1 17-15,0 2 15 0,-2 0 7 16,1 1 3-16,-2 0-3 0,-1 3 9 0,0 0 10 16,0 0 12-16,0 0 6 0,10 10 2 0,-10-4-7 15,3 0 0-15,-2 1 1 0,2 0-2 0,-1 2-3 0,1 0 0 16,-2-1 2-16,-1 1-6 0,4-4 0 0,0-1-5 16,1 4 1-16,-3-4 0 0,3-2 0 15,0 1-5-15,2-3-3 0,0 0 0 0,-7 0 3 16,15-2-5-16,-5-1 4 0,0-1-2 0,0-4-4 15,-2 4 5-15,1-4-5 0,0 1-5 0,-4-2 1 16,4 1 8-16,-4 3 0 0,0-1-10 0,-2 0 18 0,1 1-12 16,-2 1 15-16,2 0 1 0,-1 1 1 15,-1-1 1-15,-2 4 7 0,0 0 15 0,0 0 12 0,0 0 4 16,0 0 5-16,3 13-8 0,-3-8-4 16,2 1-4-16,-2-1-4 0,3 3 0 0,-3-2-4 0,1 3-2 15,-1-5-5-15,0 4-7 0,0-4 4 0,0-2-7 16,0 2-2-16,0-4-6 0,0 7 4 0,0-5-7 15,0-2 2-15,0 0 0 0,0 0-1 0,0 0-3 16,0 0-1-16,14-9-2 0,-9 5-3 0,0-2-5 16,3-2-4-16,-2 1-4 0,-2-3-2 0,4 2 1 15,-4 1 6-15,1 3-2 0,0-2 1 0,-4 2 0 16,4 1 3-16,-5 3-1 0,5-4 1 0,-5 4 4 16,0 0-1-16,0 0 2 0,11 8 2 0,-10-1 2 15,2-1 0-15,1-2-2 0,-3 4-2 0,1-2 0 16,2 1 4-16,-1-3-1 0,0 1-2 0,1 1-4 15,-1-1 4-15,3-2-1 0,-1 0 1 0,0-1 1 16,2-1 2-16,-1-1-4 0,2-3-18 0,1 2-11 16,0-3-10-16,-3-1-2 0,3 1-3 0,1-2-8 15,-2 3 7-15,-2-6-1 0,-2 3 6 0,5-2 10 16,-5 3 4-16,-1 1-1 0,-1-2 7 0,3 2 4 16,-5 1 10-16,4 0 3 0,-4 3 7 0,5-4 2 15,-5 4 9-15,0 0 8 0,0 0 7 0,5 9-2 16,-5-5 0-16,-1 1-1 0,-3-1-1 0,4 1 1 15,0 0-4-15,-1 2-4 0,-3-2-1 0,3 0 1 16,1 0-3-16,-3-1-3 0,3 2-2 0,0-6 1 16,-1 5-2-16,1-5-1 0,0 3-1 0,0-3-3 15,0 0-3-15,0 0 4 0,0 0-4 0,0 0 0 0,9-8-4 16,-8 4-1-16,4-1-10 0,-2-1-6 0,-1 0-5 16,2-1 1-16,0 0 2 0,1-1 1 15,-2 1-2-15,-2 1 2 0,3 1 2 0,2 1 4 16,-3-1-1-16,-2 3 10 0,-1 2-3 0,5-2 1 0,-5 2-2 15,0 0 5-15,10 2-2 0,-7 2 3 16,4 0 2-16,-3-1 1 0,2 1-3 0,-1 0 3 16,2 0 1-16,1-2-4 0,0 1-1 0,1-1 2 15,3 0-10-15,-1-4-18 0,0 2-38 0,0-1-2 0,6-6-13 16,-3-1-12-16,-1 2 1 0,-4 0 6 0,5-2 4 16,0-1 8-16,-1-1 4 0,-3 1 6 0,-2 0 13 15,2 0 6-15,-5 0 16 0,0-1 17 16,0 3 16-16,-3-1 11 0,0 4 18 0,-2-1 17 0,-1 1 2 15,0 0 10-15,1 4 7 0,0 0-3 0,-12 1 0 16,6 3 20-16,-4 1-9 0,2 2 3 0,-1 2-8 16,-1-3-8-16,-2 4-8 0,3-3-6 15,-1 3 0-15,5-4-5 0,-3 1-15 0,2 1 3 0,3 0-6 16,-1-3-5-16,-1-1-6 0,4 1 4 0,1-2-4 16,0-3 2-16,0 6-4 0,0-6 4 0,0 0-6 15,0 0 2-15,18-8-1 0,-13 6-2 0,0-2 1 16,4 1-1-16,-4 2-2 0,3-2 4 0,-2 2-2 15,1 0 1-15,-7 1-1 0,15 1 9 0,-6 3 8 16,1 3 5-16,-2 0 3 0,0 5 10 0,2 5 4 16,-1 1 12-16,-3 3-3 0,3 5 2 0,-3-1-7 15,2 1-3-15,0 1-2 0,-4-2-6 0,-1 1 4 16,1-6-10-16,-4-2-3 0,2 3-5 0,-1-4-1 16,-4-1-3-16,3-4-8 0,-4 0-19 0,4-4-21 15,-1-1-25-15,-1-1-29 0,0-2-31 0,0-3-44 16,2-1-24-16,0 0-43 0,-8 0-121 0,8 0-374 0,-8-11 165 15</inkml:trace>
  <inkml:trace contextRef="#ctx0" brushRef="#br1" timeOffset="-52373.351">16623 11269 230 0,'-4'-2'366'0,"-1"-2"-47"0,1 1-33 0,-1 0-26 15,5 3-28-15,-4-2-25 0,4 2-24 0,-4-2-20 16,4 2-43-16,0 0-58 0,0 0-89 0,0 0-108 16,0 0-243-16,-2 14-409 0,-1-8 181 15</inkml:trace>
  <inkml:trace contextRef="#ctx0" brushRef="#br1" timeOffset="-51041.398">13290 14703 92 0,'0'-6'107'0,"0"6"6"16,1-6-4-16,2 1 0 0,3 1-13 0,-2-2 0 15,1 1 3-15,0-2 0 0,3 2-5 0,2-3 1 16,-1 2-11-16,-1 1 5 0,2-2-3 0,2 0-4 16,-2 0-3-16,1 1-4 0,-2 2-1 0,2 2-12 15,0-1-7-15,1 3-5 0,-5 0 2 0,4 3-7 16,-4 1 0-16,1 1-2 0,-3 5-1 0,0 1-4 15,-5 6-1-15,0 0-2 0,-5 1-5 0,-2 5-1 16,1-3-7-16,-1-1-2 0,-4 5-3 0,-2-2 0 16,6-3 11-16,-5-2 1 0,3-3-1 0,-1 6-6 15,0-7-5-15,3-3 1 0,1 0-7 0,1-3-1 16,1 1 8-16,-1-2-18 0,3-1-1 0,2 2-5 16,0-4 4-16,0 1 1 0,2-2-9 0,-2-2-5 15,13-1-6-15,-13 1-8 0,14-5-5 0,-5-1-7 16,1 2-2-16,-1-4-6 0,7-3 4 0,-5 4-2 15,3-6 4-15,-4 6 4 0,3-4 14 0,0-3-4 16,-1 2 4-16,-3 3 5 0,2 0-3 0,0-4 8 16,-3 4-2-16,-2-1 13 0,2 3-6 0,-3-3 6 15,0 0 10-15,0 2 2 0,-2 4 7 0,2 0 5 16,-3 1 2-16,-2 3-6 0,2-6 4 0,-2 6-1 16,5-2 4-16,-5 2-10 0,6 6 5 0,-3-1-1 15,-2-1 0-15,4 5-1 0,0 1-1 0,-1 0-3 16,0 2 3-16,0 0-6 0,1-1 2 0,3 3 4 15,-4-3-3-15,2 0-5 0,-1-1-2 0,-4-4-4 16,7 3 5-16,-2-1-3 0,-2-3-7 0,0 1 8 16,-2-3-7-16,2 0 6 0,0 0-3 0,2-2 3 15,-6-1-2-15,12-4 0 0,-6 2 1 0,3-1-4 16,-4-2 2-16,4 1 0 0,-1-3 1 0,-3-3 1 0,3 5 2 16,-6-5 0-16,6 2-1 0,-7 1-1 15,3 1 2-15,-3-1 2 0,-1-2-1 0,0-3-1 16,0 7 15-16,0-2 9 0,-1 1 6 0,0 1 5 15,-2-1 1-15,2 0-1 0,-3 0 0 0,3 2-2 16,-4-2-2-16,2 2 5 0,-1 0-2 0,0-1-1 16,3 1-4-16,-4 0-2 0,1 3-2 0,-1-2 1 15,5 3-2-15,-5-3-1 0,1 0 3 0,-1 1-2 16,5 2-2-16,-6-3 4 0,6 3-4 0,-8-2-1 16,3 1-2-16,1-5-3 0,4 6-1 0,-11 2-5 15,4 0-7-15,1-1-13 0,-7 0-30 0,8 2-42 16,-9-2-56-16,4 1-64 0,-3 3-249 0,-1-3-484 15,5 0 214-15</inkml:trace>
  <inkml:trace contextRef="#ctx0" brushRef="#br1" timeOffset="-50688.583">14075 14817 55 0,'-3'-5'251'16,"-2"2"-7"-16,3-2-10 0,0 1-15 0,2 4-18 16,-8-3-21-16,8 3-15 0,0 0-16 0,-8 6-14 15,2-4-16-15,3 2-12 0,-1 2-10 0,1-2-13 0,1 2-10 16,-1-2-6-16,1 0-10 0,0-1-3 15,2-3-9-15,0 7 0 0,0-7-12 0,0 0-1 16,-2 2-4-16,2-2 1 0,-1 3-6 0,-1 1-2 16,2-4 1-16,0 0-6 0,0 0 1 0,0 0-1 15,0 0-5-15,-6-11-9 0,3 7-11 0,3 4-13 0,-5-5-12 16,0 2-23-16,0 0-14 0,1 2-26 0,4 1-23 16,-5-1-35-16,5 1-27 0,-5-5-29 15,5 5-108-15,-4-1-343 0,4 1 153 0</inkml:trace>
  <inkml:trace contextRef="#ctx0" brushRef="#br1" timeOffset="-50446.398">14155 14633 84 0,'0'0'200'15,"0"0"-8"-15,0 0 3 0,-5 19-3 0,-2-3-5 16,-1 2-7-16,-1 4-5 0,1 7-4 0,-1 2-10 15,0 1-7-15,-2 1-11 0,-5 11-8 0,6-8-12 16,-6 9-11-16,0-12-14 0,-3 13-8 0,0-3-13 16,1 2-8-16,-4-1-9 0,8-12-9 15,-5 0-15-15,-4 10-21 0,4-12-27 0,-4 12-28 0,4-11-28 16,2-5-33-16,1-1-28 0,3 0-22 0,3-10-22 0,2-1-11 16,3-4-8-16,1-1-117 0,1-3-334 15,2-3 148-15</inkml:trace>
  <inkml:trace contextRef="#ctx0" brushRef="#br1" timeOffset="-50217.402">13935 15297 75 0,'8'-9'119'0,"-2"3"-12"0,2 0 1 0,-4 4 13 15,2-2 6-15,1 3 9 0,-2 1 3 16,-5 0 0-16,9 1-9 0,-9-1-7 0,5 4-9 16,1-2-13-16,-3 2-10 0,0-2-7 0,-1 2-12 15,2-2-9-15,0 1-6 0,-4-3-5 0,5 2-6 16,-5-2-6-16,10-2-1 0,-5-1 3 0,1-1-13 15,1 0-1-15,-1-2 0 0,1 3 3 0,-3-2-9 16,1-2 0-16,-2 5-1 0,-1-5-1 0,0 2-4 16,-2 0 1-16,-2-2-5 0,-1 2 1 0,-1-2-9 15,-1 5-14-15,-6-5-20 0,0 6-41 0,0-3-52 16,-4 4-64-16,-3 0-142 0,-4 1-354 0,4 0 157 0</inkml:trace>
  <inkml:trace contextRef="#ctx0" brushRef="#br1" timeOffset="-49468.481">15069 15727 55 0,'-4'-3'181'0,"3"-1"0"0,-2 0-4 15,-2 3-13-15,5 1-7 0,-5-6-16 0,5 6-12 16,0-2-9-16,0 2-16 0,0 0-12 0,0 0-3 15,4-7-7-15,1 5-3 0,0-1-3 16,4-4-4-16,1 0-3 0,8 0-7 0,0-4-3 16,1 0-6-16,8 1-3 0,-8-2 3 0,14-3-9 0,-5 1-2 15,6-1-1-15,0 0-4 0,-1-1-7 0,-1 1 1 16,-5 1-3-16,1 0-5 0,-12 6-3 0,4-3-5 16,-6 5 0-16,-4-1-6 0,2 3-14 15,-3 1-19-15,-3-1-18 0,1 3-20 0,-5-2-23 16,-2 3-28-16,0 0-18 0,0 0-5 0,0 0-10 15,0 0 13-15,-14 11 14 0,4-5 10 0,2 2 9 0,-2-3 16 16,-3 2 6-16,4 1 8 0,0-2 2 0,-3 4 4 16,3-4 12-16,0 4 5 0,-1-2 7 15,0 1 12-15,3-3 9 0,0 1 11 0,1 0 14 16,-1 1 6-16,3-2 18 0,0-1 10 0,-2 5 17 16,3-3 2-16,0 0 12 0,1 2 8 0,-2 3 9 0,0-1 10 15,1 4 3-15,1 4-3 0,-1 1-1 0,-2-1-2 16,-2 0-2-16,4 8-11 0,1-3 4 15,-1-5-9-15,1-2-13 0,-1 4-9 0,1-4-5 16,0 3-7-16,-2-3-7 0,3 0-2 0,-2-5-6 16,3-1-15-16,-1-2-24 0,0 0-26 0,2 3-27 15,0-7-26-15,-1 2-30 0,4-3-13 0,-4-3-27 0,5 2-15 16,-5-3-96-16,0 0-291 0,11-3 129 0</inkml:trace>
  <inkml:trace contextRef="#ctx0" brushRef="#br1" timeOffset="-48967.93">15417 15888 79 0,'8'-4'103'0,"-2"-1"-7"15,2-3-3-15,1-1 0 0,4-3-4 16,1 2 0-16,2-2-7 0,0-3-4 0,-2 1-2 16,-1-2-8-16,1 3-4 0,-2-2-12 0,-2-2 7 15,1 5-6-15,-6 1 8 0,-1-1-4 0,-1 3-1 16,-1-4 1-16,0 8 2 0,-4-8 1 0,2 8 7 15,-1-1-6-15,-2 2-3 0,1 1-3 0,-3 2-6 16,5 1-6-16,-13 4-4 0,7 2 3 0,-2 2-8 16,-2 4 1-16,1 2-1 0,0 0-5 0,1 1 1 15,2 1-7-15,-2 1-1 0,7 0-2 0,-4-2-3 16,2 1 0-16,2-1-6 0,1-1-2 0,1-5-1 16,-1 3-1-16,3-5 0 0,2 3-2 0,-1-4-5 15,1-2 2-15,0 0 3 0,3-4-5 0,1-2 3 16,3-1-2-16,0-4 1 0,4 1 0 0,0-5-2 15,-1-1 1-15,-2 1-3 0,1-4 0 0,-1 3 1 16,-2-1-2-16,1-4 1 0,-2 3 3 0,-1-1 1 0,-3 1-1 16,-1 3-1-16,2 0 5 0,-6 1 2 15,4 2-3-15,-5 2 1 0,3 3-6 0,-2-2 1 16,-1 1 1-16,3 0-1 0,-3 4-2 0,2-3 1 16,-2 3 0-16,0 0 0 0,9 11-2 0,-6-4-13 15,-1 1-13-15,5 2-16 0,-5-3-11 0,6 4-12 0,-2 0 0 16,1 0-12-16,-2 0-17 0,2-1 10 0,1 1-1 15,-3-1-8-15,3 1 31 0,-3 0-21 16,1-2 11-16,-3-1 0 0,3 2 13 0,-4-6 3 16,0 4 0-16,1-4 15 0,-3 1-2 0,-3 2 5 15,1-3-8-15,0 0 1 0,-3-2-3 0,0 1-8 16,-1-2 1-16,0 0-53 0,-3-1-120 0,1-1 55 16</inkml:trace>
  <inkml:trace contextRef="#ctx0" brushRef="#br1" timeOffset="-48730.383">15912 15499 78 0,'0'20'164'15,"0"-1"-9"-15,1 8-6 0,2-4-17 0,-2 4-3 16,-1-2-13-16,3-2-10 0,-2-3-9 0,-1 0-13 15,3-3-17-15,-2 0-3 0,-1-5-19 0,1 0 7 16,2 0-21-16,-3-3-26 0,0 2-29 0,1-6-31 16,-1 1-46-16,-1 1-115 0,-2-3-234 0,1 0 104 15</inkml:trace>
  <inkml:trace contextRef="#ctx0" brushRef="#br1" timeOffset="-48062.434">15862 15663 65 0,'13'3'115'0,"-8"0"2"0,4-3-16 15,-4 5 2-15,7 0 1 0,-2-1-1 0,0 4-8 16,1-1 1-16,0 0-10 0,-1 3-6 0,-1-3-6 16,0 2-6-16,1-2-6 0,-3 2-5 0,2-1-3 15,-6-4-13-15,3 2 2 0,-4-1-10 0,3-2 3 16,-1-1-7-16,-1 1 2 0,-1 0-7 0,-2-3-3 15,6 1 2-15,-6-1-4 0,10-5-1 0,-7 1-13 16,4-5 5-16,-2 3-2 0,0-5 2 0,3 2 1 16,3-8 0-16,-1 4 0 0,-1 0-7 0,-1 1 2 15,-1 2-4-15,1 0 2 0,0 3 3 0,-4 1-4 16,0 0-3-16,-2 5 2 0,1-2 2 0,-3 3-1 16,0 0 2-16,0 0-3 0,14 7 2 0,-10-4-1 15,1 5 0-15,0-1-1 0,-1-1 1 0,5 3 3 16,-3 1-5-16,3-2 2 0,0 1-3 0,2-1 0 15,0-4-1-15,1 1-2 0,1-5 1 0,0 2 1 16,0-4 0-16,0 0-4 0,1-1-7 0,-2 0 4 16,6-4-8-16,-4 2 2 0,-1-1 6 0,-4-1-4 15,3-1-2-15,-5 3-2 0,0 0 10 0,-2-5-7 16,0 6 6-16,-3-3-1 0,1-1 6 0,0 4 2 16,-3 1-2-16,0 3 2 0,-3-5 4 0,3 5 3 15,-6-2 0-15,6 2-3 0,-11 1 8 0,5 1-4 16,-4 2-2-16,2 2 4 0,0-2-4 0,1 1 7 15,-1 3-1-15,3-5-9 0,-3 3 1 0,4 1 7 16,3-4-10-16,-4 1 4 0,4 0-11 0,-2 0 8 16,1 0-7-16,2-4 4 0,0 5 2 0,0-5-6 15,6 3 8-15,-6-3-4 0,5 0 1 0,-5 0 2 16,8 0-3-16,-8 0 0 0,0 0-2 0,6-3 3 16,-6 3 0-16,0 0 1 0,5 0 1 0,-5 0 4 15,0 0 6-15,0 0 12 0,7 5 12 0,-6 2 9 16,-1 0-2-16,0 5 4 0,0 4 0 0,3 1 4 15,-3 2-2-15,2 8-6 0,-4-8-3 0,2 0-2 16,2 5-8-16,-4 2-2 0,4-7-4 0,-1 6 1 16,-2-6-8-16,1 1 0 0,1-3-5 0,-1 0 2 15,0 0-1-15,-3-5-1 0,0 0 0 0,-1-1-5 16,3-3-8-16,-3 4-8 0,3-6-21 0,-7 0-20 16,7 0-25-16,-6-2-40 0,2-1-31 0,-2-2-34 15,0 1-132-15,-2-2-337 0,-1-2 150 0</inkml:trace>
  <inkml:trace contextRef="#ctx0" brushRef="#br1" timeOffset="-47907.301">16253 15633 166 0,'0'0'157'0,"-7"-1"-44"0,7 1-56 0,-9-1-63 15,2 1-76-15,0 0-87 0,7 0 39 0</inkml:trace>
  <inkml:trace contextRef="#ctx0" brushRef="#br1" timeOffset="-44983.963">17236 11535 81 0,'0'0'127'16,"0"0"3"-16,0 0-12 0,0 0-5 0,0 0-11 0,-4-2-5 15,4 2-14-15,0 0-2 0,0 0-5 0,0 0-6 16,0 0-4-16,0 0 0 0,0 0-7 0,0 0-4 16,0 0-3-16,0 0-7 0,0 0-3 15,0 0-4-15,0 0 3 0,0 0-2 0,0 0-4 0,0 0-2 16,0 0-2-16,0 0 1 0,0 0 1 0,0 0 7 15,0 0 4-15,0 0-2 0,0 0 4 0,0 0 0 16,0 0-2-16,0 0-1 0,0 0 2 0,0 0-4 16,0 0-1-16,0 0-3 0,0 0-1 0,0 0-7 15,0 0 1-15,0 0-9 0,0 0 3 0,0 0 0 16,0 0-3-16,0 0-2 0,0 0-1 0,0 0-6 16,0 0 4-16,0 0-2 0,0 0 1 0,0 0-1 15,0 0-3-15,0 0 1 0,0 0-2 0,0 0 3 16,0 0-4-16,0 0 0 0,0 0 2 0,0 0-3 0,0 0-2 15,0 0 2-15,0 0-1 0,0 0 1 16,0 0-2-16,0 0 3 0,0 0-4 0,0 0-2 16,0 0 3-16,0 0 2 0,0 0 0 0,0 0 0 15,0 0-2-15,0 0 3 0,0 0-4 0,0 0 4 16,0 0-2-16,0 0-3 0,0 0 1 0,0 0 1 0,0 0 1 16,0 0-2-16,0 0 2 0,0 0 0 15,0 0-5-15,0 0 2 0,0 0-2 0,0 0 1 0,0 0 0 16,0 0 0-16,0 0-1 0,0 0 1 0,0 0-2 15,0 0 1-15,0 0 0 0,0 0-1 0,0 0 0 16,0 0 1-16,0 0 0 0,0 0-2 0,0 0 0 16,0 0 2-16,0 0-5 0,0 0 2 0,0 0 0 15,0 0-2-15,0 0-1 0,0 0 3 0,0 0 2 16,0 0 1-16,0 0-2 0,0 0 2 0,0 0-1 16,0 0 1-16,13 9-4 0,-13-9 5 0,0 0-1 15,5 1-7-15,-5-1 5 0,0 0 3 0,4 0-5 16,-4 0-2-16,0 0 6 0,0 0-5 0,0 0 5 15,0 0 1-15,0 0 1 0,4 3-5 0,-4-3 0 16,0 0 4-16,0 0-1 0,0 0 0 0,0 0 3 16,0 0-6-16,0 0-1 0,0 0 2 0,0 0 1 15,6 0-3-15,-6 0 2 0,0 0-3 0,0 0 5 16,0 0-2-16,0 0 0 0,0 0 1 0,7 0-1 16,-7 0 0-16,0 0 1 0,0 0-1 0,14 0 2 15,-9 0-2-15,-5 0 3 0,15-3-4 0,-7 3 1 0,2 3 0 16,-1-6 1-16,4-1 1 0,0 4-2 0,0 0 0 15,0 0-2-15,5-1 2 0,0-2-1 16,4 2 5-16,-2-3-6 0,1 3 1 0,0-2 4 0,2-1-1 16,5 2-2-16,-7-1 1 0,7-2-2 0,0 0 2 15,3 0-1-15,-3 0 0 0,0 0-5 0,-7 0 7 16,7 3-2-16,-8 0 0 0,1-2-1 0,-2 1 1 16,1 5 0-16,-1-5-2 0,-1 2 0 0,-5 0 4 15,-1 0-5-15,0 0 3 0,-5-1 0 0,-1 2 0 16,-1-1 0-16,3 1 0 0,-8 0 3 0,6 0 2 15,-6 0-4-15,8-3 6 0,-8 3-7 0,0 0 1 16,0 0-4-16,6 0-19 0,-6 0-10 0,0 0-21 16,2-1-21-16,-2 1-29 0,0 0-33 0,0 0-30 15,5-6-33-15,-5 6-138 0,1-7-365 0,0 4 163 0</inkml:trace>
  <inkml:trace contextRef="#ctx0" brushRef="#br1" timeOffset="-44535.798">17950 11290 154 0,'0'0'164'16,"-5"-4"4"-16,5 4 3 0,-2-1-10 0,2 1-14 15,-5-3-16-15,5 3-12 0,0 0-9 0,0 0-13 16,0 0-13-16,0 0-11 0,0 0-3 0,0 0-6 16,0 0-1-16,0 0-1 0,0 0 3 0,0 0-3 15,7 13-1-15,-3-10 0 0,-2 3 2 0,4 0-1 16,0-2-5-16,1 3 2 0,1-2-5 0,0 4-1 16,-1-2-5-16,4-2-5 0,-1 5 0 0,3 0-7 15,1-1-2-15,0-2-3 0,0-1-2 0,3 2-2 16,-2 0 0-16,3-1-4 0,-1-1-3 0,-3-1-1 15,4 2-5-15,-6-2-2 0,2-1 1 0,-1 1-2 16,-1-1 3-16,-1-1-4 0,-2 0 0 0,1-2-2 16,-1 2-2-16,-4 1-1 0,3-2 4 0,-3-1-2 15,0 2 4-15,-5-3-3 0,4 1 1 0,0 3 14 16,-3-1 13-16,-2 1 10 0,-2 1 4 0,2 0-8 0,-3 2-3 16,-1 5-4-16,-4-3-2 0,0 6-2 0,-2-2-9 15,-4-1-11-15,0 2-21 0,-6 3-25 0,-1-1-47 16,-1 1-50-16,1 1-53 0,-1-5-56 0,4-2-201 15,-3 5-477-15,7-7 212 0</inkml:trace>
  <inkml:trace contextRef="#ctx0" brushRef="#br1" timeOffset="-43951.839">18210 10899 199 0,'-4'-2'195'0,"4"2"-12"16,-3-4-8-16,3 4-9 0,-2-3-17 0,2 3-13 15,-1-5-14-15,1 5-17 0,0 0-8 0,0 0-11 16,0 0-9-16,0 0-2 0,0 0 4 0,0 0-2 16,0 21 2-16,0-9 7 0,1 6 0 0,3 7-5 15,-4 7 2-15,1 3 1 0,3 12-4 0,0-3 0 16,1 5-3-16,-3 0 1 0,7 1-7 0,-4-2-2 16,1 4 1-16,2 0-3 0,1 0 1 0,0-2-4 15,0 5-1-15,0 1-4 0,-2-3-4 0,0 1-4 16,3-2-3-16,-7 3-5 0,7-5-7 0,-3 1 1 15,-1-5-8-15,3 4 3 0,-4-17-8 0,0 1-2 16,2 2-4-16,-3-7-3 0,-1 1 0 0,1 0 3 16,0-7-10-16,-2-5 5 0,2-1-9 0,-1-2-16 15,-1-2-13-15,-2-8-15 0,0 6-22 0,2-6-23 0,-4 1-24 16,1-3-30-16,0 1-33 0,1-4-35 16,0 0-47-16,0 0-185 0,-7-18-474 0,5 6 210 15</inkml:trace>
  <inkml:trace contextRef="#ctx0" brushRef="#br1" timeOffset="-42727.489">18160 10822 67 0,'0'0'146'0,"-4"-3"-5"0,4 3-8 0,0 0-7 0,-5-4-13 16,5 4-14-16,0 0-7 0,0 0-11 0,0 0-3 15,0 0-6-15,15-4-1 0,-8 4 2 0,0-1-5 16,5 1-3-16,1 0 1 0,2-3-9 0,4 1 3 15,2 0-3-15,13 1 0 0,-3-3-3 0,2 2-2 16,3-1-4-16,3-1-1 0,13-2-4 0,1 2-9 16,1 1 1-16,6-2-4 0,1 3-3 15,0 0-5-15,3 2 0 0,0-3-4 0,3 1 1 0,-3 4-4 16,3-2 0-16,-3-2-2 0,-1 2-3 0,0 0 2 16,-5-1-6-16,9-1 3 0,-3-1-1 0,-4 2 0 15,2 1 1-15,1-1-4 0,-2-1-3 0,1 4 4 16,3-2-2-16,-5 2-1 0,1 1-8 0,-6-2 9 15,0-1-2-15,-1 4 1 0,-17 0-5 0,1-3 3 16,0 2 1-16,-6-2 1 0,3-1-6 0,-6 3 3 16,-1-5-1-16,-10 1 3 0,-2 0-4 0,-4 1 3 15,1-1 2-15,-6 1 3 0,0 0-3 0,-2-2 3 16,-1 1 5-16,-4 1 8 0,13-1 1 0,-13 1-2 0,5 1 3 16,-5-1 1-16,0 0-4 0,8-1-5 15,-8 1 1-15,0 0 2 0,2-3-6 0,-2 3-2 16,0 0-1-16,0 0 1 0,0 0 0 0,0 0-1 15,6 3 2-15,-6-3-1 0,0 0 2 0,0 0 0 16,0 0 10-16,0 0-3 0,0 0-1 0,0 0 10 0,0 0-8 16,0 0-8-16,0 0 6 0,0 0-4 0,0 0 3 15,3 5 5-15,-3-5 0 0,-6 8 3 16,2 0 0-16,0 1 1 0,0 1-2 0,3 7 2 0,-3 1 3 16,-1 0-1-16,-1 7 3 0,3 4 1 15,-3 0-2-15,5 0 3 0,-2 4-1 0,0-1 0 16,2 3 2-16,1 0 0 0,0 0-3 0,1 1-4 15,2-2 2-15,-2 11 2 0,2-9-6 0,3 0 1 0,-2 10 0 16,2-13 0-16,6 12 0 0,-11-12-1 0,8 1 2 16,4 10 0-16,-5-10-1 0,-1 0-2 0,2 1-1 15,0 11-2-15,1-12 0 0,-1-1 3 16,-1 3-4-16,-3 0-1 0,-1 1-1 0,1-4-1 0,0 13 1 16,1-14 3-16,1-1 0 0,-2 2-3 0,0 0-5 15,0-7 1-15,3 1 15 0,-6-6-18 0,5 0-4 16,-1 0-1-16,-2-4-3 0,3 0 3 0,1-2 3 15,-4-1-1-15,0 3-1 0,1 0 3 0,-1-5-9 16,-4 3-5-16,4-5 5 0,-4 2 3 0,0 0-2 16,0 0-1-16,0-1 13 0,0-1-13 0,0 0 0 15,0 0 11-15,-3-1-12 0,2-1 1 0,-1 0-1 16,0-2-2-16,0 2 3 0,0 0-6 0,2-4 2 16,-1-2-1-16,-1 6 2 0,0-2-3 0,2-4 3 15,-4 3-7-15,4-2-4 0,-1 1 0 0,-2 0-6 16,3-4-8-16,-6 5-2 0,4-3 6 0,2-2-7 0,-7 3-2 15,2 0-2-15,0-2 6 0,0 1 3 16,-1-1 0-16,-3 0 4 0,-1 2 2 0,-1-3 0 16,2 3 2-16,-2-1 0 0,-2-1 3 0,-5 1-7 15,-2 2-1-15,-10-3 4 0,0 1-3 0,-4 3-1 0,-2-3 2 16,2 0-6-16,-5-1-3 0,-13-1 2 0,1 0-1 16,-9 0 1-16,5 0 3 0,-5-3 4 15,5 1-1-15,-6 0 6 0,6 1 7 0,-8-3 2 16,3-1 3-16,3 3 4 0,-5 1 4 0,-2-2 2 0,6 1 9 15,-1 2 0-15,-5 0 3 0,-2 0 2 0,2 3 4 16,1 0-1-16,1-1 5 0,0 3 4 16,6-1 2-16,1-1 6 0,14 1 2 0,3 1-1 15,1 0-1-15,-3-3 2 0,7 3-9 0,-2 0-3 0,7 0 8 16,7-3-6-16,3 3 0 0,-1-4-6 0,6 1-6 16,-1 0 2-16,2 1-7 0,6-1 2 0,-1-1-4 15,0 0 1-15,2 0-4 0,-2-1-4 0,2 2 3 16,5-2-2-16,-10 2-1 0,5-2 0 0,5 0-1 15,-9 0-7-15,2 0 3 0,7 0-1 0,-15-4 6 16,11 4-12-16,-5-2-6 0,4 1-8 0,-5-1-9 16,6-1-11-16,-5-1-19 0,3 1-27 0,-6-2-50 15,3-1-57-15,0-2-61 0,-7-2-261 0,5 3-555 16,0-7 245-16</inkml:trace>
  <inkml:trace contextRef="#ctx0" brushRef="#br1" timeOffset="-41329.285">18583 11003 28 0,'0'0'159'15,"-2"-4"-4"-15,2 4-7 0,0 0-8 0,-3-5-12 16,3 5-11-16,0 0-10 0,0 0-11 0,0 0 0 15,0 0 5-15,2-4-5 0,-2 4-7 0,0 0-4 16,0 0 5-16,0 0 15 0,0 0 7 0,3 16 9 0,2-5 4 16,-4 7-5-16,-3 4 2 0,3 2-6 15,-1 5-13-15,-1-3-4 0,3 6-3 0,-2-6-7 16,-2 2-7-16,-2 0-6 0,4-3-10 0,0 1-5 0,0-9-8 16,-2 1-1-16,4 0-7 0,-2-5-7 0,0 3-3 15,0-3-2-15,-2-4-7 0,2 0 0 16,0-4-4-16,0 2 1 0,0 1-5 0,2-3-6 15,-4-2 0-15,2 1 5 0,2-2-7 0,-2-2 3 0,0 0-3 16,0 0-2-16,0 0-2 0,0 0-4 0,0 0 4 16,0 0-2-16,-8-14 0 0,7 6-3 0,0-4 3 15,-1-2-3-15,2-3 1 0,-1 1 2 0,1-5-4 16,-1-6-3-16,1 2 6 0,0 0-3 0,0 6 0 16,1-6 0-16,-1 4-2 0,0 2 1 0,1 3 1 15,-1 4 3-15,2 1-3 0,-1 1 2 0,0 5-3 16,-1-3 0-16,2 4 0 0,-2 2-1 0,3-1 0 15,-3 3 5-15,0 0-3 0,8 8 7 0,-7-3-7 16,3 7 5-16,1-4-4 0,-1 5-1 0,4 5 0 16,-5-3 9-16,3 2-12 0,-3-1 6 0,3 1 0 15,-2-5-4-15,2 5-1 0,1-4-1 0,0 3 3 16,-6-5-4-16,4-1 3 0,-3-2 1 0,3 2-1 16,2-3 0-16,-5-1 3 0,0 1-5 0,3-3-2 15,-5-1 3-15,2 1-2 0,-2-4 5 0,2 4-3 0,-2-4-1 16,0 0 1-16,8-8-1 0,-2 3 3 0,-1-4 2 15,2-2-3-15,-4-6 0 0,5 2 1 16,0-5-1-16,-1 2-4 0,1-8 2 0,0-3 1 16,1 5 2-16,-4-4-1 0,1 5 2 0,-2 4-2 0,0 3-1 15,0-1 3-15,-3 7-2 0,2 1 3 0,0 2-1 16,-3 2-2-16,2-2-1 0,1 5 2 16,-1-1-2-16,-2 3 1 0,0 0 4 0,8 10 3 0,-5 0-4 15,3 4 8-15,-1 3 0 0,0 8 0 0,0-1 5 16,-2 3-2-16,3-1 2 0,-2 0-2 0,0 0 2 15,-1 1-7-15,2-8 1 0,-2 1 3 0,-1-2-4 16,1 0 1-16,2-3-7 0,-2 5-2 0,-1-4-10 16,1-6-16-16,-2 0-9 0,0 0-29 0,4-5-25 15,-3 1-21-15,0 1-26 0,-1-2-15 0,1-1-17 16,-2-4-17-16,0 0-8 0,0 0-24 0,8-9-17 16,-6 3-122-16,-2-2-383 0,1 0 169 0</inkml:trace>
  <inkml:trace contextRef="#ctx0" brushRef="#br1" timeOffset="-40953.968">18938 11298 132 0,'0'0'128'0,"0"0"-4"0,4-4-1 0,-4 4 1 15,0 0 7-15,0 0 9 0,0 0 3 0,0 0-6 16,10 10-1-16,-9-6-10 0,2 3-6 0,1 1-7 16,-3-1-8-16,2 4-9 0,-3-2-8 0,2 2-10 15,2-3-3-15,1 3-12 0,-2-5-4 0,-2 4-8 16,0-5-2-16,3-1-5 0,-1 1-9 0,-1-1-3 0,2-1-6 15,0-1-3-15,1 2-2 0,0-1-2 0,-1-3-3 16,-4 0-2-16,10-4-3 0,-5 1-1 0,2-1-5 16,-1-1-4-16,0 0-4 0,1-4-8 15,-3-2 1-15,-2 2 6 0,3 0-4 0,0-5 2 0,-2 3 1 16,-2-1 2-16,2 4 1 0,-3-3 0 0,2 4 6 16,0 1-2-16,-1 0 1 0,-1 0-3 15,0 4 3-15,1-3-1 0,1 2-1 0,-2 3 1 0,0 0-1 16,0 0 2-16,5 9 3 0,-3-4 0 0,2 3 1 15,0 2 0-15,-2 0-2 0,2 1-3 0,0-4 3 16,1 4-2-16,-1-5-1 0,3 3-2 0,-1-3 0 16,-2 2-1-16,-1-4-1 0,3 1-2 0,0 0 3 15,-1-2-4-15,0-3-18 0,0 0-24 0,-5 0-22 16,13-3-36-16,-8-2-26 0,3-1-23 0,-3-1-23 16,-1-1-139-16,0-1-340 0,-3 0 151 0</inkml:trace>
  <inkml:trace contextRef="#ctx0" brushRef="#br1" timeOffset="-40683.849">19219 10974 70 0,'0'-5'222'16,"0"5"-19"-16,0-4-15 0,0 4-10 0,0 0-12 16,0 0-5-16,0 0-6 0,0 0-6 0,0 0-8 15,0 16-4-15,0-8-7 0,0 4-9 0,0-2-5 0,0 8-1 16,0 0-4-16,0-1-2 0,3 2-3 15,-3 0 0-15,1 6-2 0,0 1-3 0,-2-7-5 16,2 2-10-16,1-2-2 0,-1 0-12 0,-1 1-7 16,1-2-5-16,0 2-5 0,5-5-2 0,-4 0-11 0,-1-4-6 15,5 3-2-15,-5-5-8 0,4 0-8 16,-1-2-9-16,-2 0-18 0,2 0-20 0,-1-4-19 0,2 3-28 16,0-5-32-16,1 2-26 0,1-6-37 0,0-1-41 15,2-2-48-15,0-1-170 0,-1-1-465 0,-1 2 205 16</inkml:trace>
  <inkml:trace contextRef="#ctx0" brushRef="#br1" timeOffset="-39709.565">19425 11029 41 0,'0'0'150'0,"0"-2"-8"15,0 2-15-15,0 0-9 0,0 0-9 0,0 0-13 16,0 0-6-16,0 0-1 0,-4 12-9 15,4-7-5-15,0-2-10 0,0 2-7 0,0 1-4 16,-1-2-6-16,0 1 4 0,1 0-8 0,0-5 1 0,-3 6-2 16,3-4 2-16,0-2 1 0,0 5-2 0,0-5-1 15,-1 5 5-15,1-5 4 0,0 0-3 0,0 6 5 16,0-6-3-16,0 0-3 0,0 0-9 16,0 0-1-16,0 0-8 0,0 0-3 0,0 0-2 0,0 0-1 15,0 0-6-15,-3-13 0 0,3 13-2 0,3-7 2 16,-3 3-9-16,1-1 4 0,-1-1-4 0,3 1 2 15,-2-1-1-15,-1-1-4 0,1-1-2 0,-1 2 3 16,0 0-3-16,3-2 4 0,-2 3 3 0,-1-2-1 16,3 0 6-16,-1 3 6 0,-1-2 2 15,1 4-1-15,-2 2 3 0,1-6-5 0,-1 6 0 0,1-2-4 16,-1 2 1-16,0 0 8 0,0 0 4 0,0 13 6 16,0-3-2-16,0 2 5 0,0 6-3 0,0-1 4 15,0 4 3-15,3 2-2 0,1 4 0 0,-3-1-2 16,2 0-1-16,-3-5-4 0,2 3 0 0,-1-3-6 15,4 4-1-15,-3-9-4 0,4 1-4 0,-4 0 5 16,1-5-9-16,2 1-3 0,-1-1 4 0,0-4-9 16,1 1 0-16,0-4-3 0,-1 2-6 0,-1-2-18 15,-1-1-19-15,1 0-28 0,0-3-30 0,-3-1-35 16,0 0-31-16,10-7-27 0,-9 0-42 0,-1-2-152 0,0-3-415 16,-1 4 184-16</inkml:trace>
  <inkml:trace contextRef="#ctx0" brushRef="#br1" timeOffset="-39418.156">19399 11165 74 0,'0'0'155'0,"7"0"-16"0,-7 0-6 15,13 0-5-15,-7 0-9 0,2 0-8 0,2 0 2 16,-4 3-1-16,1-2-5 0,3 2-7 15,-1 0 4-15,0 1-4 0,2 2-3 0,-1-1 2 16,0 2-2-16,-3 2 1 0,1-1-2 0,-1 4 5 0,1-3-8 16,-2 2-2-16,-2 0-6 0,5 4-8 0,-7-5-8 15,4 0-7-15,-5 1-4 0,4 0-9 16,3-2-2-16,-7-2-8 0,4 3 0 0,-2-3-10 0,-2-1-3 16,3 0-5-16,1-1-4 0,-4082-2-28 0,8164-3-33 15,-4080 0-36-15,-7 0-42 0,13-5-32 0,-6-2-31 16,2-1-197-16,-1 0-414 0,-2-2 184 15</inkml:trace>
  <inkml:trace contextRef="#ctx0" brushRef="#br1" timeOffset="-39271.873">19686 11064 189 0,'-3'-3'242'15,"3"3"-24"-15,0 0-23 0,-1-3-26 0,1 3-11 16,0 0-23-16,0 0-32 0,0 0-35 0,0 0-40 15,0 0-47-15,0 0-41 0,0 0-49 0,0 0-111 16,0 0-238-16,-2 13 105 0</inkml:trace>
  <inkml:trace contextRef="#ctx0" brushRef="#br1" timeOffset="-39024.397">19753 11011 180 0,'0'0'228'0,"-2"-4"0"16,2 4-10-16,0 0-11 0,0 0-13 0,0 0-11 15,-9 12-15-15,5-1-7 0,-3 6-5 0,0 0-8 16,3 8-1-16,-1 4-6 0,1-1-2 0,-1 5-2 0,0 0-2 16,3 1-6-16,-1 0-9 0,2 1-11 15,-1 0-11-15,2 0-10 0,-1 11-14 0,1-12 1 16,0 2-6-16,0-3-12 0,-1-2-8 0,1 1-5 16,0-5-8-16,-1-1-15 0,-2-1-17 0,2-8-19 0,-1 1-25 15,0-3-19-15,0-3-25 0,1-3-19 0,0-2-19 16,-3-2-15-16,4 1-30 0,-4-2-22 15,4-4-12-15,0 0-12 0,0 0-13 0,0 0-139 16,-10-13-395-16,9 6 175 0</inkml:trace>
  <inkml:trace contextRef="#ctx0" brushRef="#br1" timeOffset="-38354.32">19646 11372 15 0,'3'-10'158'0,"-1"-2"-13"15,3 4-7-15,-1 1 11 0,3-3-6 0,0 3-10 16,1 1-3-16,2 2-4 0,-1 1-13 0,4-1-12 15,0 4-3-15,1-3-5 0,-2 3-3 0,6 0-11 16,-5 3 0-16,1-1-3 0,-1 0-9 0,-3 0-4 16,3 2-2-16,-4-1-3 0,0 2 1 0,-3 0 1 15,-1 0-5-15,-5 1 4 0,3 1-2 0,-2-2-1 16,-2 2-4-16,-2 0-6 0,-2 0-4 0,-2 1-2 16,0-1-6-16,1 2-4 0,-1-5-5 0,-3 0 1 15,5-1-3-15,-3 1-6 0,3-1-6 0,0 0-2 16,1-3-8-16,-3 1-4 0,7-1-4 0,0 0 0 15,-9-4-3-15,6 1-3 0,-1-1-2 0,1-2 1 16,3 1-3-16,-1-2 3 0,2 1 0 0,6-6-2 16,-2 0-3-16,0 3 3 0,5-7-1 0,-2-1-4 15,5 2 5-15,2-6-3 0,-2 1-1 0,6 2 7 16,-2-4 0-16,1 1-3 0,-3 0 2 0,2-1 3 16,-6 5-2-16,6-2 3 0,-7 3 4 0,1 1-1 15,-3-3-1-15,-3 10 5 0,1-2 4 0,-3 2 5 16,2-1 15-16,-5 5 9 0,2 2 3 0,-1-2 3 15,-1 4-5-15,0 0-4 0,0 0 3 0,0 0-6 16,-15 7 7-16,8 4 2 0,3-2-4 0,-3 8 4 0,-1-3-4 16,4 3-3-16,-3 2-1 0,3 0-1 15,-3 0 0-15,1 5-4 0,4-6-1 0,1 2 0 16,1-2-3-16,0-1-2 0,3 0-2 0,-3-6 2 16,4 6-4-16,1-6-5 0,-1 0 2 0,1 0-1 15,1-4 0-15,-2 2-4 0,4-5 8 0,-3 0-9 0,1-1 2 16,3-1-2-16,1-1 1 0,-1-1 1 15,0-3-1-15,0-1-1 0,0-2-1 0,0 1-3 16,0-2 0-16,0-3 0 0,1 0-8 0,-3 1 0 0,-1-5-4 16,1 3-4-16,-1-6 0 0,-4 1 2 0,0 1 2 15,-2 1 2-15,0 3 3 0,0 0 0 16,-2 1 7-16,1 3 8 0,0 1 4 0,-1 1 3 16,1 1 1-16,1 4-1 0,0 0-1 0,-7 10 1 0,4 0 3 15,2 2-2-15,-3 3 7 0,4 3-7 0,1-1-2 16,2 1-3-16,-2-1 6 0,3 2-6 0,1-6 2 15,1 3-4-15,-2-4 1 0,4 3-3 0,-2-5 2 16,2 2-6-16,1-6 1 0,2 1 1 0,3-3-1 16,-2-4-19-16,8 0-25 0,-3-3-45 0,2-5-52 15,9-1-66-15,-9 0-241 0,1-1-483 0,-3-3 215 16</inkml:trace>
  <inkml:trace contextRef="#ctx0" brushRef="#br1" timeOffset="-35892.259">18768 11593 136 0,'0'0'173'0,"0"0"-11"0,-4-1-6 0,4 1-15 16,0 0-8-16,0 0-15 0,-11 6-6 0,11 4-2 16,-3 3-2-16,-2 2-3 0,1 2-1 0,0 1-6 15,1 3-6-15,-5 5-3 0,5-1-9 0,1 1-1 0,-2-6-8 16,-2 3-6-16,-1-2-2 0,2 4-6 15,-1-8-8-15,3 0-2 0,1-5-3 0,-1 0-6 16,-1 0-6-16,0-4-2 0,1 3-1 0,-2-6 1 0,3 1-4 16,1-2-3-16,-2-2-2 0,3-2-3 0,-2 4-5 15,2-4-6-15,0 0 2 0,0 0 0 0,-9-11-4 16,6 4-4-16,2-2 1 0,0-2 1 0,2-5 0 16,0-2-3-16,2-2 1 0,-2-1 0 0,7-8-1 15,-4 1 2-15,3 1-6 0,-2-7 2 0,4 2-3 16,0-2 1-16,0 2-2 0,4-1 3 15,-4-1 3-15,6 4-4 0,-3 2 0 0,-1-1-2 0,-2 12 6 16,-1 0-4-16,0 1 0 0,0 6 3 0,-1 3 2 16,-2 1-4-16,3-1 9 0,-2 5-1 0,2-1 4 15,-2 1 2-15,-6 2 2 0,13 3 0 0,-5-1-6 16,-2 2 3-16,2 1 0 0,-1 2 0 0,3 1-3 16,-2 0 0-16,-4 1 2 0,1 2 2 0,0-1-1 15,-1-1-2-15,-1 0-1 0,-1 4-2 0,-1-4 2 16,-2 3 1-16,1-3-2 0,-5-1-1 0,4 1 0 15,-3 0-2-15,-2-1 4 0,3-4 0 0,-1 1-4 16,-2-2 0-16,1 1 0 0,0-1 2 0,1-1 0 16,-1 2-4-16,5-4 0 0,-8 1-1 0,5-1-1 0,3 0 2 15,0 0-2-15,-7-2-2 0,7 2 2 16,-4-7 1-16,4 3-1 0,-2 0-3 0,2 0 1 0,-2 1 0 16,2-1 1-16,2-2 0 0,-1 1 2 15,0 1-1-15,-1-1 1 0,1 2 0 0,-1 3-1 0,3-4-1 16,-3 2 5-16,0 2-6 0,2-6 6 0,-2 6-6 15,0 0 0-15,0 0 5 0,3-3-5 0,-3 3 4 16,0 0-1-16,0 0 6 0,0 0-3 0,0 0 2 16,1-3 1-16,-1 3 2 0,0 0 0 0,0 0 4 15,0 0-1-15,0 0 4 0,0 0 3 0,0 12 6 16,0-6 1-16,-2 2-3 0,0 1 4 16,0 3 3-16,-2 4-2 0,0 2-5 0,-2-2 6 0,3 3-2 15,0 10 5-15,-3-2-3 0,-1 1-7 0,-1-3 4 16,3 1-3-16,-4-2-1 0,2 0 0 0,0-4-4 15,-1-1 1-15,3-2 1 0,-3 0-9 0,2-2 1 16,1-3-2-16,0-2 6 0,-2 0-12 0,2 1 5 16,-1-5-4-16,-1 0 2 0,5-1 0 0,-5 1-3 15,2-3-2-15,0-1 1 0,0-1 1 0,5-1 0 16,-11 3-6-16,8-3 0 0,3 0-2 0,-9-8 2 16,7 5-1-16,0-3-7 0,-1-1 2 0,3-4 5 15,3-3-7-15,-3 2-3 0,2-8-3 0,1 4 6 16,1 1-2-16,0-1 3 0,1 4-1 0,-2-1 0 0,3 5 3 15,-1-1-2-15,0 3 4 0,-1 1-2 0,0 1 1 16,1 3 4-16,0 1 2 0,-5 0 0 0,14 7 3 16,-7-2-3-16,-2 2 3 0,5 3 3 15,-2 2-4-15,2 2-1 0,-2 0 1 0,2-1 0 0,-5-2-2 16,1 0-2-16,1-1 4 0,2 1 0 0,-2-1-3 16,0-2 3-16,-1-2-5 0,2 2 3 15,1-4-2-15,-3 1-2 0,-1-2-4 0,2-1-3 0,3-1-8 16,0-4-6-16,-1 3-4 0,1-3-2 0,0-2-1 15,2-1-7-15,-2 0 1 0,-1-1 2 0,4-2-1 16,-4 1 2-16,1-5 4 0,2 0 1 0,-6 3 5 16,-2 0 1-16,1 6 4 0,-1-2 2 0,0-1 5 15,0 6 2-15,-3-5-1 0,1 4 4 0,-2 2 1 16,7 0 2-16,-7 0 3 0,0 0 4 0,0 0 1 16,10 8-2-16,-8-7 5 0,1 6-2 0,1 0-4 15,2-1 0-15,-3-2 2 0,2 1-2 0,0 0 0 16,0-2-1-16,4-1-1 0,-3 1 0 0,1-2-1 15,1-1-3-15,-1 0-20 0,3-4-11 0,-1-1-17 16,0 1-14-16,0-4 1 0,-1 0 5 0,-2 1 5 0,3 0 2 16,-1-2 3-16,-2-1 10 0,2-1 0 15,-3 0 6-15,0 1 3 0,0-1 7 0,0 1 9 16,0 0-1-16,-2 5 5 0,-2-4 19 0,1 5 14 16,0 0 9-16,-1 0 1 0,-1 0-3 0,0 4-2 0,4-4 3 15,-4 4 13-15,0 0 9 0,0 0 7 16,2 14 0-16,-2-10-4 0,1 7 0 0,-1-3-8 0,-1 3-5 15,-1-1-3-15,1 1-3 0,-2-1-3 16,2 1-1-16,-1-3-4 0,-1 2 1 0,-1-2-4 0,3 0-5 16,0-2 3-16,-2-3-2 0,-1 4-4 0,4-2-2 15,-1-2 1-15,-2 1 3 0,2-2-2 0,1-2-8 16,-2 5 1-16,2-5-2 0,-3 3 0 0,3-3-3 16,0 0-2-16,0 0-2 0,0 0 2 0,-5-9-5 15,4 4 0-15,1-2 1 0,0-1 0 0,0 0 1 16,0-1-4-16,1 4 3 0,0-2 2 0,2 0-4 15,-3 0 3-15,1 3 0 0,-1-1 1 0,3 1-1 16,-1 0 1-16,2 1-1 0,-4 3 2 0,4-4 1 16,-4 4 0-16,6-1 3 0,-6 1 0 0,0 0-1 15,9 6 6-15,-4-4 2 0,2 4 1 16,0-1-3-16,-2 1 1 0,2 2 1 0,0 1 0 0,4-1-6 16,-4 1 1-16,1 0 2 0,5 3-1 0,-6-3-2 15,4-1 4-15,0 0-4 0,-1-1-1 0,2-2 3 16,-2-1-5-16,-1 1 1 0,-4-2-2 0,5-1 6 15,-3-1-6-15,-1-2-2 0,3 1 2 0,3-3-2 16,-2-1 0-16,0-2 2 0,3 0-1 0,-4 0-2 16,1-1 2-16,4-4-2 0,-7 1-4 0,5-3-9 15,-3-1-2-15,0 0-1 0,-2 4-3 0,-2-2 2 16,0 1-4-16,1-1 4 0,-3 1 3 0,-3 1 4 0,2 0 3 16,0 4 2-16,-2 0 8 0,1 0 2 15,-1 1 6-15,0 2 1 0,-1-1 2 0,1 4 0 16,-2-6 1-16,2 6 2 0,0 0-3 0,0 0 0 0,0 0-2 15,-11 11 3-15,6-4-2 0,2 2 2 0,1 0 2 16,0 1-4-16,-2 1-2 0,2 3 2 16,1-2-6-16,1-1 1 0,0 4-2 0,3-2-1 15,-1-2 4-15,4-4-5 0,-5 4 1 0,6-2-3 16,-3-4 4-16,1 2-2 0,0-3-2 0,1 0 5 0,-1-2-3 16,4 1 0-16,-1-3-2 0,1-3 0 0,2 1 0 15,-2-3 0-15,3-1-3 0,-1 1 2 16,1-2-9-16,-4 0-6 0,4-3-9 0,-4 3-2 0,5-5-3 15,-5 0-3-15,-2 0-1 0,1 2 4 0,-1-2-2 16,0 0 4-16,-2 2 5 0,-3 0 7 0,2 3 4 16,-6 0 8-16,6 0 10 0,-6 2 4 0,3-1 3 15,0 3 3-15,0 3 1 0,0 0 2 0,-9 0 1 16,4 5 4-16,1-1 1 0,-2 1 0 0,-1 1-2 16,1 5-1-16,-2-3-3 0,2 1 0 0,1-1 2 15,0 2-9-15,-2-1 1 0,6-2-2 0,-1-1-3 16,2 2 3-16,0-3-6 0,-2 3-2 0,2-6 0 15,2 2-2-15,-2-4 2 0,3 3-1 0,1 0-2 16,-4-3 4-16,12-3-3 0,-12 3 0 0,9-4 4 16,-5 1-2-16,2 1-5 0,-1-3 2 0,-1 3-1 0,-4 2 2 15,9-1-2-15,-7 0 2 0,-2 1 4 16,0 0-4-16,12 2 0 0,-8 0-1 0,-1 3 1 16,0-3 2-16,2 2-2 0,0-1-2 0,-1 0 4 15,0 2-2-15,-1-1 0 0,1-2-3 0,0 1 3 16,4-3-2-16,-8 0-2 0,10 3 7 0,-1-6-10 0,0 0-6 15,0 1-4-15,1-7 0 0,2 6 1 16,-3-2-2-16,2-2 2 0,2 1-1 0,-1 0 7 0,-2 1-5 16,0 0 1-16,0 2 1 0,-2 1 3 0,-2 0 5 15,0 2 1-15,2 2-2 0,-1-2 3 0,0 5 1 16,1 0-3-16,2 2 5 0,-5-3-5 16,0 0 3-16,1 3-2 0,1 0 1 0,1-4 3 0,-2 4-5 15,-1-4 1-15,2 1 1 0,-1-4-11 0,-1 0-17 16,4 0-19-16,0-4-27 0,-1-1-16 0,2-3-17 15,-2 1-13-15,1-2-14 0,-2 0-12 0,0 0-8 16,-3-2-135-16,-2 2-316 0,-2-2 140 0</inkml:trace>
  <inkml:trace contextRef="#ctx0" brushRef="#br1" timeOffset="-35733.284">19640 11464 129 0,'-5'1'243'0,"-3"-1"-46"0,5 3-25 0,-2 0-30 16,3 0-36-16,-1 2-59 0,-2 1-74 0,1 1-142 15,-1 2-181-15,-3-1 80 0</inkml:trace>
  <inkml:trace contextRef="#ctx0" brushRef="#br1" timeOffset="-32669.696">18838 12003 160 0,'-1'-6'217'0,"1"6"-12"0,-1-4-13 0,1 4-14 16,0 0-14-16,0 0-14 0,-2 12-7 0,1-3-6 15,0 4-9-15,1 3-11 0,-3 2-10 0,2 1-8 16,1 1-10-16,1-1-5 0,-1-1-12 16,3 0-4-16,-3-1-5 0,0 3-3 0,-1-4-4 15,1 1-5-15,-2-7-2 0,1 2-3 0,-1-5-4 0,0 3 2 16,1-4-11-16,-1 0 2 0,0-1-1 0,1 0 0 15,0-3 0-15,1-2-3 0,-4 5-4 0,4-5 0 16,-4 3-4-16,4-3-4 0,0 0-2 0,-9-3-3 16,6-2-2-16,0 3-2 0,-2-8 2 0,1 3-4 15,0-4 1-15,0-4-4 0,3-2 3 0,-1-4-2 16,2-3-3-16,0-4 0 0,3-4 0 0,-3-1 0 16,8 1-1-16,-1 1 1 0,1-3-4 0,2 2-1 15,1 3 3-15,1 2-2 0,-1 3 1 0,4 8-2 16,-2 3 7-16,1 1-3 0,1 4 3 0,-5 1 2 15,3 4 2-15,0 3-1 0,-2 3 8 0,1 3-2 0,2 3 0 16,-4 5-10-16,2 1 3 0,-6 0-1 0,3 4 0 16,-5-2-1-16,-2 2 9 0,-4-2-7 15,4 2-1-15,-4-3-4 0,-2 3 13 0,-5-5-14 16,4 5 3-16,-4-6-2 0,-4 1 0 0,2-2 2 0,0-2-2 16,2-2-3-16,-5 4 1 0,4-6-5 0,-2-1 4 15,3 0-4-15,2-2 0 0,1 0-1 0,-3 1 1 16,4-3-2-16,-3 1 2 0,5 0 0 0,0 0-6 15,3-2 3-15,-7 3 0 0,6 1 0 0,-1 1 1 16,0-2 2-16,2 6-3 0,2-1 1 0,-2 2 3 16,2 1 0-16,2-2 2 0,0 4 0 0,-1-1 2 15,3-1-1-15,1-2-3 0,0 0 3 0,1 1-2 16,2-3 0-16,1 0 1 0,3 1-3 0,-4-6-4 16,7 1 1-16,-2-3-7 0,6 0-9 0,-3-5-3 15,1 1-4-15,1-2-5 0,-3 0-7 0,2-4-3 16,1 0 5-16,-3 2-3 0,-2-3 3 0,-2 0-2 15,1 0 6-15,-4-2-1 0,-2 4 4 0,0-2 6 16,-2 1 0-16,-2-3 1 0,0 3-2 0,-3 0 12 16,-1 1 6-16,0 5 2 0,0-1 15 0,0-1 4 15,-1 4 0-15,1 2-1 0,-7-4 4 16,7 4 1-16,0 0 2 0,-10 9 2 0,5-3 5 0,1 1-2 16,0 2 1-16,2 2-4 0,-1-3-1 0,2 2-1 15,-2 1-5-15,2-1 2 0,2-2-4 0,2 3-1 16,-2-3-3-16,2-1-1 0,2 0 0 0,-2-2 0 0,2 0-2 15,0-2 2-15,5-2 0 0,-2 0-1 16,2-1-4-16,1-2-1 0,0-3-1 0,-1 2-1 16,3-2-3-16,-3-2-1 0,0 2-3 0,2-2-1 15,-3-1 1-15,-3 1 2 0,5 0-3 0,-6-1 2 0,-1 2 3 16,0 2 5-16,-4-2 1 0,1 1 1 16,-1 0-2-16,0 5 6 0,-1-5 0 0,-2 1 3 15,3 4 0-15,-8 0 4 0,8 0 2 0,-13 0 6 16,7 2 0-16,0 0 0 0,1-1 0 0,1 2-2 15,0-2 2-15,-2 2-8 0,2 1 3 0,3-1-4 0,1-3-6 16,-1 7 3-16,1-3-3 0,2 2 1 0,1-1-3 16,2 0 0-16,-1 1 2 0,2 2-3 15,1 0 3-15,-1 1-1 0,4 1 0 0,4 4 0 16,-7-1 4-16,4 3 3 0,-2-1-4 0,0 2 2 0,-4-3 0 16,1 6-4-16,2-2 1 0,0 0 6 0,-3 1-7 15,-2-2-5-15,4 1 7 0,-7 0-1 16,3 0-3-16,-6 1 0 0,6-5-3 0,-3 3-2 0,-3-2-4 15,-1-4-11-15,-1-1-8 0,3 1-6 0,-2 0-6 16,-4-3-10-16,0 1 6 0,1-3 0 0,-2 0 0 16,-1-2 3-16,-2 0 6 0,3-2-2 0,0-1 3 15,-3-1 7-15,4-1 5 0,-2-2-2 0,2-1 5 16,-3-3 5-16,3 2 1 0,0-3 0 0,1-1 2 16,0-1-1-16,5 1 5 0,-2-1-2 0,4-2-2 15,1 2 1-15,2-2 1 0,2-3 0 0,0 1 0 16,6-2 5-16,0-1-6 0,0 0 3 0,7-5-1 15,-2 0 1-15,2-2 2 0,2 3-1 0,1 4 5 16,0-6 3-16,-2 2 2 0,4 0 1 0,-4 0 3 16,2 1-2-16,-1 1-1 0,-2 2-4 0,-7 0 4 15,2 5-4-15,-4 5 1 0,-3-5 3 0,0 5 0 16,-1-1-2-16,-3 2 0 0,-2 0 4 0,0 1-3 16,2 0-3-16,-2 3 1 0,-4-2 4 0,1 0 0 15,-1 2-6-15,4 2-1 0,-12 0 4 0,5 0-1 0,7 0-2 16,-13 1-2-16,6 0 2 0,2 2 0 0,-1 0-1 15,0-1 0-15,0 3-2 0,-2-2-2 16,3 1 3-16,1-1 0 0,-1 1-5 0,1 0 5 16,0 0-3-16,2-1-1 0,-3 1-1 0,5-2 2 0,0-2-3 15,0 8 1-15,0-4 0 0,2 0-1 16,1-3 4-16,-1 4 1 0,2-3-4 0,0 3 1 16,0-1 2-16,2-3 0 0,-1 3 2 0,0 1 0 15,3 3-3-15,-3-5 0 0,0 3 3 0,1-1-2 0,0 2 4 16,0 2-2-16,-1 0 1 0,-1-1 2 0,1 3-1 15,-1-4-5-15,-3 1 6 0,4-1-3 0,1 0 0 16,-4 0 0-16,1 1 0 0,1 0-2 16,-3-2 1-16,4-3 1 0,-4 4-2 0,1-1 0 0,-1-5 2 15,6 2-2-15,-4-1 0 0,-2 2 2 0,4-3 2 16,-5-1-4-16,12-1-1 0,-7-3 4 16,5 2 2-16,-5-1-8 0,6-4 3 0,-1 0-1 0,0 0-6 15,-1-3-4-15,1 1-7 0,2-3-3 0,-2-3-7 16,1 1 1-16,-2 0 1 0,0 0-11 0,0-2 16 15,-2 0-3-15,-1 2 6 0,-3 2 13 0,0 3-8 16,-1-1 8-16,-2 3 16 0,0-1 10 0,0 2 8 16,-2 0 11-16,2 1 0 0,-2 3 3 0,2 2-3 15,-5-1-8-15,5 1 3 0,0 0 0 0,-11 8 0 16,5-2 1-16,2 1 0 0,0 3-6 0,-1-1-2 16,3 4 4-16,0-3-8 0,0 1-5 0,-1 1 4 15,2-2-2-15,1 6-4 0,1-4 0 0,-1-2-2 16,3-2-2-16,-2 0-2 0,0-1-4 0,1-1-2 15,0-3-1-15,1 1 3 0,-1 0-5 0,2-3 4 16,2 2-1-16,1-3 1 0,-7 0 0 0,14-8-6 16,-7 6-4-16,5-3-2 0,-3 1-4 0,0-3-3 0,0 1 2 15,1-4-6-15,-2 3-4 0,1-4-2 16,0 2-5-16,-5-3-2 0,2 3 1 0,2-4-8 16,-2 5 7-16,-1-2 1 0,2 2 4 0,-5-1 7 15,1 4-1-15,-2-1 5 0,-1 2 13 0,4 1 1 16,-4 0 1-16,3-1 5 0,-3 4-1 0,2-4 1 0,-2 4-4 15,1-4-3-15,-1 4 4 0,1-4-3 0,-1 4 4 16,0 0 1-16,0 0-6 0,0 0 5 16,0 0-4-16,3-3 2 0,-3 3 3 0,0 0-1 0,0 0 0 15,0 0-1-15,0 0 5 0,0 0-1 0,0 0 7 16,0 0-3-16,0 0 2 0,-19 4 2 0,15-1 6 16,4-3-2-16,0 0-2 0,-9 1-4 0,4 2 1 15,5-3-2-15,0 0 2 0,-5 2-3 0,5-2-4 16,0 0-3-16,-4 1 1 0,4-1-2 0,0 0 2 15,-4 4-3-15,4-4 3 0,0 3 1 0,0-3 0 16,0 0-3-16,-2 4 1 0,2-4-1 0,2 8-5 16,-2-4 3-16,4-1 2 0,-1 4-1 0,1-1-2 15,-2-2 0-15,3 2 1 0,3 2 1 16,-3 1-2-16,0-1 2 0,4 1-1 0,-3-3 2 0,1 1-4 16,-1 1 2-16,1 3-2 0,0-4-2 0,-3 1 1 15,-1-1 0-15,-1-1 0 0,1 0 1 0,-2 0 3 16,-1-1 3-16,0 0 3 0,-1 1-6 0,-1-3-2 15,0 1 4-15,1 2-2 0,-3-2-1 0,1-2-1 16,-3 1 5-16,1-1-4 0,0 1-2 0,-1 1 1 16,1-3 2-16,5-1-3 0,-13 2 0 0,7-2 1 15,6 0 2-15,-10 0 0 0,1-2-2 0,9 2 6 16,-6-1 2-16,6 1-3 0,-7 0-2 0,7 0 1 16,0 0-3-16,0 0-1 0,0 0-4 0,0 0 2 15,0 0 3-15,0 0-3 0,0 0 2 0,0 0 3 16,0 0 1-16,13-7-11 0,-3 5 8 0,-1-1 2 15,2-1 0-15,0 0-2 0,1 0 1 0,3-3-1 16,-4 2 3-16,6-5-3 0,0 4 1 0,0-2-2 0,0 1 2 16,-2-3-1-16,-2 0 1 0,1 2 1 0,0-4-1 15,3 3 0-15,-4-1 0 0,-3 1 2 16,0-1 3-16,-4 3-4 0,1 0 2 0,-1 2 0 16,-2-2 0-16,0 2 3 0,-3 0-2 0,0-2-1 0,-1 0 4 15,2 2-3-15,-2 2 2 0,0 3-3 16,-2-6-3-16,0 3 2 0,2 3-2 0,-8-1 4 0,8 1 0 15,0 0 4-15,-11 1-4 0,11-1 2 16,-8 3-2-16,3-2 1 0,2 2 0 0,-3-1-3 0,5 3 0 16,-3-3 3-16,0 2-2 0,0 0-4 0,3-1 2 15,1 1-2-15,-3-1 0 0,3 1 2 0,0 3 3 16,0-7-6-16,0 5 1 0,2 0-2 0,-1-1 2 16,0 2-1-16,2-1 1 0,-2 0-3 0,4 1 2 15,-1-3 1-15,0 2 1 0,2-1 0 0,1 4 3 16,-2-4-3-16,2 1 1 0,1 1-4 0,-2 0 1 15,1-3 3-15,-1 2-3 0,-1-3 4 0,3 5-1 16,-4-4-2-16,5 2 5 0,-5-2-3 0,-3 1-4 16,4-1 6-16,-2-1 0 0,-3-2-1 0,3 3 5 15,0 1-2-15,-3-4 3 0,0 5-1 16,0-5-4-16,-3 5 13 0,3-5-7 0,-3 5 0 0,1-3-1 16,2-2 0-16,0 0 1 0,-2 3-1 0,2-3-3 15,-4 2-3-15,4-2-9 0,0 0-9 0,-4 3-8 16,4-3-4-16,0 0-9 0,0 0-4 0,0 0 1 15,-8-5-10-15,8 5-2 0,0 0-9 0,0-8-1 16,0 5-13-16,0-2 9 0,0-1 0 0,2 1 1 16,2-1 4-16,-2 1 1 0,1-1 11 0,1 0 3 15,-1-2 3-15,2 2 3 0,2-3 7 0,-3 4 0 16,1-3 10-16,-3 1 0 0,2 1 9 0,1 3 6 16,-2-4 14-16,1 1 10 0,-2 2 13 0,2 3 4 15,-3-2 16-15,-1 3 2 0,4-6 11 0,-3 4 2 16,-1 2-2-16,0 0-1 0,0 0 6 0,0 0 5 15,7 10 0-15,-6-8-3 0,-2 6-7 0,1-1-4 0,0-2-4 16,0 4-9-16,0-2-3 0,0 1-2 16,1-1-4-16,-1-2-10 0,0 2-1 0,0 1-5 15,5-4-3-15,-4 0-1 0,-1 0-1 0,0 0-8 16,4-1 3-16,-4-3 1 0,0 0-2 0,0 0 0 0,0 0-3 16,13-9-7-16,-8 4-6 0,-5 1 3 0,8-2-5 15,-2 0-4-15,-3 0 2 0,1-2-1 16,-2 0-1-16,6 1 6 0,-4 1-6 0,-3-2 3 15,5 4 4-15,-3 1-5 0,-1 1-1 0,2-2 2 0,-4 4 7 16,0 0 1-16,8 6-2 0,-5-2 0 0,-2 2 5 16,1 0-3-16,-2 1-1 0,5-1 4 0,-3-1-2 15,0 2 0-15,1 0 0 0,1-1 0 0,-2-2-4 16,1 3 1-16,1-4 3 0,0-1 0 0,3-2 1 16,-7 0-14-16,10-1-20 0,-3 0-20 15,-2-2-24-15,2 0-29 0,1-3-17 0,1 0-23 0,0-1-22 16,-1-2-16-16,-1 3-103 0,-3 1-312 0,1-2 138 15</inkml:trace>
  <inkml:trace contextRef="#ctx0" brushRef="#br1" timeOffset="-30577.412">5485 7035 9 0,'0'0'173'16,"0"0"-3"-16,0 0-11 0,-1-2-6 0,1 2-13 0,0 0-12 15,0 0-9-15,0 0-8 0,0 0-6 16,0 0-4-16,0 0-13 0,0 0-2 0,0 0-8 16,0 0-4-16,0 0 4 0,0 0 4 0,0 15 8 15,-3-6 0-15,2 12 4 0,-4 7 2 0,-3 2-7 16,-1 2 2-16,-1 14-4 0,-4 1 1 0,3-2-5 16,0 3-3-16,-4 1 2 0,1 3-7 0,1-3-10 15,3 3-2-15,-3-6 1 0,3-2-11 0,1-9-1 16,4-4-3-16,0 1-9 0,-3-7-2 0,6-5 0 15,-1-2-8-15,2-3 0 0,1-2-5 0,-3-4-4 0,2 0 3 16,2-4-1-16,-1 0-1 0,-1 0-5 16,1 0-2-16,-3-3 3 0,3-2-9 0,0 0-3 15,0 0-23-15,0 0-17 0,-1-12-23 0,0 6-27 16,-3-4-26-16,4-2-32 0,-3 1-29 0,-1-6-33 0,1 3-28 16,-4-4-193-16,2 8-461 0,-4-5 203 15</inkml:trace>
  <inkml:trace contextRef="#ctx0" brushRef="#br1" timeOffset="-30354.827">5108 7645 22 0,'8'1'135'0,"-4"2"2"15,6 1-5-15,0 0-1 0,0 1-5 0,0 3-10 0,7-1-3 16,0 2-7-16,-2-1-4 0,4 4-18 0,3 2-7 15,-3-6-10-15,3 0-5 0,2 2-4 0,-3 0-4 16,-2-3-11-16,1 1-3 0,-2-1-9 16,1 0-18-16,-3 0-23 0,-4-4-23 0,3-2-26 0,-3 0-30 15,-2 2-14-15,2-3-124 0,-3 1-243 16,-5-1 107-16</inkml:trace>
  <inkml:trace contextRef="#ctx0" brushRef="#br1" timeOffset="-30206.274">5591 7645 104 0,'1'-5'173'0,"1"1"-13"0,-2 1-8 0,0 3-16 16,0 0-8-16,0 0-10 0,0 0-6 0,0 0 1 15,-12 20-12-15,-1 4-11 0,-4 2-12 0,2 0-15 16,-5 3-46-16,2 2-66 0,-13 10-81 0,1 1-98 16,-1-3-247-16,9-12 109 0</inkml:trace>
  <inkml:trace contextRef="#ctx0" brushRef="#br1" timeOffset="-29430.299">4362 7990 39 0,'-6'-1'194'0,"2"-3"-11"0,0 1-17 0,4 3-15 0,0 0-17 15,0 0-10-15,-11 8-12 0,10 4 3 16,0 0-13-16,0 6-1 0,4 8-9 0,0 1-8 0,5 3 2 16,1 3-10-16,-3 1 0 0,6 12-6 0,-6-11-8 15,3 10-8-15,0 1-2 0,-3-10-5 0,2-1-6 16,-3 10-1-16,-1-9-6 0,-3-4 1 0,2-2-7 16,-6-1-4-16,2-3 0 0,-3 0-5 15,-1-9-11-15,0 2-9 0,-4-6-6 0,1-1 1 0,3-3-8 16,-3-4-2-16,1-2-4 0,-1-1-1 0,1-4-5 15,7 2 1-15,-17-7 2 0,8-3 5 16,-1-3-6-16,-3-5 5 0,5-7 2 0,-2-1 1 16,4-4 4-16,-3-1 1 0,4-16 0 0,-2 1 5 0,2-1-2 15,5-1 5-15,-3-1 0 0,1 0-5 0,0-3-1 16,5 0 7-16,-2-3-2 0,2 3 2 0,4 0-5 16,-1 3 8-16,1 15 5 0,2 3 2 0,2 4 6 15,-1 3 1-15,5 2 0 0,-3 9 0 0,2-1 1 16,3 5-1-16,-1 0-4 0,2 4 0 0,1-1 0 15,3 6 1-15,-5-1-2 0,4 5 0 0,-2 0 1 16,-2 3-4-16,-3 1 9 0,1 2-5 0,-2 4-3 16,-4-5 1-16,0 5 0 0,-5 2-1 0,2 1-2 15,-6 1 2-15,4-2 5 0,-9 1-7 0,-1 1 2 16,-3-1-1-16,-3 6-1 0,-6-1-4 0,0 2-1 16,0-3-9-16,-2 0-14 0,0-2-29 0,-1-1-30 15,7-5-37-15,0-1-40 0,0 1-159 0,1 1-344 16,4-5 152-16</inkml:trace>
  <inkml:trace contextRef="#ctx0" brushRef="#br1" timeOffset="-29113.353">4577 8272 76 0,'11'5'204'16,"-5"4"-7"-16,6 6-18 0,-2-3-9 0,0 3-11 15,2-1-15-15,1 1-12 0,-3 1-13 0,3 7-7 16,-2-5-11-16,-2 4-8 0,0-2-11 0,-1-6-7 16,-2 3-6-16,3 2-7 0,-5-4-6 0,-1-5-6 15,-1-1-6-15,2-2-6 0,-2 0-2 0,0-1-2 16,-1-2 2-16,0 0-4 0,0-1 2 0,-1-3-3 0,0 0-5 16,0 0 0-16,0 0-6 0,0 0-1 15,-2-17 2-15,2 5-8 0,-3-5-3 0,3-1 3 16,0-7-4-16,0-1 3 0,0 0-1 0,2-2-2 15,3 1-5-15,-4-1-3 0,3-1-1 0,-1 3-12 0,2 2-15 16,0 7-27-16,1 0-13 0,1 3-37 0,0 0-22 16,0 3-30-16,1 3-18 0,-4 3-133 15,4 2-332-15,-5 3 147 0</inkml:trace>
  <inkml:trace contextRef="#ctx0" brushRef="#br1" timeOffset="-28261.799">4950 8497 34 0,'3'2'135'0,"-1"3"-6"0,0-1-3 16,-2-4-9-16,3 3-2 0,-3-3-7 0,0 0-2 0,14 0-14 15,-14 0 7-15,11-7-24 0,-2 0-4 0,0 0-9 16,4-3-11-16,-4 0 3 0,4-4-8 16,-3 2-10-16,-1-1 0 0,-1 1 2 0,-2 1-9 15,-2-1 1-15,0 1-3 0,-3-1-2 0,-1 2-8 0,0-2 4 16,-1 5 15-16,-2-2 3 0,-2 5 7 0,0-2 8 15,1 1 3-15,0 3-6 0,-1 2 0 0,5 0-5 16,-10 4-5-16,1 1-3 0,0 0 0 0,3 3-6 16,-1 1-2-16,1 5-2 0,2 1-3 0,2 0-5 15,0-1-2-15,2 3-2 0,4-2 2 0,-4 2-5 16,4-1-2-16,2-3 1 0,-1 1-8 16,1-2 3-16,0-2-1 0,0-2 0 0,7 0 1 0,-5-2-4 15,-2-3 0-15,7 1 1 0,-3-1-4 16,3-4 1-16,1-3-3 0,4-2-2 0,1-1-6 0,0-4-4 15,-1 1-3-15,6-7 0 0,-1-2-4 0,0 4-3 16,-2-2-1-16,-2-2 0 0,-1-1-2 0,-5 8 2 16,-4-4 3-16,1 5 3 0,-5 0-1 0,1 1 8 15,-3 4-1-15,-2-3 7 0,-1 5 4 0,0-2 4 16,-1 2-8-16,-2 1 14 0,-1 1 8 0,4 2 2 16,-16 2 3-16,7 5 5 0,0-1-1 0,-5 7 5 15,0-3-2-15,5 0-3 0,4 2 9 0,-4 3-3 16,0-1-6-16,0-5 1 0,7 4-6 0,-1-2 2 15,-1 1-4-15,4 0-5 0,0-1 1 0,4-1-2 16,-1 0-1-16,-1-3-2 0,3 0-6 0,0-3 4 16,0 1-1-16,3-3-2 0,-3-2 0 0,8 0-7 15,-3-2-14-15,-1-3-5 0,2-2-15 0,-1 0 2 16,-1-2 0-16,4-6-1 0,-5 1 2 0,2-3 1 16,-2 2 1-16,-3-4 1 0,-1-1 7 0,-1-7 4 15,0 0-3-15,0-1 6 0,-2 0-1 0,-5-1 0 16,1-1 2-16,-3-1 5 0,1-3 3 0,-2 5 9 15,2 2 17-15,-2 3 16 0,5 9 9 0,-2 4 8 16,2 1 3-16,0 3-5 0,-2 1-9 0,4 2-4 16,0 4-4-16,0 0 3 0,0 0 3 0,3 17 11 15,0-1-2-15,3 8 3 0,-4 3-4 0,6 3-4 16,2 1 3-16,-1-2-2 0,1 3-5 0,0-4-4 0,-1 1 0 16,3-2-6-16,3 4-2 0,-4-5-1 15,2-1-2-15,-1-8-1 0,-3 0-6 0,2-5-1 16,-3-1-4-16,1-2 0 0,4-2 0 0,-3-2-3 15,2-3 2-15,-2-2-5 0,3-2 3 0,2-6-3 16,-1-3-1-16,2-2-5 0,-4 1-6 0,5-8 0 0,-6 3-2 16,-2-1-1-16,1 3-1 0,-2-2 3 15,1 3 5-15,-4 1-3 0,-1 4 1 0,1 0-4 16,-2 3 0-16,3 2 3 0,-2 2-1 0,0 1 4 16,-4 1-1-16,10 4 2 0,-5 2 1 0,-1-1 3 0,2 2-1 15,-2 0 1-15,3 3-1 0,-2-3-4 16,0 0 0-16,-3 1-1 0,6-1-15 0,-6-3-24 0,1 2-25 15,1-2-26-15,0-2-27 0,-4-2-38 16,0 0-36-16,12-9-35 0,-8 4-131 0,0 2-391 0,0-3 174 16</inkml:trace>
  <inkml:trace contextRef="#ctx0" brushRef="#br1" timeOffset="-28143.115">5813 8161 26 0,'0'-5'205'0,"0"0"-14"0,-1 2-9 0,1 3-18 0,-2-5-21 16,2 5-13-16,0 0-11 0,0 0-15 0,0 0-15 15,0 0-41-15,0 0-57 0,-8 10-59 0,3-5-153 16,1 2-240-16,2 0 107 0</inkml:trace>
  <inkml:trace contextRef="#ctx0" brushRef="#br1" timeOffset="-27669.91">5922 8164 71 0,'0'0'258'0,"-5"-4"-8"0,5 4-18 0,-5-2-24 16,5 2-17-16,0 0-17 0,-9 10-15 0,9-1-16 0,-3-4-12 16,2 8-11-16,1-4-12 0,-5 3-12 0,5 1-7 15,0 0-8-15,0 2-8 0,0-3-8 0,0 0-8 16,3 0-4-16,-1 1-6 0,2-4-1 0,1 0-9 15,0-1-4-15,0 2-4 0,3-5-8 0,-3-3-5 16,4-2-27-16,0-2-23 0,4 0-32 0,2-6-28 16,2-1-19-16,-3-1-17 0,2-2-10 0,-3-4-2 15,0 1-2-15,0-8 10 0,-2 2 4 0,-1-3 20 16,-2-2 8-16,-3 1 12 0,-1-5 13 0,-4 0 6 16,-2-1 17-16,-1 1 13 0,0-3 17 0,-3 1 11 15,2 4 31-15,-5 2 20 0,6 9 31 0,-4 3 31 16,3 2 25-16,0 0 5 0,2 4-12 0,0 2-10 15,1 2-15-15,1 4-3 0,0 0 5 0,-4 15 4 16,3 1 1-16,-1 5 0 0,2 5-5 0,2 4-5 16,-1 0-8-16,2 0-6 0,-1 3-8 0,6-3-1 15,-4-1-12-15,1 1-6 0,0-2-5 0,2 0-3 16,-1-2-9-16,-1-8-12 0,0-1-21 0,1 0-20 16,2-2-24-16,-5-4-30 0,-3-1-31 0,5-5-14 15,-5 2-17-15,1-4-18 0,-1-3-15 0,0 0-1 16,0 0-4-16,0 0-141 0,0 0-342 0,-6-17 152 15</inkml:trace>
  <inkml:trace contextRef="#ctx0" brushRef="#br1" timeOffset="-27088.337">6073 8199 202 0,'-4'-17'36'16,"-1"8"20"-16,4-3 11 0,-2 2-6 0,2 3 8 15,2 2-2-15,-2-2-3 0,3 1 2 0,1 2 7 16,2-1-5-16,-3 1 13 0,5 2-6 0,-1-1-6 16,3 2 3-16,-1 1-1 0,0 0-4 0,2 0 2 15,0 1 5-15,0 2 2 0,-2-1 3 0,2 3 3 16,2-1 1-16,-2 4-1 0,2-2-5 0,-1 1-5 15,-2 1-3-15,3-1-4 0,-2 0-8 0,-3 2-7 16,2-2-2-16,1-1-3 0,-2 2-6 0,-1-2-3 16,0 0-7-16,1-2 3 0,-2 0-7 0,-1 1 0 15,3-2-6-15,-4 0-1 0,3-1-2 0,1-2-7 0,0-2 4 16,1-1-7-16,1-1-17 0,0 0-5 0,-2-3-10 16,1 2-3-16,-5-3-7 0,2-1-4 15,1 1 9-15,-5-2-14 0,1-1 13 0,-6-2 4 16,3 2 4-16,-5 0 3 0,0 1 2 0,-3 0 3 0,-2 3 13 15,1-2 0-15,-4 4 9 0,3-1 3 0,-3 4 10 16,-2-2 10-16,3 2 5 0,-1 2-4 0,-2 2 4 16,2 0-1-16,1 0-6 0,0 3 1 15,2-4 3-15,1 4-8 0,3-3-3 0,1 2-2 16,-2-1-3-16,4-1-4 0,0 1-4 0,-1 0 1 0,4-3-2 16,0 6 0-16,0-6 3 0,0 0-4 15,13 0 1-15,-13 0-3 0,13-7 2 0,-2 3-2 0,3-2 0 16,2-1 2-16,-1-1 1 0,-1-3-6 15,4 1 1-15,2 0 4 0,-7 3-1 0,6-1 1 0,-9 4-3 16,8-1-5-16,-5 0 10 0,2 4-1 0,-2 1-2 16,-1 1-1-16,-1 6 0 0,6-1 0 0,-2 5 2 15,-2-1-2-15,1 4 2 0,-4 1 3 0,3 2 1 16,-3-2-3-16,-2-1-1 0,-1-2-1 16,1 0-2-16,-3-2 2 0,-1 0-5 0,0-4 4 0,-2-2-3 15,2 0 3-15,0 1 0 0,-1-1-3 0,0-3 4 16,-3-1-1-16,8-6-1 0,-3 1 0 0,-2-2 7 15,5-4 10-15,-1-1 6 0,2 0 0 16,3-13-2-16,-1 1 3 0,1-1-2 0,-3-4-3 0,4 0 0 16,-2-1-3-16,-3 2-1 0,3-4-5 0,-3 2 4 15,3 3-11-15,-3 6-25 0,-2 3-46 0,-2 1-70 16,1 6-59-16,-1 1-234 0,-3 2-465 0,3 4 206 16</inkml:trace>
  <inkml:trace contextRef="#ctx0" brushRef="#br1" timeOffset="-24995.459">7546 9625 128 0,'0'-3'204'0,"2"-2"4"0,-2 5-3 16,-3-7-9-16,2 4-13 0,1 3-21 0,0 0-16 15,0-3-16-15,0 3-14 0,0 0-9 0,2 20-6 16,-2 0-8-16,0 9-4 0,0 4-7 0,-1 1-4 15,0 15-5-15,-1-3-6 0,2-3-3 0,-2 5-7 16,2-11-4-16,0-3-2 0,2 0-5 0,-2-1-10 16,0 2-1-16,-2-5-4 0,-1-5 0 0,2-6-5 15,1-7 0-15,1 0-3 0,-1-2-4 0,-1-2 1 16,2-1-3-16,1-1 1 0,-4-2 3 0,1-1 10 16,1-3-3-16,0 0-4 0,0 0-3 0,-3-13-5 15,3 1 0-15,2-8-2 0,-1-6 2 0,0-1-5 16,2-4 1-16,1-3-3 0,1-12-1 0,-1 0 2 15,0 0-3-15,-2-2 1 0,2 2 0 0,0 2-4 0,-2-5 1 16,1 1-2-16,3 2-1 0,-4 12 1 0,1 0 1 16,0 0-1-16,6 4-4 0,-2 3 5 0,1 4-3 15,1 5 1-15,-4 3-1 0,4 5 1 16,-2 1-2-16,0 1-1 0,2 3-8 0,0 1 4 0,3 3-4 16,-5 2 3-16,2 2 2 0,-2 2-1 15,2 1 3-15,-2 6 1 0,1 0-1 0,-3 5 3 0,-1 5-3 16,-3 3 0-16,0 1 1 0,-3 0 3 0,-2 3 0 15,-1 0-6-15,-3 0 2 0,-2-2 1 16,4 0-4-16,-6 0 2 0,1-3-6 0,-1 0 5 0,3 3-1 16,-1-5-2-16,6-5 0 0,-1 2 0 0,-2 0-1 15,6 0 2-15,0 8 2 0,1 0-4 0,-3-4 1 16,6 2 4-16,-3-7-1 0,5 0-2 0,-1 1 2 16,1 0-1-16,3-4 4 0,-1 0-2 0,5-1-2 15,2-2 2-15,-1-1 3 0,-3-2-5 0,7-2 2 16,-7-2 0-16,4-3 1 0,-1-2-2 0,4-2 2 15,0-1-1-15,-3-2 0 0,-1-2-2 0,6-4 4 16,-3-1 1-16,-1 1 2 0,-5-3 1 0,4 0-8 16,-5 1 2-16,0-1 1 0,-1-2 1 0,1 0 0 15,-4-1 1-15,-4 1-4 0,2-1 5 0,-3 6 1 16,-3-1 0-16,3 1 1 0,-4 0-3 0,3 4 4 16,-2 0 1-16,1 0 2 0,-3 4-6 0,1 3 2 15,4 0 3-15,0 0 1 0,-13 7-5 0,9 3-4 16,0 2 2-16,3 4-1 0,-4 0 3 0,5 2 0 15,-1-2-3-15,2 0 0 0,3-3-2 0,-3 3-2 16,4-4 2-16,3-4 0 0,-3 0-3 0,0 1 6 16,3-4-5-16,-2-2 4 0,3-1-1 0,3-4 1 15,-1 2-4-15,2-3 2 0,2-7 3 0,2-1-2 16,-1 1 2-16,-4-5 0 0,1 3-1 0,-2-2-1 0,-1-3 0 16,-1 8 2-16,-1-2 5 0,-4-1-3 15,1-2-3-15,-1 2 0 0,-4-1 2 0,0 1-1 16,0 2 1-16,-3-1-1 0,2 1 0 0,1 3 2 15,-1 2 6-15,1-1-6 0,-4 2-2 0,4 0-3 0,0 4-2 16,0 0 1-16,0 0-1 0,0 0 4 0,0 0-3 16,9 12 3-16,-3-3-2 0,-1 1 0 15,2-1 0-15,2 5-2 0,2-1-1 0,-2 2-3 16,3-3-1-16,-4-1-7 0,1-2-1 0,-1 1 1 16,-1-2 1-16,4 0 2 0,-7-3 1 0,0 0 1 0,1-1 3 15,-4 0 4-15,2 0 5 0,-2 0-5 0,-2-1 1 16,1-3-1-16,-8 7 0 0,5-2 7 15,-3-3-8-15,1 1 0 0,-4-2-3 0,1-1-7 16,-2 3-14-16,-3-3-21 0,3-2-29 0,-4 1-28 0,4-3-35 16,-2 3-38-16,2-6-185 0,0-1-396 0,2-2 175 15</inkml:trace>
  <inkml:trace contextRef="#ctx0" brushRef="#br1" timeOffset="-24697.335">8236 9472 102 0,'0'-3'215'0,"2"-1"-14"0,-1 1-21 0,-1 3-17 0,0 0-11 15,0 0-7-15,6 10 2 0,-3 4-5 0,1 4-3 16,3 8 4-16,-3 3 8 0,2 2-15 16,4 1-4-16,2 16-7 0,-3-2 1 0,3-1-8 0,-5 4-7 15,5 2-8-15,-7 2-7 0,4 1-10 0,-3 1-9 16,3 0-7-16,-6 4-6 0,2-3-8 0,-5-3-7 15,0 1-6-15,1-3 1 0,-1-6-18 0,-2-12-9 16,-2 0-10-16,3-2-13 0,2-5 2 0,-2-6-20 16,-1-4-12-16,-3-4-14 0,3 0-18 0,0-3-10 15,1-3-17-15,-4-3-26 0,4 1-18 0,-3-4-13 16,4 0-15-16,0 0-1 0,-8-11-1 0,8 1 3 16,-4 0-10-16,-1-5-116 0,-1-5-315 15,-3-5 140-15</inkml:trace>
  <inkml:trace contextRef="#ctx0" brushRef="#br1" timeOffset="-23562.416">8243 9963 129 0,'0'-19'151'16,"0"3"4"-16,2 5-10 0,1-2-10 0,1 3-15 0,3 1 1 15,2 0-6-15,-2 4-10 0,4-2-5 16,2 2-6-16,-3 0-6 0,12 0-17 0,-8 3-1 16,4 2-7-16,2 2-5 0,-7 0-1 0,5 2-8 15,0 0-6-15,-7 1-5 0,1 0-3 0,-4 2-1 16,3 3-2-16,-6-1 1 0,1 2 3 0,-3 0 0 15,-2 0 2-15,-2 2 0 0,-3-1-6 0,-6 2-5 16,5-3 2-16,-7 1-3 0,3 2-2 0,-1-4-3 16,-3-1-1-16,3-1 4 0,0-3-4 0,1 2-3 15,3-3 2-15,-1-2-4 0,1-1-4 0,2 1-3 0,4-2-4 16,0 0-3-16,-5-9 2 0,6 4-10 0,-1-5-9 16,2-3-5-16,4-1-4 0,-1-2-6 15,0-1-4-15,1-1 4 0,1 1-3 0,-1-1 3 16,2 5 4-16,-3 0 2 0,-1 2 5 0,2 1 3 15,-2 2-1-15,0 0 7 0,1 3 1 0,-1 1-7 0,0 0 9 16,-1 0 2-16,1 2 11 0,-4 2 0 0,0 0 5 16,14 6 4-16,-11-1 5 0,2 0-4 15,1 1 4-15,2 0-3 0,1 5-2 0,-4-5-2 0,4 5-1 16,-2-3 0-16,4 1 0 0,-2-3 0 16,0 1-9-16,1-4 4 0,-1 3 3 0,0 0-5 0,-1-4-1 15,1-1 2-15,-3-1-1 0,2-1-2 16,-2-2 0-16,1-2 3 0,1-1 0 0,-2 3-1 0,-4-5-1 15,2 3 5-15,-1-3-3 0,-1 3 0 0,-2-6-2 16,-2 3 2-16,-1-2-2 0,0 1 1 0,-4-2 1 16,0 2-3-16,-2 2 4 0,-1-1 0 0,0 3 2 15,-3-1 9-15,2 3 5 0,-1 1 6 0,-2 1-2 16,5 4 0-16,-5-1-1 0,5 3 0 0,0-1-7 16,-1 1 1-16,4 3-2 0,-1-1-3 0,2 0-3 15,2-1-3-15,1 1-3 0,2-3 6 0,2 1-4 16,0 1-3-16,2-4 0 0,2 0-1 0,1 0 0 15,1-2-3-15,3-2 5 0,0-3-3 0,7-2 0 16,-4-3 2-16,5 0-3 0,-1-1-2 0,-4-1 5 16,4 0-2-16,-5-1-1 0,2 3 0 0,-3-4 1 15,-1 2-2-15,-3 4 2 0,-1-1 2 0,1 1-2 16,-4 1 0-16,1 1 2 0,-5 0 4 0,5 4 2 16,-5-2-4-16,1 0-2 0,-1 0-1 0,0 4-1 15,0 0-2-15,0 0-4 0,0 0 2 0,0 0 2 16,0 0 1-16,4 14-3 0,-4-8-6 0,2 0-2 15,0 2 2-15,2 1-11 0,1 1 10 0,0 2-6 16,0-3 3-16,4 2-10 0,-5-2 3 0,4 1 7 16,-2 1 0-16,-2-3-4 0,4 2 2 0,-6-1 1 15,2-1 1-15,-4 0 3 0,4-3-2 0,-4 2 1 0,-1-1 5 16,-2-1-3-16,3 1 3 0,-2-2 1 16,0 0 0-16,2-4 1 0,-2 5 4 0,-1-3 1 15,-2 0-1-15,5-2-2 0,0 0-2 0,0 0 2 16,0 0 2-16,-1-13-5 0,2 6 2 0,4-1 2 15,-1-5 1-15,-1-1-6 0,4-2 9 0,-3-2-7 0,3 0 2 16,-1-9 2-16,0-2-7 0,-2 1 6 0,2 0 1 16,0 0-2-16,-4 2-2 0,2-2-2 15,-3 8 8-15,2 3 2 0,-2 0 5 0,-1 5 13 16,0 3 7-16,0 0 5 0,0 3-1 0,0 1-8 0,1 1-3 16,-1 2 1-16,0 2 4 0,0 0 13 15,4 13-5-15,-3-3 1 0,3 7 1 0,3 8 2 0,-3 1 1 16,3 1-2-16,-2-1-1 0,4 2 6 15,-2-3-2-15,3 2-6 0,-1-2-2 0,4-2-4 0,-3-4-3 16,0-3-2-16,2 6-4 0,0-8-2 0,-4-4-1 16,0 1-3-16,2-3-3 0,-1-2-3 0,-3 2-6 15,1-5-8-15,3-2-11 0,-4-1-18 0,-6 0-21 16,12-6-22-16,-7-1-14 0,-4082-1-18 0,8162-1-18 16,-4083-3-22-16,-4-1-8 0,1-4-5 0,-1 1-7 15,-8-1 1-15,1-7 7 0,-6 2 7 0,-1 1 24 16,-2-2 20-16,0 5 30 0,-1 0 21 0,6 5 18 15,-7-1 30-15,7 2 22 0,-2 3 17 0,3 1 16 16,1 3 21-16,4-4 9 0,0 4 22 0,2 2-2 16,2 1-5-16,-1-3-9 0,-1 3-9 0,5 2-8 15,-2-4-7-15,2 4-5 0,6-8-3 0,0 1-8 16,3-1 1-16,6-2-9 0,2 1-2 16,1-3-7-16,5-2-6 0,1-1-42 0,2-2-49 0,1-1-66 15,-3 1-210-15,0-4-378 0,-3 2 168 0</inkml:trace>
  <inkml:trace contextRef="#ctx0" brushRef="#br1" timeOffset="-21922.381">9038 9760 92 0,'5'-10'122'0,"1"-1"-11"15,-1 0-6-15,-1-1-12 0,1 2-3 0,0 1 0 16,-2-3 0-16,-2 0-1 0,2 2-4 0,2 0 2 16,-4-2-6-16,-2 0 4 0,2 2 1 0,-4-2-7 15,0 0-3-15,0 2 0 0,-1 1 0 0,-1-1 0 16,1 3-5-16,-1-1-2 0,-1 0-1 0,-3 2-13 15,0 1 0-15,1 3-6 0,1-2 0 0,0 1-6 0,1 1-5 16,-2 1-1-16,8 1-5 0,-9-2-6 0,9 2-1 16,-10 0-10-16,10 0-5 0,0 0 2 15,-5 2-5-15,5-2-4 0,-3 3 5 0,3-3-5 16,4 8-1-16,-3-4 3 0,2 3-3 0,2 0 4 0,0 1-6 16,4 1 1-16,-4 1 2 0,4-1-3 15,-2 1 4-15,3 0 1 0,-3 2-3 0,2-4 0 16,1 3 1-16,-2-1-3 0,1 0 2 0,-2-1-4 0,3-2 3 15,-4-1-2-15,2 1 1 0,0-2-3 0,-2 2 5 16,-3-5-4-16,2 3 1 0,-2-3-1 0,-1 1 1 16,-2-3 4-16,6 2-2 0,-3 1 2 0,-3-3 4 15,0 0 1-15,0 0-3 0,2 2-2 0,-2-2 0 16,0 0-1-16,0 0-1 0,0 0-6 0,0 0 0 16,0 0-16-16,0 0-11 0,0 0-13 0,-16-5-33 15,10 4-5-15,6 1-36 0,-8-4-26 0,4 2-38 16,-1 0-103-16,-1 1-309 0,0-1 137 0</inkml:trace>
  <inkml:trace contextRef="#ctx0" brushRef="#br1" timeOffset="-17360.509">10438 12506 100 0,'-4'2'105'0,"4"-2"-2"0,-5 1-16 0,5-1-4 15,0 0-13-15,-4 1-6 0,4-1-12 0,0 0-10 16,0 0-9-16,-6 1-8 0,6-1-9 0,0 0-4 0,0 0-19 16,0 0-7-16,-2 4-17 0,2-4-32 15,0 0-51-15,0 0-122 0,0 4 55 0</inkml:trace>
  <inkml:trace contextRef="#ctx0" brushRef="#br1" timeOffset="-16672.849">10331 13208 76 0,'0'0'82'0,"0"0"-3"0,3-3-4 16,-3 3-13-16,0 0-18 0,3-4 4 0,-3 4-12 15,0 0-12-15,0 0-11 0,7 9-23 0,-5-4-38 16,-1-2-33-16,2 4-86 0,1-3 38 0</inkml:trace>
  <inkml:trace contextRef="#ctx0" brushRef="#br1" timeOffset="-16278.678">10630 14299 27 0,'-9'-3'104'0,"9"3"-15"0,0 0-8 0,0 0-13 16,0 0-23-16,-1-2-10 0,1 2-20 0,0 0-12 15,0 0-16-15,0 0-63 0,0 0-82 0,0 0 37 0</inkml:trace>
  <inkml:trace contextRef="#ctx0" brushRef="#br1" timeOffset="-11525.937">936 16337 92 0,'0'0'173'0,"0"0"-22"0,0 0-12 15,0 0-4-15,0 0-3 0,4 11 0 0,-3-8-8 16,2 4 0-16,-1-3-14 0,1 4-6 0,-2-3-3 15,2-1-11-15,-2 1-1 0,4-1-12 0,-1 1-2 16,0-3-3-16,2 3-2 0,-2-3-4 0,0 0 0 16,1-1-3-16,0 0-3 0,-5-1-5 15,17-2-2-15,-8-2-3 0,0-1-7 0,0-2-1 0,2 1-7 16,-3-1 0-16,3-6-7 0,3 1 0 0,-5-1-4 16,3-2 2-16,-1 4-5 0,-2-5-1 0,1 0-2 15,-2 2 0-15,-3-4-6 0,3 1 0 16,-2-1 1-16,-2 0-1 0,-3-1-1 0,2-1-1 15,-3 4 0-15,0-1 3 0,-3 1 5 0,-1 5 3 16,3 1 3-16,1 2 5 0,-2 1 2 0,-2 2 4 16,1-2-2-16,2 3-2 0,-2 0-3 0,3 4-4 15,-1-7-2-15,1 7-10 0,0 0 4 0,0 0 1 16,0 0-6-16,0 0 1 0,-1 22-1 0,2-7-1 16,0-3 6-16,2 6 1 0,2 1-9 0,0 0 4 15,3-1-1-15,-2 0-5 0,3-1 1 0,4 2 2 16,-4-2 0-16,2-2-9 0,1-1 8 0,2 1-3 15,0-6 1-15,0 1-2 0,-3-3-3 0,2-2-2 16,0-2 3-16,1-1 1 0,0-4 1 0,0 2-3 16,-1-5-3-16,6-5 7 0,-6 1-5 0,0 1-3 15,-3-4 4-15,3 0-5 0,1-2 4 0,-3 2-1 16,-1-1 1-16,-3-4 2 0,-2 5-4 0,-1-2 0 16,-3 2 5-16,0-3-8 0,1 3 10 0,-2-2-4 15,-3 2-1-15,-1-3 0 0,0 5-1 0,2-2 4 16,-3 0 2-16,1 5-3 0,-1 0 5 0,2 1 2 15,1 1-3-15,-2 0-4 0,4 1 2 0,0 4-5 16,0 0 3-16,0 0-4 0,0 0 1 0,0 0 4 16,-3 24 3-16,3-9-2 0,0 4 4 0,0 6-2 15,0 1 2-15,2 3 3 0,-1-1-4 0,3 2 4 16,-3 2-3-16,2 0 1 0,-1 1 0 0,1 3-10 16,-2-1 15-16,5 12-6 0,-4-13 3 0,-1 3-2 15,1-2 2-15,1-2-3 0,-2 3 3 0,0-3-7 16,-1 2-1-16,3-4 4 0,-3-1 1 0,1-1-2 15,-1 1 2-15,2-6-1 0,-2-6-3 0,1 1-3 16,0-2 2-16,-1-5-1 0,0 0 1 0,0-2 1 16,0-1-2-16,0 1 0 0,-1-4 2 0,1 0-3 15,-1-1 4-15,1-5 1 0,0 7-5 0,0-7 3 16,0 7 2-16,0-7-3 0,-2 5 2 0,2-5 4 16,0 0-1-16,0 0-6 0,0 0 0 15,-10 2-9-15,10-2-10 0,-6 1-14 0,6-1-23 16,0 0-19-16,-18-5-29 0,11 2-32 0,0-1-37 15,-2-1-47-15,5-5-40 0,-2 5-175 0,1-4-469 0,-2-3 208 16</inkml:trace>
  <inkml:trace contextRef="#ctx0" brushRef="#br1" timeOffset="-11224.314">1557 16235 20 0,'4'-3'172'0,"-4"3"-6"16,14-9-6-16,-3 4-11 0,6-5-10 0,0 0-11 15,-2 1-12-15,5 2-9 0,0-1-12 0,-4 0-13 16,3 3-8-16,-4-4-5 0,-3 5-6 0,-3 0-13 16,0-1-16-16,-4 4-20 0,-5 1-28 15,13-5-34-15,-13 5-26 0,4-2-38 0,-4 2-120 0,0 0-251 16,0 0 111-16</inkml:trace>
  <inkml:trace contextRef="#ctx0" brushRef="#br1" timeOffset="-11069.725">1657 16327 14 0,'0'0'194'0,"0"0"-11"0,0 6-4 0,0-6-10 0,0 0-6 15,9 1-11-15,-9-1-14 0,21-3-12 16,-9-3-12-16,6-2-14 0,2 2-8 0,7-5-19 16,-8 2-45-16,8 1-75 0,0-2-91 0,-8 3-119 0,-2 2-279 15,-6 1 124-15</inkml:trace>
  <inkml:trace contextRef="#ctx0" brushRef="#br1" timeOffset="-9386.486">2319 15859 109 0,'-2'-4'141'0,"2"4"-3"0,-1-5-11 0,1 5-6 15,-1-2-8-15,1 2-10 0,0 0-1 0,-2-4-16 16,2 4-2-16,0 0-16 0,0 0 17 0,0 18-5 16,0-1 1-16,0 3 7 0,2 6 2 0,-5 3 5 15,1 0-6-15,-2 7-2 0,4 0-5 0,-1 11-4 16,-2-13-1-16,2 0-6 0,-1 4-3 0,0-4-4 16,2 0-5-16,2-4-6 0,0-2-3 0,2-4-6 15,1-5-6-15,-2 1-5 0,3-3-4 0,-3-5-4 16,3-2-3-16,-1 2-2 0,2-7-4 0,1 4-2 15,-3-6 1-15,1 1 0 0,1-3 25 0,2-1-6 16,-4-1-1-16,1-3-2 0,5-4-2 0,-3-1-6 16,0-3 0-16,1-1-3 0,-1-4-3 0,-2 1-1 15,-2-2-7-15,5-1 2 0,-5-7-7 0,0 6-1 16,-3-6-6-16,-1 0-1 0,-1-2-2 16,-3 2-8-16,-4-3-5 0,3 2 0 0,-5-2-5 0,1 3 5 15,-4-1-4-15,0 1 6 0,1 4 1 0,1 2 1 16,-2 6 7-16,1-4-6 0,-2 7 5 0,0 1-2 15,1 2 3-15,1 4-3 0,-5 1 2 0,1 2-4 16,3 3 6-16,-3 2 0 0,-2 4 1 0,3 0 5 16,-1 5-2-16,6 2 1 0,1-1 1 0,0-1-4 15,5 6 1-15,1 0 0 0,1-2 2 0,6 2-2 16,1-2 3-16,3 1-4 0,2-3 1 0,-1-2 1 16,5-1 0-16,-1-2-1 0,6-3 2 0,-4 1-1 15,7-8 0-15,0 2 0 0,-3-4 2 0,3 2-1 16,-2-8 0-16,8 1 4 0,-10-2-8 0,0 4-5 15,0-7-23-15,-3 4-31 0,-1-7-44 0,-1 8-51 16,0-5-52-16,-4 5-141 0,-3-2-381 0,1 3 168 16</inkml:trace>
  <inkml:trace contextRef="#ctx0" brushRef="#br1" timeOffset="-8921.345">2689 16316 87 0,'0'0'196'0,"0"0"-14"16,-1-1-23-16,1 1-13 0,0 0-13 0,0 0-12 15,0 12-2-15,0-6-9 0,1 5-10 0,1 1-6 16,0 4-7-16,1-3-6 0,-2 4-10 0,2-5-5 16,-1 3-8-16,3-1-7 0,-1-2-3 0,1-1-4 15,-1-3-7-15,1 2-3 0,-1-3-7 0,1 1 0 16,-1-2-5-16,-1-3-1 0,1 1-5 0,-1-3-2 15,-3-1 3-15,9-1-5 0,-2-3 4 0,0-1-9 16,1-4 3-16,-3 1 1 0,0-1 0 0,1-1-4 16,-3-1 4-16,-1-1-3 0,0-1 3 0,-2-3-5 15,0 2 1-15,-4-2-1 0,1 4 0 0,-4-3-1 16,-2 1 2-16,-2 1-3 0,-1-1 3 0,1 7-1 16,2-3-1-16,-2 5-6 0,-3 0-11 0,3 4-15 15,0 0-29-15,11 1-33 0,-19 2-50 0,11 1-47 16,2 2-118-16,0-3-329 0,3 4 146 15</inkml:trace>
  <inkml:trace contextRef="#ctx0" brushRef="#br1" timeOffset="-8573.38">3016 15904 166 0,'2'18'167'0,"-2"-8"-8"15,1 3-9-15,1 4-5 0,2 2-8 0,-1 0-3 16,-2 7-12-16,1-6-13 0,-1 4-2 0,-1-3-16 16,4 7-8-16,-1-11-9 0,-1 9-7 0,0-9-12 15,-2 0-1-15,1 0-6 0,-1-2-13 0,0-1-3 16,-1-2-33-16,1-2-31 0,-5 0-40 0,1-1-32 16,1-3-45-16,-1 3-115 0,-4-5-284 15,3 0 127-15</inkml:trace>
  <inkml:trace contextRef="#ctx0" brushRef="#br1" timeOffset="-8379.795">2895 16116 154 0,'4'-4'158'0,"-4"4"-7"16,9-5-3-16,-4 3-14 0,1-1-10 15,6 0-13-15,-3-1-7 0,3 1-9 0,0-1-7 16,6 1-3-16,0-4-16 0,0 2-5 0,-4 0-3 15,6 0-7-15,-1 1-10 0,-2-1-5 0,-2-1-21 0,2-1-50 16,-2 0-49-16,-3 2-61 0,-2 2-99 16,1 1-262-16,1-1 116 0</inkml:trace>
  <inkml:trace contextRef="#ctx0" brushRef="#br1" timeOffset="-7829.988">3473 15843 174 0,'-3'-7'220'0,"0"2"-4"16,3 5-16-16,0-8-17 0,-3 4-17 0,3 4-19 16,0 0-14-16,-1-6-13 0,1 6-9 0,0 0 4 15,0 0 4-15,-7 18 3 0,3-5-1 0,0-2-5 16,-1 9 6-16,1 5-8 0,-1 2 2 0,0 1-5 15,3 0-7-15,-2 4 0 0,2-2-9 0,4 0-5 16,-2 1-11-16,0-1-8 0,4 1-3 0,1-4-7 16,1-1-10-16,0-3-7 0,1-7-1 0,1-1-4 15,2-1-4-15,-3-2-5 0,1-5-4 0,2 1-1 16,3-4-5-16,0-2-2 0,-3-2-5 0,4-2-2 16,0-2-3-16,2-5-3 0,-1-2-10 0,-2-3-7 15,-3 3-9-15,4-5-7 0,-4-3-8 0,-1 4-7 16,-4-5 0-16,0 1-5 0,-2 0-5 15,-2 0 2-15,-5-9-4 0,0 4-6 0,-2-1 0 16,-5 0-2-16,3-1-2 0,-6 4 1 0,1-5 8 16,-2 3 6-16,-2 2 2 0,2 7 8 0,-3-3 4 0,0 5 7 15,5 1 7-15,1 7 5 0,-3-2 10 0,2 5 3 16,1-2 6-16,2 4 3 0,-3 1 1 0,1 4 4 16,5-1 1-16,-3 3 4 0,4 1-5 15,0 0 0-15,1 3 4 0,0 1-4 0,2 0 1 16,2 3 0-16,1 1 0 0,1-2-2 0,-1 0 3 15,6-4-6-15,0 3 1 0,1 0 0 0,3-4 0 16,-2 0-3-16,1 0 1 0,3-2 0 0,-2 0-4 16,0-2 4-16,-1-2 1 0,4-1-4 0,-3-1-1 0,4-2 2 15,-1-2-4-15,2-3-2 0,-2 1-14 16,-3-1-39-16,3 1-45 0,-1-2-62 0,-1 0-68 16,-2 0-166-16,0 2-431 0,0-2 191 0</inkml:trace>
  <inkml:trace contextRef="#ctx0" brushRef="#br1" timeOffset="-7531.996">3750 16298 114 0,'0'0'178'0,"1"-7"-9"16,-1 7-8-16,4-2-7 0,-4 2-10 15,5-6-6-15,-5 6 2 0,0 0-11 0,0 0 5 16,13 3 6-16,-13-3 0 0,5 4 0 0,0 1-4 0,-3 0-8 16,4 6-13-16,-1-3-9 0,-5 0-16 0,4 2 3 15,-2-1-16-15,1 3-8 0,-3-2-23 0,4 1-40 16,-4 0-47-16,0 0-55 0,0-2-79 15,0 1-232-15,0-3-438 0,-4-1 193 0</inkml:trace>
  <inkml:trace contextRef="#ctx0" brushRef="#br1" timeOffset="-6982.33">3910 15966 173 0,'0'0'184'0,"8"10"-11"0,-4-5-11 0,4 1-4 16,-2 7-9-16,7-1-7 0,0 1-13 0,-4-1-9 16,6 2-6-16,-2 1-13 0,1-3-9 0,1 2-12 15,6 4-4-15,-7-4-11 0,-3-5-1 0,1 3-13 16,0-4-5-16,-2 1-7 0,-3-2-3 0,0 1-22 15,-1-6-12-15,-1 2-13 0,-2 0-12 0,1 0-10 16,-2-1-15-16,-2-3-20 0,1 2-27 0,-1-2-13 16,0 0 6-16,0 0-15 0,0 0-8 0,-10-14 0 15,7 9-95-15,-1-5-237 0,-2 1 105 0</inkml:trace>
  <inkml:trace contextRef="#ctx0" brushRef="#br1" timeOffset="-6829.328">4060 15998 94 0,'-2'-7'145'16,"-1"-1"10"-16,1 6 2 0,-1-2 8 0,-2-2-1 15,2 4-2-15,-3 2-7 0,6 0-8 0,-11 3-8 16,4 2-6-16,-2-1-9 0,3 6-9 0,-2-1-4 16,2 3-11-16,-2-2-15 0,-1 1-12 0,3 4-9 15,-2-1-4-15,4 2-9 0,-5 1-26 0,4 0-34 16,1 0-33-16,-2-1-52 0,2-3-57 0,2 3-52 16,-4-4-119-16,0-2-347 0,2 0 154 0</inkml:trace>
  <inkml:trace contextRef="#ctx0" brushRef="#br1" timeOffset="-6407.127">3866 16112 69 0,'3'-2'97'0,"-3"2"14"16,0 0 9-16,0 0-17 0,0 0 3 15,0 0-10-15,0 0-12 0,0 0-5 0,4-3-10 0,-4 3-1 16,0 0-9-16,0 0-3 0,0 0-8 0,0 0-9 15,0 0-2-15,0 0-6 0,0 0 4 0,0 0-22 16,0 0 13-16,0 0-7 0,0 0 4 0,0 0-4 16,0 0 1-16,0 0-8 0,0 0 4 0,0 0 3 15,0 0-4-15,0 0 2 0,0 0-1 0,0 0 7 16,0 0-3-16,0 0-7 0,0 0-8 0,0 0 7 16,0 0-3-16,0 0 0 0,0 0-5 0,0 0-5 15,0 0-2-15,0 0-21 0,0 0-14 0,0 0-21 16,0 0-11-16,0 0-15 0,0 0-16 0,0 0-9 15,0 0-78-15,-13 6-204 0,13-6 91 0</inkml:trace>
  <inkml:trace contextRef="#ctx0" brushRef="#br1" timeOffset="-4982.781">3751 15947 19 0,'0'0'166'0,"0"0"-13"0,0 0-12 16,0 0-12-16,0 0-13 0,0 0 1 0,0 0-8 0,0 0-4 16,0 0-3-16,0 0-6 0,0 0 1 0,0 0-7 15,4-4 10-15,-4 4 3 0,9 0-4 16,-9 0 0-16,0 0-7 0,13 2-4 0,-8-2-6 15,0 3-7-15,4-2-5 0,-3 4-4 0,2-5-5 16,2 7-4-16,-1-3-4 0,1 2-5 0,-1 2-5 16,3-4-4-16,-5 7 0 0,1-5-6 0,1 5-4 15,1-3-2-15,-1 6-1 0,-4-4-2 0,2 3 0 16,-1-1-3-16,-1-2 1 0,-5 3-2 0,3 0-6 16,-3-4 0-16,0 2 0 0,-3 1-2 0,-1 0 0 15,2-2 1-15,-3-3-1 0,2 3-1 0,1-4-4 16,-4 2-1-16,5-3 3 0,-1 0-1 0,-1 0-6 15,1-1 2-15,1-3 2 0,1-1 5 0,-3 6-9 16,3-6-2-16,-3 2 1 0,3-2-4 0,0 0-1 16,0 0-1-16,0 0 0 0,1-14 2 0,1 6 0 15,-1-1-2-15,2-3 0 0,4-4 1 0,-5 6-2 16,7-7-4-16,-3 2-8 0,0-2-4 0,4 3-4 16,-2-3 0-16,2 2 2 0,2-2 1 0,-3 0 4 15,2 1 1-15,-2 0 1 0,3 2-2 0,-3 2 6 16,-3 0 3-16,0 1-4 0,1 1 3 0,-1 2 2 15,1 1 4-15,-4 2-3 0,1 1 2 0,-1 0-1 16,-1-1 4-16,1 3-1 0,-3-3 2 0,3 4-1 16,-3 1 5-16,0-4-2 0,0 4 2 0,0 0 0 15,0 0 2-15,0 0-2 0,0 0 2 0,-8 11 8 16,4-4-5-16,3 0 7 0,-3 1-2 16,3 1 2-16,-2 0 4 0,-1 4 1 0,3 0-2 15,-3-2 2-15,4-1-4 0,-2 4 3 0,-1 3 1 0,3-5-4 16,0 2 1-16,3-2-4 0,-1-3-1 0,-2 2-3 15,4-1 2-15,0-2-4 0,0 2 2 0,-1-2-6 16,4 2 0-16,-1-3 3 0,4-1-3 0,2-2-2 16,-2-1 1-16,2-1-2 0,0-2 3 0,2-5 0 15,1 3 0-15,-3-2-4 0,1-2 0 0,5-2 1 16,-8 2-2-16,-1-1 3 0,1 1-20 0,1-1 1 16,-6-4-3-16,5 5 1 0,-5-3 10 0,-1 1-4 15,0-2 0-15,-3 3 3 0,-1 0 0 0,0 0 4 16,-1 2 2-16,-2 0-3 0,3 1 7 15,-1-2-1-15,-2 4 3 0,0-3-1 0,0 4 5 16,3 1-4-16,0 0 6 0,-10 0-2 0,10 0 3 16,-3 4 8-16,-2 0-10 0,5 4 0 0,-4-3 1 0,4 1 0 15,0 0 2-15,-1 1-1 0,1 0 1 0,1 3 2 16,1 0-2-16,0 1 0 0,1-2-1 0,-1 0 1 16,1 1 0-16,4-1-5 0,2 2 2 15,-5-2-1-15,5-2-1 0,-1 2-1 0,1-4-1 16,-2 3 2-16,-2-4-1 0,2 1 0 0,-2 0 1 15,3 0-1-15,-2-3-1 0,0 1 0 0,0-1-5 0,-2 1 2 16,2-2-1-16,-6-1 3 0,6 3-2 0,-6-3-4 16,5 0-29-16,-5 0-36 0,0 0-60 0,0 0-70 15,0 0-217-15,0 0-452 0,0 0 201 0</inkml:trace>
  <inkml:trace contextRef="#ctx0" brushRef="#br1" timeOffset="-3934.126">4206 16105 95 0,'0'-5'161'0,"0"0"-6"0,0 5-7 16,0-4-10-16,0 4-9 0,1-6-9 0,-1 6-3 16,3-4-13-16,-3 4-2 0,0 0-9 0,1-3-6 15,-1 3 1-15,0 0 20 0,0 0-7 0,0 0 0 16,7 10-7-16,-6-7-8 0,4 3-2 0,-2 1-4 15,-1-2-8-15,3 2-2 0,-2 6-8 0,4-4 3 16,-4 1-14-16,4 0-3 0,-1 1-4 0,-1 1-4 16,-1-2 0-16,0 3-5 0,0-1 0 0,2 2-7 15,-4-2 3-15,2 0-1 0,-3-4-2 16,3 2-4-16,-1 1 0 0,-3-1-3 0,2-3-2 16,0 0-3-16,-1 1 3 0,-1-4-2 0,1 2 0 15,-2-2-3-15,2 0 1 0,-1-4-1 0,0 6 3 0,0-4 5 16,0-2 8-16,0 0 7 0,0 0 2 0,0 0-2 15,0 0-9-15,0 0-5 0,0 0-4 0,0 0 1 16,-6-14-2-16,3 3-3 0,3 0-5 0,-2-6 2 16,-1 0-4-16,1 1 1 0,1-2-5 0,-1-1 4 15,1 0 4-15,1-6-3 0,-6 4 4 0,5 4-8 16,2 5 1-16,-1 0 0 0,0 2-4 0,0 0 2 16,0 3-4-16,0 0 4 0,2 4-2 0,-1-2 0 15,2 0-4-15,-1 2 2 0,-2 3 2 0,0 0 7 16,9 8 2-16,-6-3 0 0,4 7 5 0,1 1 9 15,-3 2 2-15,0 3 5 0,3 7-1 0,-2-6 2 16,3-1-3-16,-5 2-2 0,0-2 3 0,0 0-5 16,2 0 0-16,-2-4-5 0,0 3 2 0,-2-2-3 15,2-3 0-15,-3-2-1 0,-1-1-3 0,3-1-3 16,-3-1 0-16,4 0 2 0,-3-2-7 0,-1-2 4 16,0 0-1-16,1 1 2 0,-1-4 1 0,0 4 3 15,0-4-3-15,0 0-2 0,0 0 2 16,0 0-2-16,0 0-1 0,-6-17 1 0,3 10-7 15,2-3 17-15,-3-2-14 0,-2-4-5 0,4 1-3 16,-2-4 3-16,-1 1 3 0,1 0-1 0,-3-7-4 0,-1 7 7 16,5 0-5-16,-2 3 7 0,1 5 10 0,0 1-10 15,1 1 1-15,2 4 1 0,1-1-2 0,-1-2 0 16,1 7-6-16,-1-5-4 0,1 5-3 16,0 0-7-16,0 0-35 0,0 0-44 0,3 17-73 15,0-7-82-15,1 1-90 0,0-1-234 0,2 2-613 16,4-2 272-16</inkml:trace>
  <inkml:trace contextRef="#ctx0" brushRef="#br1" timeOffset="-3309.66">4689 15854 56 0,'0'-4'183'0,"0"4"-17"16,3-2-8-16,-3 2-17 0,0 0-12 0,5-3 14 15,-5 3 4-15,6 5-3 0,0 4 1 0,0 1-6 16,-3 0-1-16,4 6-6 0,1 2-5 0,-2 0-5 15,0 1-6-15,-2 0-12 0,3 7-5 0,-4-6-7 16,3-2-11-16,-3 0-5 0,1 1-6 0,1 5-5 16,-4-6-14-16,2 1-2 0,-3-2-5 0,1 0-4 15,1-3-2-15,-2-2-4 0,0-2-6 0,-3-2 4 16,1 3-14-16,1-6-3 0,1 2-21 0,-1-2-27 16,1-2-25-16,0 0-29 0,0-3-30 0,-2 5-49 15,2-5-43-15,0 0-199 0,0 0-442 0,-13-7 196 16</inkml:trace>
  <inkml:trace contextRef="#ctx0" brushRef="#br1" timeOffset="-3112.954">4606 16043 119 0,'0'0'178'0,"0"0"-16"0,0 0-6 15,0 0-9-15,13-2-17 0,-13 2-6 0,15 3-13 16,-2-3-14-16,0-1-2 0,0-1-7 0,3 2-6 15,7-3-12-15,-2 1-4 0,5-2-10 0,4-2-6 16,-1-1-5-16,2 3-7 0,2-3-12 0,-4 1-36 16,1 2-53-16,-1-4-48 0,-2-1-51 0,-8 5-87 15,0-2-270-15,-1 0 119 0</inkml:trace>
  <inkml:trace contextRef="#ctx0" brushRef="#br1" timeOffset="-2587.772">5159 15800 198 0,'-3'-1'225'0,"3"1"-8"15,-8-2-9-15,8 2-19 0,-8 1-5 0,2 3-10 16,-1-1-9-16,0 4-12 0,4 0-3 0,-4 5-6 16,0 1 0-16,-2 2-9 0,0 9 0 15,4-4-5-15,1 4 4 0,3 4-6 0,-3-2 5 16,-1 5-12-16,5-2-3 0,0 5 2 0,3-5 0 0,-1 0-12 15,-2 0-9-15,5-2-12 0,-1-1-5 0,4-1-7 16,-4-9-8-16,2 2-12 0,3-3 2 0,-1-1-10 16,-3-2-7-16,5-5-5 0,-3 3-11 15,4-3 10-15,-2-2-17 0,1-1 2 0,1-2 2 16,1-2-3-16,-3-2-5 0,2-2-14 0,2-3-4 16,-1 2 0-16,-1-8-2 0,3 4-13 0,-9-1 3 15,4-7-7-15,-1 0-7 0,-3 1-3 0,3-4-8 16,-3-6 1-16,-5-3-6 0,-3 2-2 0,2-2-9 0,-4 2-2 15,-4 0 1-15,4-2 2 0,-4-2-3 16,0 5 8-16,-5-4 4 0,0 6 7 0,1-2 4 16,-1 3 3-16,0 8 7 0,4 2 5 0,1 1 6 15,-4 3 0-15,3 1 4 0,-1 5 0 0,-1 2 10 0,2 2 0 16,-5 2 4-16,4 5 1 0,2-2 4 0,-5 9-5 16,5-1 7-16,1 3 1 0,2-1 1 15,1 2-2-15,1 0 0 0,4 1 4 0,0 10 1 16,1-3 2-16,2-7-4 0,3 5 0 0,3 0-2 15,0-2 2-15,0-4-3 0,0-3-4 0,0-2 2 16,0-3-5-16,0 0-1 0,2-3 0 0,0 0 4 0,3-2-2 16,-1-2-3-16,0-1-3 0,4-3-1 0,2-3-10 15,0 0-38-15,-2-2-46 0,1-2-61 16,-4-3-58-16,0-1-65 0,-5 5-175 0,0-4-495 16,4-2 219-16</inkml:trace>
  <inkml:trace contextRef="#ctx0" brushRef="#br1" timeOffset="-2074.362">5334 16251 53 0,'0'0'155'0,"0"0"-7"0,3-14-9 16,-3 14-4-16,4-3 1 0,1 1-2 0,-1-2-8 15,-1 2-4-15,3-2-5 0,-1 0-2 0,1 1-3 16,2 0-7-16,-2-1-6 0,1 1-8 0,-1 2-9 16,0-2-7-16,3 2-7 0,-5 0-6 0,-4 1-5 15,10 1-6-15,-5 2 6 0,0 2-2 0,1 0-2 16,-3 2-5-16,0 3 3 0,-2 1-4 0,-1 0-5 15,2-2-1-15,-4 3-3 0,1 1-5 0,-2-1 24 16,2 1-2-16,-3-5-9 0,0 4-3 0,-1 1-3 16,2-3-7-16,-1-2 2 0,0 0-6 0,0-1-2 15,2 1-3-15,0-3-3 0,0 0-1 0,0 0-6 16,1 0 0-16,0-3-3 0,-4 2-4 0,5-4-4 16,0 4 3-16,0-4-2 0,0 0 2 0,5 5 0 15,-1-4-1-15,-4-1 0 0,0 0 1 0,14-2-3 16,-8 1 0-16,3-2-1 0,1 0 0 0,2 0 0 15,-2-1 0-15,3 1 2 0,2-2-2 0,-6 0-4 16,4 1 4-16,-3 0-4 0,-1 0 4 16,0 0-2-16,1 3 0 0,-7-1 3 0,3-1-5 15,-2 1 2-15,-4 2 0 0,8-1-3 0,-8 1-1 0,5-2-18 16,-5 2-29-16,5-2-30 0,-5 2-40 16,0 0-43-16,5-5-56 0,-2 5-201 0,-3 0-454 15,3-5 201-15</inkml:trace>
  <inkml:trace contextRef="#ctx0" brushRef="#br1" timeOffset="-1337.39">5539 15904 56 0,'0'0'204'0,"-5"-1"-10"0,5 1-20 0,0 0-18 16,0 0-15-16,0 0-12 0,0 0-7 0,0 0-9 16,15-2-8-16,-15 2-4 0,20 3-5 0,-11-2-4 15,3 0-10-15,-1 1-2 0,0 2-10 0,3 0-2 16,-3 0-4-16,5 3-7 0,-2 3-3 0,2 0 2 16,-7-1-1-16,-4 1-2 0,3 3-2 0,-2 2 0 0,-2-6-5 15,-4 9 4-15,4-5 0 0,-4 3 4 16,-3-4-2-16,2 3-3 0,-3 1-7 0,-2 1-5 15,2-6 0-15,0-1-4 0,-1 3-4 0,0 3-1 16,1-9-5-16,0 0-2 0,-1-2-3 0,5 2-1 16,-2-4-1-16,-1 1-1 0,1-2-7 0,0 2 0 15,2-4 0-15,-1 5-3 0,1-5 2 0,0 0-7 16,0 0 1-16,0 0-2 0,6-20 4 0,1 10-2 16,-3-2-2-16,2-6-3 0,0 1-17 0,2-4-3 15,1-4-5-15,0 0 0 0,0 1 0 0,6 0 5 16,-8 3 2-16,-2 3 4 0,-1 1 0 0,0 2 6 15,-2 3 3-15,-2-1-3 0,3 5 5 0,-3 0 0 16,0 3 7-16,0 0 4 0,0 0 5 0,0 1 3 16,0 4 1-16,0 0-3 0,0 0-1 0,0 0 3 15,0 0 1-15,-12 14-2 0,8-4 4 0,2 2-2 16,-2 0 1-16,1 1 3 0,3 4 0 0,-1 1 1 16,-4-1 0-16,5 1 2 0,0-2-3 0,0 1 4 15,0 0-5-15,5-2 1 0,-4-3 0 0,3 3-1 16,1-3 1-16,-2-2-5 0,2 1 1 0,-1 0-4 15,2-5-1-15,2 2 1 0,-7-1 0 0,7-3-6 16,-3 1 6-16,1-2-4 0,6-1 1 0,-2 0-4 16,0-1-2-16,2-4 1 0,-1 1 0 0,3-3-3 15,-4-1-20-15,2 1-27 0,-1-6-40 0,-2 6-52 16,4-9-54-16,-4 6-64 0,-4 0-157 0,2-1-450 16,-1 1 200-16</inkml:trace>
  <inkml:trace contextRef="#ctx0" brushRef="#br1" timeOffset="-856.367">6050 16150 47 0,'0'0'189'0,"0"0"-10"16,0 0-17-16,10 0-12 0,-10 0-13 0,14-5-8 15,-5 5-9-15,1 0-3 0,0-2-9 0,1 2-10 16,-1 0 3-16,-2 0-19 0,-1 2-8 0,1-2-1 16,-3 3-6-16,3-1-5 0,-7 0 4 0,7 1-2 15,-7 3 0-15,0-2-1 0,-1 1-8 0,0 2 4 16,-1 3-11-16,-4-1-6 0,0 3-3 0,1-4-4 16,-4 2-3-16,2-1-3 0,-2 0-1 15,-2 1-2-15,5-3-1 0,-2 2-4 0,2-3 3 0,-3 1-3 16,3-2 5-16,1 2-7 0,0-4-1 15,1 1-3-15,1 1 2 0,-1-1 2 0,2 0-8 0,-2-2-2 16,3-2 3-16,0 0 0 0,0 5-5 0,4 0 2 16,-1-3-3-16,-3-2 7 0,9 2-4 0,-3-2-2 15,4-2 1-15,-2 2 1 0,2-2-1 0,5 0-2 16,2-1 4-16,-3 0-2 0,4 1 1 16,-1-3 2-16,1 3 1 0,-1-5-1 0,-4 4 2 15,6 1 1-15,-1-5-5 0,-5 5-1 0,2-1 1 0,-2 0 1 16,-3 1-5-16,3 2 0 0,-4 0-4 0,-1 0 1 15,-1 0 0-15,-7 0 0 0,7-2 2 0,-7 2-1 16,9 0-2-16,-9 0 1 0,5-2-3 0,-5 2-18 16,4-3-29-16,-4 3-35 0,0 0-45 15,0 0-67-15,0 0-55 0,0 0-135 0,0 0-415 16,0 0 184-16</inkml:trace>
  <inkml:trace contextRef="#ctx0" brushRef="#br1" timeOffset="-248.363">6505 15794 158 0,'0'0'193'0,"1"-3"-18"0,-1 3-12 0,0 0 1 16,0 0-4-16,5 13 1 0,-3-2-4 0,-1 2-3 15,4 4-9-15,-2 3-6 0,-1-2-8 0,6 7-7 16,-2-2-13-16,-1 1-11 0,0 2-9 0,0-9-8 16,3 2-9-16,-5-2 3 0,-1 2-17 0,6 4-4 15,-7-6-7-15,0-5-8 0,2-1-3 0,-3 1-4 16,1-4-6-16,2 0-12 0,-3-4-13 0,0 1-28 15,0 0-23-15,0-1-28 0,-3 0-26 0,-1-1-49 16,4-3-13-16,-6 3-32 0,2-3-17 0,4 0-106 16,-15-3-345-16,5-1 153 0</inkml:trace>
  <inkml:trace contextRef="#ctx0" brushRef="#br1" timeOffset="-66.354">6413 15962 146 0,'4'-1'164'0,"2"-3"-4"16,3 1-13-16,2-1-7 0,-2 1-17 0,7-1-8 16,0-1-7-16,3 1-10 0,2-2-7 0,7 1-18 15,-1-1 3-15,0-3-9 0,-4 5-6 0,4-4-6 16,-7 5-10-16,0-2-15 0,0 3-39 0,-4-2-37 16,-2 1-47-16,-1 0-41 0,-3 1-103 0,1 0-255 15,-4 1 113-15</inkml:trace>
  <inkml:trace contextRef="#ctx0" brushRef="#br1" timeOffset="516.519">6923 15680 166 0,'-3'-3'191'0,"3"3"-10"0,0-6-14 15,-1 4-14-15,1 2-11 0,0 0-11 0,0 0-2 16,0 0-5-16,0 0 4 0,0 0 1 0,-5 14 3 16,2-2-1-16,2 1 0 0,-4 6-5 0,0 0 0 15,1 8-4-15,-2-1-1 0,2 4-8 0,1-1-4 16,-1-3-3-16,0-1-4 0,3 0-12 0,1 3-4 16,0-9-13-16,3 0-8 0,-1 0-3 15,1 0-7-15,2-2-3 0,2 0-10 0,0 2-5 0,-1-6-5 16,2-1-4-16,1 0-2 0,0-4-2 15,-1 1-4-15,1-4 5 0,2-2-4 0,-1 2-14 0,1-3 4 16,3-2-5-16,-3-5 0 0,3 0-1 0,0-1-16 16,3-5-2-16,-7 5-14 0,-1-9-7 0,5 3-6 15,-4-1-4-15,-2-4 1 0,-1 2-6 0,-1-2 3 16,-1-2-2-16,-3 0-2 0,1-5-6 0,-3-3-1 16,-3 0 4-16,1 0-1 0,-5-1-1 15,1 1 5-15,-2-1 3 0,-1-1 6 0,-1 1 4 0,-1 4 5 16,-1 0 5-16,2 7 7 0,0 1 2 0,0 3 3 15,-1 0 10-15,1 5 11 0,1 1 8 0,-1 3 4 16,-2 1 6-16,3 3-4 0,-1 3 1 16,-4 1-1-16,3 6 1 0,-1-1 2 0,3 4 1 15,-1 2-6-15,0 0 5 0,2 2-4 0,0 0 3 16,0 8 0-16,5-1 2 0,-4 0-4 0,5-3-2 0,1 0 2 16,2-3-3-16,3 2-1 0,1-2-1 15,1-2 0-15,1-1 1 0,2-1-4 0,3 1-6 16,-1-4 2-16,3-1-3 0,-5-4 2 0,2 0 5 15,3-4-8-15,-2 1-1 0,1-1 5 0,3-4-7 16,3-1 5-16,-1-1-4 0,-1-4-3 0,-2 3-3 16,3-2-22-16,-3-1-30 0,-3 2-42 0,-3-2-58 0,2-3-55 15,-1 3-246-15,-4 0-495 0,-1-1 220 0</inkml:trace>
  <inkml:trace contextRef="#ctx0" brushRef="#br1" timeOffset="1090.605">7319 16063 45 0,'4'-4'192'0,"-1"3"-4"15,3-2-11-15,1-2-10 0,-2 3-4 0,6-2-13 16,0 1 1-16,-3 0-10 0,3 3-10 0,0-2-12 16,0 2-11-16,-3-2-9 0,3 2-10 0,-2 2-7 15,-4-1-10-15,3 0-5 0,-3-1-6 0,-1 3-2 16,-3 2-6-16,-1 0 0 0,0 0-5 0,-1 1-5 15,-6 2-5-15,2-1 0 0,-3 3-2 0,-2-3-5 16,4 4 0-16,-3-4-5 0,0 2-4 0,4-1-3 16,-4-4-4-16,5-1 2 0,-1 4-9 0,0-5-8 15,1 3-1-15,0-3 4 0,2 1 4 0,2 3-7 16,0-6 0-16,0 4-2 0,0-4-1 0,1 5 3 16,0 0-2-16,3-3 0 0,0 2 0 0,2-2 1 15,1 2-3-15,-1 0 0 0,1-2 3 0,1 3 1 16,4-2-1-16,-4 2 1 0,3 1-2 0,2-2 5 15,-4 2-4-15,1-1 9 0,-2 2-11 0,0-4 6 16,-3 2-5-16,2 0 5 0,-4-1-3 0,1-1 5 16,-3 0-6-16,1 0 3 0,-2 2 2 0,-2-1-1 15,-3 0 5-15,-1 0-7 0,-3 0 3 0,-2 1-3 16,4-1-1-16,-5 4 0 0,3-6 3 0,-3 4 0 16,1-1 1-16,-3-4 3 0,0 2-18 0,4 1-7 15,-2-4-15-15,3 1-18 0,-1-1-25 0,2 0-27 16,1 0-57-16,-1-1-56 0,2-1-137 15,1 0-380-15,1-2 169 0</inkml:trace>
  <inkml:trace contextRef="#ctx0" brushRef="#br1" timeOffset="1811.495">7462 15815 94 0,'0'0'175'0,"0"0"-18"0,0 0-12 0,0 0 0 0,0 0-12 15,0 0-3-15,22 0-13 0,-13 1-6 16,-2 2-4-16,6 1-2 0,4 1-7 0,-3-2-7 16,5 2-2-16,-2 4-6 0,2 1-8 0,-3 0-5 15,2-1-13-15,-4 0 0 0,-1 2-4 0,-3 1-3 16,-2-2 1-16,-2 0 0 0,1 2 0 0,-5-1 4 15,1 2 0-15,-3-3 2 0,1 1-3 0,-5 1-8 16,3 0 1-16,-3-3-6 0,-1 2-2 0,-1 0-6 16,-2-1-2-16,-1-3-3 0,2 3-1 0,0-3-3 15,3-3-5-15,-1 4-1 0,1-5-1 0,-1 1-1 16,1-2-5-16,-1 0 3 0,5 1-6 0,0-3 1 16,0 0-7-16,0 0 7 0,0 0-10 0,-5-8 2 15,8 2-9-15,2-3-8 0,-2-1-14 0,5-7-11 16,-1 2-6-16,0-3-6 0,6 1 1 0,-3-8 4 15,-2 7 4-15,6-3 7 0,-6-4-2 0,2 9 7 16,-1-2 4-16,-4 2 2 0,-1 5 4 0,1-1 6 16,-3 2 1-16,1 0 6 0,-2 3 7 0,-1 0 17 15,1 2 7-15,2 1 8 0,-3 1 2 0,0 3-1 16,0 0-3-16,0 0-3 0,0 0-2 0,0 0 3 16,-14 10 0-16,9-1 1 0,1-2 5 0,-1 6 6 15,0-1-8-15,1 4 3 0,0-1 5 0,-1 1-1 16,4 4-1-16,1-3-2 0,0-2 0 0,1 2-3 15,-1-1-5-15,3 1 10 0,-1-7-16 0,2 5 2 16,0-3-5-16,2-1 2 0,2 0-4 0,-3-2 0 16,5-1-5-16,0-1-4 0,-2 0 0 0,4-2 2 15,-1 0-1-15,-1-7-3 0,3 5-1 0,-1-1 0 16,-1-2-7-16,3 0-26 0,-4-1-28 0,2-1-38 16,-3-1-37-16,1-3-39 0,3 0-38 0,-4 1-43 15,-3-3-128-15,3 1-411 0,1-2 183 0</inkml:trace>
  <inkml:trace contextRef="#ctx0" brushRef="#br1" timeOffset="2412.312">8011 15993 9 0,'0'0'207'0,"0"0"-14"0,0 0-14 16,0 0-10-16,0 0-12 0,21-7-9 0,-12 4-8 16,2 1-5-16,-1 2 0 0,2-2-10 0,-1 1-2 15,2-1-10-15,0 2 2 0,-4-3-22 16,0 3-6-16,0 4-12 0,-5-4-3 0,2 2-2 0,-2 0-1 16,-1 0 1-16,-3 2-2 0,1 3-2 15,-5-3 1-15,0 6-10 0,0-2-3 0,-2 1-4 0,-3-2-8 16,0 2 0-16,1 0-4 0,-2-1-6 0,0 0-3 15,6-2-3-15,-5-1-3 0,0 2 5 0,4-4-9 16,1 2-8-16,-1 0-2 0,1 0 3 0,0-2-7 16,2 2 0-16,-1-3-2 0,1 1 0 15,2-3-1-15,-1 4 1 0,1-4-4 0,0 4 9 16,0-4-10-16,0 0 2 0,3 4 0 0,-3-4 2 16,5 4-1-16,1-2 2 0,-3 1-3 0,5 1 3 15,1 1-2-15,1 2 0 0,-2-1-4 0,2-2 6 16,-1 3-4-16,0 1 7 0,0-1-6 0,1 0-2 15,-1 2 3-15,3-1-5 0,-4 1 5 0,0-1-3 16,-2 1 4-16,0-2 0 0,-2-1-1 0,2 2-2 16,-4-2 10-16,0-1-7 0,-2 2-1 0,-2 1 0 15,-2-3 2-15,0 4-1 0,-1-4-1 0,0 1 1 0,-2 0-2 16,-7 1 5-16,5-5 3 0,-1 4-4 0,0-2 1 16,-2-1 2-16,2 0 9 0,-3 1 10 15,4-1 0-15,0-1 12 0,-4 1 4 0,4-2 4 16,4 0-4-16,-1 1 0 0,-2-2 5 0,2 1-10 15,6-1 3-15,-7 1 6 0,7-1-22 0,-5 1 1 16,5-1-2-16,0 0-1 0,-6 2-7 0,6-2-1 0,0 0-3 16,0 0-4-16,0 0-4 0,0 0-15 0,0 0-20 15,0 0-27-15,0 0-31 0,-6-5-55 16,6 5-68-16,-3-5-74 0,2 1-214 0,-1 1-541 16,2 3 239-16</inkml:trace>
  <inkml:trace contextRef="#ctx0" brushRef="#br1" timeOffset="5771.618">9130 12083 89 0,'0'0'215'0,"2"-6"-9"16,-2 2-11-16,0 4-16 0,0-4-16 0,0 4-14 0,0 0-16 15,1-4-15-15,-1 4-14 0,3-2-8 0,-3 2-12 16,0 0-8-16,10-2-1 0,-10 2-9 0,9 3-7 16,0-2-3-16,-3 2-2 0,2 1-7 0,0 0-1 15,2 3-3-15,0 0-2 0,-1 1 0 0,0-1-1 16,2 7-3-16,-4-4 3 0,-3 2-3 0,1 0 1 16,-4 2-3-16,1-5-1 0,-1 7-1 0,-1 1-2 15,0-5 1-15,-4-1-5 0,1 0-1 0,-2-1-6 16,-1 1 3-16,3-2-4 0,1 4-1 0,-6-6-1 15,3-3-2-15,1 4 0 0,0-5-4 0,4 2 0 16,-2 0 3-16,-1-1-4 0,-1-4 0 0,4 0-2 16,-6 3-2-16,6-3 2 0,0 4-6 0,0-4-2 15,0 0 1-15,0 0-1 0,10-8-3 0,-1-1 1 16,-2 1 2-16,5-5 0 0,0-2 0 0,-2 1-3 16,4-1 3-16,-2 0-1 0,0-2 2 0,-1 0-2 15,-2 3-1-15,-1-3 2 0,-1 0-8 0,-1 4 2 16,-4 2 1-16,1 0 1 0,-1 1 1 0,0 3 2 0,-2 0 0 15,0 1 1-15,-2 1-2 0,2 1 1 16,-3-1-2-16,1 2 0 0,-2 0 3 0,4 3-2 16,0 0-1-16,-17 4 7 0,12 1-4 0,1 1 2 0,-2 1-1 15,1 3-2-15,1 1-1 0,-3-2 0 0,5 3 3 16,1 5-4-16,-2-8 0 0,4 8 3 0,-1 0 3 16,2-8-4-16,0 4-3 0,3-1 5 15,3 0-2-15,-2 1-1 0,2-3-1 0,0-2 4 0,4 1-5 16,-1-2 2-16,0-2-5 0,3-1 3 0,-1 1-15 15,1-4-25-15,-1-1-19 0,1 2-16 0,-1 0-18 16,-2-4-4-16,-2-1-5 0,0 0 1 0,-1 1-10 16,2-2 26-16,-4 0 7 0,-1 0 7 0,0-2 8 15,2 2-3-15,-3-1 14 0,-2-1 3 0,1 0 13 16,-1 1 15-16,0-1 12 0,0 0 13 0,0 1 16 16,-1-2 16-16,-1 2 13 0,1 3 15 0,-1 2 3 15,1-5 6-15,-1 5-5 0,2-3-2 0,-1 0-4 16,-1 3-6-16,0 0 5 0,0 0 12 0,0 0 6 15,5 10 3-15,-1-4-4 0,-3-1-11 0,2 4-1 16,0 3-7-16,-1-2-6 0,0-1-6 0,2 4-6 16,-2 1 0-16,1 3-11 0,-2-2-33 0,2 2-63 15,-3 2-84-15,2 0-93 0,-4-1-144 0,-1 0-423 16,1-1 187-16</inkml:trace>
  <inkml:trace contextRef="#ctx0" brushRef="#br1" timeOffset="6475.619">9322 13259 18 0,'0'-5'165'16,"4"2"-3"-16,0-1-10 0,3-1-11 0,0 2-9 0,3-2-5 15,-1 3-8-15,4-2-7 0,-3 1-13 16,3 3-5-16,-5-3-7 0,7 6-10 0,-6-1-9 16,4 0-6-16,-4 2-6 0,0 0-3 0,-4 1-6 15,2 0 3-15,-1 2 1 0,-1 3 0 0,-4 2 2 16,0 0-1-16,-3-2-2 0,-1 3-2 0,-2-1-4 15,-1 3-4-15,-2 0-4 0,2-5-4 0,0-1-4 16,0 2 3-16,-2-3-6 0,2 1-4 0,2-5-3 16,2 4-2-16,-2-6-2 0,0 2-3 0,0-1 0 0,4 2-5 15,0-5-2-15,-1 4 0 0,1-4 0 0,0 0 0 16,0 0 1-16,13-9-3 0,-4 4 0 16,2-5 2-16,1-1-6 0,1 0-4 15,0-2-6-15,1-1-8 0,4-5-1 0,-2-3 4 0,-2 8 3 0,-4-3 0 16,1 4 4-16,-3 2 3 0,-4 0 1 0,1 0 5 15,-1 1-1-15,-4 6 14 0,5-1 14 0,-5 0 4 16,0 1 3-16,0 4 0 0,0 0 0 16,0 0 3-16,0 0-2 0,-18 10 0 0,12-3 2 0,3 2-2 15,-5-1 0-15,4 2-4 0,-2 1 1 0,4 3-6 16,0-2 1-16,1 0-4 0,2 5 1 0,1-7 0 16,-1 2-6-16,0 0-4 0,5-1 0 15,1-2-4-15,-2 0 1 0,4 1-7 0,-2-3 4 16,3-2-3-16,1 1-4 0,2-2-26 0,-3-6-35 0,3 4-38 15,-4-2-49-15,5-2-36 0,-5 0-228 0,-3 0-446 16,1-2 197-16</inkml:trace>
  <inkml:trace contextRef="#ctx0" brushRef="#br1" timeOffset="6794.535">9717 13363 106 0,'0'0'158'0,"0"0"1"0,13 2 0 0,-13-2-20 16,10 2-9-16,-2 1-14 0,-2-1-11 0,-1 3-13 15,3 0-8-15,-4 0-7 0,4 3-7 0,-3 1-3 16,-1 0-5-16,-3 0-4 0,-1 2 1 0,2 0 0 16,-4 0-1-16,2-1 1 0,-3 1 2 0,1-3 1 15,-3 2-5-15,3-4-2 0,-4 2 3 0,2-1-6 16,4-1-1-16,-4-2-3 0,3 0-6 0,0 0-6 15,1-4 1-15,-2 4-9 0,2-4 0 0,-2 5-4 16,2-5-6-16,0 3 2 0,0-3-3 0,4 4 0 16,0-3-6-16,-4-1 3 0,19-1 0 0,-6-2-5 15,8 1-1-15,-4-3-5 0,16 0-6 0,-2 0-35 16,2 1-49-16,4-3-15 0,3 4-14 0,17-4-57 16,-21 6-172-16,16-3-374 0,-17 1 166 0</inkml:trace>
  <inkml:trace contextRef="#ctx0" brushRef="#br1" timeOffset="7527.502">9289 14166 11 0,'7'-4'149'15,"-2"-1"-19"-15,0 2 8 0,4-1-12 0,2-1 1 16,-2 2-4-16,2-2-4 0,0 4 0 0,3-1-7 15,1 0-6-15,-2 2-8 0,1-2-10 0,0 4-9 16,-6 0-6-16,5 1-9 0,-4 4-3 0,-3 0-6 16,4 3-3-16,-6 0-1 0,-4 2 1 0,3 5 14 15,-7-1-4-15,-1-2-3 0,0 2-8 0,-2 0-5 16,-1-3-3-16,1 4-6 0,-2-5-2 0,4 0-3 16,-3-4-4-16,3 1-5 0,1-4-5 0,-2 0-5 15,6-1-2-15,-3 1-3 0,3-1 1 0,-1-1-3 16,1-3 0-16,0 0 2 0,10 3-2 0,-10-3-2 15,17-6-2-15,-7 2-1 0,3-3-2 0,4 0-5 16,-2-2-6-16,-6 0-8 0,7-3-5 0,-3-1-2 16,0-2 0-16,-3 4 0 0,0-4 1 0,-1 1 3 0,-6 4 4 15,1-2 0-15,-2 3 10 0,-2 2 3 16,-2 2 3-16,-2 0 7 0,2 2 7 0,2 3 11 16,-12 2-5-16,12-2 5 0,-12 4 1 0,4 3 2 15,0 3 0-15,1-1-1 0,2 3 1 0,-1 2 0 16,3-1-6-16,-1 2 1 0,4-3-3 0,3 1-2 15,-1 3-1-15,5-2-1 0,-1-1-6 0,2-2 4 16,3 1-7-16,-1-5 1 0,4-1-1 0,2 1-1 16,0-2-12-16,0 0-24 0,2-1-20 0,-4-6-23 15,4 1-25-15,-2-3-26 0,-2 1-25 0,-2-1-20 0,0-3-144 16,-1 2-340-16,-1-1 151 0</inkml:trace>
  <inkml:trace contextRef="#ctx0" brushRef="#br1" timeOffset="7969.557">9849 14223 139 0,'9'3'187'0,"-5"2"-5"16,2-1-7-16,-1-1-8 0,1 0-14 0,1 4-6 16,2-1-11-16,-2 1-9 0,0 0-14 0,1 0-11 15,-3-3-5-15,2 4-7 0,-3-4-11 0,0 4-7 0,-3-3-4 16,0 3-5-16,-3 1 0 0,-1 0-4 15,-2-1-6-15,-2-1-2 0,-2-1-9 0,1 1-2 16,-2-1-3-16,1-1-3 0,0 0-2 0,-2 0-3 16,3-1-4-16,-1-2-2 0,5-1-1 0,0 2-7 0,0-1-2 15,4-2-2-15,-6 2-1 0,2 1-5 0,4-3-1 16,0 0-3-16,-4 2 0 0,4-2 0 0,0 0-1 16,0 0 1-16,0 0 0 0,0 0-2 15,0 0 0-15,0 0 2 0,0 0-1 0,0 0-1 0,18-1 2 16,-18 1-4-16,12 3 5 0,-6-2-4 0,3 1 0 15,2 0 2-15,-1 4-1 0,0 0 0 0,0-1 0 16,2 0 2-16,-2 2-4 0,0-1 2 0,-2 1 3 16,3 0-2-16,-3-2 0 0,-3 0 3 15,-1 0 1-15,0-1 1 0,-2 1-1 0,2 0 1 0,-2-3 0 16,2 3 4-16,-4-2 5 0,0 1 3 0,0 1-4 16,-4-2 1-16,1 1 0 0,0 1-2 15,-3-1-4-15,-2 3-8 0,-1-3-6 0,0 3-10 16,-6 0-21-16,-2 3-22 0,0-2-31 0,-8 4-46 15,1-2-61-15,-7 6-178 0,-2-1-406 0,-3 1 181 0</inkml:trace>
  <inkml:trace contextRef="#ctx0" brushRef="#br1" timeOffset="11518.568">20800 11664 55 0,'0'0'102'0,"0"0"-9"15,0 0-2-15,0 0 5 0,0 0-7 0,0 0 4 16,0 0 5-16,0 0-11 0,-6-2 4 0,6 2-4 16,0 0-3-16,0 0-8 0,0 0-7 0,0 0-2 0,0 0-4 15,0 0-5-15,0 0 3 0,0 0-7 16,0 0-1-16,0 0 4 0,0 0-6 0,0 0 7 15,0 0-4-15,0 0 1 0,0 0-4 0,0 0-3 16,0 0 0-16,0 0-8 0,0 0-5 0,0 0 0 0,0 0-3 16,0 0-3-16,0 0-7 0,0 0 0 0,0 0-2 15,0 0-3-15,0 0 3 0,0 0-10 0,0 0 8 16,0 0-1-16,23 0 1 0,-16-2-5 0,1 0 2 16,1-1 0-16,1 2 4 0,5 0-1 0,-2-1 2 15,6-3-3-15,-2 2-3 0,2 0-3 0,-1-2 3 16,1 0 5-16,0 0-5 0,0 1 1 0,1-2-2 15,-1 4 2-15,0-5-1 0,0 2 0 0,-2 1-1 16,-3 0-5-16,-4 1 5 0,3 2-2 0,-7-2-1 16,1-1-3-16,0 3 6 0,0 0-5 0,-2-2 3 15,0 2-2-15,-5 1 1 0,6-1-2 0,-3-2 3 16,3 3 3-16,-6 0-6 0,0 0-1 0,0 0-2 16,7-3-4-16,-7 3 11 0,0 0-6 0,0 0-4 15,0 0 0-15,6 0-2 0,-6 0-1 0,0 0 1 16,0 0 2-16,0 0-5 0,0 0 5 0,6-2-1 15,-6 2-1-15,0 0-4 0,0 0-1 0,0 0 2 16,0 0-6-16,4-2-13 0,-4 2-16 0,0 0-17 16,0 0-19-16,0 0-30 0,0 0-28 0,0 0-26 15,0 0-35-15,0 0-137 0,0 0-357 0,0 0 159 16</inkml:trace>
  <inkml:trace contextRef="#ctx0" brushRef="#br1" timeOffset="12240.062">21196 11403 77 0,'0'0'156'0,"0"0"-15"16,0 0-17-16,0 0-10 0,0 0-14 0,0 0-5 15,0 0 4-15,0 0 6 0,0 0-3 0,0 0 4 0,0 0-4 16,0 0-5-16,14 9-6 0,-13-7-2 16,3 1-11-16,-1-1 1 0,0 1-4 0,0 1-1 15,1 1-2-15,1-2-4 0,3 2-4 0,-3 0-2 16,3-2-2-16,1 3-4 0,3-2-5 0,0 1-3 15,-1 1-4-15,7 2 1 0,-4 1-8 0,0-5 0 0,3 0 3 16,-2 0-4-16,3 2-3 0,-5-1-4 0,-2-2 5 16,1 0-8-16,-1-3-2 0,0 3-1 15,-2-2-3-15,-2 2 2 0,-2-3-3 0,0 2-1 16,-1 1 2-16,-4-3 5 0,9 0 3 0,-5 0 1 0,-4 0 2 16,8 3 2-16,-8-3-4 0,0 0 6 15,0 0-1-15,6 0-3 0,-6 0 1 0,3 2 0 16,-3-2 2-16,0 0 2 0,0 0-5 0,0 0 5 15,0 0-1-15,0 0 3 0,0 0 4 0,4 3 1 0,-4-3 3 16,0 0 2-16,0 0-2 0,0 0 4 0,0 0-4 16,0 0-7-16,0 0 0 0,0 0 1 0,0 0-4 15,0 0 7-15,0 0-8 0,0 0-4 16,0 0 0-16,0 0-1 0,0 0 0 0,0 0-7 0,0 0-8 16,0 0 4-16,0 0-1 0,-12 9 0 0,7-2 10 15,-3 1 1-15,-1-2-16 0,-2 2-1 0,-2 5 1 16,-1-2 1-16,0 1-1 0,0 3-1 0,-3-2-1 15,2 2 12-15,-3-2-13 0,-4 3 6 0,11-3 8 16,-5-1-5-16,2 2 18 0,4-2-13 0,-1-4-6 16,1 1 5-16,1-1-7 0,3 0 2 0,0-3 1 15,0 1 0-15,2-1 1 0,1 0-12 0,-2-4 17 16,4 3-15-16,-2-2 1 0,3-2 0 0,0 0 1 16,-2 5-1-16,2-5-1 0,-3 3 2 0,3-3-3 15,0 0 0-15,0 0-1 0,0 0 0 0,0 0 1 16,-5 2-7-16,5-2-8 0,0 0 7 0,0 0-4 15,0 0-20-15,0 0-60 0,0 0-65 0,-6-6-72 16,6 6-76-16,-3-7-81 0,2 3-230 0,0-1-657 16,1 0 290-16</inkml:trace>
  <inkml:trace contextRef="#ctx0" brushRef="#br1" timeOffset="13991.854">21232 11453 33 0,'1'-5'110'0,"2"1"-14"0,-1 2-11 0,1-1-12 16,1-1-6-16,2 0-5 0,0 0 8 0,-2 0-6 16,3 0-4-16,-2-1 8 0,-1 1-4 15,2 1 7-15,-2-1-3 0,0 2 8 0,-1-3 8 0,1 2-7 16,-2-1 4-16,0 0 2 0,-1-1 0 0,2 1 2 16,-6-1 7-16,6 1-2 0,-2 1 6 0,-2-4-2 15,1 7-1-15,-4-6-1 0,4 2-5 0,0 4 1 16,0-3-3-16,0 3-7 0,-4-4-6 0,4 4-9 15,0 0-6-15,0-4-6 0,0 4-4 0,0 0-6 16,0 0-1-16,0 0-3 0,0 0-2 0,-5 14-4 16,1-5 6-16,-1-1-8 0,5 4-2 0,-2 5 1 15,-3 0-3-15,1 1 2 0,1 6-3 0,1 1 1 16,0-1-4-16,-1 3-3 0,8-3-1 0,-3 3 0 16,0-2-3-16,-1 0-4 0,3 0 2 0,2-1-1 15,-5-5 0-15,2-4-5 0,-1 1 2 0,0-3 3 16,0-3-6-16,-1 1 3 0,-1-1-5 0,2-2-1 15,-4-1 2-15,2-3-1 0,2 2-1 0,-2-3 2 0,0 1 0 16,0-4 5-16,0 5-3 0,0-5-2 16,0 0-4-16,0 0 3 0,0 0-6 0,0 0 2 15,0 0-3-15,-7-12 1 0,2 6-1 0,5 1 1 0,-2-2 5 16,-1-4-9-16,-1 1 1 0,2-3-1 16,-1 2 1-16,-1-7-2 0,-1 2 3 0,3-2-3 15,0 1 4-15,2-1-1 0,-3 0-1 0,2 1 2 16,-3 0 1-16,1 0 1 0,2 5-3 0,-1 1 6 0,0 1 0 15,1 5-2-15,-1-3 1 0,1 2-2 0,-3 0 1 16,7 1-3-16,-3 5 0 0,0-1-1 0,0 1 0 16,0 0 5-16,0 0-1 0,5 12 1 0,-3-7-1 15,1 3 5-15,2 2-3 0,-2 1 3 0,3-1-1 16,0 6 2-16,0-1-2 0,-1 3 1 0,0-3 0 16,0 1-1-16,1 0 1 0,-3 0 0 0,-1-4-1 15,2 1 0-15,0-4-1 0,-3 3 3 0,4-4-4 16,-5 1-1-16,0-2 2 0,1-3-1 0,2 1-1 15,-3-1 2-15,0 0 1 0,0-4-1 0,0 3 5 16,0-3-3-16,0 0-2 0,0 0 0 0,0 0 0 16,0 0-3-16,0 0 3 0,4-18-2 0,-4 9 0 15,1 0 1-15,1-3 0 0,-2-1 0 0,1-3-2 16,-1 1 2-16,2-4-2 0,-2 1 0 0,3 1 2 16,-2-1-3-16,-1-1 2 0,0 2-1 0,0 0 2 15,3 5 1-15,-3 1 0 0,0 2-1 0,0 1 3 16,0 4-2-16,0-2-2 0,0 0-6 0,2 1 4 15,-2 5-2-15,0 0 2 0,0 0 5 0,0 0-4 0,0 0 2 16,9 15-1-16,-9-6-2 0,5 1 2 0,-5-3-1 16,4 5 4-16,-1-2-3 0,-1 2 0 0,-2-2-1 15,4 1-1-15,-1-1 1 0,-2-2 0 0,5 0 1 16,-6-1 1-16,2-1-3 0,3-1-1 0,-3-1 0 16,0-1 0-16,-1 0 0 0,-1 1 1 0,4-2 7 15,-4-2-5-15,0 0 1 0,0 0-1 0,10-6 5 16,-7 3-7-16,-1-1 4 0,-1-1-1 0,1-1 1 15,0 1 0-15,1-1 0 0,-3-1 0 0,1 2-1 16,0-3 0-16,-2-1 4 0,0 2-1 0,-2 1-2 16,3 2 4-16,3-1-1 0,-6-2-2 0,3 7 2 15,0-5-4-15,0 5-1 0,0 0-1 0,0 0 4 16,0 0-3-16,-11 10-2 0,7-6 3 0,0 3 0 16,-1-1-1-16,1 2 1 0,0 0-1 0,0 1-1 15,-2-1-1-15,2 1 2 0,0-3-1 0,3-1-1 16,0 1-3-16,-3-1 1 0,1-1-3 0,3-1-1 15,0-3-1-15,-1 5-3 0,-3-3-7 0,4-2-20 16,0 4-42-16,0-4-67 0,0 0-85 0,0 0-233 16,0 0-506-16,9-11 224 0</inkml:trace>
  <inkml:trace contextRef="#ctx0" brushRef="#br1" timeOffset="33824.415">21745 10878 32 0,'-3'-6'158'0,"3"6"-10"15,-2-4-8-15,2 4-6 0,0 0-12 16,-1-5-6-16,1 5-4 0,0-3-2 0,0 3-3 0,0 0 0 16,-4-4 5-16,4 4-1 0,0 0-1 15,-1-3-3-15,1 3 1 0,0 0 1 0,0 0-5 0,0 0 2 16,0 0-5-16,0 0-7 0,0 0-2 0,-13 15-1 16,7 0-6-16,-1 3-7 0,-3 11 0 0,0 1-7 15,-2-1 6-15,0 3-14 0,3-2 0 16,2 3-2-16,0-3-4 0,3 1-7 0,2-2-1 0,2-2-8 15,-1 1-1-15,2-10-6 0,4 0-2 0,2 1-4 16,-2-2-3-16,2-3-2 0,-2 0 2 0,1-6-9 16,3 2-4-16,0-3-1 0,-2 0 9 0,1-1-12 15,4-4 2-15,-2 4-2 0,4-5 0 0,-4-1 3 16,2 0-4-16,2-7-5 0,-4 2 4 0,3 0 0 16,0-7-2-16,0 2 2 0,-1-2 0 0,-1-2-3 15,0-3-1-15,-3 2 0 0,-2-2 2 0,0-2 3 16,1-7-7-16,2 1 1 0,-5-3-3 0,-2 0 2 15,-1-1-5-15,-1 1 0 0,-3-4-2 0,0 4 1 16,-1-2-1-16,-2 1 8 0,1 0-9 0,0 3-2 16,-4 1 6-16,3 3-4 0,-2 4 5 0,1 4 2 15,1 3-3-15,-1 3 3 0,-1 1-4 0,1 0 1 16,-4 0 1-16,4 6-1 0,-3 0-2 0,-3 2 5 16,1 0 0-16,1 3-2 0,0 3 3 0,-1 1-1 15,-1 2 3-15,2 2-3 0,0 4 0 0,3 1 2 16,1 1 0-16,1 1-1 0,1 5 2 0,4 1 0 15,-2-2-3-15,6-2 0 0,-1-1 2 0,1 3-1 16,3-5 1-16,-1 2 1 0,2-5 1 0,0 1-5 16,-2-1 3-16,4-5 0 0,-2-1-3 0,2 0 3 15,2-3-2-15,-1 0 2 0,3-1-1 0,0-3-2 0,-3 2 2 16,4-4-4-16,-1 0 0 0,0-4-3 0,1 2-15 16,-3-2-27-16,2 1-30 0,-3-1-35 15,-1-3-38-15,1 2-41 0,1-4-23 0,-2 1-21 0,-4 4-181 16,2-2-452-16,-2 1 201 0</inkml:trace>
  <inkml:trace contextRef="#ctx0" brushRef="#br1" timeOffset="34401.435">22069 11217 42 0,'0'0'93'0,"0"-3"-9"0,0 3-6 0,5-6-4 15,-4-1-2-15,-1 7 3 0,1-4 1 0,0 0 8 16,1-2-2-16,-1 2 6 0,-1 0-2 0,2 0 8 16,-1 1 1-16,0-1 1 0,-1 4 11 0,1-8 0 15,-2 4 2-15,0 1 4 0,1 3 4 0,1-6-6 16,-1 6 3-16,1-4-4 0,-1 4-2 0,0 0-3 16,0 0-9-16,-3-4-7 0,3 4-12 0,0 0-4 15,0 0-5-15,0 0-5 0,-6 14-7 0,3-5-7 16,-2 0-2-16,1 2 5 0,-1 4-13 0,2-2-3 15,0 0-3-15,1-1-8 0,1 1-1 0,1-1-3 16,0 0 0-16,0 0-3 0,0-2 1 0,1 0-6 16,1-2-3-16,1-1-2 0,0 0 2 0,0-3-2 15,3 3-1-15,0-3-1 0,-3-1 0 0,5 0 0 0,0-3-6 16,1-3 5-16,1 1-5 0,-1-3 2 0,1-2 0 16,-1 2 0-16,0-2 0 0,-1-1 1 15,0-1-2-15,-1-3 3 0,-2 3-3 0,3-6-1 16,-3 3-1-16,-5-3 2 0,5 3 2 0,-10-4-4 0,5-1 1 15,-1 4 1-15,-3 1-1 0,0 1 0 0,-1 0 2 16,-1 1-1-16,-1 2-2 0,-1-1-4 0,2 7-9 16,-1-2-14-16,0 4-20 0,-2 0-25 15,0 2-28-15,-1 2-46 0,6 2-44 0,-3 0-50 0,4-1-173 16,-1 1-447-16,2 0 198 0</inkml:trace>
  <inkml:trace contextRef="#ctx0" brushRef="#br1" timeOffset="34942.477">22420 11174 194 0,'0'0'195'0,"0"0"-13"0,2-5-15 0,-2 5-16 16,0 0-13-16,0 0-14 0,0 0-1 0,0 0 4 0,0 0 5 16,6 11 4-16,-2-5-9 0,-3 4-10 15,1-2-12-15,1 2-10 0,-3 2-10 0,5 1-8 16,-5-1-9-16,0 1-12 0,5-2-3 0,-5 0-19 16,0 0-26-16,4-1-35 0,-4 1-44 0,0-3-39 15,3 1-39-15,-2-5-54 0,-1 3-120 0,2-3-349 16,0-3 154-16</inkml:trace>
  <inkml:trace contextRef="#ctx0" brushRef="#br1" timeOffset="35516.206">22751 10788 222 0,'0'0'211'0,"-2"-5"-8"0,2 5-21 0,0 0-15 16,0 0-15-16,-4 10-11 0,2 0-12 0,0 4-7 15,-1 3-9-15,-2 2-3 0,3 0 0 0,-3 6-4 16,-2 2-3-16,6 1-1 0,1-2-9 0,-3-1-4 16,2 1-9-16,0-3-7 0,2-2-7 15,-1-4-5-15,3 3-7 0,-2-3-5 0,3-1-7 0,0-6-2 16,-1 2-6-16,3-2-5 0,1-2-4 0,0 1-2 15,0-4-4-15,1-1 1 0,1-1-1 0,-1-1-7 16,-1-2 2-16,2-2-2 0,3-2-2 0,-3-2 1 16,3-2-3-16,-3 1-1 0,0-3-2 0,0-2-5 15,0-3-10-15,-1-2-7 0,-2-1-3 0,-3 0-3 16,-2-7-11-16,-2 0-5 0,-2-1-2 0,2 8-3 16,-4-8 2-16,-2 7 4 0,-3-8 1 0,1 10 8 15,-4-7 5-15,2 9 2 0,-1 1 3 0,2 3 2 16,-4-2 8-16,4 6 5 0,-3-1 12 0,3 1 0 15,-3 3 5-15,0 2-6 0,2 1 9 0,-2 3-1 16,2 3-3-16,-1-1-4 0,2 2 3 0,1 3 0 16,0 0-4-16,0 1 3 0,2 3-6 0,1 1 1 15,2 3-3-15,3-2 5 0,1-1 0 0,0 2 0 16,4 1-1-16,0-1-2 0,1-5 2 0,0 4 0 16,4-5-3-16,-1 1 3 0,3 3-1 0,2-3 0 15,0-3 1-15,1 2-3 0,1-6 0 0,3 2-4 16,0-6 4-16,1 0 0 0,0 0-1 0,-2-5 0 15,3 1-1-15,-3-3 0 0,-6 3-4 0,5-2-1 16,-6-5-15-16,-3 4-23 0,0-1-18 0,0 0-20 16,-5 2-21-16,-2-5-20 0,3 6-17 0,-6-2-31 15,3 1-32-15,-6 2-114 0,3-1-339 0,-2 2 150 0</inkml:trace>
  <inkml:trace contextRef="#ctx0" brushRef="#br1" timeOffset="35836.126">23004 11140 147 0,'-2'-4'199'15,"2"4"-5"-15,-2-4-11 0,2 4-22 0,0-4-14 16,0 4-10-16,0 0-14 0,0 0-4 0,0 0 6 16,0 0 9-16,0 0 7 0,4 14-3 0,-2-8-6 15,-2 4-6-15,1 1-9 0,0 0-13 16,-1 6-9-16,-1 0-9 0,0-1-8 0,1 1-10 0,0-1-6 16,0-4-11-16,1 3-5 0,-4-2-8 0,5-3-27 15,-4 1-28-15,2 0-43 0,0-4-48 0,0-2-51 16,2-1-38-16,-1 0-207 0,1 1-437 0,-2-5 194 15</inkml:trace>
  <inkml:trace contextRef="#ctx0" brushRef="#br1" timeOffset="36394.28">23307 10732 31 0,'0'0'205'0,"0"0"-9"0,-13 12-1 0,9-4-11 16,0 4-10-16,-2 7-3 0,2-2-7 0,1 2-4 15,1 7-9-15,-3 0-5 0,3 0-5 0,-2-1-9 16,4 0-9-16,-2-4-7 0,4 3-13 0,-2-5-3 15,1 0-18-15,2 1-7 0,-1-3-10 0,3 0-5 16,0-1-7-16,-1-4 1 0,2-5-12 0,2 4-5 16,-3-2-6-16,2-3-2 0,-2 0 0 0,0-2-5 15,1-2-7-15,2-1 4 0,-3-1-3 0,3-1-2 16,-2-3-3-16,3-1-5 0,1 0 4 0,-2-2-3 16,-2-1-1-16,1-1-1 0,-4-5-9 0,3-1-11 15,-4-2-13-15,-1 0-8 0,-1-4-5 0,-2 1-1 16,0-6-6-16,-5 0 2 0,1-1 0 0,-2 5 4 15,-6-2 2-15,6 6 5 0,-2 1 5 0,-1 1 1 16,0 4 7-16,0-1 5 0,-2 4 11 0,0-2 6 16,1 5 12-16,0 2-2 0,1-1 1 0,0 5 2 0,-2 0 4 15,2 1-7-15,-1 0 3 0,3 6 0 16,-2-2-7-16,2 3 1 0,0 5 7 0,3-3-5 16,2 5-2-16,3 1 3 0,-2 0-3 0,3-2 5 15,5 2-1-15,-1 1-3 0,4-1 3 0,-2 0-4 0,1-6 4 16,6 2-1-16,-4-2 0 0,4 1-4 0,-1-3 0 15,3-2-2-15,0-1 1 0,-3-2-3 0,3-1 2 16,-1 0-3-16,-2-3-3 0,3 0-8 0,-3-2-22 16,-1 1-31-16,-1-3-55 0,-2 1-24 0,1 2-40 15,0-4-35-15,-4 3-167 0,-1 0-413 0,1-1 183 16</inkml:trace>
  <inkml:trace contextRef="#ctx0" brushRef="#br1" timeOffset="36825.983">23541 11136 85 0,'-8'-8'156'0,"8"8"-15"0,0 0-15 16,0 0-13-16,0 0-13 0,5-6-9 0,-2 3 1 15,-3 3 0-15,5-5 0 0,-1 4 2 0,0-2 7 16,-4 3 4-16,6-3 0 0,-3 1-3 0,-3 2-3 16,5-3-4-16,-3 1-6 0,-2 2-2 0,0 0-8 15,9 0-3-15,-9 0-9 0,5 0-3 0,-5 0-3 16,5 3-4-16,-5-3 0 0,4 4-3 0,1-1-5 16,-2 0-4-16,-1 2-5 0,1-1 1 0,1 2-6 15,-2 2 0-15,0-2-3 0,-1 0 0 0,0 2 6 16,-1 1 0-16,0 1-3 0,-1 0-2 0,0 1 2 15,-2-5-4-15,1 4 1 0,-2 0-2 0,0-2 3 16,1-3-5-16,-2 3 0 0,5-3 0 0,-2 0-3 16,0-1-10-16,-1 1 3 0,1-2-7 0,2-3-1 15,0 7-2-15,0-7-2 0,2 4 0 0,-2-4 3 16,6 1-1-16,-1 1-2 0,-5-2-1 0,15-4-5 16,-2 1 0-16,-1-1 0 0,4-4-14 0,2 1-31 15,-3 0-39-15,4-4-54 0,-2 2-43 0,6-7-47 16,-10 6-209-16,5-4-471 0,-1-7 209 0</inkml:trace>
  <inkml:trace contextRef="#ctx0" brushRef="#br1" timeOffset="37337.924">23966 10803 113 0,'-5'-3'241'0,"5"3"-21"16,0 0-14-16,0 0-25 0,0 0-8 0,0 0-11 16,0 0-8-16,0 0-12 0,0 18-8 0,0-10-13 0,0 1-5 15,0 2-9-15,3 3-5 0,-3 1-5 0,0 3-4 16,0 0-7-16,0 0-3 0,2 3-6 16,0-2-7-16,-1 1-1 0,0 3-4 0,3-6-5 15,-1 1-7-15,-1-3-4 0,3 1-5 0,-2-4-4 0,1 0-3 16,-2-1 2-16,6-1-16 0,-3-1 6 0,-1-2-4 15,5-1-2-15,-4 0-5 0,1-4-4 0,1 0-4 16,1-1-1-16,0-2 1 0,1-1 0 16,3-3-15-16,-3 1-12 0,-2-1-11 0,2-3-16 0,0-1-7 15,-4-3-13-15,0-2-15 0,-1 1-10 0,0-6-11 16,-4 2-9-16,-2-2 5 0,-2-8 6 0,-3 3-8 16,2-1 8-16,-4 1 11 0,-2 2 0 15,2 6 34-15,0 0 13 0,-3 2 16 0,5 2 8 0,-5 3 15 16,1-1 9-16,0 3 0 0,-4-1 5 0,4 1 5 15,-2 3 2-15,-1-1 4 0,1 3-3 0,0 0 1 16,-1 2-3-16,5-1-2 0,-4 1-5 0,3 0 4 16,-1-3-1-16,0 6 4 0,4-6 5 0,-1 6 2 15,3-3 1-15,5 0-4 0,-8 0 1 0,8 0-3 16,-2 3-4-16,2-3-1 0,0 0 4 0,4 6-3 16,0-3 0-16,-1-1 3 0,4-2-6 0,-1 4-3 15,6-4 0-15,-5 1-3 0,2-1-5 0,0 0-30 16,0 3-47-16,0-3-66 0,3-1-58 0,-5-2-152 15,-2 3-379-15,3 0 168 0</inkml:trace>
  <inkml:trace contextRef="#ctx0" brushRef="#br1" timeOffset="37636.503">23979 11001 23 0,'0'0'198'0,"0"0"-18"15,0 0-10-15,0 0-13 0,0 0-4 0,0 0-6 16,0 0-6-16,25-2-12 0,-15-1-11 0,-1 1-10 15,1 0-13-15,2 0-10 0,0-2-8 0,0 3-8 0,0-2-11 16,-3-1-7-16,-3 2-32 0,2 0-35 0,-4 0-43 16,3-2-51-16,-4-1-51 0,1 2-111 15,-4 0-295-15,0 3 130 0</inkml:trace>
  <inkml:trace contextRef="#ctx0" brushRef="#br1" timeOffset="38112.208">24250 11078 139 0,'0'0'242'0,"1"-10"-17"0,-1 10-15 16,7-1-13-16,-2-2-8 0,1 3-17 0,3-3-6 15,4 3-11-15,-2-1-16 0,2 0-11 0,5 1-10 16,-3 0-11-16,-2 0-11 0,0 0-9 16,-3 1-8-16,3 0-8 0,-8 0-9 0,3-1-1 0,-6 2-5 15,5 1 7-15,-6-2-7 0,0 4 8 0,-1 0-2 16,-2 0-3-16,-2 1-7 0,-1 1 1 0,-3-3-5 16,3 1-7-16,-3 2-6 0,3-2 2 0,-4-3-6 15,4 4 5-15,0-1-13 0,-4 0-2 0,6-4-3 16,-2 2-2-16,-1 0-6 0,4 0-3 0,-3-1-4 15,4 2 1-15,1-4-2 0,-3 5-3 0,3-1 2 16,0-4 3-16,-2 5-2 0,2-5-2 0,4 7 0 16,-3-1-1-16,0-4 1 0,2 4 1 0,1 0-2 15,-3-2-1-15,4 0 5 0,-1 2-4 0,-4 2 2 16,4-5-1-16,-4 6-1 0,5-5 13 0,-5 4-11 16,0-3 3-16,0 0-2 0,2 2 4 0,-4-2-1 15,1 2 0-15,-3-2-2 0,4 0-1 0,-4 0-3 16,-3-1-7-16,-4 0-11 0,2 1-15 0,-1-2-21 15,-1 0-32-15,-5 0-37 0,-1-1-49 0,2-2-39 16,-2-2-65-16,-5 1-140 0,-1-4-450 0,6 1 200 16</inkml:trace>
  <inkml:trace contextRef="#ctx0" brushRef="#br1" timeOffset="38342.513">23878 11153 258 0,'0'0'267'0,"0"0"-13"0,0 0-6 0,0 0-8 16,4 12-13-16,-1-5-21 0,-1 1-17 15,0 4-17-15,1-3-20 0,-2 7-16 0,3-4-18 16,-4 2-37-16,0-2-62 0,0 5-80 0,0-4-117 15,0 3-210-15,-4-6-421 0,3 0 186 0</inkml:trace>
  <inkml:trace contextRef="#ctx0" brushRef="#br1" timeOffset="48890.081">12407 15216 50 0,'0'0'64'0,"0"0"2"16,0 0 0-16,0 0 3 0,0 0 0 15,0 0-3-15,0 0 2 0,0 0 5 0,0 0-6 16,0 0-1-16,0 0-1 0,0 0 0 0,0 0-2 0,0 0 4 16,0 0 0-16,0 0-6 0,0 0-2 0,0 0 0 15,0 0-1-15,0 0-3 0,0 0-3 0,0 0-7 16,0 0-1-16,0 0-2 0,0 0 0 16,0 0-5-16,0 0 0 0,0 0-4 0,0 0-5 15,0 0 0-15,1 3-2 0,-1-3-3 0,0 0-5 0,0 0-6 16,0 0 13-16,0 0-18 0,0 0 0 0,0 0 2 15,0 0-1-15,13-7 1 0,-8 7 2 0,-2-1-3 16,3-2 7-16,-2 2-7 0,6-2 1 0,2 0 2 16,-2-3 0-16,0 4-1 0,3-1 3 15,-1 0-5-15,0-3 0 0,-1 4 4 0,0-2-3 0,2 4 0 16,-3-3-6-16,-1 0 1 0,-1 2 6 0,-1-2-7 16,-1 3 1-16,1-2-3 0,-7 2 1 0,0 0 0 15,10 0 2-15,-10 0 0 0,0 0-1 0,0 0 1 16,0 0-1-16,-2 6-2 0,2-6 0 15,0 0-3-15,-12 7 2 0,7-3-3 0,-1-1-4 0,1 0-1 16,-2 1-1-16,-4-1 2 0,2-1 3 0,-4 2-2 16,2 1-4-16,3-2 1 0,-3 2 3 0,0-4 0 15,3 5 1-15,2-6 1 0,0 2 0 0,-2 1-1 16,4-2 6-16,-1 2-2 0,1-1-7 0,4-2-2 16,-5 2 5-16,5-2-3 0,0 0 5 0,-4 4 3 15,4-4-6-15,0 0 3 0,0 0 0 0,9 2 3 16,-9-2 1-16,9 2-1 0,-5-2 2 0,-4 0 0 15,14-2 1-15,-2 2 3 0,0-1-3 0,-3 0 1 16,2-2 1-16,-1 2-2 0,-3 1-2 0,4-3-2 16,-5 2-5-16,-6 1-28 0,14-4-58 0,-8 3-72 15,-3-2-113-15,-3 3-299 0,5-7 133 0</inkml:trace>
  <inkml:trace contextRef="#ctx0" brushRef="#br1" timeOffset="51716.385">17885 14376 5 0,'-6'-2'134'0,"6"2"-12"16,-4-2-1-16,4 2-2 0,0 0-4 0,0 0-8 15,-1-5-6-15,1 5-8 0,0 0 3 0,1-5-7 16,-1 5-6-16,0 0-4 0,0 0-6 0,0 0-11 16,0 0-9-16,0 0-7 0,1-4 0 0,-1 4-6 15,0 0 0-15,0 0-6 0,0 0 9 0,0 0 10 16,8 9 1-16,-7-5-1 0,4 4-2 0,-2 1 9 16,1 7 0-16,-2 3 1 0,2 8-4 0,-4 3-1 15,0 4-1-15,7 17-1 0,-4 0-5 16,0 4-4-16,-2 6-2 0,-2 23-2 0,2 1 13 0,-5-2-4 15,1-1-4-15,3 2-3 0,-2-1-7 0,0-1 2 16,-2-21-2-16,4 29-1 0,-4-2-9 0,0-8-1 16,4-22-2-16,4 0-20 0,0 1 1 0,-3-3-5 0,2 1 4 15,-2-6-2-15,2 3 1 0,4-8 3 16,-3-10-2-16,1 0 1 0,-1-4-2 0,0-1 0 16,5-1-4-16,-3-2 2 0,-1-1-13 0,-1-8-8 15,0 1-23-15,-2-4-14 0,2-1-20 0,-2-3-17 16,-2-5-19-16,0-2-29 0,5-2-21 0,-7-1-33 15,2-2-137-15,0 0-363 0,0 0 161 0</inkml:trace>
  <inkml:trace contextRef="#ctx0" brushRef="#br1" timeOffset="53176.55">17830 14602 5 0,'0'0'78'16,"5"-5"-3"-16,-5 5 3 0,0 0-9 0,13-5 0 15,-8 3-11-15,-5 2-4 0,5-3-6 0,0 0 3 16,2 1-7-16,-2-2 2 0,0 1-3 0,4 1 10 16,-1 2-11-16,1-3-4 0,2 3-12 0,-2 0 3 15,4-2-4-15,2 2-2 0,1-1-6 0,3-2 9 16,2 0-9-16,6 3 3 0,3 0-4 0,0-3 1 15,2 3-8-15,3-1 11 0,1 1-7 0,-1 0 12 16,19-3-2-16,-17-1-2 0,19 4-3 0,-5-5-1 16,3 1-6-16,1 1-4 0,0 0 4 0,0-2 2 15,-3 4-12-15,2-3 13 0,-2 1 3 0,1 2-2 16,-15-2-5-16,14 3 4 0,-12 0-8 0,-1 0 5 16,-3-2-14-16,0 0 11 0,-5 2-4 0,2-2 6 15,-11 2 4-15,-3-3-6 0,0-1-12 0,-2 4 7 16,-3-3 4-16,-3 1-4 0,2-1 3 0,-3 1 11 15,-1 0-2-15,1 1 6 0,-2-1-1 0,-2-1 5 16,3 1-1-16,-1 1 3 0,1 0-5 0,0-3-1 16,0 3-8-16,-3-2 3 0,7 2-1 0,0-2-1 15,-3 1-1-15,2 2-2 0,-1-1-3 0,2-1 0 16,1 2 6-16,-1-2-6 0,5 2 0 0,-6 0 0 16,6 2-2-16,-5-2 1 0,6 0-4 0,-7 2-2 15,8-1 2-15,-2 0 1 0,-4 0 0 0,-1 2-5 16,2-3 9-16,2 2-2 0,2-2-1 0,-2 3-5 15,-3-3-9-15,6-1 4 0,-1 1 2 0,3 0 1 16,-2-3 5-16,1 2 2 0,7 1-5 0,2-3 5 16,-1 3-4-16,-1-2 2 0,-6 1-1 15,6-1-1-15,-9 0 1 0,1 1-1 0,1-1 3 0,-8 0-3 16,2 1-4-16,-1 0 6 0,-2 1 1 0,-2 0-5 16,-3-3 4-16,0 3 6 0,-1 0-1 0,1 0 3 15,-7 0 3-15,10-2 3 0,-5 2 5 0,-5 0-3 16,9 0-1-16,-9 0 1 0,13 0 1 0,-8-1 0 15,0 0-6-15,-5 1-4 0,11 0 7 0,-4 0-4 16,-7 0 3-16,11 1-4 0,-3 0-1 0,-2-1 3 16,-2 2-1-16,-4-2 0 0,9 0-1 0,-5 3-1 15,1-2 2-15,1 2 1 0,-2-2 2 0,-4-1 0 16,8 1-5-16,-8-1 0 0,5 3 2 0,0 0 3 16,-5-3-6-16,8 4 6 0,-6-3-1 0,-2-1 5 15,4 6-3-15,-4-6-2 0,7 3 1 0,-7-3 0 16,6 4 4-16,-6-4 3 0,0 0-6 0,3 5 4 15,-2-4 0-15,-1-1 4 0,0 0 6 0,1 4-3 16,-1-4 1-16,3 4 2 0,-3-4 1 0,1 8-3 16,-1-8 2-16,0 9 3 0,-1-5-5 0,1-4 2 15,-3 14-1-15,1-4 4 0,-1 1-2 0,-1 5 6 16,4 1 1-16,-5 1-2 0,1 2 6 0,-2 6-4 16,-3 5 9-16,0 1 2 0,0 1-9 0,0 3-3 15,0 14 3-15,-2 0 0 0,1 0-2 0,-1-2-5 16,3 5 5-16,-2 1-5 0,3-1 3 0,0 0 2 15,3-2-5-15,4-1 2 0,-5 1-1 0,3 3 3 16,0-4-9-16,0-1-6 0,1-3 2 0,2 0-6 16,-2 0 6-16,1-9 2 0,1-2 6 0,3 11 2 15,-4-14-2-15,1 2-9 0,-1-1-2 0,1 1-2 16,-1-5 1-16,1 5-1 0,-1-5-6 0,0 3 3 16,4-6-4-16,-6 3 3 0,2-2 2 0,0-2-3 15,0 1-2-15,2-5-9 0,-2-2 4 0,2 1 4 16,-2 5-7-16,0-10 1 0,0 3 1 0,0-3 0 15,0-1 1-15,0-2-4 0,0 0 4 0,-2-2-3 16,2 2 2-16,-2-3-2 0,0 0 5 0,1-1-3 16,0 0 0-16,0-1 8 0,1-2-6 0,-2-2-6 15,0 2 6-15,2 1-7 0,0-6-2 0,-3 4 2 16,2-2 3-16,1-2-1 0,-1 4 13 0,1-4-18 16,-4 4-6-16,1-1 10 0,3-3-6 0,-6 1-1 15,6-1-7-15,-10 1 0 0,1-2 1 0,9 1-8 16,-13 0 2-16,2-1-5 0,-5-1 2 0,1 1-2 15,-3 0-1-15,-4-1-1 0,-6 1 6 0,-1 0-5 16,-2 1 3-16,-3-1-5 0,-5 2 2 0,-12-1-7 16,-2-4 4-16,-3 4-2 0,-1 0 0 0,-3 0 4 15,-3 1 2-15,2-2 3 0,-2 1 2 0,-2 4 6 16,3-4 9-16,-5 2 4 0,3 1 2 0,-2-2 7 16,6 1 0-16,-3-4-1 0,3 5 9 0,2-3 2 15,1 1-5-15,1-1 0 0,1 1 2 0,5 1-6 16,9-3-3-16,4 0-2 0,0-2-1 0,-1 1 4 15,4 1-1-15,1-2-5 0,5 0-4 0,5 0-1 16,0 2-2-16,4-3-2 0,2 0-8 0,7 1-7 16,-3 1 3-16,2-2-17 0,6 3-5 0,-1-2-14 15,0 1-9-15,1 0-11 0,0-1-23 0,2-1-23 16,0 1-35-16,-2-4-37 0,2 2-43 0,1-2-41 16,-1-3-174-16,2 3-486 0,-3-2 215 0</inkml:trace>
  <inkml:trace contextRef="#ctx0" brushRef="#br1" timeOffset="53935.482">18256 14624 7 0,'0'0'88'16,"6"-4"-7"-16,-6 4 2 0,4-4-5 0,-4 4-1 16,5-2-12-16,-5 2-1 0,5-2 6 0,-5 2-5 15,0 0 4-15,0 0-2 0,0 0 2 0,5-3 3 16,-5 3 4-16,0 0 1 0,0 0-1 0,0 0 1 16,0 0-8-16,4-1-2 0,-4 1 3 0,0 0 0 15,0 0 2-15,1 8-1 0,2-4-1 0,-2 1-5 16,-1 3-4-16,0 0 2 0,0 1-5 0,0 3 0 15,2 5 1-15,-2 1 0 0,2 8 1 0,-2 5 3 16,-2 1 0-16,0 0 3 0,-3 14 0 0,2 3-3 16,1 0 4-16,-7-2 1 0,9 5-3 0,-4-1 2 15,-1 0 1-15,1 2 0 0,0 0 1 0,-1 3-6 16,5-5-1-16,-5-1-1 0,2 1 0 0,3 0-27 16,-2-3 1-16,4-12-4 0,0 11-3 0,2-1-3 0,0 0 3 15,-3-15-7-15,3-1-1 0,0 6-3 16,-2-5-1-16,-1-1-2 0,2-2 0 0,0 0 0 15,-1 1-6-15,3-4 4 0,-5 2-1 0,1-3-3 16,2-7-1-16,-3 1 1 0,1 0 0 0,-2-2 12 16,-2-1-15-16,3-3 4 0,0 1-7 0,-1-3-2 0,1 0 4 15,0-1-5-15,-5-2-5 0,10-2-9 16,-5 1-12-16,-5-4-23 0,5 3-23 0,0-5-26 16,0 4-31-16,0-4-44 0,0 0-46 0,0 0-54 15,0 0-161-15,5-12-469 0,0 4 208 0</inkml:trace>
  <inkml:trace contextRef="#ctx0" brushRef="#br1" timeOffset="55946.598">18623 14536 50 0,'0'0'50'0,"0"0"-11"0,0 0 6 16,0 0-7-16,0 0 0 0,0 0-2 0,0 0 3 16,0 0 0-16,0 0-3 0,0 0-2 0,0 0 9 15,0 0-6-15,0 0 8 0,0 0 0 0,0 0-11 16,0 0-7-16,0 0 8 0,0 0-8 0,0 0 7 15,0 0 9-15,0 0-11 0,0 0 8 0,0 0-7 16,0 0-2-16,0 0 15 0,2 15-7 0,-2-15 10 16,0 12 1-16,1-6-3 0,-1 3 2 15,4 2 3-15,-4 4 6 0,0 5 7 0,-1 6 0 0,1 6-1 16,0-1 4-16,-1 17-1 0,-2-1-8 0,1 2 0 16,0-2-7-16,1 3 2 0,0-1 1 0,1-1-2 15,2-2-3-15,-2-10-3 0,2 10-3 0,0-9-4 16,1-3-4-16,2 14-2 0,5-3-3 15,-8-10 5-15,4-1-9 0,-1-1-2 0,0 1 1 0,3 0 1 16,-3 3 1-16,2-4 0 0,-3-2 0 0,-1 0 6 16,1 2-5-16,-6-4 4 0,5 0 1 0,-4-1 3 15,-1-2-5-15,2-6 0 0,-4 3-5 0,3-6 5 16,-1 4-4-16,-2-4-2 0,2 0 0 16,-1-4-5-16,1 1-1 0,-3-2 0 0,4 0-5 15,-2-2-2-15,2 0 2 0,0-3-3 0,1 3-4 0,-1-5-2 16,1 2-3-16,0 0 3 0,0-2-2 0,-2 2 1 15,2-2-1-15,0 2-2 0,0 0 0 0,0-1 2 16,2-1-3-16,-1 0 2 0,0-1-1 0,-1 1 0 16,1 0 3-16,2-2-13 0,-3 2-3 15,1 1-2-15,1-5-2 0,-2-1-6 0,5 5 0 0,-3-1-4 16,-2-2 3-16,0-2-8 0,0 0-9 0,0 0-7 16,5 1-13-16,-5-1-12 0,0 0-20 0,0 0-16 15,0 0-40-15,0 0-44 0,9-7-165 0,-7 2-386 16,-1 1 172-16</inkml:trace>
  <inkml:trace contextRef="#ctx0" brushRef="#br1" timeOffset="56857.524">19100 14471 115 0,'0'0'106'0,"0"0"-4"0,0 0-8 16,0 0-10-16,0 0-5 0,0 0-6 0,0 0 0 15,0 0 3-15,0 0 2 0,0 0-1 0,0 0 3 0,0 0-6 16,0 0-4-16,0 0 7 0,0 0 6 0,0 0-3 16,0 0 2-16,-2 12-6 0,2-12 3 15,0 7 3-15,0-2-6 0,0 4-2 0,-4 1-3 16,4 2 6-16,0 5 2 0,-4 9 3 0,-1 1-1 15,3 3 3-15,-1 2 15 0,-2 15 0 0,1-12-5 0,0 13-1 16,-1 0 1-16,0 3-7 0,0-1 1 0,0-1-6 16,1 1 0-16,-1 0 0 0,2-2-5 0,1 0 3 15,-1 2-2-15,2-3-4 0,1-1 3 16,1-10-5-16,1 12 5 0,-1-2-2 0,4 3 6 0,-4-13-7 16,0 12 2-16,4-3-14 0,-2 2 0 0,-2-10 2 15,2-1 3-15,2 11-9 0,-2-11-5 0,0 12 10 16,1-12-20-16,0-1-14 0,0 12 12 0,-2-12 0 15,1 1-2-15,1-4-4 0,-3 2-8 16,4-4-36-16,-5 2 1 0,3-3 7 0,-2-4 1 0,3 1-1 16,-2-2-1-16,-2-4 3 0,0 4-3 0,2-7 3 15,0-1-5-15,-4-6-1 0,2 2 9 0,0-2 2 16,2-1-3-16,-2-1 8 0,0-3-5 16,0 0-8-16,-2 2 12 0,2-6-4 0,-2 5-22 15,2-6-1-15,0 5-2 0,0-5-20 0,0 5-8 0,0-5-19 16,0 0-23-16,-2 4-27 0,2-4-31 0,-4 1-43 15,4-1-62-15,0 0-77 0,0 0-251 0,-9-13-627 16,9 4 277-16</inkml:trace>
  <inkml:trace contextRef="#ctx0" brushRef="#br1" timeOffset="59220.587">18069 14207 9 0,'0'-3'74'0,"0"3"-4"0,0 0 0 0,0 0-9 15,0-4 3-15,0 4-9 0,0 0 3 0,0 0-6 16,0-5 1-16,0 5-1 0,0 0 8 0,0 0-4 15,0 0 0-15,0 0 4 0,0-4 5 0,0 4 5 16,0 0 7-16,0 0 7 0,0 0-5 0,0 0-3 16,0 0 2-16,-2-4-8 0,2 4-2 0,0 0-3 15,0 0-11-15,-2-4-7 0,2 4-1 0,0 0-2 16,-10 0-7-16,10 0 0 0,-9 1 0 0,0 2-4 16,0-2 4-16,4 0 0 0,-2 2-4 0,-3 2 0 0,-1-2 3 15,1 1-6-15,0-1 4 0,-3-1-3 16,4 5-1-16,-1-5-4 0,2 3-1 0,-1 3 0 15,4-3-8-15,0 3 5 0,-1 1-4 0,-1-1 2 16,6 1-4-16,-2 1-4 0,2 1 2 0,1 2 1 0,1-1-3 16,3 0-1-16,-1 0-2 0,1-1-3 15,3 0 5-15,2 3-5 0,-1-2-2 0,3-3 2 16,2 1-2-16,-4 0-3 0,2-5 6 0,1 1-6 16,-2-2 3-16,4 0 0 0,-1-3-4 0,0 2 0 15,0-4 3-15,4-2-14 0,-4 1-19 0,1-3-20 0,2-1-25 16,-4 0-33-16,2-6-24 0,-3 5-17 0,3-5-22 15,-4 5-128-15,-1-3-323 0,0 0 143 16</inkml:trace>
  <inkml:trace contextRef="#ctx0" brushRef="#br1" timeOffset="59767.016">18389 14119 45 0,'2'-4'106'0,"-2"4"-7"0,4-4-2 15,-4 4-9-15,4-3 2 0,-4 3-5 0,2-3 3 16,-2 3 1-16,0 0 6 0,3-3 4 0,-3 3 8 15,0 0-3-15,0 0 2 0,0 0-8 16,0-6-2-16,0 6-4 0,0 0-7 0,0 0-7 16,-5-3-6-16,5 3-7 0,0 0-4 0,0 0-8 0,0 0-7 15,-13 1-3-15,13-1-3 0,-6 4-7 0,2-1 2 16,-1-1-4-16,-1 3-3 0,-1-1 0 16,3 1-2-16,-5 1-2 0,3 3 5 0,-2-1-3 0,3 1 15 15,-3 1 3-15,2 5-3 0,-3-1-1 16,1 0 7-16,3 2-6 0,-3 1-6 0,6-1 2 0,-2-5-4 15,-1 5-2-15,5-5-4 0,-2 0-2 0,2-2-1 16,2 3-2-16,3-3-3 0,-4 1-2 0,4-3-1 16,3 1-1-16,0-1-4 0,3-2 0 15,-3-1 1-15,5-2 3 0,1-2-5 0,3 0 4 0,0 0-7 16,0-2-3-16,-2-1 5 0,1 1 0 0,0-2-4 16,-6 1 6-16,7 0-8 0,-8-1 0 0,0 2 0 15,1-1-1-15,-1 3 1 0,-5-2-1 0,1 0 2 16,-5 2 2-16,6-1 0 0,-6 1-1 15,7-4 0-15,-7 4-1 0,0 0 4 0,5-1-4 0,-5 1-2 16,0 0-3-16,0 0-18 0,0 0-24 16,0 0-26-16,0 0-28 0,0 0-35 0,0 0-43 0,0 0-44 15,0 0-176-15,0 0-427 0,0 0 190 0</inkml:trace>
  <inkml:trace contextRef="#ctx0" brushRef="#br1" timeOffset="60549.536">18813 14105 77 0,'0'0'122'15,"0"0"-12"-15,0 0-6 0,0 0-6 0,0 0-6 16,0 0-6-16,0 0 0 0,0 0 1 0,0 0 8 16,0 0 4-16,1 13-8 0,-1-6-2 0,-1 2-4 15,1 1-1-15,-1 0-4 0,-1 4-4 0,1-2-4 16,0 0 0-16,-3 3-12 0,3-3-5 0,1 2-6 16,-4 0-3-16,2-3 0 0,1 1-3 0,-1-3-12 15,0 2-5-15,2-2-2 0,-2-1-5 0,2-3 2 16,0 1-4-16,2 0-5 0,-4-2 1 0,2 1-1 15,2-4 2-15,-2-1-1 0,-3 6-4 0,3-6-1 16,0 0-1-16,-3 3 2 0,3-3 2 0,0 0-6 16,0 0 1-16,0 0-3 0,0 0-1 0,-3-14-1 15,2 8-1-15,1-1 4 0,1-2 0 0,-1-1-7 16,0-1 1-16,3 0 1 0,0-2 1 0,-3-2-5 16,1-1 3-16,5 1 1 0,-5-1 7 0,2-1-6 15,1 4-3-15,1-3 5 0,0 3-4 0,-1 2 3 16,1 0-4-16,0 2 5 0,1 0-3 0,1-1 1 15,1 4 0-15,1-2-2 0,0 2 0 0,-2 1-1 16,5 1 4-16,-1-1-2 0,-4 2-2 0,0 1 5 16,2 1 1-16,0 0-9 0,-1 1 2 0,-3-3-8 15,5 3-16-15,-5 0-13 0,-5 0-9 0,9 3-9 16,-5-3-6-16,1 4-16 0,-5-2-20 0,4 1-14 16,-4 2-24-16,0-1-121 0,-4 2-281 0,-1 1 125 15</inkml:trace>
  <inkml:trace contextRef="#ctx0" brushRef="#br1" timeOffset="60720.119">18874 14200 64 0,'5'0'109'15,"4"0"-14"-15,-4 0-13 0,8 0-7 0,-4 0-2 0,5 0-14 16,-1 0-9-16,2 0-29 0,-2 0-51 0,1 0-70 15,-2 0-108-15,-1 0 48 0</inkml:trace>
  <inkml:trace contextRef="#ctx0" brushRef="#br1" timeOffset="62789.898">19304 14120 44 0,'-3'-1'145'0,"3"1"-11"0,0 0-14 0,0 0-12 16,0 0-5-16,0 0-9 0,0 0-12 0,-2 11 3 0,0-5-18 15,2-2-5-15,-1 1-5 0,-2 1-2 0,2 1-11 16,0 3 6-16,-2-2-11 0,1 1-5 0,0 1-3 16,0 0 0-16,0 1-3 0,0-4-1 0,-2 0-5 15,3-1-2-15,-2-1-5 0,2 1-1 0,0-2 0 16,1-1 3-16,0-3-4 0,-4 4 1 0,4-4 14 15,-1 3-6-15,1-3 2 0,0 0 1 0,0 0-8 16,0 0-2-16,0 0-3 0,-7-9 0 0,7 5 0 16,0-3 0-16,0 2-6 0,0-2 0 15,3-3-2-15,-2 0 0 0,2 1 2 0,-2-6 0 0,0 4-1 16,3-5 1-16,1 0-4 0,0-1-2 0,0 0 3 16,2 2-1-16,-2-3-1 0,0 2 7 0,3 2-6 15,-1-1 1-15,-2 6 1 0,3-3-3 16,-2 4 1-16,3 1 3 0,-1 0-2 0,-4 0 3 0,5 4-1 15,-3-1 4-15,-1 1-2 0,3 3 5 0,-3 0-5 16,5 0-2-16,-6 1-3 0,1 1 1 0,-1 0 2 16,-1 3 0-16,1 2 3 0,-4-2-1 0,1 2-4 15,-5 2 11-15,4-1-8 0,-4 0 2 0,0 1-4 16,-1 0 1-16,-2-1-1 0,0 1 2 0,1 1-2 16,-2 0 13-16,-1-3-17 0,2 3 11 0,0-1-6 15,-1-2-4-15,3 1 4 0,-4 2 4 0,2 0-6 16,0 0 0-16,2 1-1 0,-1-2-1 0,2 1 1 15,0 2 2-15,0-2-3 0,3 2 2 0,1-2-4 16,-1 1 2-16,3-2-5 0,1 2 2 0,2-3 1 16,3 1 1-16,-1-1-3 0,2-1 3 0,0-2 1 15,3 0 0-15,-2 0-6 0,5-3 6 0,-3 1-1 16,-1-3-2-16,3 0-13 0,-1 0-15 0,1 0-17 16,-3 0-9-16,1-3-10 0,1-1-16 0,-1 0-5 15,0-1-5-15,-1 0-4 0,-1-1-7 0,1-1 1 16,-2 3 10-16,0-3 6 0,-3 0 7 15,2 4 13-15,-3-3 5 0,-2-1 8 0,2 2 8 0,-4-3 11 16,2 4 11-16,3-2 10 0,-5-1 1 0,2 2 10 16,-2 1 8-16,-1-4 7 0,5 1 5 0,-5 2 3 15,0 0 6-15,3 0 10 0,-2 1 6 0,-1 0 10 16,0-1 8-16,0-1 20 0,0 6 9 0,0-5 6 16,0 5-7-16,-1-5-2 0,1 5-4 0,-8-1-3 15,8 1 0-15,-9 1-9 0,4 3 1 0,-2-2-6 16,0 2 2-16,-3 4-10 0,2-1-1 0,-1 2-4 15,3-1-4-15,-2 2-3 0,1-2-8 0,-1 3-1 16,2-2-7-16,2-4-1 0,-4 5 3 0,6-5-11 16,-1 4-1-16,2-4-1 0,-2 0-6 0,3 0-3 15,0 0 1-15,3-2-3 0,-2-1 4 0,-1-2-10 16,8 2 6-16,-8-2-3 0,17-4-1 0,-6 1 1 16,0-2 0-16,-1 0-1 0,1-1-4 0,0-1 2 15,-3 0-3-15,1 3 3 0,2-2 1 0,-2-1-5 16,-4 3 6-16,2 2-3 0,-1-1-1 0,-1 1-3 15,0-1 3-15,-5 3 0 0,8 0-1 0,-4 5 2 16,-3-2-1-16,4 1 0 0,-1 1-3 0,0 2 5 16,0-1-4-16,2 2 2 0,-1-1 3 0,4-1-3 15,-4-1-2-15,2 0 4 0,2-2-3 0,-1 1 1 16,0-2-2-16,2-2-2 0,3 1-9 0,-4-3-11 16,1-1-10-16,2-3-12 0,-2 0-2 0,0-2 2 15,3 1-2-15,-3-3 2 0,-2-4 2 0,3 2-1 16,-3-5 5-16,0 2 3 0,-2 1 5 0,-2-5-1 15,4 1 4-15,-6-1 7 0,1-2-1 0,1 1 0 0,-4-6 6 16,1 7 5-16,-2-1 3 0,1 3 18 0,-3 0 16 16,3 5 13-16,0 4 5 0,0-3 1 15,0 7-9-15,0 0-4 0,0 4-1 0,0 0 4 16,0 0 7-16,0 0 5 0,-5 17-4 0,1-5-1 16,4 5-1-16,-1 2 1 0,-3 1-6 0,3 4-2 0,1-2-2 15,0 2-5-15,0 2 1 0,0-5-5 0,1-3-3 16,-1 2-2-16,0-2-3 0,4-1-3 0,-4-1-1 15,0-4-6-15,0-2-16 0,0 1-19 16,-4-4-12-16,4-1-9 0,0-2-16 0,-2-1-17 0,-1 0-11 16,3-3-1-16,-5 1-6 0,5-1 5 15,0 0-9-15,-9-9-4 0,6 4 3 0,-2-2-6 0,0 0 4 16,1-3-2-16,0 0 10 0,2-2 12 0,-2 2 7 16,0-7 14-16,-1 5 28 0,5 0 9 0,-3 2 18 15,2 1 23-15,-2 1 23 0,1 3 6 0,0 1 12 16,0-1-8-16,2 5-3 0,0-7-5 0,0 7-2 15,-1-2 1-15,1 2 9 0,0 0-3 0,0 0 6 16,0 0 3-16,11 0-1 0,-11 0-1 0,9 4 2 16,-2-3-2-16,-2 1-1 0,0 0-3 0,4 0-1 15,-1-1 4-15,-2 3 0 0,3-1 1 0,1 1-4 16,-2 1 1-16,-3-1-1 0,2 0-2 0,0 3-5 16,-2-4-3-16,2 4 0 0,-2-2-7 0,-1 2 3 15,2-3-6-15,-2 0-1 0,-2 0 1 0,2 1-2 16,-1-1-2-16,-2 1-4 0,2-2 1 0,-2-1-6 15,0 1-1-15,-1-3 1 0,2 5-1 0,-2-5-3 16,0 0 4-16,3 3-3 0,-3-3-2 0,0 0 0 16,0 0 2-16,12-6-3 0,-7 4 2 0,-1-3-2 15,1-1 1-15,-1 0 2 0,3-3 2 0,-2-2-8 16,-1 4 4-16,1-3-2 0,1 1 1 0,-3 2 0 16,2 1 1-16,-2 1-4 0,3-1 2 0,-2 1-3 15,-3 2 1-15,3 0-1 0,0 2 1 0,-4 1 0 16,0 0 0-16,14 2-5 0,-9 1 4 0,-1 2 1 15,3 0 0-15,0 1-2 0,5 1 5 0,-3 1-4 16,0-1 1-16,2 0 3 0,-1-2-7 0,7 2 3 16,-6-3 0-16,3 0 2 0,1-1-1 0,-4-1-1 15,4-2-1-15,-2-1-1 0,1 0 6 0,-1-2-5 16,-2-1 4-16,1 3-2 0,-2-7 0 0,-2 3 4 16,-2 1-6-16,2-3 3 0,-3 2 1 0,-1-2-1 15,0 0-3-15,-3 0 6 0,-1-1-4 0,4 0 5 16,-4-1 1-16,-4 3-3 0,4-2 0 0,-1 2 1 15,0 2-1-15,-2 0 1 0,-1-1 2 16,-1 3-6-16,0 1 1 0,5 1-1 0,-13 2 4 0,9 1-4 16,-2 1 2-16,-1 1 2 0,1 0-4 0,-2 5 1 15,2-3-2-15,2 2 1 0,0-3 1 0,3 4-2 16,-2-2 2-16,2 1-2 0,1-2 1 0,-2-1-5 16,4-1 5-16,-2 0 0 0,4-2 1 0,-3 0-3 15,4-2 1-15,2-1-3 0,-7 0 2 0,10 0 2 16,-10 0 3-16,13-4-4 0,-8 2 1 0,0-2 0 15,-1 0 1-15,2 1-1 0,-2-2-2 0,0-2 3 16,0 5 1-16,0-3-2 0,0 0 3 0,-2 2 3 16,-2 0-3-16,6-1-3 0,-6 4 3 0,3-2-2 0,-3 2-1 15,2-2 2-15,-2 2 1 0,0 0 4 16,0 0 3-16,3 12 1 0,-5-5 5 0,2 3 3 16,-1-1 3-16,0 2 3 0,-1 6 3 0,0-2 0 15,2 2 3-15,-1 1 0 0,4 2-5 0,-6-1-2 16,2 1 2-16,1-2-4 0,0 6 1 0,-4 2-5 15,4-8-2-15,0-1 0 0,0 0-2 0,0 0-2 16,0 0-1-16,0-2-2 0,0-4-3 0,0 1-1 16,4-4-4-16,-3 1 1 0,-2 1-1 0,-3-3-13 15,4 0-18-15,0-4-15 0,0 1-18 0,0-4-24 0,0 5-32 16,0-5-39-16,0 0-36 0,0 0-162 16,0 0-386-16,-9-15 172 0</inkml:trace>
  <inkml:trace contextRef="#ctx0" brushRef="#br1" timeOffset="62975.092">19851 13794 77 0,'0'0'177'0,"-4"-1"-25"0,4 1-41 0,0 0-57 15,0 0-70-15,-9 8-77 0,5-4-100 16,-3 1 44-16</inkml:trace>
  <inkml:trace contextRef="#ctx0" brushRef="#br1" timeOffset="64701.522">17948 15069 61 0,'1'-7'82'16,"-1"7"-9"-16,2-1-7 0,-2 1-8 0,4-3 3 15,-4 3-7-15,5-1-3 0,-5 1-6 0,0 0-5 16,10 0-5-16,-4-3-3 0,-6 3-4 0,9-2-4 16,-4 2-2-16,-5 0 2 0,10-2 2 0,-4 2-3 0,-1-1-5 15,1-1 3-15,0 2 2 0,-6 0-1 0,14 0 3 16,-5 2-4-16,0-4-2 0,1 4 1 15,3-2 2-15,0 2-6 0,5-1 1 0,1-1 0 16,-1 2-2-16,2 1 4 0,6 1-3 0,4-3-5 16,0 3 0-16,3-1 0 0,0-2 6 0,4 2-8 0,2-1 4 15,2 2-6-15,11 0 4 0,2 0-4 0,2-1 5 16,-1-1-4-16,2-1 3 0,1 6-1 0,-2-5-3 16,-1-1 0-16,0 0-6 0,0 2-3 15,0-1 10-15,0 1-2 0,-3-2-6 0,2 1 3 16,-3-2 3-16,-14 1-7 0,14-1 4 0,-11 3 1 0,-2-1-4 15,17 1 5-15,-4-3-3 0,-12 2 1 0,-1-2 6 16,3 0-11-16,-4 3 4 0,0-2 3 16,1 4-2-16,-1-3-3 0,-1-1 0 0,-3 2 6 15,2-1-4-15,-5 0 0 0,-1 1-1 0,-8 0 2 0,-3-2 3 16,-5 0-3-16,-2-1-3 0,1 2-3 0,-6 1 3 16,2-3 13-16,-3 0-10 0,-5 0 6 0,7 1-3 15,-7-1-3-15,6 2-26 0,-6-2-25 0,0 0-33 16,0 0-121-16,0 0-217 0,0 0 97 0</inkml:trace>
  <inkml:trace contextRef="#ctx0" brushRef="#br1" timeOffset="65403.119">18188 15400 115 0,'0'0'121'0,"0"0"0"0,0 0-25 0,0 0-3 15,0 0-12-15,0 0-6 0,0 0-12 0,0 0-6 16,0 0-3-16,0 0-8 0,0 0-3 0,0 0-5 0,0 0 0 16,0 0-3-16,0 0-1 0,0 0 6 15,0 0-14-15,0 0 5 0,-5 3-2 0,5-3-12 16,0 0 5-16,0 0-5 0,-3 4 0 0,3-4 2 16,1 5-5-16,1-2 1 0,2-1-1 0,-2 2 5 15,1-1-10-15,3-1 9 0,1 2-2 0,5 0-8 0,-3 0 5 16,4 2-4-16,6-2 3 0,-1 2-2 15,9-1-5-15,1 0 3 0,2 0 2 0,0-1-4 16,5-1-2-16,4 1-3 0,-3-2 3 0,15 0-1 16,3 0 3-16,-15-1-4 0,18 3 9 0,-1-2-12 15,2-2 6-15,0 0 0 0,1 0-3 0,1-1 2 0,-1 0-3 16,-3-3 3-16,3 3-4 0,-7 1 2 0,-1-4-4 16,0 3-1-16,-11 0 4 0,1-4 1 0,-3 3 6 15,1 2 1-15,-2 0 10 0,2-4-10 16,-7 4 3-16,0 0 4 0,-2-3-3 0,-2 3-1 0,-6-2 0 15,-4 3 1-15,3 0-3 0,-4 1-2 0,-4-2-3 16,-1 1 1-16,-1-1-3 0,1 1-4 16,-7-1-3-16,3 0-9 0,-8 0-14 0,10 0-7 15,-10 0-18-15,4 2-17 0,-4-2-21 0,0 0-27 16,-14 5-103-16,5 0-236 0,-3-1 105 0</inkml:trace>
  <inkml:trace contextRef="#ctx0" brushRef="#br1" timeOffset="65925.541">17945 15906 51 0,'5'2'80'16,"-5"-2"-2"-16,12-2-9 0,-1 2-1 0,-3-1-6 0,-2 1 10 15,2 0 4-15,2 0-18 0,1 0 6 0,0 0 4 16,0 0-12-16,1 0 3 0,3 1-12 0,-1-1 12 15,8 2 3-15,-2-2-6 0,8 0 3 16,2 3-6-16,1-2-4 0,0 1-2 0,8 0-6 16,-2-2-1-16,15 2-7 0,0 2-3 0,3-1 1 0,2 0-3 15,2-1 2-15,-2-1-2 0,3 5-9 0,3-2 7 16,-1-1-11-16,5 2-1 0,24 0-2 16,-30-5 2-16,4 2-3 0,-1 2-3 0,-1-2-1 15,2-1 0-15,0-1 3 0,-1 2-2 0,-4-4-6 16,0 4 8-16,-4 2-7 0,3-4 5 0,-6 3-5 0,0-3-2 15,-12 0 1-15,-4-3-3 0,1 5 6 0,-6-2-3 16,-2 1 0-16,-7-1 2 0,-4 0-2 0,-8 1 1 16,2-2-1-16,-5 2 7 0,-2-2 5 0,2 1 9 15,-3-1 2-15,-5 1-5 0,7 0-3 16,-7 0-6-16,0 0-19 0,0 0-24 0,0 0-35 16,0 0-27-16,0 0-39 0,-25 1-124 0,15 0-277 0,-4-1 122 15</inkml:trace>
  <inkml:trace contextRef="#ctx0" brushRef="#br1" timeOffset="82679.578">17805 14581 5 0,'0'0'72'0,"0"0"-9"0,5-3 1 15,-5 3-11-15,0 0-1 0,0 0 4 0,0 0-8 16,6-3 3-16,-6 3-14 0,0 0 8 16,0 0-2-16,0 0 10 0,0 0-1 0,0 0 2 0,0-2-7 15,0 2-9-15,0 0 4 0,0 0-6 0,0 0-4 16,0 0-9-16,-20 2-4 0,10 4 5 0,-2-1-4 16,-4 0 12-16,-2 1-21 0,-3 4 0 0,2-1 8 15,-3 1-8-15,3-2 4 0,-8 5 0 0,9-5-7 16,0 3-2-16,4-1 1 0,-4 0 0 0,3 0 0 15,2 1 1-15,6-1-9 0,-1-2 4 0,2 4 5 16,2-2-2-16,0 0-10 0,3 1 3 0,-1-1 4 16,5-1-9-16,0 1 6 0,2 1-1 0,2-1-3 15,0-2 9-15,4 7-5 0,1-2 2 0,-2-3 2 16,3 1-8-16,-1 1 8 0,0 1-2 0,1-1-8 16,-3-3 9-16,-1 3 0 0,0 2-3 0,-2 1-1 15,-3-3 0-15,0 2 2 0,0 3-3 0,-4 0 0 16,-1 2 7-16,-6-2 3 0,2 1-15 0,-4 1 9 15,-1 3-4-15,1-5 4 0,0 0-3 0,-2 0 10 16,4-3-17-16,-2 1 17 0,1 0-10 0,1-4 1 16,2-1 2-16,0 2-1 0,1-2 3 0,0-2-8 15,3 3 1-15,1-5 1 0,0 5-9 0,1-4 15 16,3 0-3-16,-2 2-4 0,2 2 3 0,0-4-3 16,1 3 4-16,2-2-5 0,0 3 10 0,0-2-9 15,-1 1 0-15,-2-2 3 0,6 4-3 0,-7-3 4 16,3 3 0-16,-2 0 10 0,1 0-9 0,-5 1 3 15,5 4-3-15,-5 1 5 0,0-1-7 0,0 2 5 16,-4 0-3-16,1 7 10 0,0-2-1 0,-3 1-10 16,-1-1 6-16,-3 5-12 0,4-3 16 0,-2 1-5 15,-1 0-3-15,0 1 11 0,1 0 12 0,1 3-15 16,-2 0 14-16,1-4 1 0,2 6-1 0,0-1 1 0,-2 2 1 16,3 0 0-16,-1 0 0 0,3-2 3 15,-4 1-3-15,5 3-2 0,-1-1 3 0,2-1-6 16,2-1 4-16,-1-1-4 0,0 2 6 0,4-1-2 15,-3-2-1-15,3-1 6 0,1-4-3 0,3 1 0 16,-2-3-5-16,3 1-4 0,-4-6 1 0,2-2 5 16,0 0-1-16,5-4 3 0,-3 3-5 0,1-2-5 0,5-3 1 15,-7-2-2-15,7-2-3 0,3-1-7 16,1-2-3-16,4-2-19 0,8-2-11 0,1-2-39 16,1-3-52-16,2-5-48 0,-6 3-117 0,3-6-306 15,-4 1 135-15</inkml:trace>
  <inkml:trace contextRef="#ctx0" brushRef="#br1" timeOffset="86548.317">16992 14119 47 0,'-5'-6'147'0,"5"3"1"0,0-2-12 0,0 5-9 15,0-4-10-15,0 4-14 0,-3-5-8 0,3 5-12 16,0-5-5-16,0 5-12 0,0 0-3 0,0 0-9 15,0 0-2-15,3-3-8 0,-3 3 9 0,0 0-9 16,0 0 2-16,2 12 4 0,1-7 1 0,-3 0 2 16,1 5-1-16,2-1-4 0,-3 1-6 0,0 1 2 15,5 1-5-15,-4-1-2 0,3 0-2 0,-3 2-6 16,2-1-2-16,-2 0-2 0,2 1-9 0,-2-6 5 16,0 5-4-16,2-2-3 0,-2 0-1 0,2-1-8 15,-1 0-6-15,1-4-11 0,-2 1-11 0,3-1-16 16,-3-1-13-16,2-1-5 0,-1 1-12 0,1-2-9 0,-3-2-3 15,4 3-12-15,-4-3-2 0,0 0-1 16,0 0 14-16,11-7 1 0,-8 3 9 0,0-1-2 16,3 0 5-16,-3-3-2 0,4-2 7 0,-1 1 5 15,2-3 6-15,1 0 11 0,-1-3 0 0,1 0 12 16,2 0 4-16,-1 0 5 0,-1 0 9 0,-1 1 6 0,1 1 10 16,-3 1 12-16,-2 3 9 0,1 0-2 0,0 0 22 15,-4 4 4-15,3-2 12 0,-2 3 9 16,-2-1 4-16,2 2 0 0,-1 1 1 0,-1 2 0 15,4-4-2-15,-4-1-14 0,0 5-4 0,0 0-7 0,0 0-3 16,0 0-2-16,0 0-3 0,0 0-7 0,-14 9-6 16,12-7 0-16,-1 2-8 0,-1 2 3 0,3 0-5 15,1-3 4-15,-2 4 0 0,4-1-4 16,-2-1-6-16,0 1 1 0,1 2-4 0,1-3 3 16,0 2 0-16,3 0-15 0,-1 0 9 0,-1-2 5 15,-1 2-7-15,3 1-2 0,-1-2 4 0,-1 2-3 0,4-1 8 16,-3 1-8-16,4-2-4 0,-6 0 1 0,2 1 2 15,3-2-1-15,-5 0 0 0,3 1 4 16,-1-1-5-16,-1-2-1 0,-1 3 3 0,1-2 1 0,-3 0-1 16,0-1 4-16,4 0-4 0,-3 1-2 0,-1-4 2 15,-5 5 3-15,5-2-18 0,-4 1-13 16,-2 0-27-16,-2-2-19 0,-1 0-28 0,-4-1-19 0,2 0-22 16,-1 0-83-16,-4-2-244 0,3 0 108 0</inkml:trace>
  <inkml:trace contextRef="#ctx0" brushRef="#br1" timeOffset="86706.872">17324 13914 111 0,'27'-8'131'0,"0"2"-6"0,1 2-17 0,-8-2-8 15,1 5-14-15,-1-3-10 0,-3 3-33 0,1 0-38 16,-5-2-52-16,-3 6-76 0,-2-2-134 0,-3 2 59 15</inkml:trace>
  <inkml:trace contextRef="#ctx0" brushRef="#br1" timeOffset="87972.495">17227 13950 37 0,'0'0'130'0,"4"-4"-14"0,-4 4-5 0,0 0-24 15,0 0 7-15,0 0-9 0,0 0-6 0,0 0 0 16,0 0 7-16,0 12-5 0,0-5-2 0,0 0-6 15,-3 1-6-15,2 3-7 0,1 2-7 16,-1 1 2-16,-2-2-9 0,2 1-6 0,1-1-4 0,-4 0-3 16,4 1-7-16,-1 3 3 0,-2-7-9 0,3 3-3 15,0-2 0-15,-2-3 1 0,2 0-4 0,0-2 0 16,-3 0-2-16,3-2-3 0,0 2-3 0,-2-1 4 16,2-4-3-16,0 5-3 0,0-5 4 0,2 5-3 15,-2-5 3-15,0 0-8 0,-2 5 14 0,2-5-8 16,0 0-3-16,0 0 1 0,0 0-2 0,11-12 4 15,-7 9-5-15,-3 1 1 0,3-3-5 0,1 3 2 16,-1-2 2-16,0 0-1 0,-3 2 1 0,4-2 2 16,-1 1-4-16,0 2 1 0,-4 1 4 0,4-4-5 15,2 4-6-15,-6 0 13 0,10-2-3 0,-10 2-2 16,11 2-1-16,-5 0 1 0,0 0-5 0,5 1 5 16,-1 0 0-16,-1 1-13 0,2 1 18 0,1 3-7 15,-1-1-1-15,5 2-1 0,-5 0 4 0,7 2-2 16,-4 0 4-16,0 0-8 0,-1 1 1 0,-3-3 7 15,-2 1-2-15,-2-1-3 0,1 3-1 0,-2-3 9 16,1 2 3-16,-3-1-6 0,-2-1 3 0,-1 1-2 16,-1 0-2-16,-3-1 2 0,-1-3 3 15,-3 2-4-15,2 0 10 0,-5 1-10 0,0-1 5 0,-2 0-5 16,-3-2 3-16,0 1 2 0,-2-2-1 0,0 0-6 16,0 2 9-16,2-3 1 0,-1-2-6 0,3 0 4 15,0-1-12-15,3-1 11 0,-3-1-10 0,2-1 2 16,1 2-23-16,-1-2-23 0,3-2-34 0,0-2-23 0,3 1-37 15,-1-2-113-15,2-4-273 0,4-1 121 16</inkml:trace>
  <inkml:trace contextRef="#ctx0" brushRef="#br1" timeOffset="88255.393">17439 13880 145 0,'9'0'154'0,"1"-2"0"16,1-1-16-16,0 0-6 0,3 2-5 16,4-2-7-16,1-1-8 0,2 2-4 0,-4-2-6 0,5 1-7 15,-4 2-7-15,0-2-16 0,-5 3-2 0,1-2-7 16,-1-1-6-16,-2 2-9 0,0 0 1 0,-4 1-8 15,-3 0-5-15,-4 0 1 0,10-2-9 16,-10 2-7-16,5-1-25 0,-5 1-41 0,0 0-33 16,0 0-40-16,0 0-41 0,0 0-107 0,0 0-288 0,-30 4 128 15</inkml:trace>
  <inkml:trace contextRef="#ctx0" brushRef="#br1" timeOffset="91138.476">17196 10778 166 0,'0'0'164'15,"-5"-2"-15"-15,5 2-17 0,0 0-11 0,0 0-10 0,0 0-14 16,0 0-6-16,0 0-10 0,0 0-7 0,0 0-7 15,0 0-11-15,0 0-3 0,0 0-3 0,0 0-4 16,0 0-1-16,0 0 1 0,18-3-5 0,-18 3-2 16,13-1-3-16,-8 2 2 0,-5-1-4 0,14 0 2 15,-2 1-1-15,-2 1 0 0,1-2-6 0,2-2 2 16,0 1-3-16,5 0-5 0,-5 0-1 0,1-1-2 16,-1 0-4-16,2-1 2 0,-2 1-7 0,-1-1 3 15,1 0-1-15,-4-1-3 0,0 1-1 0,-3 1-2 16,2 2 1-16,-3 0 3 0,-1-1 1 0,2-1 0 15,-6 2 5-15,8 0 0 0,-8 0 8 16,0 0-4-16,5-2-1 0,-5 2-5 0,0 0 2 0,0 0-3 16,4-3-2-16,-4 3-1 0,0 0 0 0,0 0-3 15,0 8 2-15,0-8-3 0,0 8-1 0,-4-2 5 16,2 2-4-16,-1 1 5 0,-1 2-2 0,-1 5-10 0,0-6 5 16,-3 6 2-16,7 1-5 0,-3-2 4 15,0-1-1-15,3-2 0 0,-4 3 1 0,5-2-3 16,-3 1-9-16,3-2 10 0,0 0-2 0,0-3-4 15,0 1-1-15,0 0-1 0,0-4-7 0,0 1-15 0,3-1-16 16,-3 1-11-16,0-2-23 0,0-1-11 0,2 0-20 16,-2-4-8-16,3 6-24 0,-3-6-16 15,-5 1-114-15,5-1-289 0,-3 2 129 0</inkml:trace>
  <inkml:trace contextRef="#ctx0" brushRef="#br1" timeOffset="91366.284">17317 10943 25 0,'6'-7'92'0,"-1"6"6"0,0-1-4 15,3-1-7-15,1-1 1 0,1 0-8 0,3-1-5 16,-2 2-8-16,3-1 1 0,-1 0-2 0,5-1-8 16,-3 1-5-16,3-1-10 0,-2-2-1 0,0 2-7 15,-2 2 0-15,-1-3-18 0,-3 0 5 0,2 3 1 16,0-4-9-16,-3 1-7 0,3-1-19 0,-2 0-12 15,0-1-9-15,-2 3-9 0,2-2-9 0,1-1-2 16,-2 1-18-16,-1 0-3 0,-1 0-65 0,2 1-149 16,-3 2 66-16</inkml:trace>
  <inkml:trace contextRef="#ctx0" brushRef="#br1" timeOffset="91778.804">17719 10695 104 0,'-4'-3'130'0,"4"3"2"16,-2-3-6-16,2 3-3 0,0 0 2 0,-3-6-7 16,3 6 1-16,0 0-10 0,-2-2-4 0,2 2-3 15,0 0-10-15,0 0 1 0,-4-3-4 0,4 3-8 16,0 0-6-16,0 0-5 0,0 0-4 0,0 0 0 16,0 0-3-16,0 0-4 0,0 0-1 0,0 0-4 15,0 0-3-15,-4-4-9 0,4 4 3 0,0 0-5 16,0 0-3-16,0 0-2 0,0 0-1 0,0 0 0 15,0 0-7-15,0 0 0 0,0 0-5 0,0 0 7 16,0 0 7-16,0 12 0 0,0-5 7 0,0 1 0 16,-4 3 7-16,4 4-2 0,-2-1-1 0,-3 2 1 15,3 3 0-15,-2-2-3 0,3 1-4 0,0 2-2 16,-2-2-3-16,2-2-2 0,-3 2-2 0,0 0-2 16,4-1-5-16,0-1 6 0,-2-4-11 0,2-1 11 15,0 1-12-15,0 0-2 0,0-1-2 0,-3-2 1 16,3 0-3-16,0-2 1 0,0-1-4 0,0 0-1 0,0 0 8 15,0-2-11-15,0 0-4 0,0 0 3 16,0-4-2-16,0 5-4 0,0-5-8 0,0 7-12 16,0-7-19-16,0 0-17 0,0 3-23 0,0-3-26 15,-1 5-31-15,1-5-34 0,0 0-35 0,0 0-49 0,0 0-147 16,0 0-435-16,0 0 193 0</inkml:trace>
  <inkml:trace contextRef="#ctx0" brushRef="#br1" timeOffset="100309.544">19399 14659 67 0,'0'0'74'0,"4"-2"-7"16,-4 2 3-16,5-3-5 0,-5 3-6 0,0 0-4 15,4-3-4-15,-4 3 1 0,0 0 2 0,4-1-3 16,-4 1 0-16,4-3 1 0,-4 3 5 0,4-2 1 16,-4 2 5-16,0 0 7 0,1-4-8 0,-1 4 7 15,0-5 0-15,0 5-3 0,5-6 0 0,-5 6 1 16,3-1-12-16,-3 1-1 0,2-5 1 0,-2 5-9 15,0-4 4-15,0 4-5 0,0 0 0 0,0 0-6 16,0 0 0-16,0 0-3 0,3-4 5 0,-3 4 5 16,0 0 9-16,0 0-4 0,-3 14 0 0,3-6-4 15,-4 1 0-15,-2 3-6 0,2 0 2 0,-5 4 0 16,5 1-2-16,-5-2-5 0,2 0-4 0,-1 1-2 16,4-4 14-16,-1 1-4 0,1-1-2 0,-1 1-5 15,1-4-4-15,1 3-4 0,0-1 0 0,3-2-3 16,0 2-3-16,0-2-1 0,5-2-6 0,-4-2-1 15,3 2 1-15,5-1-2 0,-1-2-2 0,1 2-1 16,1-3 0-16,-4 0 7 0,5-1-11 0,-5 1 0 16,8-3-1-16,-4 0-8 0,-1 0-7 0,0-3-9 15,0 3-12-15,-2 0-9 0,0 0-15 0,-2-3-15 16,-1 1-12-16,-1-1-16 0,0-1-15 0,0 3-15 16,0-3-9-16,-2 1-8 0,-1 3-6 0,0-9-2 15,0 6-109-15,-1-2-285 0,1 0 126 0</inkml:trace>
  <inkml:trace contextRef="#ctx0" brushRef="#br1" timeOffset="100524.074">19499 14819 346 0,'0'-4'5'0,"-2"1"28"16,2 3 7-16,-2-5 14 0,2 1 3 0,0 4 6 16,-1-3 11-16,1 3 4 0,0 0-3 0,0 0 12 15,0 0-3-15,0 0 1 0,0 0 16 0,0 0 6 16,0 0 3-16,0 0 0 0,-3 9-2 0,2-2-1 16,1 1-1-16,0 1-5 0,0 1-3 0,0 2-5 15,0 0-7-15,0 0-5 0,0 1-8 0,0 2-10 16,-2-4-6-16,2 1-3 0,0 0-6 0,2-1-6 15,-2-1-7-15,-2 1-3 0,2-2-9 0,2 1-27 0,-1-3-32 16,1-2-32-16,-2 3-27 0,2-1-41 16,0-4-17-16,3 1-25 0,-2 0-16 0,1-1-115 15,-4-3-335-15,9 2 148 0</inkml:trace>
  <inkml:trace contextRef="#ctx0" brushRef="#br1" timeOffset="101014.005">19637 14819 104 0,'0'-7'149'0,"5"2"-7"16,-2-2-11-16,1 2-9 0,1-2-11 0,0 2-3 0,1-2-7 15,4 1-8-15,-1 2-7 0,3-3 1 16,-1 5-3-16,-1-4-4 0,0 3 4 0,4-3-4 16,-4 6 1-16,1-1-1 0,-1-1-4 0,2 0-3 15,-2 2-1-15,-3-1-4 0,-1 1-7 0,-1 1 4 16,0-1-4-16,-5 0-2 0,9 3 1 0,-5-1 1 15,-3 4-3-15,-1-3 2 0,0 3-4 0,0-2-8 16,-5 1-5-16,4 0 1 0,-4 0-10 0,-2 2-2 16,5-2-2-16,-2 0-3 0,-2-1-3 0,3 2-5 15,-1-1-1-15,-1-1-3 0,0 1-1 0,1-1 0 16,0 1-3-16,-1-2-2 0,2 0-1 0,2-1 0 16,1-2-6-16,-5 7 4 0,4-5-1 0,1-2-3 15,0 0-3-15,-2 4 3 0,2 1-2 0,0-5 2 16,2 3-4-16,-2 1 2 0,0-4 2 0,7 8-3 15,0-5 3-15,-2 2-2 0,-1 0-3 0,3 2 6 16,0 0-3-16,2 0 2 0,-4-1-1 0,3 0-1 0,-2-1-3 16,-1 5 3-16,-1-5 0 0,-1 0 1 0,2 2 1 15,-4-2 2-15,2-1 0 0,1 0 1 16,-3 0-1-16,-1 0 0 0,0 1 0 0,-3-1 1 16,1 0-2-16,-1-3 7 0,-3 4-8 0,2-4 4 0,-3 4-4 15,0-3-2-15,-1-1 4 0,0 1 2 16,2-1-4-16,-3 0 3 0,-5-1-4 0,6 0 2 0,-2 2 0 15,3-2-3-15,-1-2 0 0,-1 4-2 0,1-4-5 16,8 2-14-16,-14-1-22 0,8 0-30 16,0 0-35-16,-1 0-38 0,2-2-41 0,5 3-48 0,-10 0-137 15,10 0-402-15,-10 0 178 0</inkml:trace>
  <inkml:trace contextRef="#ctx0" brushRef="#br1" timeOffset="101915.491">19384 15165 62 0,'0'0'160'0,"0"0"-12"0,0 0-16 15,0 0-10-15,0 0-12 0,0 0-10 0,0 0-2 16,0 0-10-16,0 0-1 0,0 0-3 0,0 0-11 16,0 0-6-16,0 0 1 0,0 0 2 0,0 0-1 15,0 0-1-15,0 0-6 0,10-2 3 0,-10 2-1 16,9 3 0-16,-6 0 4 0,2 3 2 0,0-2 6 16,-1 4 5-16,1-1-4 0,0 3 1 0,-1 2-3 15,-3 0-1-15,2 1-3 0,-2 3-3 0,0 1-3 16,-1-3-8-16,0 0-4 0,-2-3 0 0,-1 1-6 15,1-3-7-15,-6 7-1 0,4-4-5 0,-1-1-2 16,0-1-2-16,-3-2-6 0,-1-1-3 0,3-2-1 16,-2 0-3-16,3-1-1 0,-4-1-2 0,5-1-4 15,-2 0 1-15,2-1-5 0,4-1-1 0,-9 0-4 16,5-4-6-16,-2 1-1 0,2 2-4 0,1-3-3 16,2-1-2-16,1 0 1 0,-2-2 2 0,2 2-1 0,2-1 5 15,-2 0-1-15,0 3 0 0,0 3 4 16,4-8-3-16,0 6 1 0,2 0 2 0,-2 0-3 15,3 2 2-15,-1-3 0 0,0 3 0 0,3 5 3 16,0-2-2-16,-1-2 5 0,0 5-3 0,7-4-3 0,-6 2-11 16,5 1-17-16,-4-2-14 0,2 1-22 15,-1 1-24-15,3-2-26 0,0 0-14 0,-1-6-14 16,0 0-23-16,0 4-10 0,-2-3-12 0,3-1-108 16,-6 3-325-16,1-2 144 0</inkml:trace>
  <inkml:trace contextRef="#ctx0" brushRef="#br1" timeOffset="102302.157">19692 15250 165 0,'0'0'171'0,"1"-5"-2"0,-1 5-16 15,3-2-10-15,-3 2-7 0,0 0 8 0,0 0-9 16,0 0-3-16,0 0-4 0,0 14-4 0,1-9-2 0,-1 2-9 16,0-2 2-16,2 3-9 0,-4-2 0 15,2 3-17-15,0-1-7 0,3 0-8 0,-2 4-5 16,1-4-7-16,0 2-2 0,1-5-10 0,-3 4-7 15,3-4-6-15,0-1-3 0,-2 1-4 0,1 0-2 16,0-1-5-16,-1-1 0 0,0 0-1 0,-1-3-5 0,6 2-3 16,-4 1-2-16,-2-3 2 0,0 0 0 0,0 0-4 15,13-8-1-15,-11 3-2 0,1-2-2 16,1 2 1-16,-2-1-2 0,2 0 0 0,0-4-2 16,-3 6 4-16,4-4 0 0,-4 2-1 0,2 0 1 15,-3 1 1-15,1 1 0 0,2 1 0 0,-3-3 6 16,0 6-10-16,1-2-1 0,-1 2-1 0,0 0 4 0,0 0 4 15,0 0 20-15,0 0 8 0,0 16 7 16,-1-6 0-16,1 4 0 0,-3 0 1 0,3 2 12 16,-1 1-15-16,-2 3-7 0,3-1-4 0,-1-1-3 15,1-1-1-15,-2 1-5 0,-1-2-7 0,2 1-23 16,-1 3-27-16,0-2-36 0,-2-3-46 0,2 2-57 0,-2-6-52 16,3 0-58-16,-4-2-161 0,-1 3-482 0,0-4 214 15</inkml:trace>
  <inkml:trace contextRef="#ctx0" brushRef="#br1" timeOffset="103551.258">19442 15565 142 0,'0'0'144'16,"3"-3"-20"-16,-3 3-8 0,3-3-8 0,-3 3 3 15,8-2-3-15,-2 0-7 0,-1 0-3 0,3 1 1 0,2-1-3 16,1 0-3-16,-3 2-2 0,1 0-6 0,3-3-2 16,-3 3-6-16,2 0-10 0,-3 3-6 15,-2-3-5-15,1 2-2 0,0 0 1 0,-2-1-3 16,0 1-2-16,-1 2 2 0,0-1-2 0,-3 0-3 0,-1 2-1 16,-1 1-6-16,1 0 2 0,-4 0-7 0,0 0-5 15,-4 0 0-15,5-1-6 0,-3 2-2 0,0-4 0 16,-1 4-5-16,-1-4 1 0,2 1-5 15,2-1 1-15,-1 1 0 0,1 0-3 0,-1-1-4 16,5-3 3-16,-8 1-3 0,6 0-1 0,2-1 1 0,-3 4-4 16,0-1 0-16,3-3-3 0,-1 4-4 15,1-4 4-15,0 0 0 0,-2 4-2 0,2-4 1 16,0 0 2-16,3 3-3 0,-3-3 0 0,7 6 3 16,-3-2-2-16,2 0 4 0,-1-1-5 0,2 0 3 15,-4 5 1-15,5-1-3 0,0-1 2 0,-2 2-4 0,-1 1 3 16,0-1 3-16,1 0-3 0,1 1 3 0,-3 0-2 15,-3 0 3-15,4 0-2 0,-2-4 1 0,-2 1 0 16,-1 1 4-16,0-3 1 0,0 3 1 0,-1 0 3 16,-3-3 1-16,0 2 5 0,0-2-2 15,-1-1-2-15,-1 0 0 0,0-1 3 0,-1 3-3 0,-1-5 2 16,0 4-3-16,-1-3 0 0,0 1-19 0,-3-2-5 16,3 0 5-16,-1 0 4 0,0-2-2 0,2 1-3 15,-1-3-2-15,3 1-6 0,-2 1-10 0,1 2-7 16,5-4-11-16,-4 1-8 0,1-2-18 15,0 2-3-15,2-1-7 0,2 1-10 0,1-2-13 16,0 0-5-16,6 0 7 0,-1 1-2 0,0 1-10 0,6-4 14 16,0 0 6-16,1 1 5 0,-1-2 6 15,7 0 9-15,-3 1 4 0,3-1 10 0,-1-1 4 0,-1-1 9 16,2 2 11-16,-4-1-1 0,4 0 8 16,-1 1 1-16,-6 2 16 0,2-2 10 0,-3 2-1 0,3 3 11 15,-5-1 3-15,-2 0 17 0,2 1 6 0,-3 1 11 16,-1-1 6-16,-1 2 1 0,-3 1 6 0,7 0 0 15,-7 0 22-15,3 5 7 0,-5-1 7 0,2 4 1 16,0-2 2-16,-2 6-2 0,0-3-3 0,0 2-1 16,-1 0 0-16,-1 2-6 0,3-1-8 0,-3 0-7 15,3 4-6-15,0-5-5 0,-1 0-7 0,2 0-6 16,0-1 2-16,2 0-11 0,-1-2-1 0,1 0-8 16,0-3-4-16,-2 3 0 0,4-4-8 0,2 1 2 15,1-1-3-15,1 0-2 0,1-3-1 0,0 2 6 16,3-3-9-16,-2 0-4 0,-3-3 2 0,2 0 1 15,1-1-3-15,-3 2 1 0,1-3-1 0,1 1 4 16,-7 0-5-16,5-3 1 0,-6 5 5 0,4-5-3 16,-5 2 1-16,-2 1-3 0,2 0 10 0,-4 2-14 15,-3-1-3-15,1 1-7 0,-3 2-12 0,-2 1-9 16,-3-1-23-16,2 4-35 0,-10-1-40 16,6 4-58-16,-5 0-49 0,2-2-166 0,1 5-433 0,-1-1 191 15</inkml:trace>
  <inkml:trace contextRef="#ctx0" brushRef="#br1" timeOffset="104381.383">19430 16058 6 0,'0'0'121'0,"0"0"-9"15,10 0-5-15,-6-3-6 0,5 1-8 0,-1 0-6 16,2 0 2-16,-2-1-7 0,3 1-5 0,-4 1-9 0,0-1-3 16,4-1-4-16,-4 2-7 0,-2 0 0 0,2-2-8 15,-2 2 7-15,-5 1 1 0,9-3 1 0,-4 3 4 16,-5 0 6-16,0 0 1 0,7 0 5 15,-7 0 1-15,0 0 0 0,0 0 4 0,0 0-10 16,0 0-5-16,0 0 1 0,4 3 1 0,-4 1-2 0,-5 1 1 16,3 2-3-16,0 1 3 0,-2 1-3 0,-1 2-3 15,4 4 0-15,-5 0-2 0,2 3-5 16,-1-2-5-16,2 2-4 0,1-1-2 0,2-1-6 16,-3 1-3-16,2-5-1 0,1 3-3 0,0-3-6 15,0 0-5-15,-5-1 1 0,5 0-3 0,2-2-4 16,-2 1-3-16,0-3-16 0,0-2-23 0,-2 0-14 0,2-2-14 15,2 2-10-15,-2-5-14 0,0 4-12 16,0-4-19-16,0 0-14 0,0 0-25 0,0 0-13 0,0 0-7 16,-12-10-2-16,9 7-91 0,-3-2-289 0,0-4 129 15</inkml:trace>
  <inkml:trace contextRef="#ctx0" brushRef="#br1" timeOffset="104576.495">19380 16166 109 0,'-1'-4'116'0,"1"4"-16"0,-4-2-3 0,4 2-7 15,0 0-11-15,0 0-1 0,0 0 1 0,0 0 3 16,14 1-9-16,-9-2 2 0,7 1 1 16,-2 1 2-16,2-1-14 0,-1 0 12 0,2 1 0 15,1-1-4-15,0 0-9 0,3 0-1 0,-1-2-8 0,3 0-1 16,-5-1-8-16,0 3-5 0,-1-1-11 16,-3-1 2-16,3 0 2 0,-4 2-6 0,0 0-7 15,-4-2-37-15,0 2-34 0,2-3-42 0,-3 1-38 16,-2-2-134-16,1 1-285 0,-1-2 126 0</inkml:trace>
  <inkml:trace contextRef="#ctx0" brushRef="#br1" timeOffset="105038.365">19675 16078 14 0,'0'0'132'0,"-10"3"-14"15,10-3-12-15,0 0-12 0,0 0-4 0,0 0-11 16,0 0-9-16,21-4 3 0,-15 2-4 0,1 0-4 16,1 2 2-16,-1-1-5 0,3-1-1 0,-1 0-10 15,-1 1 5-15,-2 0-9 0,2-2-3 0,-2 2-6 16,1-3 9-16,0 4-2 0,-2-2 0 0,2 2 4 15,-3-2-3-15,-4 2 7 0,7 0-3 0,-7 0-1 16,9-3 2-16,-9 3-4 0,5-1-1 0,-5 1-2 16,0 0-2-16,4-2-2 0,-4 2 1 0,0 0-8 15,0 0 0-15,0 0-5 0,0 0 3 0,5 5 9 16,-5-2 7-16,0 3 5 0,0-1 0 0,0 3 0 16,0 2-1-16,0 0 2 0,0 7-1 0,-4 0-4 15,7-1-1-15,-3 1-8 0,-3-4-1 0,3 3-7 16,-1 1 1-16,-3 0-4 0,4-5-5 0,0 1 8 15,-1-2-12-15,1 1-2 0,-3-2 0 0,3 0-3 16,0-3-7-16,0 3-1 0,0-5-2 0,0 0-10 16,3 2-23-16,-2-2-19 0,-1 0-11 0,-1-1-15 15,2-1-15-15,-1-3 1 0,0 0-26 0,0 4-38 16,0-4-19-16,0 0-23 0,0 0-128 0,0 0-350 16,0-14 155-16</inkml:trace>
  <inkml:trace contextRef="#ctx0" brushRef="#br1" timeOffset="105184.364">19725 16211 2 0,'0'0'178'0,"0"0"-17"15,-6-2-15-15,6 2-18 0,0 0-8 0,0 0-16 16,18-1-8-16,-5-1-7 0,8 1-7 0,2 1-12 16,9-4-37-16,8-1-53 0,13-4-72 0,7-3-92 15,30-5-197-15,-24 4 88 0</inkml:trace>
  <inkml:trace contextRef="#ctx0" brushRef="#br1" timeOffset="108432.398">20179 12625 22 0,'0'0'87'0,"0"0"-21"15,0 0 12-15,0 0-14 0,0 0-4 0,0 0-5 16,0 0-3-16,0 0 4 0,0 0-2 0,0 0 9 16,0 0-6-16,0 0 2 0,0 0 6 0,0 0-3 15,0 0 0-15,0 0 1 0,0 0 7 0,6 0-1 16,-6 0 8-16,0 0-6 0,0 0-3 0,0 0-1 16,0 0-4-16,0 0-1 0,0 0-9 0,0 0 0 15,0 0-2-15,0 0-1 0,0 0-7 0,0 0-2 16,0 0-4-16,0 0-1 0,0 0-7 0,0 0 0 15,0 0 1-15,0 0-1 0,0 0-8 0,0 0-1 16,0 0 3-16,0 0-2 0,0 0 2 0,0 0-4 16,0 0 5-16,0 0-4 0,0 0-5 0,0 0 1 15,0 0-2-15,0 0 0 0,0 0-2 0,0 0 4 16,0 0-1-16,12 4-1 0,-12-4 1 0,4 2 2 16,-4-2-2-16,3 6-1 0,1-4 4 0,0 0-5 15,0 0-5-15,2 1 5 0,-4 0 0 0,1-1-3 16,3 1 0-16,-3-1-1 0,0 1 0 0,1-1 1 15,-3 0 0-15,4 1 2 0,-5-3-2 0,5 5 3 16,-1-1-2-16,0-1-2 0,-3 1 1 0,3-1-3 0,1 2-1 16,-1 0 2-16,2 2 2 0,1 0-2 15,-1 4-3-15,1 0 2 0,4 4 3 0,-1 2-1 16,-2 2 0-16,1 4 1 0,1 2 2 0,-1 4 2 16,4-2 1-16,0 4 1 0,-2-1 0 0,2 3-1 0,-2 1 2 15,7 10-1-15,-6-10-3 0,-2 1 0 0,9 9-1 16,-10-10 0-16,5 10-1 0,-6-10-1 0,11 11-3 15,-9-13 4-15,1 3-5 0,-1 0 0 16,4 11-1-16,-5-14 3 0,-1 2-2 0,0 1-3 0,1-1 3 16,-1 1-2-16,-3-3 1 0,5 4 0 15,-6-3-1-15,1-1-1 0,0 0-2 0,0-1 2 0,-1-2 2 16,-4 0-3-16,2-3 2 0,0 0 4 16,-4-3-2-16,2-2 3 0,2 4-3 0,-4-7 2 0,0 2 1 15,2 1-1-15,-3-3-2 0,2 1-3 0,1-2 5 16,-5 0-2-16,5 0 1 0,-3 0-3 0,1 2 1 15,0-4 5-15,-1 2-7 0,3 0-2 0,-4-7 2 16,2 2-2-16,0-1-7 0,1-5-1 0,1 2-2 16,-1-1-9-16,0-2-10 0,-2 1-9 0,3-3-3 15,-1 1-12-15,-1 0-8 0,2-4-7 0,-6 4-20 16,6-4-13-16,-4 1-13 0,4-1-18 0,0 0-7 16,0 0 0-16,-7-9-8 0,4 5-14 0,2 1-130 15,-3-2-314-15,2-1 139 0</inkml:trace>
  <inkml:trace contextRef="#ctx0" brushRef="#br1" timeOffset="108884.132">20438 14200 75 0,'0'-3'114'0,"0"3"-8"0,0 0-13 15,0 0-3-15,0 0-3 0,0 0-9 0,4-5-1 16,-4 5-11-16,0 0 8 0,0 0-14 0,0 0 2 16,0 0-7-16,1-3-3 0,-1 3-4 0,0 0-7 15,0 0 3-15,0 0-4 0,0 0-4 0,0 0-10 16,0 0 1-16,0 0 7 0,0 0-14 0,0 0 2 16,0 0-3-16,0 0-2 0,0 0-2 0,0 0 5 15,0 0-10-15,0 0 6 0,0 0-6 0,13 4-5 16,-13-4 3-16,4 2 2 0,-4-2-6 0,6 5 2 15,-6-5 1-15,4 0-3 0,-4 0 5 0,0 0-8 16,5 4-1-16,-2-3 3 0,-3-1 2 0,4 2 1 16,-4-2 2-16,5 5 4 0,-5-5 4 0,6 4-1 15,-2-3 3-15,0 1-2 0,0 0 6 0,0 1-3 16,1-1 1-16,0 3 2 0,1-1 2 0,-1-1-4 16,-1 0-2-16,4 2 5 0,-3-1-8 0,2-1-1 15,-1-1 1-15,0 0-3 0,-1 2-4 0,-1 0 1 16,4-1 1-16,-5-1-3 0,1 0 0 0,1 1-3 15,-5-3 0-15,6 3 1 0,1-1-5 0,-5 0-6 16,-2-2-8-16,0 0-14 0,8 0-14 0,-8 0-27 0,0 0-17 16,9-7-18-16,-5 5-23 0,0-1-122 0,-3 0-268 15,3-2 118-15</inkml:trace>
  <inkml:trace contextRef="#ctx0" brushRef="#br1" timeOffset="109098.291">20832 14011 47 0,'6'-7'155'0,"-2"2"9"0,3 0 3 16,-5 0-6-16,4 3-1 0,-2-1-9 0,1 1-10 0,-3-2-7 15,1 1-16-15,0 1-11 0,-3 2-8 0,0 0-6 16,0 0 6-16,0 0 11 0,0 0-2 0,0 10-7 16,-4-3-10-16,0 3-7 0,-5 3-10 0,-3 0-6 15,-1 1-9-15,0 1-6 0,-1-1-21 0,-8 6-29 16,2-1-26-16,2-2-39 0,-1 0-42 0,5-2-49 15,-3-2-57-15,-1 6-129 0,4-6-365 0,1-3 162 16</inkml:trace>
  <inkml:trace contextRef="#ctx0" brushRef="#br1" timeOffset="110524.481">19394 13414 94 0,'0'0'165'0,"-1"-4"-7"15,1 4-8-15,0-6-5 0,-1 3-4 0,1 3-3 16,-3-5-1-16,3 5-3 0,-1-4 0 0,-2 1-2 16,3 3-10-16,0 0-8 0,0 0-9 0,0 0-10 15,0 0-7-15,0 0-6 0,-9 6-3 0,4 3-4 16,-5 3-6-16,1 2 1 0,0 6-10 0,-1-3-2 16,0 7-3-16,-1 1-3 0,-1-2-1 0,2 4-1 15,-1-5-1-15,1 2 1 0,0 0-2 0,5-5 4 0,-5-2-12 16,3 0-3-16,-1-2-3 0,2-1-6 15,2-2 3-15,-3-3-7 0,4 2 0 0,-1-5-4 0,2 2-3 16,-1-5 2-16,-1 4-5 0,4-2 1 16,0-3-1-16,0-2 13 0,-1 4-8 0,-2-3-1 15,3-1 1-15,0 0-3 0,0 0-2 0,0 0-2 0,0 0 1 16,4-15 5-16,-1 5-8 0,1-1 0 16,1-5-4-16,0 0 1 0,1 2-2 0,2-6 0 15,0-6-5-15,1 2 6 0,1-3-3 0,-5 0 0 16,1 1 2-16,2-1-1 0,-1 1 2 0,-1 1-2 0,1 0-3 15,-3 7 0-15,-1 3 1 0,1 2-2 0,1 3 3 16,-3-1 0-16,-1 5-1 0,1 0-2 0,0 1 1 16,0 1-2-16,-1 2 4 0,-1 2-1 0,0 0 7 15,10 10 5-15,-9-1-4 0,3 2-3 16,1 4 0-16,-1 4 6 0,-3 0-3 0,3 4-1 0,0-2 0 16,0 2-4-16,-4-4 3 0,5 1 11 0,0-2-12 15,-1 3 0-15,-3-1-1 0,3-2 1 0,1-2-4 16,-1-1 2-16,-3 2 8 0,3-5-14 0,-4 0 3 15,4-2-4-15,-3-1-7 0,4 2-8 0,-1-6-11 16,-4 0-11-16,0 2-12 0,3-3-13 0,-3-4-20 16,0 0-29-16,0 0-32 0,0 0-40 0,0 0-12 15,0 0-23-15,2-11-19 0,-2 5-143 16,-5-4-415-16,1 1 184 0</inkml:trace>
  <inkml:trace contextRef="#ctx0" brushRef="#br1" timeOffset="110702.025">19291 13554 146 0,'0'0'142'0,"0"0"-6"0,0 0-20 16,0 0-3-16,0 0 0 0,0 0-4 0,0 0-3 15,0 0-6-15,19 1-3 0,-9 0-5 0,0-1-7 16,4 0-9-16,-2 2-3 0,3-2-5 0,-2-2-13 16,6 4-7-16,-6-2-9 0,2 0-7 0,-2 0-31 15,1-2-37-15,4 0-38 0,0-2-35 0,-1 1-43 16,-6 1-78-16,1 1-248 0,-1-4 110 0</inkml:trace>
  <inkml:trace contextRef="#ctx0" brushRef="#br1" timeOffset="110948.341">19632 13483 106 0,'-5'-1'158'16,"5"1"3"-16,-10 1 0 0,10-1-7 0,-13 5 6 15,4-2-9-15,0 2-8 0,-4 0-3 0,4 2-6 16,2 2-3-16,-4 1-5 0,2-3-4 0,4 5-8 15,-4-2-7-15,1 5-10 0,4-3-9 0,-2 2-8 16,5-2-9-16,0-3-4 0,1 4-7 0,-1-3-4 16,3 4-10-16,-1-3-4 0,3-2-6 0,0 0-3 15,4 2-4-15,-2-5-6 0,1-2-4 0,4 2-2 16,-1-4-14-16,2-1-29 0,-3-1-27 0,2-2-23 16,2-2-20-16,-4 0-22 0,4-1-14 0,-4-3-15 15,6-3-7-15,-4 1-6 0,-1-3-8 0,0 2-117 16,-3-4-307-16,-1 1 136 0</inkml:trace>
  <inkml:trace contextRef="#ctx0" brushRef="#br1" timeOffset="111188.574">19734 13362 130 0,'1'-4'155'0,"1"3"-18"16,-2 1 1-16,1-4-12 0,-1 4 13 0,0 0 1 0,0 0 2 16,0 15-4-16,-1-5-3 0,-1 1 3 0,0 1-4 15,0 5-1-15,0 2-3 0,0 3-8 16,2-4-4-16,0 1-10 0,-2 2-8 0,1-1-6 15,1-2-12-15,-1 3-8 0,-1-3-7 0,1-1-7 0,1 1-7 16,1-1-7-16,-1-5-3 0,-1 0-6 0,2 0-4 16,-1-2-6-16,0-2-12 0,0-2-18 15,-1 1-22-15,1-2-20 0,-1-1-18 0,1 0-18 16,0 0-14-16,0-4-25 0,-4 3-21 0,4-3-10 16,0 0 0-16,-9-8-9 0,4 5 0 0,3-3 3 0,-2 1 1 15,0-6-92-15,-3 1-269 0,2-2 120 0</inkml:trace>
  <inkml:trace contextRef="#ctx0" brushRef="#br1" timeOffset="112168.178">19670 13651 837 0,'-3'-11'-32'0,"-1"0"29"0,1-1 14 15,-2 2 18-15,1 3 1 0,4-1 8 16,-1 0 6-16,0 4 7 0,1 0-4 0,1-1-7 0,0 0 6 16,-1 5 3-16,3-4 2 0,-1-2 5 0,2 5 1 15,3 0 1-15,0-2 3 0,-1 3 6 0,1 0 0 16,1-1 4-16,0 1 0 0,1 0 1 0,-1 1 1 16,-1-1 2-16,1 3 2 0,-1-1-3 0,3 4-1 15,-1-2-2-15,-2 1-2 0,3 1-3 0,-4-3 5 16,-1 2-11-16,4 4-3 0,-4-3 0 0,3 3-7 15,-3-2 0-15,-4-1-8 0,3 1-1 0,1 3-2 16,-4-5-5-16,3 2-3 0,-4 0-2 16,3 1-2-16,-2-2-1 0,-1 0-7 0,3 0 0 0,-3 0-4 15,2 0-1-15,-2-1-3 0,0 0 1 0,0 0-2 16,0-2-1-16,0 1-1 0,3 0-1 0,-3-4-6 16,0 7 3-16,0-7 6 0,0 1-6 0,0-1 1 15,0 0 0-15,0 0-5 0,0 0 2 0,0 0 2 16,10-8-2-16,-2 0-3 0,-6 2 3 0,6-3-2 15,-3-1-2-15,2-1 2 0,-2 1 0 0,2 0 0 16,1 0-1-16,-3 0-1 0,3-1 6 0,-2 2-3 16,-1 2-1-16,0 0-1 0,0 3 0 15,-2 1 4-15,0-2-3 0,1 0-3 0,0 2 0 0,-1 2-2 16,-3 1 0-16,10 0 5 0,-10 0-5 0,4 2 4 16,1 5-1-16,0-2 6 0,-2-2-4 0,1 4-3 15,-1 0 4-15,1 1-1 0,2 1 1 0,-3 1 1 16,4-2-1-16,-4 1-3 0,1 0-1 0,0-1 5 15,1 1-4-15,-1-1 0 0,1-1 2 0,0-2 0 16,-1-1 0-16,1 2 1 0,2-2-1 0,-3 0-6 16,3-1 2-16,3 1-7 0,1-3-5 0,-1-2-10 15,1 1-9-15,0-3-4 0,0-1-1 0,-2 0-6 16,0-1-1-16,-1-2 1 0,0 2 0 0,0-4-1 16,-1 1 8-16,-6-1 0 0,5 1 6 0,-1-1 0 15,-5-1 7-15,0 1 7 0,0-1-1 0,-5 5 6 16,4-2 5-16,-1 2 8 0,-2 2 6 0,-1-2 9 0,-1 3 2 15,0 2 4-15,-3-1 5 0,0 4 3 16,-1 0 0-16,1-1-2 0,0 1-1 0,0 3-2 16,1 2-1-16,0-2-5 0,1 1 0 0,-1 0-2 15,2 0 3-15,2-2-6 0,-1 2 0 0,1 0-3 16,3-4-3-16,-3 2 1 0,4-1-3 0,-2 2-2 16,4-2 0-16,-4-1-1 0,2-3-2 0,2 4 4 0,1-1-3 15,-3-3 1-15,4 1 1 0,-4-1-5 16,0 0 8-16,11-4-4 0,-5 4 2 0,-2-4-2 15,3 2-2-15,-3-1 3 0,-4 3-3 0,8-3 2 0,-5 1-2 16,-3 2 0-16,5 0 1 0,-5 0 4 0,0 0-7 16,6-3 2-16,-6 3 0 0,0 0 1 0,0 0-2 15,11 0 2-15,-11 0 0 0,6 3-3 16,-6-3 0-16,9 0 1 0,-3 0-1 0,1 0-1 0,-2-3-3 16,2-1 1-16,3-1-3 0,-4 3 0 0,5-3-2 15,-2-1 2-15,-2-1-5 0,3 2 4 0,-2-4 0 16,-1 2 1-16,1-4 3 0,-3 2 0 15,4-3 3-15,-4 3-2 0,4-5 0 0,-5-3 0 16,0 1 0-16,1-1 5 0,0-1-2 0,-4-2-3 0,3 2 5 16,-1-4 3-16,-1 4-2 0,-2 1 4 15,3 1 9-15,-3 3 3 0,0 3 8 0,1 0 7 16,-1 4-4-16,0 2-5 0,0-2-1 0,0 6 3 0,0 0-3 16,0 0 2-16,0 0 6 0,-6 17-1 0,2-1 4 15,-3 4 2-15,1 4 5 0,-2 0-2 0,7 3 7 16,-4-1-3-16,1-1-2 0,3 0 2 0,1 0 0 15,-3 4-8-15,6-4 0 0,-2-1-6 0,0-5-1 16,3-1-4-16,4-2-3 0,-4-1 0 0,1 2-8 16,0-6 2-16,-1 2-4 0,1-3-2 0,-1-3-9 15,0 0-16-15,1-2-28 0,-4 1-26 0,4-1-37 16,-2-2-42-16,-3-3-51 0,6 2-46 0,-6-2-215 16,0 0-499-16,0 0 222 0</inkml:trace>
  <inkml:trace contextRef="#ctx0" brushRef="#br1" timeOffset="113594.964">20892 13455 66 0,'0'-5'136'0,"2"2"-12"0,2-1 7 16,-4-2-13-16,3 2-7 0,-2 1 2 0,-1 0 2 0,0 3-7 15,4-6-7-15,-4 6-7 0,0 0-13 0,1-3-5 16,-1 3-6-16,0 0-8 0,0 0 18 0,0 0 9 16,3 15-7-16,-3-5 10 0,-3 2-2 0,3 4-3 15,-5 2 1-15,5 6-1 0,-4 0-2 0,3 2-3 16,-4-1-6-16,4-4-7 0,-1 2-9 0,-3 3-3 15,4 0-7-15,-3 1-1 0,4-8-8 16,-5-2-3-16,5 3-1 0,-3-3-5 0,2-5-8 0,-1 7 0 16,2-9-6-16,-2-1-3 0,2 1 3 15,0-3 4-15,0 0-13 0,0-2-2 0,-1 0 0 0,-2-2 1 16,3 1-7-16,0-4-16 0,-1 5-9 0,1-5-6 16,0 0-6-16,0 0-9 0,-7-12-3 0,4 6-5 15,3-1-6-15,-4-4-2 0,-1 0-2 0,5-6 1 16,-2 2-11-16,0-3 6 0,0-1-5 0,2-8 3 15,2 2 6-15,-2-3-5 0,2 2 15 0,-2-5-2 16,5 4 1-16,1-5 9 0,-3 3 5 0,0 0 9 16,1 0 3-16,1 3-4 0,0-1 13 0,-2 3 7 15,2 4 8-15,-1 6 9 0,-3 2 5 0,4 0 7 16,-2 5 1-16,2 0-4 0,-4 1-5 0,3 1 0 16,1 0-2-16,2 3 9 0,-1 0 0 0,2 2-2 15,-2 0 4-15,6 2-6 0,-2 0 4 0,0 3-1 16,3 0-1-16,-4 0-2 0,0 2 7 0,-2-2-5 15,4 2-3-15,-5 1-1 0,2 1 4 0,-3-1-1 16,0 1 9-16,-1-1 2 0,-1 1-2 0,1 2 0 16,-4-5 1-16,0 6 4 0,0-7 4 0,0 4-5 15,-2-3 5-15,-3 1 2 0,-2 1-4 0,1-1-7 16,-2 0 0-16,-1-2-4 0,-2 2-3 0,1-2-2 16,2 0 0-16,-4 1-2 0,2-3-3 0,0-1-3 15,-3 3-12-15,3-2-19 0,-2-2-16 0,2 0-10 16,0 0-27-16,2 1-26 0,2-2-20 0,0 0-26 15,0 2-31-15,6-2-102 0,-9 2-306 0,6 1 135 16</inkml:trace>
  <inkml:trace contextRef="#ctx0" brushRef="#br1" timeOffset="114022.291">21009 13611 7 0,'0'0'164'0,"0"0"-7"0,4-2-12 0,-4 2-14 0,0 0-12 16,0 0-4-16,0 0-5 0,9 7-3 0,-7-1 2 16,1-2-7-16,-1 2-2 0,1 5-2 15,-1 1-11-15,0-1-5 0,3 0-4 0,-3 1-7 0,3 0-8 16,-3-1-4-16,0 0-4 0,0 1-4 0,-2-1-5 15,0-2-8-15,2-2 1 0,-4-1-7 0,4 0 4 16,-2-1-4-16,0 1-3 0,0-2-3 0,-2-2 6 16,2-2 7-16,0 0 3 0,0 7 6 15,0-3 2-15,0-4 4 0,0 0 0 0,0 0 0 0,0 0-7 16,0 0-8-16,0 0-4 0,0 0 0 0,0 0-7 16,0 0 1-16,-4-16-2 0,2 13-4 0,2-4-5 15,0-1-1-15,-2 4-6 0,2-8 2 0,2 0-1 16,0 2-5-16,0-2 1 0,2-1-2 0,2-2-2 15,1 0 0-15,-1 5 2 0,1 0-4 0,-2-1 5 16,8-1-5-16,-4 3-11 0,-5 2-5 0,5 0-15 16,0 0-17-16,-3 2-23 0,3 3-26 0,-2 0-28 15,3-2-47-15,-4 2-24 0,2-1-188 16,-2 3-415-16,-6 0 184 0</inkml:trace>
  <inkml:trace contextRef="#ctx0" brushRef="#br1" timeOffset="115215.429">21160 13823 146 0,'7'-3'137'0,"-2"-2"-16"0,2-2-14 0,1 1-2 15,0 0-12-15,-1-4-2 0,1 3-12 0,-1-3-1 16,1 2-9-16,0-3-2 0,-1 1 2 0,-2 0-12 15,2-7 9-15,-2 5-3 0,-2-5 8 0,-1 8-4 16,-1-3 14-16,-1 4 7 0,-1-3-1 0,0 5 4 16,0-3 2-16,-2 4-9 0,0-1-4 0,2 0 0 15,-1 3-11-15,-3 0-4 0,1 1-10 0,4 2-6 16,0 0-2-16,-11 5-4 0,5-3-4 0,2 3-3 16,-4 1-2-16,1 1-3 0,3 2 3 0,-1 1-14 15,0 0 5-15,3 0-4 0,-2 0-1 0,4 2-5 16,0-2 3-16,-3 1-6 0,3-1-1 0,3-1-2 15,-2 1-3-15,2 0 0 0,0-4 2 0,1 2-5 16,4-4-2-16,0 4 4 0,0-3-4 0,2 0 3 0,0 0 2 16,2-2-7-16,1-1-1 0,-2 0 2 0,3-2 0 15,-2-2 0-15,1-1-4 0,-3 0 4 16,3-2 0-16,1 1 1 0,-2-1-4 0,-1 1-3 16,-3-1-1-16,2 4-1 0,2-6 1 0,-5 0-9 15,0 5 2-15,-3-1-1 0,3-4-2 0,-1 2 3 0,-2 0 3 16,1 1 3-16,-2-1-1 0,1 0 1 15,-1 1 0-15,0-2 3 0,-1 1-1 0,1 1 0 16,-1 1 6-16,-1-2-2 0,-1 5 2 0,1-5 3 16,-1 0 0-16,0 5 1 0,0 0-4 0,-2-4 0 0,2 4 2 15,0 0-2-15,-8 0 4 0,8 0-4 16,0 0 1-16,-14 2 0 0,9 1-2 0,-3 1 2 0,1-1-1 16,1 4 3-16,1-2-5 0,-2 1 7 15,-2 2-3-15,4 0-4 0,1 1 1 0,-1 0 1 0,1 2-2 16,-1-2-3-16,3 0 5 0,0-1 0 0,1-3-1 15,-2 0 2-15,3 0-3 0,0 0 0 0,0 1-1 16,3-1 1-16,-3-5-1 0,3 3 2 0,4-3-1 16,-7 0 1-16,10-3 4 0,-5-1-3 0,7-5-2 15,-5 5 1-15,6-7-1 0,-4 0 0 0,0-2 5 16,-1 4-1-16,4-7-4 0,-3 2 2 0,0 2 0 16,0-5 0-16,-1-2-1 0,0 1 1 0,-1-6 1 15,3 0 1-15,-5 5 0 0,3 2-2 0,-4-2 2 16,-1 2 0-16,-1 5 2 0,0 2 1 0,0 0 4 15,-2 3 3-15,1 2-5 0,-1-2 1 0,0 5-2 16,0 2 5-16,0 0 3 0,0 0 8 0,0 0 3 16,-9 17-4-16,6-4 4 0,0 1 11 0,-4 2-9 15,2 2 4-15,0 7 0 0,4-5 2 0,-3-4-5 16,2 3-2-16,-1 1-3 0,3-3 7 0,0 1-5 16,0-2-9-16,1 3-1 0,1-7-3 0,-2 1 1 15,2-1-3-15,2-2-5 0,2-1 3 0,-2 0-2 16,-3-3-1-16,3-1 1 0,0-1-1 0,0-1 1 15,1 0-2-15,4-3 0 0,-3 1-3 0,2-2 1 16,-8 1 3-16,18-6-4 0,-10 3-1 0,-2 0 2 16,3-2-1-16,1 2-2 0,-3-2 1 0,-1 3 0 15,1-3 1-15,-3 3-2 0,2 1-1 0,-1-3 8 16,-5 4-8-16,6-1 1 0,-6 1 0 0,0 0-2 16,9 3-1-16,-6-1 2 0,-3-2 0 0,6 3-2 15,-3 1-10-15,-2-1-19 0,0 1-17 0,0-3-26 16,1 4-33-16,-2 0-27 0,0-5-41 0,2 4-40 15,-2-4-192-15,0 3-443 0,0-3 196 0</inkml:trace>
  <inkml:trace contextRef="#ctx0" brushRef="#br1" timeOffset="116216.323">21721 13682 25 0,'0'0'191'15,"0"0"-1"-15,7-2-11 0,-7 2-11 0,2-2-15 16,-2 2-18-16,0 0-15 0,5-3-11 0,0 1-12 0,-5 2-9 16,9-3-7-16,-5 1-12 0,1 0-1 0,-1-1-9 15,-1 0-1-15,4 0 7 0,-3 1-2 16,-4 2 7-16,5-5 11 0,-1 3 9 0,-4 2 1 16,3-4 2-16,-3 4 2 0,2-3-6 0,-2 3-5 15,0 0-9-15,0 0-5 0,0 0-6 0,-13 10-3 0,8-4-6 16,-3-1-4-16,2 3-1 0,-3 0-1 0,4 1-2 15,-5 5-7-15,4-4-1 0,3 0-5 16,-3 2-1-16,2 1-6 0,3-3-3 0,-1 1-1 16,4 3 5-16,-1-4-11 0,3 0-1 0,-2-1-5 0,2-4 1 15,1 1-3-15,4-2-4 0,-4-1-11 16,5-2-1-16,11-1-13 0,-12 0-8 0,1-4-5 0,2 1-7 16,-1-3-10-16,3 0-7 0,-2 1-6 15,-1-9-7-15,1 2-3 0,-3 0-6 0,0-4-1 0,1 2 0 16,-4-5-2-16,2-4 4 0,-2 3-1 0,0-5 3 15,0 1 10-15,-4-2 4 0,1-2 6 0,-1 5 4 16,0 3 11-16,-1 2 5 0,-1 1 21 0,3 7 26 16,-6 0 15-16,3 3 5 0,0-1-6 0,0 4-5 15,0 4 13-15,0 0 7 0,0 0 15 0,0 0 0 16,-10 21 4-16,6-11 3 0,-2 7 0 0,-2 7 2 16,3 0-6-16,0-4 3 0,-2 4-6 0,1-3-5 15,5 3-1-15,-3-6-6 0,0 2-6 16,1 1 4-16,2-4-9 0,-2 0-4 0,3 0 7 0,-3 0-14 15,3-5-1-15,-2 0-6 0,1-2-4 0,0-3-3 16,-1 0-9-16,2-2-17 0,0-2-10 0,0-3-15 16,-2 4-20-16,2-4-23 0,-4 3-25 0,4-3-17 15,0 0-24-15,0 0-12 0,-4-13-3 0,3 7-4 16,0-4-1-16,0-1-8 0,-1-2-107 0,1 3-312 16,1-2 996-16,0 4-485 0,-1-4 44 0,-1 7 21 15,2 0 18-15,0 1 3 0,-1-1 9 0,1 5-3 16,-1-5 10-16,1 5 26 0,0 0-10 0,0 0 14 15,0 0-3-15,0 0 7 0,0 0 0 0,13 7 3 16,-10-4 1-16,2-3-4 0,1 1 1 0,-1 0 6 16,0 1-3-16,1-1 6 0,3-1-12 0,-2 0 1 15,0-3-4-15,0 3-1 0,1-2-7 0,0-1-5 16,-3-1 5-16,1 2-2 0,-1-2-6 0,2 0 1 16,-2 1 7-16,-1 1 9 0,-3-2 3 0,3 0 5 15,0 0 0-15,-4 4 4 0,4-3-4 0,-3 1-2 16,-1 2-4-16,2-4-3 0,-2 4-8 0,0 0-6 15,0 0 0-15,0 0-5 0,0 0 1 0,0 0-5 0,0 0-2 16,-11 9-2-16,11-9 1 0,-5 5-5 16,1-1 2-16,4-1-1 0,-4-1-3 0,4-2-3 15,-1 4 3-15,1-4-4 0,-5 4-2 0,5-4 1 16,0 0-1-16,-5 2 4 0,5-2-6 0,0 0-3 16,-2 2 5-16,2-2 0 0,0 0-4 0,0 0 1 15,0 0 1-15,0 0-3 0,0 0 0 0,0 0-3 16,10-12 2-16,-8 11 3 0,-2 1 0 0,0 0 0 15,5-4-3-15,-5 4 11 0,2-2-8 0,-2 2-3 16,2-4 4-16,-2 4-2 0,0 0-1 0,0 0 2 0,0 0-3 16,0 0 2-16,5 10 2 0,-5-5-1 15,1 1 1-15,2-1 0 0,-3 1-3 0,5 1 1 16,-3-3 1-16,5 1-2 0,-2 1 4 0,-1 0-3 16,0-2-2-16,4-2 2 0,-1 3-4 0,-2-2-4 0,-1 0-28 15,5-3-22-15,-2 0-20 0,-7 0-24 0,14-1-25 16,-4-4-26-16,-1 3-14 0,1-5-30 0,-4 5-111 15,0-4-333-15,-3 1 149 0</inkml:trace>
  <inkml:trace contextRef="#ctx0" brushRef="#br1" timeOffset="117739.471">22071 13684 9 0,'11'-2'111'0,"-6"0"-15"16,0 1 5-16,1 1-6 0,3-1 0 0,-1 0-7 15,2 1-8-15,1 0-4 0,-3-2-8 0,-1 2-6 16,-1 0-12-16,2 0-2 0,-8 0-5 0,9-2-5 15,-6 1 2-15,-3 1-6 0,0 0-8 0,12 0 2 16,-12 0-2-16,6 0 10 0,-6 0 3 0,0 0 3 16,4-4 1-16,-4 4-2 0,0 0 8 0,0 0-7 15,0 0 6-15,4-2-10 0,-4 2-6 0,4-4-4 16,-4 4-1-16,0-2-11 0,0 2 5 0,5-5 4 16,-4 3-7-16,-1 2 11 0,0-4 3 0,0 4-1 15,3-5 12-15,-3 5 9 0,0 0 5 0,1-3 1 16,-1 3 2-16,0 0-5 0,0 0-5 0,0 0-1 0,-5-5-2 15,5 5-3-15,-9 0-1 0,9 0-1 16,-9 5-4-16,1-3-2 0,5-1 2 0,-3 3-8 16,1-1-1-16,0 3-5 0,1-5-2 0,-2 6 1 15,2-4-6-15,0 2-1 0,0 0-4 0,3-1 0 16,-3 1-7-16,1-1 1 0,3 0-3 0,-2-2 2 16,2-2 0-16,2 8-4 0,1-4 2 0,-1 0-3 15,1-1 1-15,3-3-2 0,-4 2 1 0,-2-2-6 16,10 3 3-16,-10-3-2 0,9 0-7 0,-9 0 4 15,8-3-3-15,-3 1-3 0,-1 0 2 0,-4 2 3 0,6-1 1 16,-2-1 3-16,-4 2 3 0,4-3-3 0,-4 3 6 16,0 0-6-16,1-4 2 0,-1 4 2 15,0 0-1-15,3-3 1 0,-3 3-1 0,0 0-2 16,0 0 3-16,0 0 1 0,0 0-2 0,0 0 3 0,0 0 2 16,0 0-5-16,0 0 5 0,5 8 0 0,-5-8 2 15,0 0-3-15,0 0 1 0,-3 5-2 0,3-5 0 16,0 0 0-16,3 4 2 0,-3-4 0 0,0 0-3 15,5 0 1-15,-5 0 1 0,15-5 1 16,-6 0-3-16,-1 1 0 0,2-1 2 0,0-2-2 0,1-1 1 16,0 2-2-16,-1-4 1 0,3-1 2 15,-4 2-1-15,0 0-3 0,6-4 4 0,-6-1-3 16,0-1 2-16,3 1-2 0,-5-1-2 0,1-2 4 16,-1 3 2-16,1-5-3 0,-3 1-3 0,1 0 7 0,0 1-2 15,-2-1-2-15,1-1 3 0,-3 3 0 0,1 4 3 16,1 1 10-16,-3 5 5 0,-1-2-3 0,0 3 0 15,3 1-3-15,-2-1-4 0,0 2 3 0,-1 3-1 16,0 0 4-16,0 0 6 0,0 0 7 0,0 14 4 16,-1-3 6-16,0 2 0 0,-2 3 3 0,3 0 0 15,-1 3 2-15,1-2-5 0,-4 2-4 0,8-1 1 16,-8 1-6-16,8-2-1 0,-3-3-6 0,-1 3-2 16,0-1-4-16,3-3 7 0,-1-1-9 0,-2-3-1 15,3 2-7-15,-2-1 1 0,-1-3-4 0,3 0-12 16,-1-2-10-16,-2-2-15 0,0 1-17 0,0-1-12 15,0-3-19-15,0 4-32 0,0-4-33 0,0 0-27 16,0 0-28-16,0 0-26 0,-6-14-169 0,1 6-427 16,-3-1 190-16</inkml:trace>
  <inkml:trace contextRef="#ctx0" brushRef="#br1" timeOffset="117929.326">22016 13405 156 0,'0'0'181'0,"-2"5"-9"0,2-5-1 0,0 0-12 16,12 4-1-16,0-2-7 0,6 0-6 0,11 1-15 15,0-2-13-15,4 2-16 0,5-2-10 0,0 1-9 16,2 0-7-16,-2-2-16 0,-3 0-50 0,-4 3-60 16,-1-6-66-16,-11 3-182 0,-7 0-323 0,2 0 144 15</inkml:trace>
  <inkml:trace contextRef="#ctx0" brushRef="#br1" timeOffset="119969.36">20911 13965 112 0,'0'0'155'0,"0"0"-10"0,-5 10 0 0,1-3-2 16,3 3-13-16,-2 2-13 0,2-2-3 0,-2 6-4 16,0 1-7-16,0 2-4 0,3 0-3 0,-5 1-11 15,1-2-3-15,2 1-10 0,-1 1-5 0,-1-2-7 16,0-1-5-16,0-2-5 0,3 3-6 0,-1-7-1 16,0 2-8-16,-1-2-4 0,0-3-1 0,3-1-2 15,0-1-8-15,-4-2 1 0,4 1 3 0,0-1 12 16,-2-1 0-16,2 2-2 0,0-5-3 0,0 0-3 15,0 0-3-15,0 0-5 0,0 0 0 0,-4-12-5 16,3 3-1-16,1-2-3 0,1-3 1 0,0-1-3 16,-1-5-2-16,5-5 1 0,-1 0-4 0,2-2 1 15,3 0-2-15,-4-2 1 0,5 0-1 0,1-5-2 16,-1 3 2-16,3 2-3 0,0 0 6 0,-2 2-5 16,2 2 3-16,-3 7-1 0,0 1-2 0,3 3 1 15,-1 2 2-15,0 1-3 0,-3 5 5 0,0 2-6 16,3-2 1-16,-3 6 1 0,-1 1-1 0,1 2 0 15,1 0 2-15,-3 1 6 0,-3 1 4 0,5 3 2 16,-7 4 2-16,1-4 10 0,-3 4-5 0,0-1-3 16,-3 1 6-16,-2-2-4 0,-1 2-3 0,-3 3 2 15,1-3-4-15,-4 2-1 0,-2-2-1 0,6-6 4 16,-2 3-8-16,-2-2-1 0,1-2 0 0,1 0-1 16,3 2 1-16,1-4-2 0,-2 1-1 0,3-1 0 15,3 0-5-15,-4-1 3 0,4 1-7 0,-1-1 1 16,1 2 2-16,0-1 2 0,1 2-1 0,-1-1 1 15,2 3 1-15,2-2 1 0,1 3 1 0,-1 1 0 16,1 3 0-16,2-2-1 0,3 3-1 0,-1 1-1 16,3 0 4-16,1 0-2 0,0-3-3 0,1 0 2 15,-5-3 0-15,7 5-3 0,-3-7 0 0,6 4-3 16,-4-5-2-16,0-1-4 0,1-1-6 0,-1-1-4 0,2-2-6 16,-2 0-9-16,2-3-6 0,-4 1 2 15,0-2-3-15,4-3 0 0,-4 1 7 0,3-1 2 16,-5 1-1-16,0-2 2 0,0 0 4 0,-2-3 2 15,2 1 3-15,-6 0 1 0,1 1 7 0,1-1 2 16,-4 2 6-16,0-3 3 0,-1 6 10 0,0-2 12 0,-2 2 7 16,-1 1 0-16,-3 3 5 0,6 1 0 15,0 0 4-15,-19 6-1 0,10 1 0 0,2-1-4 16,-3 2-1-16,0 1 0 0,2-1-6 0,-1 1 0 16,1-2-5-16,0 3 1 0,2-2-4 0,3-2-4 0,-1 1-2 15,1-1-4-15,1-2 2 0,-2 3-3 0,4-3-2 16,0 0 0-16,0-4 0 0,2 4 1 15,2-3 0-15,-4-1-2 0,9 0-1 0,-9 0-1 16,9 0 2-16,-9 0 0 0,9-1-5 0,-9 1 6 16,6-2-2-16,-6 2-3 0,8 4 0 0,-5-1 2 0,1 0-1 15,0 2 2-15,-1-4-2 0,1 4 1 0,-3 1 3 16,2-1-5-16,-2 0-4 0,3 2-10 16,-3-1-4-16,3-1-5 0,0-1-10 0,1 0-8 15,1 0-12-15,-2-3-11 0,1-1-12 0,-5 0-6 0,13 0-8 16,-5-2 3-16,3-3 0 0,-2 0 8 0,1 0 1 15,-3-2 16-15,2-3 5 0,2 3-1 0,-3-3 12 16,1-3 7-16,0-1 3 0,-3 2 1 0,1-2 6 16,-1-5 3-16,-1 1 6 0,2-1 2 15,0-1 3-15,-1-3 1 0,0-3 7 0,-4 1 14 0,0 6 6 16,1-6 9-16,1 8 19 0,-4 5 26 0,3 0 15 16,-3 2 7-16,0 6-8 0,1-3-8 0,-1 3 2 15,0 4-3-15,0 0 8 0,0 0 10 16,-6 12-2-16,3 1-5 0,-1 6 3 0,0-1-4 0,3 1-5 15,-3 7-7-15,3-1-9 0,-4 4-1 0,4-5-7 16,-1-2-6-16,-1 4-7 0,5-7-3 0,-2-1-4 16,-2 1-5-16,-1-2-4 0,4-5-14 0,-1-1-22 15,-1-3-17-15,1 2-18 0,-1-5-10 16,1 1-11-16,-3-1-17 0,3-3-19 0,0-2-19 0,0 0-7 16,-5 1-12-16,5-1 7 0,-5-8 1 0,5 1 1 15,-3 1 0-15,2-6-4 0,-3 2 2 0,2-7 10 16,-2 1 16-16,0-2 14 0,0 2 22 0,0-1 27 15,4 6 22-15,-2-1 38 0,-1 3 17 0,3 3 13 16,-1 2 3-16,-2-2-3 0,3 1 2 0,0 5 8 16,0-4 11-16,0 4 10 0,0 0 2 0,0 0 1 15,0 0 1-15,17 9 0 0,-14-4-1 0,2-2-2 16,4 5 2-16,0-2-7 0,-2 0-5 0,2 1 2 16,-1 0-6-16,2-2-5 0,-1 2 2 0,0 0-9 15,0 1-4-15,-1-3-1 0,-2 0-6 0,0 0-4 16,-3-3 0-16,1 3-7 0,0-2 1 0,-2 1-7 15,-2-4 1-15,5 2-2 0,-5-2-5 0,4 0 2 16,-4 0-1-16,0 0 0 0,4 3-2 0,-4-3-4 16,0 0-1-16,0 0 1 0,10-4-2 0,-7 0 0 15,3 0 4-15,-5-1-6 0,4 1 1 0,-1-2 0 16,0 1-2-16,-3-1 8 0,2 1-9 0,-2 1 2 16,3 0 2-16,-4-1-1 0,3 3 0 0,-3 2-2 15,0 0-3-15,4-5-1 0,-4 5-1 0,2-1 4 16,-2 1-3-16,0 0 1 0,9 6 1 0,-8-3-1 15,4 1-3-15,-1 0 4 0,0 0-2 0,1 1 1 16,2 0 0-16,-1-1-1 0,3 0-2 0,1 0 5 16,1 0-1-16,1-2-1 0,-2-2-2 0,2 2 2 15,1-1-2-15,-1-2 0 0,1-1 0 0,0 0-1 16,-4 0 2-16,1 0 2 0,-1-2 0 0,-1 2-3 16,-1-3 4-16,-3 3-2 0,1-1 4 0,-1-1 1 15,-2 1 1-15,-1 0 0 0,2 0 4 0,-3 3-6 16,0 0 0-16,-4-6 1 0,4 6-1 0,-10-2 8 0,10 2 6 15,-12 0 0-15,12 0 3 0,-17 4-1 0,7-1-4 16,-2 1-1-16,4-3-1 0,4 3 0 16,-5 0-3-16,1 1-3 0,3-4 1 0,0 2-4 15,0 1-3-15,1-1 1 0,2-1 1 0,2-2-3 16,-2 5-2-16,2-5 1 0,0 0 3 0,6 2 3 16,-6-2-6-16,13-2 0 0,-13 2-1 0,19-2 4 15,-8 0-5-15,-3 1 4 0,-2 0-2 0,1 1 0 16,0 1 1-16,0-1 1 0,2 3 3 0,0-1 3 15,-4 4 3-15,-1 0 8 0,2 3 6 0,-2 2 8 0,0 6 0 16,-3-1 2-16,3 1-4 0,-4 0-1 0,0 2 0 16,0-3-3-16,0 5-6 0,0-3 4 0,-1 0-6 15,1-1-4-15,1 0 0 0,-1-2 0 0,-4 2-7 16,4-5 1-16,0-2-3 0,-1 1-1 16,1-1 0-16,0-3-2 0,0-2-6 0,1-1-4 0,-2 0-5 15,2 0-12-15,-1-4-7 0,-1 5-7 0,1-5-24 16,0 0-34-16,0 0-32 0,4 3-46 0,-4-3-49 15,0 0-215-15,1-13-474 0,2 5 210 16</inkml:trace>
  <inkml:trace contextRef="#ctx0" brushRef="#br1" timeOffset="120140.915">21840 13941 57 0,'-4'-5'299'16,"4"5"-44"-16,0 0-35 0,0-3-38 0,0 3-41 16,0 0-44-16,0 0-56 0,0 0-70 15,0 0-66-15,0 0-100 0,-6 10-211 0,1-7 93 0</inkml:trace>
  <inkml:trace contextRef="#ctx0" brushRef="#br1" timeOffset="121910.469">20325 14445 73 0,'0'0'142'0,"0"0"-17"0,0 0-7 16,0 0-14-16,0 0-10 0,0 0-8 0,0 0-4 15,0 0-11-15,0 0 5 0,0 0-19 0,0 0 7 16,-7 0-5-16,7 0-3 0,0 0-1 0,0 0-2 15,0 0 6-15,0 0-8 0,7 9 1 0,-5-6-6 16,1 1-7-16,1-1 1 0,2-1-6 0,-1 0-3 16,0 3-2-16,7-2-1 0,-2 1-1 15,6 1-2-15,2 1-8 0,0-2 3 0,1-2-4 0,3 3 4 16,0 0-9-16,6-3 1 0,3 3-6 0,-1-1 4 16,2 0-4-16,2-1-3 0,-1-2 7 0,1 2-3 15,3 1-1-15,-2-2-3 0,1 2 5 0,-2-3 2 16,3 0-9-16,-5-1 3 0,1 2 0 0,-1-2-3 15,-1 0 0-15,-2 0 4 0,1 2-3 0,0-2-3 16,-2-2 2-16,2 2 2 0,-1-2-2 0,-2 1-4 16,-4 0 3-16,-3-2-3 0,9 1 2 0,-8 2 1 15,0-1 3-15,-1-2-3 0,1 2 0 0,-2-2 0 0,0 3 6 16,-1-1-8-16,-4-1 3 0,-2 2-1 16,0 0-2-16,-3-1-4 0,-2 1 6 0,0 1 0 15,-7-1-1-15,13 0 1 0,-8-1 7 0,-5 1-3 16,7-1 6-16,-7 1-1 0,6-2 4 0,-6 2 0 15,0 0-3-15,0 0-6 0,7 0 3 0,-7 0 0 16,0 0 3-16,0 0-5 0,0 0 1 0,0 0-3 16,7 2-1-16,-7-2 2 0,0 0-1 0,0 0-1 15,0 0 4-15,0 0-4 0,0 0 1 0,0 0-3 16,0 0 7-16,0 0 1 0,0 0 2 0,5-3 5 16,-5 3 6-16,0 0-2 0,0 0 1 0,0 0 2 15,0 0 3-15,0 0 0 0,0 0-5 0,0 0-4 16,0 0 5-16,0 0-1 0,0 0-2 0,0 0 0 15,0 0-4-15,0 0 0 0,0 0-3 0,0 0-1 16,0 0 3-16,0 0-3 0,0 0 1 0,0 0-4 0,0 0-1 16,0 0-1-16,0 0 5 0,0 0 0 15,0 0 2-15,-4 11 3 0,0-4 0 0,3-2 0 16,-3 6 4-16,0 1 3 0,-4 2 2 0,2 4-2 0,0 2 1 16,0 4-1-16,-1 0-3 0,0 1 2 0,-1 4 12 15,1-5 1-15,2 5-1 0,-2-3-1 0,0 3-1 16,1 2-2-16,-1-2-2 0,1 1 2 0,2 1-2 15,1-3 1-15,1 0-4 0,1-1 0 16,-2 1 3-16,5 1-3 0,-4 1-3 0,4-2 2 0,-2 2-4 16,-2-1-2-16,2 0-3 0,3-3-1 0,0 2-2 15,-3 0 4-15,2 0-4 0,1-2 0 16,-2 3-2-16,0-3 1 0,2-1 1 0,-3 1-5 0,0-2-3 16,-4 3 0-16,4-3 3 0,0 1-1 0,-1-2-16 15,2 4-7-15,-2-9 8 0,2 5-6 0,-2 5 7 16,-1-10-1-16,4 3 3 0,-4-1 1 0,4-1 1 15,-1 2-2-15,3-2 0 0,-4 0 2 0,1 0 2 16,0 0-1-16,2-1-2 0,-3-1 11 0,1-1-7 16,2-2-6-16,-2 2 8 0,3 0-3 0,-4-3 1 15,4 3-2-15,-2-4 0 0,1 3 3 0,-1 1-3 16,1 0 3-16,-3-5 0 0,4-1 1 0,-3 3 0 16,1-2 2-16,0 2-4 0,0-2 3 0,-1 2-1 15,-1-1 0-15,0 0 0 0,3-3-1 0,-2 3-2 16,1-2 0-16,0 0 1 0,-2-2 0 0,2 0 2 15,-2 0-2-15,2 0 0 0,-2-3 5 16,0 2-3-16,0 0 4 0,1 0-2 0,-1-1-2 0,2 0 0 16,-4-1-1-16,2 0 2 0,0-3-4 0,-1 3 3 15,1 2 0-15,0-4 0 0,-2 2 1 0,2-1-4 16,0 1 4-16,0-1-1 0,-2 1 1 16,2 1-3-16,0-1 1 0,0 0 1 0,0-1 0 15,-2 0 1-15,2 1-4 0,-2 0 4 0,2-1-3 0,-1 0-2 16,0 0 0-16,-1 1 3 0,2-2-1 15,0-3-3-15,0 7 4 0,0-7-4 0,0 0 2 0,-1 3 0 16,1-3 0-16,0 3 1 0,0-3 1 0,0 0 0 16,0 0-3-16,-4 4 1 0,4-4 0 15,0 0-1-15,0 0 2 0,0 0-2 0,0 0 0 16,0 0 1-16,0 0 0 0,-1 3 0 0,1-3-2 0,-2 4-4 16,2-4-2-16,-12 0 3 0,4 0-1 0,-2 1 1 15,0-2-3-15,0 1 6 0,-8 0-2 0,-1 0 2 16,-2-2 2-16,1 2 3 0,-9 0-4 0,-1 2 2 15,2 1 0-15,-5-3-1 0,2 2 7 16,-3 3-3-16,-1-3-1 0,-1 3 0 0,-16 0 0 16,14 0 6-16,-1-2 1 0,-12 4-5 0,14-3-4 15,-4 4 1-15,0-6-1 0,-11 3 2 0,2 2 9 16,11-4-12-16,-2 1 4 0,5-2-1 0,-15 4 0 0,-4-4 1 16,16-2 1-16,2 0 2 0,-1 0-5 15,0 0 1-15,-2 0 6 0,4 0-4 0,0-2-1 16,-1 2 2-16,2-7 2 0,4 4 5 0,-1 1-3 15,4-1-2-15,5 1 1 0,2-1 1 0,1-1-1 0,3 3-2 16,-2-2 0-16,5 3-2 0,2 0 1 0,-1-4 2 16,1 3-5-16,2 0 2 0,2-1-10 0,3 1-20 15,-4 0-20-15,0 1-42 0,4-1-60 16,-4-1-74-16,-1-1-204 0,-2 1-463 0,2-1 205 16</inkml:trace>
  <inkml:trace contextRef="#ctx0" brushRef="#br0" timeOffset="126737.487">20542 14739 18 0,'0'0'26'0,"0"0"3"0,0 0 0 0,0 0 8 16,0 0 1-16,0 0-1 0,0 0-7 0,0 0 17 16,0 0-1-16,0 0 4 0,0 0-6 0,0 0-5 15,0 0 11-15,0 0-7 0,0 0 6 0,0 0 10 16,0 0-10-16,0 0 6 0,0 0 3 0,0 0-2 16,11-9 3-16,-11 9 7 0,1-5 1 0,-1 5 4 15,0 0 2-15,3-3 2 0,-3 3-7 0,0 0 4 16,3-2 2-16,-3 2-3 0,0 0-4 0,0 0-3 15,1-5-12-15,-1 5 0 0,0 0-7 0,0 0-4 0,0 0 0 16,0 0-4-16,0 0 4 0,0 0 2 0,0 10-6 16,-1-4-4-16,-1 0-3 0,0-1-2 0,-1 3-3 15,0 0-2-15,-3 0-1 0,4 1 1 16,-1-1-3-16,-2 0-5 0,2-2-1 0,1 1-2 16,-2-2 3-16,4 2-6 0,-2-2-1 0,-1 0-2 0,3-1 2 15,-1 0-3-15,1-4 3 0,-1 5-4 0,-1-3 0 16,2-2 0-16,-1 5-5 0,1-5 5 0,0 0 13 15,-1 4 2-15,1-4-7 0,0 0 0 16,0 0-3-16,0 0-2 0,0 0 2 0,0 0-1 0,-4 3-3 16,4-3 1-16,0 0 2 0,0 0-5 15,14-7 1-15,-14 7 0 0,10-3-5 0,-5 3 11 16,0-2-10-16,1 0 3 0,0 0 0 0,1 2-3 0,1 0 2 16,0 0-1-16,1 0 0 0,-2-1 0 15,-7 1-1-15,13 3-2 0,-4-1 0 0,-2-2 1 0,0 2 3 16,2 1-3-16,-3-1 0 0,2 3 0 0,-4-3 3 15,1 2 0-15,-1 0-2 0,0 2 0 0,0-2 0 16,-2 0 2-16,2 3 1 0,-4-4 0 0,0 2 0 16,0-1 1-16,0 1 0 0,-4 1-1 0,2-1 1 15,-2 1-1-15,-2-1 1 0,2-2-1 0,-3 1 2 16,2 2 3-16,-2-4 2 0,0 1 1 0,-1 1 4 16,2 1 4-16,0-2-2 0,-1-1 2 0,0 1 1 15,0-2-6-15,1 2-1 0,1-3 3 0,-2 1-5 16,1 2 0-16,-1-3-9 0,7 0-16 0,-10 0-18 15,3 0-23-15,7 0-29 0,-12-3-40 0,8 2-26 16,-1-2-39-16,3-1-169 0,-5 1-387 0,5-2 172 16</inkml:trace>
  <inkml:trace contextRef="#ctx0" brushRef="#br0" timeOffset="127066.295">20658 14719 18 0,'0'0'161'0,"0"0"-2"16,7-1-1-16,-7 1-8 0,12-1-8 0,-4-1-4 15,-2-1-3-15,3 3-3 0,3-4-4 0,-1 4-2 16,6-3-7-16,-4 2-5 0,6-1-13 0,-8 0-13 15,3-1-6-15,-2-1-8 0,-2 2-7 0,1 1-6 16,-3-2-7-16,-4 2-2 0,-4 1-6 0,9 0 1 16,-3-1 2-16,-2-1 1 0,-4 2-6 0,7-1-1 15,-7 1-4-15,0 0-4 0,6-2-3 0,-6 2-6 16,0 0-2-16,0 0-1 0,0 0-12 0,0 0-22 16,0 0-23-16,0 0-36 0,0 0-35 0,0 0-41 15,0 0-47-15,-13 6-169 0,9-3-392 0,4-3 174 16</inkml:trace>
  <inkml:trace contextRef="#ctx0" brushRef="#br0" timeOffset="127963.431">20942 14715 137 0,'0'0'146'0,"0"0"-16"0,0 0-14 15,0 0-11-15,0 0-2 0,0 0 3 0,0 0-4 16,-4 8-8-16,3-1-2 0,-4-6-9 0,3 5 1 16,2-1-4-16,-5 5 3 0,4-1-3 0,-2 1-4 15,-1-1 3-15,-2 1-3 0,2 0-7 0,-1-1 2 16,1 3-4-16,-2-3-5 0,3 4 0 0,-7 1-3 16,5-2-3-16,-1-2-4 0,0 1-5 0,1 1-9 15,-1 1-1-15,2-4-3 0,-1 0-2 0,1 0-6 16,0-1-1-16,2-3-2 0,0-1-2 0,1 3-1 15,-1-2-6-15,2 0 0 0,-3-1-2 0,3 0-1 16,3 0-2-16,-2-1 2 0,-1-3-3 0,2 5 3 16,2-1-4-16,2-1-3 0,1-1 2 0,3-2 2 15,-1 3-5-15,4-2 1 0,6-1 0 0,-3 0-4 16,0 2 4-16,5-1-5 0,-2-2 1 0,0-1-2 16,0 1-15-16,-2 1-19 0,1-3-15 0,-3 3-17 15,0-2-19-15,-2-1-5 0,1 1-17 0,-5-2-15 16,-1 1-9-16,-3 0-13 0,0 0-13 0,1 0-121 0,-2 0-303 15,-4 0 134-15</inkml:trace>
  <inkml:trace contextRef="#ctx0" brushRef="#br0" timeOffset="128215.455">21067 14877 45 0,'0'0'203'0,"-2"-2"-13"15,2 2-14-15,0 0-16 0,0 0-17 0,0 0-13 16,0 0-9-16,0 0-12 0,0 0-12 0,0 0 4 0,0 0 2 16,0 0-2-16,0 0 0 0,-3 12-1 15,2-7-3-15,1 3 3 0,-3 3-6 0,2 4 5 16,0 1-8-16,-1 1-6 0,-2 0-6 0,2 3-7 16,-1 0-9-16,1 0-7 0,-5 6-5 0,3-2-3 0,2-5-3 15,-2 2-11-15,-4 4-13 0,3-1-36 0,-2 2-41 16,2-11-54-16,1 2-62 0,-1-5-69 0,2-3-147 15,2 2-418-15,-1-1 185 0</inkml:trace>
  <inkml:trace contextRef="#ctx0" brushRef="#br0" timeOffset="129172.261">20212 15148 105 0,'0'0'86'0,"0"0"-4"15,0 0-9-15,0 0-6 0,0 0-3 0,0 0-1 16,12-1 2-16,-12 1-3 0,0 0-3 0,0 0 3 0,11 3-2 15,-11-3-2-15,8 1 1 0,-1 0-1 0,0-1-3 16,-1 3-6-16,3-3-2 0,5 0-5 16,-1 3-2-16,1-3-5 0,5 0 0 0,3-3-10 0,4 3-1 15,-4 3-2-15,9-3 0 0,1 0-8 0,-4 0-1 16,4 0 1-16,-4082 0-1 0,8164 1 8 0,-4082 2-14 16,5-2 6-16,-5 0-4 0,1 1 3 0,-1 4-6 15,0-3-4-15,-1-2 1 0,0-1 1 0,-1 1 0 16,2 1 1-16,-4-2 0 0,2 1-1 0,-7-1-1 15,7 1 2-15,0-2 1 0,-2 1-3 0,1-1-3 16,-1-2 3-16,-7 3-6 0,7-1 2 0,-6 1 0 16,6-6-3-16,-2 5 5 0,1-2 2 0,-4 1-4 15,4 0 6-15,-5 0-2 0,-2 1 3 16,2 1-3-16,-4-3-4 0,2 3-4 0,-2 0 2 16,0-2 1-16,0 2-1 0,-4 2 3 0,1-2-2 0,-2-2 0 15,-2 2-6-15,1 0-2 0,1 0 4 0,-4 0 2 16,4 0-4-16,-3 0 2 0,0-1 1 0,-2 1-1 15,-2 0 3-15,2 0-4 0,-2-1 4 0,2 0 0 16,-8 1 1-16,11 0-3 0,-4 0 3 0,-7 0 1 16,11 0-2-16,-7-2 0 0,-4 2 2 0,0 0-1 15,9-1-6-15,-9 1-10 0,0 0-5 0,2-2-12 16,-2 2-18-16,0 0-16 0,0 0-22 0,-13-4-22 16,5 4-68-16,-1 0-196 0,3-3 88 0</inkml:trace>
  <inkml:trace contextRef="#ctx0" brushRef="#br0" timeOffset="130141.454">20245 15484 53 0,'0'0'107'0,"0"0"2"0,-2 6-16 0,2-6-15 15,0 0-3-15,0 0-10 0,10 4-4 16,-6-3-4-16,1 1-9 0,0 0-3 0,3 1 0 0,-1-1 1 16,1 2-9-16,0-2-2 0,2 0 5 0,1 1-5 15,2-2-6-15,0 4-1 0,4-2 3 0,4 1-3 16,0-2-2-16,-1-2-1 0,3 6-2 0,5-4-7 15,-6 2 3-15,6 2-9 0,4-2 0 0,-5 1 3 16,1 0-3-16,5-2-2 0,-3-3-1 0,0 1 1 16,-4 2 0-16,6-2-2 0,-4-1 0 0,0 1-5 15,0-3 9-15,-1 0-5 0,1 1 0 0,0 0-4 16,0-2 3-16,-7 0 1 0,-1-1 6 0,10 1 0 16,-9-1-5-16,2 4-1 0,5-5 3 0,2 3 1 15,-3-2 3-15,-7 3-4 0,7-2 1 0,-7 2 2 16,0-1-8-16,1 2 0 0,-3-1 2 0,1 0 0 15,-1 1-2-15,0-1 0 0,-4 1 0 0,2-1 0 16,-1-1 1-16,0 1-2 0,-1 1 7 0,4-2-1 16,0 2-6-16,-5 0-3 0,5 0 3 0,-3 0 4 15,-1 0-4-15,-4-1-5 0,4 0 2 0,-1 1 2 16,1 0-4-16,-2 0 4 0,-2 0-4 0,0 0 1 16,2-3 1-16,-1 3 1 0,-3 0-3 0,2 0 3 15,-2 0 0-15,1 0 2 0,-4 0-1 0,4 0-2 16,-9 0-1-16,12 0 6 0,-4-1-2 0,-3 1 0 15,1 1-4-15,-6-1 1 0,11-3-1 0,-5 5 6 16,-6-2-3-16,0 0 1 0,9-2-7 0,-9 2-16 16,0 0-7-16,0 0-14 0,0 0-21 0,0 0-22 15,0 0-35-15,0 0-73 0,0 0-209 0,-28-1 94 16</inkml:trace>
  <inkml:trace contextRef="#ctx0" brushRef="#br0" timeOffset="132229.213">20635 15308 23 0,'0'0'56'0,"0"0"-6"0,0 0-4 0,0 0-3 15,0 0-3-15,0 0 8 0,0 0 1 0,0 0-6 16,0 0-2-16,0 0 3 0,0 0-14 0,0 0 4 16,0 0 0-16,0 0 2 0,0 0-6 0,0 0 4 15,0 0-3-15,0 0 2 0,0 0-1 0,0 0-1 16,0 0 0-16,0 0-3 0,0 0-6 0,0 0-2 15,0 0 3-15,0 0-1 0,0 0-1 0,0 0 3 16,0 0-3-16,1-4-3 0,-1 4-8 0,0 0 0 16,0 0-3-16,2-6 0 0,-2 6-2 0,0 0 7 0,2-5-6 15,-2 5-1-15,2-5-2 0,1 4 6 16,-3 1-1-16,5-4-2 0,-1 1 3 0,-4 3 0 16,5-4-4-16,-1 4-2 0,1-1-4 0,-2-2 6 15,-3 3 13-15,10-2-13 0,-5 1 0 0,-5 1 4 16,9 1 0-16,-9-1 9 0,8 4 2 0,-2-2 0 15,-2 2 5-15,-3 2-1 0,3-1 4 0,-1 2-1 16,-1 0 14-16,-2 1-8 0,3 4 3 0,-3 0-4 16,0-1-3-16,-1 1 1 0,-3-1-4 0,1 1 1 15,-1-2-1-15,-1 2-6 0,1-2 2 0,-3 0 6 16,0 1-14-16,-3-3-2 0,4-1 4 0,-2 0-3 16,0 0-1-16,-1-2 1 0,1 1-6 0,1-1 0 15,-2-2 1-15,3 0-3 0,-2 2-1 0,4-4-2 16,4-1 0-16,-10 0-1 0,6 1-3 0,4-1-1 15,0 0-1-15,-8-4-1 0,8-3 3 0,-1 4-5 0,1 3 4 16,1-7 2-16,1 2-5 0,0 1 3 0,-1 1 1 16,2 0 0-16,-3 3 1 0,7-3-6 15,-2 2 4-15,-5 1 4 0,11 0 13 0,-4 1-6 16,0 2-3-16,-3 1 4 0,6 2-1 0,1-2 4 16,0 3-2-16,-1 0 2 0,0 0-3 0,2-1-1 0,2 2 0 15,-2-3-3-15,0 3 1 0,1 1-2 0,0-5-2 16,3 3-2-16,-5-2-15 0,0-2-30 0,1-1-30 15,-1 0-26-15,-1-4-29 0,-3 2-126 16,-1 0-277-16,-2-2 123 0</inkml:trace>
  <inkml:trace contextRef="#ctx0" brushRef="#br0" timeOffset="132654.136">21018 15294 138 0,'0'0'166'15,"0"0"-18"-15,0 0-15 0,0 0-9 16,0 0-19-16,0 0-6 0,0 0-11 0,0 0 2 16,0 0 7-16,2 11-7 0,-4-7-3 0,-1 3 3 0,0 3-1 15,-1 4 3-15,-3 0-2 0,3-3 2 0,-3 4-8 16,2-3 0-16,-1 3-5 0,1-3-6 0,1-1-6 15,0 2 0-15,-1-1-5 0,0-2-8 16,2 0-4-16,1-2-12 0,-1 2-6 0,1-4 0 16,4 3-5-16,-2-5-3 0,1 0-1 0,2 4-6 15,-2-4 1-15,6-2-7 0,-2 4 0 0,1-4 0 16,2-2-4-16,2 0 3 0,-2-1-4 0,-1 0 0 16,4-3 2-16,-5 2-2 0,4-4 1 0,-2 1-2 15,3-1 0-15,-4 4-2 0,-3-5 0 0,2 1 2 16,-2 0 1-16,0 0 0 0,-2 0-1 0,-1 1-1 15,3-1 1-15,-4 1-3 0,-2-1 6 0,2 6-4 0,-3-7-3 16,-1 2 4-16,0 4-6 0,-3-1-1 0,7 2-1 16,-17 1-10-16,3 0-15 0,-4 2-24 0,-3 2-26 15,0 0-35-15,1-1-37 0,-7 4-50 16,-5 2-161-16,6 2-389 0,1-2 173 0</inkml:trace>
  <inkml:trace contextRef="#ctx0" brushRef="#br0" timeOffset="133630.269">20254 15948 38 0,'0'0'71'0,"0"0"-8"16,4 2 6-16,-4-2-9 0,5 4-5 0,-5-2-3 0,3 2-8 16,-1-2 0-16,2-1-5 0,4 2 6 15,-3-3-8-15,0 3-8 0,3 0-2 0,1 1-3 16,2-2 16-16,1 1-25 0,0-3 2 0,0 2 0 0,0 1-4 15,1 1 0-15,6-1-1 0,0-2 5 0,2 0-11 16,-3-1 5-16,10 0 4 0,-5 0-8 0,4 0-6 16,5-1 8-16,-4 2 2 0,-1-3-7 15,2 2-2-15,-1 1-5 0,3-2 1 0,-4 2 9 16,4 0-1-16,-4-2-7 0,3 1 1 0,-3 0 1 16,5 0-3-16,-1 0 5 0,-3-3-7 0,4 2 10 0,-4 2-9 15,5-2 8-15,-1-2-1 0,-2 2-1 0,6-2-9 16,-1 1 10-16,-1 0 17 0,4 0-10 0,-3-2-8 15,3 3-1-15,2 1 7 0,1-3-10 16,-1 3 14-16,-1 0-5 0,12-3-3 0,-14 3 4 16,1 0-9-16,-4 0 8 0,1-1 3 0,-2-1 3 0,0 1 6 15,-5 1 1-15,0-1-4 0,-5 0-6 16,-2 1-2-16,-3-3 4 0,1 3-7 0,-5-1 7 16,1 1-14-16,-1 0 6 0,-2-1-3 0,-3 0 10 0,2 1-7 15,-1 0-6-15,-1 0 6 0,-1-2 5 16,-3 2 4-16,-5 0 1 0,10-2 1 0,-10 2 10 15,8 0-3-15,-8 0 10 0,0 0 4 0,5-1 3 16,-5 1-8-16,0 0-15 0,0 0-28 0,0 0-13 0,0 0-34 16,0 0-40-16,-18-6-111 0,5 5-224 0,4-1 100 15</inkml:trace>
  <inkml:trace contextRef="#ctx0" brushRef="#br0" timeOffset="134883.7">20589 15678 77 0,'5'-4'89'0,"-5"4"2"16,4-3-8-16,-4 3 0 0,3-2 2 0,-3 2-8 16,0 0 0-16,2-3-4 0,-2 3 2 0,0 0-4 0,0 0 8 15,0 0-3-15,5-3 0 0,-5 3 0 0,0 0-4 16,0 0 3-16,0 0 0 0,0 0 3 15,-4 14-6-15,1-10-8 0,-3 7-2 0,2-1-6 16,-1 0-5-16,-2 3-4 0,2-1 3 0,0 4-6 16,-4-1-1-16,2 0-4 0,-3 1-8 0,4-2 2 15,-2 1-10-15,3-5 2 0,-1 2-3 0,2-4-4 16,0 1 1-16,3 0-4 0,-1-2-2 0,2-2-7 16,0 2 2-16,2-2 5 0,-1 0-7 0,3-2 0 15,0 0-2-15,1-1-4 0,1-1 8 0,2 1-5 16,-1-2-6-16,6 0 4 0,-3-2-7 0,2 0-4 15,2-1-12-15,-4 2-7 0,3-2-12 0,-3 1-10 0,2-1-23 16,0 1-13-16,-3-2 1 0,-1 1-26 0,0 0-7 16,-2 2-8-16,-1-3-10 0,0 2-91 15,-1 0-247-15,-4 2 109 0</inkml:trace>
  <inkml:trace contextRef="#ctx0" brushRef="#br0" timeOffset="135101.397">20631 15812 8 0,'0'0'114'0,"0"0"-6"0,-6 7-3 15,6 0 4-15,-4-2-5 0,3 0-9 0,-1 3 9 16,1-2-1-16,0 6-3 0,0 0-13 0,-2-3-6 16,6 3-9-16,-6 1-3 0,3-3-8 0,0 2-6 15,-2 0-5-15,2 0-7 0,0-3-4 0,0 5-6 16,0-5-13-16,0 3-24 0,-2-5-33 0,2 0-26 15,0 0-19-15,0 0-34 0,0-1-94 0,-2 0-227 16,0-3 100-16</inkml:trace>
  <inkml:trace contextRef="#ctx0" brushRef="#br0" timeOffset="135600.257">20911 15712 29 0,'13'-4'158'0,"-3"1"-13"0,4 1-7 16,-2-1-14-16,-1 3-8 0,1 0-13 0,-3 0-10 15,0 0-6-15,-1 2-8 0,-1-1-8 0,-2 1-1 16,1 2-2-16,-2 2 6 0,-1-4 0 0,-2 3-3 15,-2 0-2-15,-2 2-7 0,-1-3-7 0,-2 5-3 16,0-1-8-16,-5 0-1 0,2-1-6 0,0 0-4 16,2 0 0-16,-3-1-7 0,2-1-2 0,0-1-3 15,4-1 1-15,-3 1-8 0,4 0-4 0,-2-2 3 16,1-1-4-16,4-1 0 0,-1 3-1 0,1-3 0 16,0 0 0-16,0 0 0 0,1 7 1 0,-1-7-4 15,9 3 4-15,-6-2-1 0,7 0-2 0,-2 0 6 16,-2 1 1-16,7-2-1 0,-3 0-1 0,2 2 1 15,0 1-7-15,0-1 2 0,-2 1-3 0,5 1-1 16,-3-1 3-16,-1 2-1 0,2 0-5 0,-4-2 6 16,3 1-4-16,-2 0-1 0,-4 1 4 0,-2-2-3 15,2-1 2-15,-2 2 1 0,1 0 1 0,-1-3 6 16,-4 4 10-16,0 0 7 0,0-5-1 0,-5 8 2 16,1-5-2-16,0 0-5 0,-2 1 0 0,1 0-5 15,-4 1 3-15,-1-3-6 0,-2 3-6 0,-1 1-17 16,-3-1-21-16,0 1-25 0,0-1-32 0,-2-2-31 15,4 1-44-15,-3 0-42 0,-2 0-108 0,-1 0-338 16,3 2 150-16</inkml:trace>
  <inkml:trace contextRef="#ctx0" brushRef="#br0" timeOffset="138580.803">20654 16204 76 0,'0'0'84'0,"4"-3"9"0,-1 2-20 0,-3 1-2 0,0 0 2 15,7-4 2-15,-4 2-1 0,3-1-13 16,-2 0 12-16,1 1-1 0,0-5-5 0,-1 5-2 16,1-3-7-16,3 0 5 0,-4 0 3 0,-2-2-6 0,2 2 1 15,-1 0 3-15,-1-4-5 0,0 4-6 0,-1-2-12 16,0-1 7-16,-2 2 1 0,0 0 1 15,-6 1-4-15,3 0-3 0,2 1-3 0,-5 1-5 16,1-3-2-16,-2 3 1 0,-2 2-10 0,0 1 3 16,-2 1-5-16,2 2 0 0,-1 0-1 0,0 0-7 15,1 1-4-15,1 0 3 0,0 3-5 0,0 0 2 16,4-3 0-16,-4 5-2 0,6 0 1 0,0-4-8 16,0 2-3-16,3 0 4 0,2-2-3 0,0 2 3 15,0 0-4-15,4 1 7 0,1-1-7 0,0 0 2 16,3 1 1-16,2 1 2 0,2-1-3 0,-3-2-2 15,3-1 2-15,3 3 3 0,-3 0-10 0,-4 1 3 0,7-1-2 16,-8-2 3-16,1 4 7 0,0-3-5 0,-2-1-2 16,-2 5-1-16,-4-5 7 0,1 0-9 15,-2 1 4-15,1 3 0 0,-2-5-1 0,-2 2 1 16,0 0-6-16,0-2 7 0,-2 0-5 0,0 3 2 16,-3-4 0-16,2 1 1 0,-2 0-3 0,0-1 1 15,-2-1 4-15,3-3-1 0,-3 3 2 0,1-1-3 0,2-1 1 16,-2-1-1-16,-1 1 6 0,9-1-6 0,-9-1 6 15,6-2-8-15,-2 1 8 0,3-2-9 16,-2 0 8-16,1-1-6 0,1 0 2 0,2-3 3 16,0 0-5-16,0-1 4 0,5-2-2 0,0 2-2 15,-1-1 8-15,1-3-12 0,7 0 7 0,-2 0 0 16,-1 3-1-16,1-2 0 0,4-2 2 0,2 0-5 16,-1 3 4-16,1 2-1 0,1 1-2 0,-1-1 3 15,0 1-3-15,-2-1 4 0,-4 2 5 0,1 3-5 16,-2-2 1-16,2 1-1 0,-5 5-4 0,0-5 3 15,0 5 4-15,0-2-2 0,-6 2 2 0,0 0-1 16,9 2 4-16,-6 3 1 0,-2-2 2 0,-1 6 7 16,0-1-14-16,0 3 9 0,-1-1 0 0,-2 2 4 0,2-2-3 15,-2 2 7-15,1 0-6 0,1-2 4 16,1 0-5-16,0-1 3 0,-2 4-1 0,2-6-6 16,0 2 3-16,0-4-4 0,0 5 0 0,2-5 0 15,-1 0-6-15,1 0 0 0,2-1 1 0,-1 0 7 16,-2 0-3-16,7-4-6 0,-3 0 5 0,-5 0-3 15,14 0-1-15,-9-1 2 0,7-3-2 0,-2-1 1 16,0-2-2-16,0 2 3 0,0-3-2 0,-1 1-2 16,0 0 6-16,2-3 0 0,-4 0-2 0,0 1-3 15,-1-1 9-15,0-1 6 0,-4 0 7 0,3-5 1 16,-3 6 4-16,-2-1 7 0,-2-1-4 0,0-1-1 16,-1 1-2-16,-4 4-4 0,2-4-5 0,-1 3-2 15,-3 1-13-15,1-1-24 0,-3 3-27 0,0 4-67 16,-3-5-68-16,-5 3-171 0,5 2-384 0,3-1 170 15</inkml:trace>
  <inkml:trace contextRef="#ctx0" brushRef="#br0" timeOffset="144518.372">11441 16937 67 0,'0'0'126'0,"1"-3"0"16,-1 3-3-16,0 0-9 0,0 0-1 0,0 0-3 16,5-2-6-16,-5 2-8 0,0 0-1 0,0 0-9 15,0-5-2-15,0 5-6 0,0 0-4 0,0 0-1 16,0 0-2-16,0 0 2 0,0 0 14 0,2 14 4 15,-2-6 0-15,-2 8-2 0,1-3-2 0,-4 11-3 16,1 0-8-16,0 5-25 0,-2 1-4 0,3 1-1 16,-3-1-9-16,-1 4 0 0,0-3-2 0,3-1-3 15,-1 2-7-15,1-3 3 0,-2 3-4 0,1-6-7 16,1 1 4-16,0-8-5 0,0 0-1 0,-1-2-4 16,1 2 3-16,0-2-5 0,2-9-4 0,-1 1 4 15,3-3 1-15,-1 0-3 0,1-1-1 0,0-2-1 16,0 2-3-16,-5-1 3 0,5-4 4 0,0 3-6 15,0-3 4-15,-3 3-2 0,3-3 1 0,0 0-9 16,0 0 3-16,3-15 1 0,-3 10 2 0,4-7 0 16,-3 0 1-16,-1-3-6 0,4-2 1 0,1-2-1 15,-4-1 3-15,3-8-5 0,0 3 3 0,1-3-1 16,-2 1 3-16,-2-3-3 0,4 2-1 0,-1-1-4 16,1 3 5-16,-4-2-2 0,-1 0 3 15,3 10-6-15,-2-1 6 0,-1 1-3 0,3 5 9 16,-2-4-8-16,0 8 3 0,1-1 0 0,-1 5 0 0,0-2-5 15,2 1 2-15,-1 2 2 0,-2 4 0 0,3-7-3 16,2 6 5-16,-5 1-5 0,6 0 5 16,-6 0-4-16,9 8 7 0,0-4-6 0,0 4 2 0,0 6 0 15,3 1 3-15,-1 2-2 0,2 7 3 16,2 2-3-16,-3 0 4 0,1 0-2 0,-1 2 0 16,1-1-1-16,1 2 5 0,-4-3-3 0,-1 1 1 0,-1-3-4 15,-3 1 1-15,5-6 5 0,-3 7-5 0,-2-9-2 16,0 0 0-16,-2-2 1 0,3 0-1 0,-5-3 0 15,-1-3-3-15,3 0-5 0,-1-3-10 0,1 1-13 16,-3-2-15-16,1-1-6 0,0 0-22 16,1 0-20-16,-2-4-22 0,0 0-22 0,-4 4-19 15,4-4-14-15,0 0-139 0,0 0-336 0,-16-9 150 16</inkml:trace>
  <inkml:trace contextRef="#ctx0" brushRef="#br0" timeOffset="144690.447">11454 17307 116 0,'-3'-5'177'0,"3"5"-24"16,0 0-7-16,-4-3-21 0,4 3-9 0,0 0-17 15,0 0 0-15,0 0-17 0,8-3-2 0,-8 3-18 16,10 0 0-16,-2 0-8 0,1 0-2 0,1-2-8 16,2 2-7-16,2-2-32 0,-1 0-31 0,3-1-52 15,-2-1-53-15,0 3-82 0,2-3-230 0,-2 3 102 16</inkml:trace>
  <inkml:trace contextRef="#ctx0" brushRef="#br0" timeOffset="145068.349">11887 17301 2 0,'-3'-4'136'0,"0"1"-13"16,-1-1-32-16,4 4 15 0,-11-6-4 0,8 4-7 16,3 2 1-16,-10-4 4 0,2 3-1 0,-5-1 3 0,4 2-4 15,-1 3-2-15,-3 2-7 0,4-3-2 0,0 3-9 16,-1 1-4-16,1 0-1 0,0 3-8 0,0-1 0 15,4 2-3-15,0-1-9 0,1 3 3 16,-1-1-10-16,5 2-2 0,-1 0-4 0,1 1-1 16,1-4-8-16,4 4 3 0,-4-2-4 0,3 0-1 15,1-2-9-15,4 0 0 0,-5 0-3 0,5-3-2 0,0 2-2 16,9-2 0-16,-5-2-6 0,6 0-3 16,-2-5-1-16,3 0-19 0,0-2-36 0,-3-2-43 15,4-2-48-15,-1 1-49 0,2 0-118 0,-2-1-334 16,0 0 148-16</inkml:trace>
  <inkml:trace contextRef="#ctx0" brushRef="#br0" timeOffset="145414.241">12200 17254 84 0,'0'0'188'16,"-5"-5"-7"-16,1 2-10 0,0 1-15 0,4 2-10 15,-5-3-6-15,5 3-10 0,-10 0-9 16,6 0-6-16,4 0-8 0,-11 3-2 0,6-1-8 0,-2 4-3 16,1-2 1-16,-2 1-4 0,0 4-5 0,3-1-1 15,-1 4-2-15,0-1-8 0,-2 2-2 0,0 4-1 16,2-1-8-16,-1 2-8 0,5-4-4 0,-2 2-8 15,3 1-2-15,1-1-1 0,1-3-8 16,2-2-3-16,0 0-4 0,4 0 2 0,-1-1-9 16,2 1-2-16,0-5-4 0,4 1 0 0,-2-3 1 0,8 1-16 15,-3-2-21-15,4-1-31 0,-1-4-32 0,2 0-43 16,-1-1-32-16,-1 0-43 0,4-6-184 0,-5 4-421 16,-3-4 186-16</inkml:trace>
  <inkml:trace contextRef="#ctx0" brushRef="#br0" timeOffset="145839.443">12426 17273 154 0,'0'0'200'0,"-4"-6"-25"0,4 6-15 16,-3-4-19-16,3 4-17 0,0 0-3 0,0 0-16 15,0 0-1-15,0 0-7 0,0 0-6 0,0 0 5 16,0 0 8-16,-7 12 1 0,6-4 4 0,-3 1-6 16,2 1-1-16,-1 4-3 0,3 1 0 0,0 1-9 15,-3 2-2-15,6-1-5 0,-6-1-7 0,7 1-2 16,-4-2-9-16,4 4-6 0,-3-7-6 0,3 3-5 16,0-5-6-16,1 2-3 0,0-2-3 0,-2-1 0 15,7 1-10-15,0-3-3 0,2 0 0 0,-4-4-3 16,4 4-1-16,6-6-6 0,0 3 5 0,-6-4-13 15,8-5 2-15,-5-1-7 0,4 2-2 0,-2-5-5 16,2 1-7-16,-1-3-8 0,-1 1 2 0,-2-1-3 16,-1-1-1-16,0-1-4 0,-5-2 8 0,-1 0-11 15,-3 1 4-15,3-3-6 0,-5-2 3 0,0 1 1 16,-3 2 4-16,-1-3 1 0,-2 1 2 0,-1 1 2 16,3 5 6-16,-4-5-1 0,1 8 1 0,-1 0-6 15,1-2-13-15,3 6-20 0,-2 0-29 0,-2 1-42 16,5 4-48-16,-5-8-40 0,5 8-137 0,-9 0-378 15,9 0 168-15</inkml:trace>
  <inkml:trace contextRef="#ctx0" brushRef="#br0" timeOffset="146499.457">12847 17273 70 0,'0'0'124'0,"0"0"2"0,-2 17-1 0,4-8 2 16,0 1-5-16,-2 2 4 0,0 0-3 0,1 3 3 15,2-1-8-15,-3 1-2 0,0 2-17 0,1-3-3 16,2 3-9-16,-3-5-5 0,0 0-7 0,-3-2-10 0,2-2-6 16,1 3-1-16,0-5-6 0,0-1-10 0,-3 1 6 15,3-3-9-15,-1 0-5 0,-1-1-5 16,2-2-10-16,0 0-11 0,0 0-7 0,0 0-3 16,0 0-1-16,0 0-7 0,-8-14-3 0,6 5 4 15,4 0-4-15,-2-4-6 0,-2-4 4 0,2-1-3 16,0 1-1-16,2-12-9 0,-1 5 3 0,3-3-3 0,-1 2 5 15,-1-1-3-15,2 3 6 0,3-5-2 0,-1 10 8 16,1 2-4-16,0 6 5 0,-1-1 1 16,2 1 1-16,1 3 4 0,-1-1 0 0,2 1 4 15,1 4 2-15,1-1 2 0,-2 3 14 0,1 1-15 16,0 3 7-16,-2 0-3 0,-3 0 9 0,2 0-6 16,-2 3 3-16,-1-1 2 0,-2 2 8 0,-1 0-6 15,-2 0 3-15,0 3 0 0,-1 0-4 0,-3 0 2 16,-1-1-3-16,-1 3 3 0,-2-2-7 0,0 0 7 15,-1-1-6-15,-1 5 6 0,0-8-3 0,2 0 4 16,-2 2-7-16,3 1-2 0,-1-4-4 0,5 3 1 16,-2-1 4-16,1 0 3 0,-1 0-6 0,0 1 1 15,5-1-1-15,-1-1-3 0,1 1 2 0,0 0-1 16,1 0-3-16,3 3 7 0,0-1-3 0,2 3 1 16,1-4-2-16,-1 4 8 0,4-6-6 0,2 7 6 15,2-3-7-15,0 0 5 0,0-1-4 0,2 1-5 16,1-2 5-16,1 1-7 0,-2-2-1 0,1 0-16 15,-3-4-9-15,3 2-28 0,-6-1-21 0,1-1-13 16,-2 0-22-16,1-2-21 0,-3-2 2 0,-1 0-6 16,-1-1-102-16,0-1-259 0,-1 1 115 0</inkml:trace>
  <inkml:trace contextRef="#ctx0" brushRef="#br0" timeOffset="146955.338">13201 17294 92 0,'0'0'156'16,"0"0"-9"-16,0 0 4 0,0 0 0 0,0 0-4 16,0 0 3-16,-7 17-1 0,5-12-9 0,2 7-10 15,0-4-8-15,0 3-11 0,0-2-9 16,0 3-5-16,0-1-9 0,-2 1-8 0,2 1-8 0,-1-4-13 16,2 2 0-16,-1 0-5 0,0-4-8 0,-1 2-4 15,1-3-3-15,0 0-6 0,0-3-3 0,-1 2-3 16,1 0-1-16,0-1-1 0,0-4-1 0,0 4-3 15,0-4-4-15,0 0 0 0,0 0-9 16,0 0 1-16,0 0 0 0,0 0 1 0,-3-15-7 16,3 9 1-16,2-3 3 0,-1-1-3 0,1-4-2 15,2-1-1-15,0-2 2 0,1-2-4 0,2 0 1 16,-2-5 3-16,0 0-2 0,-1 3 1 0,2-3-1 16,-2 3 4-16,3 4-2 0,1-1-3 0,-8 5-1 15,3 3 2-15,-1 1-2 0,2 2 2 0,-4 1-2 16,4 3-1-16,-1 2 1 0,-3 1 2 0,0 0 2 15,11 6 3-15,-6 2-3 0,0 2-1 0,4 4 1 16,-4 1 0-16,3-1 1 0,-4 3-6 0,5 0 4 0,-4 4-1 16,4-3-1-16,-4-1 2 0,3 0 1 0,-2 0-5 15,-1 0 5-15,1 0-1 0,0 0 1 16,-4-6-3-16,1 1 2 0,-2 1-7 0,3-4 6 16,-1 1-4-16,-3 0 2 0,1-1-19 0,-2 1-24 15,2-3-30-15,-1-1-30 0,-3-1-41 0,-2 1-17 16,4-3-25-16,-2 0-142 0,-3 1-355 0,-1-2 158 15</inkml:trace>
  <inkml:trace contextRef="#ctx0" brushRef="#br0" timeOffset="147124.887">13226 17411 146 0,'0'0'167'0,"0"0"-16"15,-2-5-16-15,2 5-16 0,0 0-4 0,7-2-16 16,2-1-12-16,-2 1-3 0,-2 1-15 0,5-2 5 15,4 2-18-15,-1-2-3 0,1-1-9 0,-3 2-3 16,7-2-23-16,-5 2-26 0,1-3-45 0,-2 3-50 16,7-3-113-16,-9 3-234 0,2 0 104 0</inkml:trace>
  <inkml:trace contextRef="#ctx0" brushRef="#br0" timeOffset="147482.166">13674 17184 86 0,'2'-3'153'0,"-2"3"-14"0,0 0 1 0,0 0-9 15,3-8 2-15,-3 8 2 0,0-4 1 0,0 4-9 16,0 0-8-16,-8 0-13 0,8 0-9 0,0 0-9 15,0 0-1-15,-18 4-5 0,13 1-2 0,-2 0-5 0,-5 0-3 16,3 2 3-16,1 0 1 0,-5 3-2 0,1 2-3 16,-1 1 2-16,0-4-1 0,4 1-6 0,0 7 0 15,-1-3-6-15,0 0 1 0,3 1-7 16,2 0 1-16,0-1-7 0,4 3-2 0,2 0-4 16,-1 0-3-16,5-1-6 0,0 0-2 0,4 0-4 15,4-2-4-15,6-3-4 0,-2 0 1 0,2-2-6 16,1 0-7-16,8-1-18 0,-1-2-32 0,-5-5-29 0,-3-1-37 15,4-1-38-15,-1-4-43 0,-3 0-45 16,0 1-154-16,-2-4-421 0,0 1 187 0</inkml:trace>
  <inkml:trace contextRef="#ctx0" brushRef="#br0" timeOffset="148215.425">13860 17186 100 0,'0'0'122'0,"0"0"-11"0,0 0-13 0,6-3-3 15,-6 3-10-15,0 0-3 0,0 0-12 0,0 0-2 16,0 0 1-16,0 0-1 0,0 0-4 0,0 0-10 15,0 0 9-15,9 1 4 0,-9-1-5 0,0 0 7 16,0 0-3-16,0 0 4 0,0 0-9 0,0 0 1 16,0 0-11-16,0 0-2 0,0 0-4 15,0 0-1-15,0 0-6 0,0 0-2 0,0 0-8 0,0 0 6 16,0 0-8-16,0 0 7 0,0 0-7 0,0 0 2 16,0 0-6-16,0 0 2 0,0 0-6 0,0 0 0 15,0 0-4-15,0 0 8 0,0 0 6 0,0 9 10 16,2-5 3-16,0 0 6 0,1 0-7 0,-1 3-2 15,3 1-3-15,-1 1 1 0,3 2-4 0,0 1 0 16,-2-3-10-16,3 3 0 0,1-2-4 0,-3-1 1 16,2 1-2-16,1 0-6 0,-4-3 0 15,2 2-2-15,-1-4-3 0,-1 0-4 0,-1 0 6 16,0-1-14-16,1-1-4 0,-1 0-15 0,1-1-3 0,-3-1-15 16,-2-1-6-16,0 0-6 0,13-5-2 0,-10 2-4 15,2 0 1-15,1-4-4 0,-2 2 3 0,0-2-2 16,0-2 4-16,1 0 14 0,0 0-9 0,-1 0 2 15,-1-4 8-15,3 2 9 0,-2-6 0 16,-1 7 7-16,4-5 1 0,-5 3 0 0,1 2 8 16,-1-1 3-16,1 1 11 0,2 0 10 0,-5 3 15 15,0 1 11-15,-1 0 17 0,2 1 1 0,-1 2-1 16,0-1 0-16,0 4-4 0,0-6-5 0,0 6-4 16,0 0 1-16,0 0 7 0,0 0 13 0,0 0 1 15,-6 15 7-15,2-6 1 0,-1 2 2 0,2 6 7 16,-4-1 2-16,3 4 7 0,-3 4-3 0,1 5 7 15,1-3-4-15,-3 2 2 0,2-1-5 0,-2 1 1 16,2-1-8-16,2-1 1 0,-2 0-4 0,0-1-2 16,5-5-12-16,-4-1-2 0,1-2-1 0,4 1-5 0,-1-5-12 15,-2 3 5-15,2-3-6 0,1-4-3 16,0 3-6-16,0-6 3 0,0-1-8 0,0 2-2 16,0-2-2-16,0-1-5 0,0-4-5 0,0 9-4 15,0-9-18-15,0 6-6 0,0-6-21 0,0 3-24 16,0-3-48-16,0 0-49 0,0 0-58 0,0 0-66 15,4-14-210-15,-4 14-536 0,-3-11 238 0</inkml:trace>
  <inkml:trace contextRef="#ctx0" brushRef="#br0" timeOffset="150584.395">11943 18042 12 0,'0'0'176'0,"0"-7"0"16,0 7-8-16,2-7-15 0,-2 7-4 0,0 0-18 15,0-5 1-15,0 5-16 0,2 0-8 0,-2 0-3 16,0 0-10-16,0 0-5 0,0 0-9 0,0 0 12 16,4 10 7-16,-3-1 2 0,-1-9 3 0,4 34-14 15,-3-10 1-15,1-5-12 0,1 6-8 16,-1 1-1-16,0-6-10 0,-1 6-5 0,2 0-7 16,0-8-2-16,1 2-10 0,-2-3 2 0,-1 1-5 15,3-1-7-15,-4-17 0 0,2 25-13 0,-2-25 11 16,1 19-9-16,-1-19 3 0,6 15-7 0,-6-15 0 15,0 0 5-15,4 14-11 0,-4-14 5 0,0 0-5 0,0 0 2 16,0 0-2-16,0 0 1 0,0 0-2 0,0 0-1 16,0 0-2-16,0 0 2 0,0 0-1 15,0 0-3-15,0 0 0 0,27-42 3 0,-22 27-5 16,-1-1 2-16,-2 0-3 0,2-1-1 0,0 0-1 16,0-2-3-16,2 1 1 0,-1-7-7 0,-2 4 6 15,-2 3-2-15,3-7 3 0,0 5-3 0,-2 1 1 16,2 3-3-16,-3 5 3 0,-1 1 4 0,2 0-1 15,-2 3 5-15,1 2-4 0,0-1 4 0,-1 3-8 16,0 3 9-16,5-2 2 0,-5 2 1 0,0 0-1 16,8 14-1-16,-4-5 1 0,-4-9-1 0,8 22 4 15,-8-22-5-15,6 23 3 0,2-9-3 0,-5-2 3 16,2 3-2-16,2-1 1 0,-7-14 0 0,9 25-1 16,-7-16 0-16,-2-9 2 0,8 21-2 0,-8-21 0 15,8 17-2-15,-8-17 3 0,4 12-3 0,-4-12 0 16,0 0-2-16,0 0 2 0,6 14-1 0,-6-14 0 15,0 0-2-15,0 0 2 0,0 0-1 0,0 0 1 16,0 0 2-16,0 0-1 0,0 0-1 0,0 0-3 16,36-38 4-16,-29 27-6 0,1-4-1 0,0-2 3 15,2-5-1-15,-3 5 1 0,0-7-2 0,0 7 2 16,-1-3-2-16,-1 2 3 0,0-2 0 0,0 4 0 16,-1 3 2-16,0 4-4 0,-1 0 4 0,-1 1-2 15,0 3 2-15,2 1 1 0,-4 4 4 0,6-1 12 16,-6 1 4-16,7 12 1 0,-4-2 2 15,2 7-2-15,0 0 2 0,1 6 2 0,1 5-5 16,-1-6 0-16,1 4 0 0,-2-7-4 0,3 5 2 16,-2-4-2-16,-1-3-2 0,4 0 2 0,-4 1-5 15,-1-1 2-15,2-2-5 0,-6-15 2 0,5 23 0 16,-1-12-5-16,-4-11 5 0,5 17-6 0,-5-17 4 16,5 15-2-16,-5-15-9 0,0 0-13 0,1 14-16 15,-1-14-17-15,0 0-27 0,0 0-18 0,0 0-31 16,0 0-42-16,0 0-45 0,0 0-190 0,0 0-436 15,0 0 193-15</inkml:trace>
  <inkml:trace contextRef="#ctx0" brushRef="#br0" timeOffset="150866.36">12502 18149 12 0,'0'0'201'0,"0"0"-7"0,0 0-13 0,0 0-10 16,0 0-12-16,-3 43-5 0,3-43-2 16,-2 22-8-16,2-22-5 0,0 24 1 0,0-12-15 0,2 6 0 15,-2-18-5-15,0 33-10 0,0-16-16 0,4-2 1 16,-4-15-4-16,6 21-5 0,-2-9-9 0,-4-12-6 16,9 24-8-16,-2-13-5 0,-7-11-9 15,13 17-2-15,-6-9-8 0,-7-8-6 0,14 10 1 16,-14-10-6-16,0 0-5 0,24 5-5 0,-24-5-15 15,0 0-27-15,0 0-23 0,0 0-32 0,50-12-36 16,-50 12-52-16,14-12-51 0,-14 12-180 0,0 0-431 16,3-19 190-16</inkml:trace>
  <inkml:trace contextRef="#ctx0" brushRef="#br0" timeOffset="151214.295">12499 18277 131 0,'0'0'156'0,"0"0"-21"0,0 0-12 0,0 0-15 15,0 0-13-15,77-10-2 0,-77 10-14 0,0 0-6 16,20-7-12-16,-20 7-10 0,0 0-8 0,0 0-26 16,16-7-18-16,-16 7-6 0,0 0-13 15,0 0-11-15,0 0 5 0,0 0 1 0,0 0 0 16,0 0 7-16,-38-29 6 0,38 29 10 0,-25-11 24 15,15 5-6-15,10 6 9 0,-26-13 9 0,15 6 12 16,11 7 0-16,-21-13 5 0,11 9 5 0,1-1 0 16,5 0 1-16,-1 1-12 0,1 1 2 0,-1-2-9 0,5-1 0 15,0 6-4-15,5-10-16 0,-2 5 10 16,-1 2-7-16,5-4 8 0,-2 2-6 0,4-2-1 16,1 0 1-16,-1 2-6 0,4-1 3 0,-1 0-6 15,4 0-3-15,-3 1 3 0,2-1-11 0,4 3-11 16,-1-1-32-16,0-1-36 0,1 0-58 0,-5 4-132 15,0 0-288-15,-1 1 127 0</inkml:trace>
  <inkml:trace contextRef="#ctx0" brushRef="#br0" timeOffset="151720.387">12881 18141 73 0,'0'0'239'0,"0"0"3"0,0 0-12 0,0 0-13 16,-31 25-16-16,31-25-20 0,-3 19-13 15,3-19-18-15,-3 22-10 0,-2-10-13 0,5-12-12 16,0 22-8-16,-2-9-9 0,2-13-12 0,2 26-3 16,-2-26-16-16,-2 18-3 0,2-18-6 0,2 17-8 15,-2-17 1-15,0 0-11 0,0 0 0 0,-2 20-6 16,2-20 3-16,0 0-4 0,0 0-5 0,-3 14 1 15,3-14-5-15,0 0-1 0,0 0-2 0,0 0-4 16,0 0-1-16,0 0-4 0,0 0 2 0,0 0-4 16,0 0 1-16,0 0-2 0,0 0-4 0,0 0 1 15,-4-58-2-15,4 41 5 0,0-2-5 0,0-6 0 16,4 6 0-16,-4-7-12 0,3 7 11 0,-1 0-12 16,3-1 15-16,-4 2-2 0,3 1 0 0,-4 6 2 15,0 1 0-15,1 1-6 0,-1 3 3 0,3-1-2 16,-3 3-4-16,0 4 4 0,0 0-6 0,5-4 8 15,-5 4-2-15,0 0 0 0,12 11 1 0,-6-1-1 16,2 1 10-16,-8-11-10 0,13 25 4 16,-2-8-3-16,-2-1-1 0,0 1-4 0,1 0 8 0,0 0-1 15,1 0-2-15,-1-2 1 0,-1 1 1 0,0-2-5 16,0 0 4-16,-9-14-3 0,10 19 4 0,-4-9-3 16,-6-10-1-16,5 19 2 0,-5-19-14 0,4 14 3 15,-4-14-17-15,0 0-19 0,4 17-28 0,-4-17-23 16,0 0-30-16,0 0-42 0,0 0-30 0,0 0-50 15,-13 15-126-15,13-15-405 0,0 0 180 16</inkml:trace>
  <inkml:trace contextRef="#ctx0" brushRef="#br0" timeOffset="151890.922">12853 18226 147 0,'0'0'197'16,"0"0"-26"-16,0 0-14 0,0 0-16 0,0 0-18 15,0 0-9-15,0 0-14 0,0 0-6 0,0 0-13 16,45-13-9-16,-26 11-28 0,-19 2-16 0,38-12-22 16,-10 7-43-16,0-4-19 0,-1-1-32 0,1 3-31 15,3-3-78-15,-3 1-211 0,-1 0 94 0</inkml:trace>
  <inkml:trace contextRef="#ctx0" brushRef="#br0" timeOffset="152282.357">13318 18018 76 0,'-6'-8'152'0,"3"6"5"0,3 2-2 16,-5-6-4-16,1 3-7 0,4 3-8 0,-10-3-4 16,10 3-16-16,-8-2-1 0,8 2-6 0,0 0-11 0,-12 3 0 15,12-3-8-15,-12 5-5 0,6-1 3 0,-1 0-4 16,2 2 0-16,-4-2-7 0,4 4 0 0,-2 1-3 16,0-2-5-16,-2 3-6 0,4-1-4 15,1 1-5-15,0-2-7 0,4-8-5 0,0 0 0 16,-8 27-9-16,8-27 0 0,0 19-4 0,0-19-7 15,6 22-1-15,-4-10 0 0,-2-12-6 0,11 21 0 16,-1-11-3-16,-10-10 1 0,18 17-6 0,-6-7 3 16,1 2-1-16,-13-12-1 0,23 14-5 0,-14-6-2 15,-9-8 0-15,19 15 0 0,-19-15-1 0,17 11-6 16,-17-11-2-16,14 11 1 0,-14-11-7 0,0 0 1 16,12 13 3-16,-12-13-5 0,0 0 3 0,0 0 1 15,2 15 2-15,-2-15-1 0,0 0-1 0,0 0 2 16,0 0 3-16,-24 14 0 0,24-14-2 0,0 0 0 15,-31 5-1-15,31-5 8 0,-23 3-1 0,23-3 0 16,0 0-2-16,-46-3 2 0,46 3-3 0,-36 0-1 16,36 0-10-16,-30-6-5 0,30 6-10 0,-31-6-17 15,31 6-28-15,-23-2-28 0,23 2-38 16,0 0-44-16,-27-7-166 0,27 7-381 0,0 0 169 16</inkml:trace>
  <inkml:trace contextRef="#ctx0" brushRef="#br0" timeOffset="152716.379">13457 18081 135 0,'-4'-2'146'16,"4"2"-18"-16,0 0-2 0,0 0-4 0,0 0 3 16,0 0 9-16,0 0-2 0,0 0 2 0,0 0 1 15,0 40-1-15,0-40-3 0,0 29-4 0,0-12-12 16,2 0 1-16,0 0-11 0,-2-2-4 0,4 2-10 16,-4-17-7-16,2 28-15 0,1-18 1 0,-3-10-15 15,4 20 3-15,-4-20-7 0,10 19-4 0,-10-19-20 16,8 12 8-16,-8-12-3 0,0 0-4 0,14 12-2 15,-14-12-3-15,21 5-1 0,-21-5-2 0,0 0-7 16,0 0 2-16,42-13 0 0,-42 13-6 0,20-9-3 16,-20 9 3-16,19-14 2 0,-19 14-5 15,15-17 1-15,-8 7-2 0,1-2 2 0,-8 12-2 16,7-22-5-16,-4 6-7 0,-3 0-8 0,0 0-6 16,0-1-3-16,0 6-7 0,-4-1 1 0,2 1-5 15,-2 2-2-15,0 3-13 0,-1-1-21 0,5 3-16 0,0 4-31 16,-5-10-16-16,4 7-39 0,1 3-32 0,-7-2-121 15,7 2-353-15,0 0 156 0</inkml:trace>
  <inkml:trace contextRef="#ctx0" brushRef="#br0" timeOffset="153329.338">13744 18124 55 0,'-4'20'222'16,"4"-20"-7"-16,-4 21-6 0,4-21-17 0,0 25-9 16,0-25-12-16,0 29-11 0,1-17-22 0,-1-12-10 15,4 24-14-15,-1-12-6 0,-3-12-12 0,0 19-4 16,0-19-14-16,2 17-7 0,-2-17-6 0,0 0-11 16,0 16 0-16,0-16-9 0,0 0 1 15,0 0-9-15,0 0 1 0,0 0-2 0,0 0-13 0,0 0 3 16,0 0-8-16,0 0 0 0,0 0-1 0,0 0-8 15,0 0 6-15,0 0-6 0,0 0-1 16,0 0 1-16,-19-52-9 0,16 35 6 0,-1-3-10 16,1 2 7-16,0-9-11 0,2-2-6 0,-3 4 0 15,-1-1-5-15,9 0 7 0,-4 1 3 0,1 6-2 16,-1 4 4-16,2 3-8 0,1 1 8 0,1 0-4 16,-2 4 5-16,1 1 3 0,1 1-4 0,1 2 4 15,0 1 0-15,-5 2 2 0,18 2-3 0,-10 0 1 16,-3 1 1-16,4 3-1 0,-4-1 0 0,3 4 0 15,-4-5 3-15,1 6 0 0,-1-3-1 0,-3 1 0 16,4 2 0-16,-5-2 1 0,-1 0-3 0,1-1-3 16,-4 3 5-16,0-6 1 0,0 4-1 0,0-1 1 15,-2-2-2-15,-3 2 4 0,0-2 7 0,5-1-4 16,-5-1 9-16,4 1-8 0,-1-3 1 0,3 2-1 16,3-3-2-16,-9 5 1 0,9-5-8 0,-5 6 3 15,5-6 4-15,0 0-3 0,0 0 0 0,0 0-2 16,0 0 2-16,0 0-1 0,13 25 2 0,-13-25-2 15,10 14 2-15,-10-14 4 0,18 17-3 0,-9-10 1 16,-9-7-2-16,22 15 2 0,-12-6-2 16,-10-9-3-16,23 14 7 0,-8-8-6 0,-15-6 1 0,28 14-2 15,-16-9-1-15,-12-5-4 0,27 13-11 16,-27-13-11-16,25 8-18 0,-25-8-7 0,23 3-12 16,-23-3-14-16,0 0-7 0,36 0-1 0,-36 0-25 15,0 0-15-15,28-6-5 0,-28 6-13 0,0 0-6 16,23-10 4-16,-23 10-85 0,16-13-250 0,-16 13 110 15</inkml:trace>
  <inkml:trace contextRef="#ctx0" brushRef="#br0" timeOffset="153562.377">14105 18169 418 0,'4'-13'-10'0,"-4"-3"14"0,0 3 9 16,2 1 20-16,-4 1 29 0,2 0 21 0,2-1 14 15,-2 5 16-15,2-1 10 0,-2 5-7 16,0 3-8-16,0-11-13 0,0 11 0 0,0 0 2 16,0 0 7-16,0 0 10 0,0 0-3 0,-6 18-8 15,6-9 7-15,0-9-13 0,0 0 8 0,-7 33-4 16,9-18-6-16,-1 5-12 0,0-6 3 0,-1-14-7 15,3 29-6-15,-1-12-19 0,2-5 9 0,-4-12-5 16,6 25-9-16,-2-14-4 0,-4-11-1 0,9 19-7 16,-9-19-9-16,9 15-11 0,-9-15 5 0,14 9 0 15,-14-9-2-15,0 0-6 0,14 8-13 16,-14-8-24-16,0 0-19 0,0 0-22 0,0 0-19 0,0 0-17 16,0 0-20-16,0 0-27 0,41-22-31 0,-41 22-32 15,3-19-160-15,-3 19-399 0,-4-18 177 0</inkml:trace>
  <inkml:trace contextRef="#ctx0" brushRef="#br0" timeOffset="153873.418">14059 18110 104 0,'0'0'104'16,"0"0"-1"-16,0 0-9 0,0 0 5 0,0 0-18 16,22 0 5-16,-10-1-22 0,-5 0-8 0,4-2-1 15,1 2-20-15,0-3 2 0,-2 2 5 0,1-2-11 16,-3 1 1-16,-3-1-1 0,1-2-7 0,1 4 3 15,-7 2-13-15,4-13-7 0,-4 9-3 0,0 4 0 16,0-15-7-16,-8 10-5 0,2-4 8 0,-3 1-3 16,-1-1 3-16,0 1 9 0,-1-3 8 0,-2-1 4 15,1 1 8-15,-1-1 6 0,0 1 2 0,3 5-4 16,1-3 6-16,0 1 4 0,1 0-8 0,1 2-3 16,1 4 4-16,3-3-10 0,-2 2-3 0,5 3-1 15,-7-8-1-15,7 8-3 0,-2-2-2 0,2 2-1 16,0 0-5-16,0 0 0 0,14-4-4 0,-14 4 5 15,0 0-3-15,15 1-6 0,-15-1 2 0,17 0-19 16,-7 3-12-16,3-2-23 0,-2 1-29 0,3 0-39 16,-2-2-114-16,1 5-251 0,-2-2 111 0</inkml:trace>
  <inkml:trace contextRef="#ctx0" brushRef="#br0" timeOffset="154235.49">14407 17906 80 0,'-18'2'266'15,"18"-2"-11"-15,-18 4-9 0,10-2-26 0,1 3-15 16,0-1-20-16,1 1-19 0,-2 0-13 0,-1 2-18 16,3 0-16-16,0 1-6 0,3-3-15 0,0 5-17 15,1-1-7-15,-1-2-5 0,1 3-12 0,2-2-1 16,-3 2-16-16,1-4 6 0,4 3-5 0,6-1-4 15,-4 1-6-15,0 1-3 0,3-2-5 0,0 3-5 16,2-5 6-16,-2 5-10 0,-7-11 1 0,12 16 0 16,-12-16-1-16,20 14-3 0,-20-14-1 0,13 17 0 15,-13-17-1-15,10 10-2 0,-10-10-10 0,0 0 8 16,9 16 3-16,-9-16-5 0,0 0 2 0,8 12 0 16,-8-12-5-16,0 0 1 0,0 0-1 0,0 0-14 15,0 17 14-15,0-17-3 0,0 0-5 0,0 0-9 16,0 0-11-16,0 0-7 0,-22 10-12 0,22-10-8 15,0 0-19-15,0 0-33 0,-28 5-25 16,28-5-66-16,0 0-182 0,0 0-411 0,-35-5 182 16</inkml:trace>
  <inkml:trace contextRef="#ctx0" brushRef="#br0" timeOffset="154637.625">14645 17728 177 0,'-3'-5'205'0,"-1"-7"-21"0,4 5-27 16,0-3-8-16,3 1-10 0,-1-2-13 0,2 6-12 16,0-3-8-16,2-1-11 0,-3 4-7 0,7-4-6 15,-2 5-3-15,-3 1-8 0,-1 0 4 16,6 0-7-16,-4 1 3 0,1-2-5 0,-3 4 5 0,-4 0-5 16,14 6-2-16,-8-2-9 0,-2-2 9 15,1 5 0-15,-1-2-6 0,0 5-2 0,-2 2-5 0,3 5-2 16,-3-3-4-16,0 2-1 0,-1 0-8 0,3 1 2 15,-4 0-8-15,1 1 1 0,2 0-4 0,-3-1-7 16,0 0-7-16,0-1-19 0,0 4-22 0,-4-3-43 16,2 0-28-16,-1-4-50 0,2 6-48 15,-2-1-201-15,-2 0-430 0,3-1 190 0</inkml:trace>
  <inkml:trace contextRef="#ctx0" brushRef="#br0" timeOffset="154898.407">14778 18331 175 0,'0'0'230'0,"0"0"-17"0,0 0-23 16,0 0-13-16,0 0-20 0,0 0-11 0,0 0-18 16,0 0-15-16,0 0-9 0,0 0-9 0,0 0-7 15,7 23-15-15,-7-23-6 0,0 0-5 0,0 0-10 16,0 0-1-16,22 9-7 0,-22-9-2 0,0 0-8 15,0 0-1-15,0 0-4 0,0 0 2 0,0 0-7 16,0 0 5-16,0 0-6 0,0 0-1 0,0 0-2 16,0 0-11-16,0 0-16 0,0 0-27 0,0 0-29 15,0 0-54-15,0 0-65 0,0 0-161 0,-31-43-373 16,31 43 165-16</inkml:trace>
  <inkml:trace contextRef="#ctx0" brushRef="#br0" timeOffset="172095.44">20037 14859 42 0,'0'0'121'0,"0"0"-3"0,0 0-14 0,0 0-6 16,0 0-8-16,0 0-10 0,0 0-10 16,0 0-7-16,0 0-2 0,0 0-9 0,0 0 3 15,0 0-1-15,0 0-2 0,0 0-2 0,0 0-3 0,0 0 1 16,0 0 0-16,0 0 1 0,0 0 0 0,0 0-4 15,0 0 0-15,0 0-3 0,0 0 1 0,1-5-1 16,-1 5-4-16,0 0-1 0,0 0-3 0,0 0 0 16,0 0-5-16,0 0 0 0,0 0-5 0,0 0-1 15,0 0-3-15,0 0-1 0,0 0-3 0,0 0-1 16,0 0-4-16,0 0 1 0,16 1 2 0,-16-1-7 16,10 0 0-16,-5 0 1 0,5-1-1 0,-2 0 3 15,4 0-5-15,-4 1 3 0,3-4-4 0,0 2 3 16,1 1-1-16,-1-1-3 0,2 0 1 0,-2 0 0 15,3 0 0-15,-1-1 0 0,-2 2-2 0,1-2 1 16,-3 2-1-16,0-2 1 0,1 3-1 0,-1-1 0 16,-4 0 0-16,3-1-2 0,-2 1 1 0,-6 1 1 15,11-2-2-15,-6 2-1 0,-1-3 6 0,-4 3 2 16,0 0 3-16,0 0 2 0,6 0-1 0,-6 0 2 16,0 0 1-16,0 0-1 0,0 0 4 0,0 0-6 15,0 0-5-15,0 0 1 0,9 0 0 0,-9 0-4 16,0 0-21-16,0 0-33 0,0 0-34 0,0 0-38 15,0 0-45-15,0 0-119 0,0 0-311 0,0 0 138 16</inkml:trace>
  <inkml:trace contextRef="#ctx0" brushRef="#br0" timeOffset="192387.408">15625 17145 12 0,'0'0'156'15,"-2"-4"-18"-15,2 4-15 0,0 0-6 0,0 0-10 16,0 0-8-16,0 0 2 0,0 0-20 0,0 0 5 16,0 0-2-16,0 0-3 0,-5 13 1 0,1-4-6 15,1 0 2-15,-3 7-1 0,-1-2-1 0,2 4-7 16,-3 1-6-16,2-2 1 0,-2 1-7 0,0 0-1 15,-1 4-5-15,2-5-3 0,0 0-3 0,0-2-4 16,3-4-7-16,-1 5-5 0,1-3 2 0,0-4-6 16,-1 2 1-16,1-7-10 0,4 4 5 0,-2-2-5 15,-2-3-3-15,4 2 0 0,0-2-1 0,0 1 1 16,0-4-4-16,0 0-1 0,0 0-2 0,0 0 2 16,0 0-3-16,5-12 3 0,-1 5-4 0,2-3 4 15,-1-1-7-15,2 1 2 0,-1-5-1 0,2-2 3 16,1-7-1-16,1 2-1 0,-1-4-1 0,2 1-1 15,-2 1 1-15,-1-2-1 0,-3 6 3 16,0 1 2-16,4 0-6 0,-5 2 5 0,-2 6-3 16,1-1-2-16,-2 3 4 0,1 0-1 0,0 4 0 0,-2-1 2 15,4 1-2-15,-4 5-1 0,2-1 8 0,-2 1 6 16,0 0 7-16,8 10-3 0,-3-2 5 0,-1 4-4 16,5 2 0-16,-4 2-4 0,1 2 3 15,2 8 5-15,1-9-12 0,-4 9 1 0,0-6-1 16,-1-2-3-16,5 7-1 0,-5-6-2 0,5 1 3 15,-5-3-5-15,1 0 3 0,1 0-9 0,-3-3-14 16,-2 1-18-16,3-5-24 0,-1 1-26 0,-1-3-29 16,2-1-33-16,-4 0-26 0,-2-4-31 0,-1 2-115 15,-1 0-344-15,0-3 152 0</inkml:trace>
  <inkml:trace contextRef="#ctx0" brushRef="#br0" timeOffset="192595.141">15556 17350 105 0,'-3'-2'214'16,"3"2"-22"-16,0 0-16 0,-2-3-18 0,2 3-12 15,0 0-11-15,9-6-14 0,-3 5-8 0,5-1-17 16,1 0-5-16,4-3-8 0,2 2-13 0,1-2-7 16,2 1-5-16,0 0-7 0,5-2-9 15,1 1-16-15,3 2-25 0,-10-2-25 0,-1-2-25 0,3-1-26 16,-2 2-35-16,0-4-11 0,-1 3-6 0,0-3-5 15,-4 3-86-15,1-3-235 0,-5 1 105 0</inkml:trace>
  <inkml:trace contextRef="#ctx0" brushRef="#br0" timeOffset="193210.845">15975 17193 632 0,'5'-9'-43'0,"-2"5"38"16,0-4 24-16,-1 5 29 0,-2 3 16 0,2-7 18 15,0 3 5-15,-2 4 0 0,2-6-7 0,-2 6-1 16,0 0 2-16,0 0 6 0,0 0 3 16,-1 14-5-16,1-8-1 0,-1 5 0 0,-1-3-5 15,2 6 0-15,-1-1-9 0,0 3-2 0,-1-1-6 16,2 3-3-16,3-3-8 0,-3 0-3 0,1-1 2 0,-1-3-11 15,0 1-5-15,-1-1-6 0,2 0 4 0,-1-2-7 16,2 0 2-16,-4-4-2 0,4 3-6 0,0-5-6 16,-2 1-4-16,-1 0-1 0,1-4-5 15,1 6-7-15,-1-6-12 0,-4 2 1 0,4-2-9 16,0 0-1-16,0 0 5 0,-9-12-3 0,8 8 7 16,-3-7-2-16,1 2 6 0,2-3-3 0,-4-3 7 15,3-5-1-15,-2 2 4 0,0-8-4 0,0 3 6 16,0 4-3-16,3 0 6 0,-4 2 6 0,5 0-1 15,0 5 9-15,0 1-3 0,5 1-1 0,-4 0-1 16,3 2-2-16,3 2 1 0,-2 2 1 0,1 1 2 16,-1 0-6-16,-5 3 2 0,17 0-3 0,-17 0 4 15,19 3-6-15,-10 1 5 0,-3-1-3 0,6 4 0 16,-5 0 6-16,-3-2-5 0,1 3 1 0,0 1 1 16,-2 0 3-16,-1-1 3 0,0-2-4 0,-4 5 5 15,0-2-3-15,-1 0 4 0,-2-1 2 0,2-2-2 16,-3 2 1-16,1-1 5 0,-3-2-10 0,2 2 2 15,1-5-2-15,1 1-2 0,-1 2 1 0,3-3-2 16,-1 0-1-16,3-2-5 0,-5 4 3 0,5-4-6 16,0 0 3-16,0 0-3 0,0 4 3 0,0-4 0 15,10 1 1-15,-10-1 1 0,10 0-7 0,-1 0 6 16,4 3 1-16,5-3-2 0,-5 0-1 0,0 2-4 16,4 1 6-16,-4 0-5 0,8 1 2 0,-9 1-1 15,1-2-7-15,-1 4 8 0,0 0 0 16,5-2 1-16,-5-1-2 0,-6 2 4 0,2 2-3 15,-1 0 1-15,-3-2 2 0,3 2-2 0,-5-2 2 16,0 1-1-16,-2 1 0 0,0 0-1 0,-2-3 2 0,-2 4 0 16,0-5 4-16,-1 3-8 0,-1 1 6 0,-3-2-2 15,-1 0 4-15,-2 0 3 0,2-1 4 0,-4 1 2 16,4-4-1-16,-4 1 2 0,1-2-2 16,0 2-1-16,-5-3-7 0,8 0 1 0,2 2-6 15,-4-3-18-15,5 1-23 0,-1-1-30 0,8 1-41 16,-12-4-47-16,9-1-41 0,-1 2-168 0,1-2-397 15,3 5 175-15</inkml:trace>
  <inkml:trace contextRef="#ctx0" brushRef="#br0" timeOffset="193627.656">16459 17125 140 0,'-1'-2'240'0,"-2"-4"-19"15,0 1-13-15,0 1-16 0,-2 2-19 0,2 0-13 16,-3 1-15-16,1-1-12 0,5 2-6 0,-13 0-11 16,7 2-9-16,-2-1-10 0,0 1-9 0,1-2-8 15,-2 5-8-15,-2 0-6 0,1-1-7 16,4 1-2-16,-6 3-11 0,3-1-2 0,2 0-8 16,0 0 0-16,6 0-5 0,-7-2-3 0,4 2-2 0,3 0-8 15,-2-1 3-15,1-1-4 0,4 2 0 0,1-2-5 16,0 3 0-16,1-2-2 0,5 1-1 15,1 0-1-15,0 1 0 0,0-3-2 0,3 0-2 16,4 2 1-16,-1-2-3 0,0 2 4 16,0 0-6-16,-4 0 1 0,1-2-2 0,-1 0 1 0,-1 0 0 15,1 0-6-15,-4 0 1 0,3 1-4 0,-3 0 1 16,-3 0-4-16,-2-1 0 0,-1-1-4 0,-1 1 3 16,2 1 1-16,-7 0-2 0,4 0-1 0,-5 0 1 0,-4 0 3 15,0-1-5-15,0 0 1 0,-2 1 3 16,1-1 7-16,-1-1-10 0,-3-2 5 0,3 3-1 15,0 0-2-15,0-3-8 0,1-2-7 0,2 3-10 16,-3-6-12-16,3 6-35 0,8-3-40 0,-14-5-36 16,10 5-42-16,-1-2-119 0,4-3-348 0,1 5 155 15</inkml:trace>
  <inkml:trace contextRef="#ctx0" brushRef="#br0" timeOffset="194408.915">16868 17201 18 0,'-2'-3'191'15,"2"3"-17"-15,0 0-17 0,0 0-16 0,0 0-12 16,0 0-15-16,0 0-8 0,0 0-14 0,5-10-3 15,0 5-16-15,2 2-10 0,-2-3 1 0,3 0-6 16,2-3-3-16,1 1-4 0,5-2-16 0,-2-1 1 16,0-1-2-16,0 0 1 0,-2-3-5 0,-3 3-15 15,1 2 7-15,0-8 6 0,-1 1-11 0,0 2 2 16,-4 0-5-16,-1 2 3 0,-4-4-3 0,0 6-2 16,3-1 2-16,-6 2 8 0,-1 6-3 0,-1-4 3 15,0 3 3-15,1 0 0 0,-6 4 9 0,10 1-2 16,-19 0 0-16,7 4 2 0,2 1 2 0,-4 1-3 15,1 5-1-15,-1-1-6 0,3 2 2 0,2-3-7 16,1 3-4-16,-2 0-2 0,3 2 9 16,2-4-11-16,3 0 1 0,-1 0-7 0,3-3 4 0,-2-1-7 15,4 0 1-15,2 2-5 0,0-1 7 0,0-3-9 16,1 1 6-16,0-4-6 0,1 2 4 0,2-2-8 16,0-1 0-16,-8 0-1 0,14 0-5 0,-14 0 4 15,11-1 0-15,-2-2-3 0,-9 3 2 0,5-4 1 16,-1 0 5-16,-4 4-3 0,4-5-1 0,-4 5 0 15,0 0 3-15,0 0-2 0,0 0 3 16,-9-9-1-16,9 9 2 0,-13 2-5 0,13-2 6 16,-16 5-5-16,9-3 5 0,0 1-1 0,-2 1 0 0,0 5 7 15,0-3-3-15,-3 4 1 0,2 0 2 0,2-1 4 16,2 1-1-16,-3 6 0 0,3-5 1 0,-2 3 4 16,0 0-3-16,2 2 1 0,6-4-2 0,-4-1 1 15,4 1 0-15,0 3-2 0,4-4 1 16,-4-3-1-16,5 4 2 0,3-5 0 0,1 1 2 15,2 1-5-15,5-6 3 0,-4 2-3 0,6-5-2 16,3 2-3-16,7-2 1 0,-10-2-5 0,2 0-4 0,-1 1-10 16,-1-4-19-16,1 2-13 0,-3-4-19 0,-2 2-22 15,-2-1-29-15,2-1-29 0,-3-1-16 16,-2 1-15-16,-4 0-99 0,-2 2-298 0,1-2 132 16</inkml:trace>
  <inkml:trace contextRef="#ctx0" brushRef="#br0" timeOffset="194733.214">17063 17141 12 0,'0'0'194'0,"0"0"-6"0,0 0 6 16,0 0 0-16,0 0-8 0,0 0-5 0,14 13-5 16,-10-6-15-16,2 0-7 0,4 3-15 0,-4-2-7 15,2 6-15-15,0 1-8 0,0-1-7 0,-2-2-14 16,-3 0-11-16,5-3-8 0,-5 4-5 0,1-3-8 15,0-1-3-15,-2-1-10 0,-1-2-2 0,2 0-4 16,-1-1-8-16,-2 1-4 0,1-2 0 0,-1-2-3 16,0-2-3-16,3 3-4 0,-3-3-1 0,0 0-2 15,0 0-4-15,-3-15-2 0,3 9 5 0,3-5-3 16,0-1 0-16,-1-3 0 0,2-2-1 0,1 0-6 16,1 0 7-16,-2-1-4 0,1 1 3 0,3-3-4 15,-5 5 2-15,7-2-5 0,-9 5 1 0,7 3-6 16,-3-1-13-16,-4 3-21 0,6 2-18 0,-5 0-29 15,5 1-28-15,0 2-39 0,1-2-43 0,-8 4-29 16,13 0-129-16,-13 0-383 0,10 7 170 0</inkml:trace>
  <inkml:trace contextRef="#ctx0" brushRef="#br0" timeOffset="195827.293">17356 17125 92 0,'2'-5'179'0,"-2"5"-9"0,0 0-21 16,2-2 1-16,-2 2-1 0,0 0 5 0,9 9-4 16,-3-1-3-16,1-1-6 0,-1 3-9 15,4 0-18-15,-6 0-6 0,5 6-9 0,-2-6-15 16,1 4-5-16,0 1-8 0,0-1-9 0,-6-1-3 16,2-4-8-16,0 3 1 0,2 0-11 0,-6-5-6 15,3-2 0-15,-2 1-7 0,-1 0 0 0,4-1-3 0,-3-2-4 16,-1 0-3-16,0-3 2 0,2 6 2 15,-2-6-8-15,0 0-3 0,0 0 0 0,0 0-3 16,0 0 2-16,0 0-2 0,-3-14-4 0,3 9 1 16,1-2 4-16,-1-4-5 0,2-2-1 0,0-3 1 15,2 0-1-15,-1 2 0 0,2-3-3 0,1 0 0 16,-2 5-2-16,0-5-8 0,1 7-4 0,-1-3-5 16,1 4-9-16,1-3-10 0,-1 4-14 0,2-1-7 15,-1 5-6-15,2-4-5 0,2 3-7 0,-2 4-6 16,0-2 0-16,1 2-7 0,-9 1 2 0,15 0 9 15,-9 0 15-15,-6 0 2 0,19 1 6 0,-14 1 8 16,-5-2 12-16,11 2-7 0,-11-2 7 0,11 3 11 16,-11-3 11-16,4 1 16 0,-4-1 12 0,0 0 16 15,6 5 15-15,-6-5-2 0,0 0 16 0,0 0 5 16,3 4 5-16,-3-4 0 0,0 0 2 0,0 0 4 16,-3 11 2-16,-1-6 1 0,2 2-3 0,-1 3-5 15,-1-1 10-15,-1 1-13 0,2 3-1 0,-3 2-4 16,5-2-2-16,-3 2-5 0,4-3-9 0,-4 1 2 15,4-1-11-15,-1 5-3 0,-3-6-1 0,4 3-4 16,2-3-7-16,0 0-2 0,2-3-3 0,-3 2-1 16,3-5-5-16,1 2-2 0,0-2-8 0,4-2 4 15,-4-2-7-15,8 0-7 0,-3-1-8 0,1-1-9 16,0-3-1-16,-1 1-7 0,-1-2-5 0,-1-1 0 16,2 0 1-16,-3-3 4 0,0 2 2 15,-2-3 4-15,-1 0 1 0,0 1 4 0,-4-1 0 0,-2-5 0 16,-2 3 0-16,1 2 6 0,-6-4 2 0,-1-1 4 15,1 6 2-15,-1-3-1 0,1 6 13 0,-1-1 3 16,1 2 9-16,2 1 0 0,-2 1-1 0,3 0 8 16,6 3-12-16,-14 1 1 0,14-1 0 0,-12 2 0 15,7 0-5-15,1 1 4 0,4-3-5 0,-5 7 4 16,4-4-3-16,-2 2 0 0,3-5-2 0,3 8 1 16,-3-8 0-16,1 9-5 0,3-6 1 0,0 1 0 15,-4-4 1-15,6 7 2 0,-1-4-1 0,2 0 1 16,-7-3-2-16,10 4 3 0,-2-4-3 0,-1 1 1 15,-7-1 1-15,11 1-4 0,-5 2 4 16,-6-3 3-16,17 0-7 0,-6 0 4 0,0 0-2 16,6-4-1-16,1 1 0 0,0 0-1 0,-1-2 2 15,2-1 1-15,1 0-2 0,-1-1 2 0,-2 0-1 16,1-1-2-16,-3-2 2 0,-1 1 2 0,-2 2-1 0,-3 0 6 16,-3 0-1-16,-2 1 6 0,0-1 7 15,-2 2 5-15,-2-3 1 0,0 2 1 0,-4 1-2 16,0 0 6-16,-3 0-6 0,7 5-1 0,-14-4 1 15,6 3-4-15,8 1 3 0,-19-1-8 0,19 1 1 16,-10 1-3-16,10-1 0 0,-13 1-3 0,8 3-4 16,0-1-5-16,2 2 0 0,3 0-5 0,-4-1 1 15,3 3-6-15,1-2 2 0,0-5-3 0,1 9 2 16,3-1 4-16,-1-3 0 0,3 4-2 0,2-2-1 16,-2 1 0-16,-2-1-3 0,4 3 6 0,-3-7-2 15,-4082 4-1-15,8164-2 2 0,-4080 4 3 0,-5-4 0 16,2 5-2-16,1-5-1 0,-1 5 4 0,1-2-2 15,-3 3 0-15,2-6 2 0,-3 2-3 0,2 2 0 16,-2-2-2-16,3 3 3 0,-3-3 2 0,1 0-3 16,-1-1 7-16,-1-1-8 0,1-1 1 0,-1-4 4 15,3 8-8-15,0-3 5 0,2-1 2 0,0-1-1 16,1 1 0-16,2-3 4 0,7-1-5 0,4 0 1 16,3 0-1-16,-2-3-7 0,11-3-17 0,-1 1-22 15,1-3-35-15,1 1-45 0,4-3-66 0,-4 2-72 16,-2-3-134-16,-4 0-431 0,1 2 190 0</inkml:trace>
  <inkml:trace contextRef="#ctx0" brushRef="#br0" timeOffset="198687.857">15553 18037 44 0,'0'0'224'0,"0"-5"-13"0,0 5-15 16,1-7-16-16,1 2-12 0,-2 5-17 0,0 0-6 15,0-5-12-15,0 5-11 0,0 0-3 0,0 0-12 16,2-7-13-16,-2 7-3 0,0 0-12 0,3-2-8 16,-3 2 4-16,0 0 14 0,0 0 7 15,5 12-4-15,-2-5 0 0,-1 5 0 0,-2 5-8 16,0-17-1-16,6 34-5 0,-4-17-9 0,-1 2-14 16,-1-1-1-16,0 6-3 0,0-5-6 0,-1 0-3 15,2 1-5-15,-2-3-3 0,-1-1-1 0,2-16-16 16,-2 23 7-16,2-23-11 0,-4 21 8 0,4-21-1 0,4 15-6 15,-4-15-7-15,0 0 1 0,0 0-1 16,-4 19-5-16,4-19 0 0,0 0-2 0,0 0 1 16,0 0-1-16,0 0-2 0,0 0-4 0,0 0-6 15,0 0-5-15,0 0 5 0,0 0-5 0,0 0 2 16,0 0 1-16,0 0-6 0,0 0 2 0,18-50-3 16,-16 33-2-16,2-1 4 0,-1-1 1 0,2 2 1 15,1-7 2-15,-2 0-2 0,-1 5 0 0,2 1 4 16,-1-1 1-16,-2 7 3 0,2 1 1 0,-4 0 9 15,0 4-6-15,2 0 1 0,0 1-2 0,-1 2-3 16,-1 4 4-16,0 0 2 0,0 0 3 0,0 0 6 16,0 0-4-16,6 19-2 0,-6-19 6 0,0 0-7 15,6 31 3-15,-3-16 3 0,-3-15-6 0,3 24 4 16,-2-9-8-16,-1-15 6 0,8 24 1 0,-8-14-1 16,0-10 1-16,5 19 1 0,-5-19-3 0,4 17 5 15,-4-17-4-15,0 0 2 0,5 16 0 16,-5-16-4-16,0 0-9 0,0 0 12 0,0 0-2 0,5 15-10 15,-5-15 12-15,0 0 0 0,0 0 0 0,0 0 2 16,0 0-3-16,0 0 3 0,0 0-1 16,0 0-3-16,46-41-6 0,-34 29 7 0,-2-2-2 15,2-2 4-15,3-5-3 0,-4 3 0 0,1 2 3 16,-3-2-12-16,1 3 12 0,-1 0-5 0,-3 5 6 16,-1 1 1-16,-2 2 5 0,3 3 1 0,-3 0 2 15,-3 4 6-15,0 0 13 0,0 0 3 16,10 10 0-16,-7 2 3 0,-3-12-6 0,6 31 4 0,-1-13-2 15,-2 0-6-15,-1 0 1 0,1 2-5 0,-1-1 2 16,3 6-1-16,-3-8-6 0,4-1 2 0,-2 1-5 16,-4-1-3-16,9-1 2 0,-9-15-7 0,6 22 1 15,-2-13 0-15,-4-9-3 0,4 17-1 0,-4-17-11 16,0 0-13-16,5 19-20 0,-5-19-22 0,0 0-19 16,0 0-30-16,2 14-25 0,-2-14-39 0,0 0-62 15,0 0-239-15,0 0-513 0,0 0 227 0</inkml:trace>
  <inkml:trace contextRef="#ctx0" brushRef="#br0" timeOffset="199156.555">16280 18056 1 0,'4'-7'237'15,"2"2"-6"-15,-2-2-9 0,2 3-15 0,-3-2-22 16,2-1 1-16,-1 3-14 0,-4 4 0 0,1-8-10 16,-1 8-7-16,-1-7-10 0,1 7-14 0,-4-7-12 15,4 7-6-15,-14-3-26 0,4 3 3 0,10 0-11 16,-22 3-5-16,11-1-4 0,-3-1-11 0,-2 4-5 16,4-1-7-16,-6 3-4 0,0-1-6 0,5-2-1 15,4 4-2-15,-2-2-11 0,-1 1 1 0,3 1-3 16,3-2-1-16,-1 1-5 0,4 4-5 0,1-4 0 15,2-7-1-15,0 0-3 0,9 27-1 16,-9-27-1-16,22 21-5 0,-8-11 1 0,3 1-5 16,-2-3-3-16,5 0-4 0,1-1-11 0,-2 1-7 0,2-1-2 15,-2-1-9-15,1 2-2 0,-20-8-6 0,33 10 1 16,-20-5-2-16,-13-5 5 0,18 10 1 0,-18-10 2 16,0 0 8-16,19 9-1 0,-19-9 10 15,0 0 5-15,0 0 0 0,0 0 4 0,-2 19 9 16,2-19-1-16,0 0 8 0,0 0 1 0,-39 15 2 15,29-10 2-15,10-5 1 0,-27 7 1 0,27-7 3 16,-35 8-7-16,17-6 5 0,18-2-3 0,-32 8-2 16,32-8 1-16,-26 4-11 0,26-4-14 0,-24 3-28 15,24-3-15-15,-28 1-45 0,28-1-28 0,0 0-51 16,0 0-169-16,0 0-385 0,0 0 170 0</inkml:trace>
  <inkml:trace contextRef="#ctx0" brushRef="#br0" timeOffset="199456.165">16533 18044 138 0,'4'-2'230'16,"-4"2"0"-16,0 0-10 0,4 10-12 0,-4-3-18 16,0-1-15-16,0 5-12 0,0-11-9 0,0 0-14 15,-4 39-3-15,4-23-11 0,0 0-6 0,0-16-12 16,1 26-4-16,2-14-11 0,-3-12-2 15,1 28-14-15,4-17-14 0,-5-11 2 0,8 21-4 16,-8-21-8-16,5 17-5 0,-5-17-4 0,9 15-4 16,-9-15-7-16,0 0-2 0,18 10-10 0,-18-10 0 15,0 0-5-15,24 2-13 0,-24-2-16 0,0 0-24 16,0 0-17-16,0 0-21 0,44-15-15 0,-44 15-10 16,15-12-23-16,-15 12-9 0,8-12-12 0,-8 12-10 15,3-19 1-15,-3 19-5 0,0 0-2 0,-11-27 8 16,11 27 0-16,-17-14-99 0,8 6-273 0,-3 0 121 15</inkml:trace>
  <inkml:trace contextRef="#ctx0" brushRef="#br0" timeOffset="199745.485">16578 18147 692 0,'-13'-3'-67'0,"0"-1"14"0,3 1 12 0,0 1 8 16,0 1 9-16,10 1 9 0,-13-2-5 0,13 2 10 15,0 0-5-15,0 0 12 0,0 0-8 0,-14 3 5 16,14-3-2-16,0 0 3 0,0 0 0 0,0 0 1 16,0 0 6-16,40-3 7 0,-28 2 5 0,-4-1-12 15,-8 2 10-15,15-3-2 0,-3 1-4 0,-6-2-5 16,-6 4-7-16,9-8 11 0,-2 5-14 15,-6-2-10-15,-1 5 1 0,5-9-13 0,-5 9 10 16,-5-9 4-16,5 9-1 0,-5-10 16 0,-3 4-3 16,3-1 23-16,-3 2 13 0,-2-1 5 0,1 0 21 15,-3 1 9-15,5-3 13 0,-5 2-3 0,5-1 12 16,-3 1-8-16,1-2-2 0,1 1 5 0,3 4-3 16,0-6-11-16,0 2 2 0,5 0-13 0,0-1 2 15,1 2-4-15,3-5-9 0,3 3 1 0,2-2-11 16,0 0 1-16,9 1-2 0,-4-3-7 0,-1 5 0 15,6 0-2-15,-1-1-10 0,0 1 5 0,-5 5-6 16,6-2-21-16,-8 2-47 0,1 1-62 0,1-2-144 16,-13 3-280-16,15 3 124 0</inkml:trace>
  <inkml:trace contextRef="#ctx0" brushRef="#br0" timeOffset="200922.185">17338 18080 93 0,'0'0'145'0,"3"-4"-6"0,-3 4-2 15,0 0-5-15,0 0-12 0,0 0 0 16,0 0-3-16,0 0-12 0,0 0-2 0,0 0-4 16,-15 11 3-16,15-11-12 0,0 0 0 0,-18 26-2 15,18-26-7-15,-9 21-7 0,5-8-6 0,4-13-3 16,-7 23-10-16,6-12-6 0,1-11-4 0,0 21-3 16,0-21-6-16,7 18-4 0,-7-18 0 0,7 16-8 15,-7-16-2-15,16 9 0 0,-16-9-3 0,21 5-1 16,-21-5-3-16,0 0 0 0,42-5-2 0,-42 5-7 15,35-14 7-15,-21 8-7 0,0-5 0 0,1 1-3 16,-6 1-2-16,-1-1 2 0,0 0 1 0,-2 1 1 16,-3-3-2-16,-3 2-5 0,0-3 4 0,-4 6-1 15,0-4-9-15,-2 2 8 0,-1 0-3 0,-2 1-1 16,-1 2 2-16,1 3 0 0,0-1-1 0,-4 3 2 16,3-1-6-16,-3 2 3 0,3 3 3 0,-3 1 1 15,4-1-4-15,-1 4 2 0,2-1 1 0,8-6 0 16,0 0-3-16,-21 18 2 0,21-18-2 0,0 0 0 15,-7 15-2-15,7-15 1 0,0 0-3 16,0 0 1-16,0 0 0 0,18 17 3 0,-18-17 0 16,0 0 1-16,28 0-1 0,-17 0 2 0,0-3 2 15,3 1-4-15,-5-2 7 0,4 0-4 0,-3-1-2 16,-1-1 2-16,3 3-5 0,-5-4 5 0,0 6 0 16,2-1 1-16,-3-3 2 0,2 3-2 0,-2 0-2 15,-1-1 0-15,-5 3 6 0,15 0-6 0,-15 0 5 16,16 3-5-16,-10 0 6 0,3 3 0 15,-9-6 0-15,0 0 7 0,23 19 0 0,-13-10 4 0,-1 3 4 16,-9-12-2-16,13 22-2 0,-8-10 5 0,0 2-7 16,0 2 2-16,-5-16-1 0,9 22-3 0,-5-10 2 15,-4-12-3-15,10 20-4 0,-10-20-6 0,7 14-23 16,-7-14-23-16,14 8-50 0,-14-8-38 0,0 0-70 16,32 4-136-16,-32-4-368 0,0 0 163 0</inkml:trace>
  <inkml:trace contextRef="#ctx0" brushRef="#br0" timeOffset="201521.548">18047 18013 100 0,'-3'7'237'0,"0"0"-2"0,-1 3-16 16,2 7-12-16,2-17-17 0,-5 36-20 0,3-21-11 16,2 4-12-16,-1-1-15 0,2 0-10 0,1 2-13 15,1-4-12-15,1 1-8 0,-4-17-10 0,0 25-9 16,0-25-8-16,0 20-3 0,0-20-8 0,0 0-1 16,3 16-5-16,-3-16 2 0,0 0-8 0,0 0-7 15,0 0-4-15,0 0-12 0,0 0-4 16,0 0-3-16,0 0-5 0,0 0-2 0,0 0 2 15,0 0-6-15,0 0 3 0,-31-43 0 0,25 28-4 16,-3-9 3-16,4 5 0 0,0-7 0 0,-3-2-1 16,0 0 4-16,6-2 3 0,-6-3-9 0,5 6 5 15,3 0-3-15,0 1 2 0,3 9 6 0,-2 0-4 16,2 9 2-16,2-4-3 0,-2 3 0 0,7 2 1 16,-3 2 1-16,2 2 0 0,3 2 3 15,-12 1-5-15,19 5 3 0,-6-1 0 0,0 1-4 0,-2 2 4 16,-2 2-1-16,-1 0-4 0,1-1 3 0,-3 5 3 15,-2-2-4-15,-3 0 4 0,4 1-4 0,-5-1-4 16,0 0 7-16,-1 0-3 0,-7-1-3 0,2 0 2 16,-2-1-4-16,-1 1 4 0,0-1 2 0,-1-1-8 15,1-1 6-15,-4 0-2 0,3 0 1 0,1-1 4 16,1-4-6-16,2 4 1 0,1-1 3 0,0 0-4 16,1-1 1-16,3 0 1 0,1-4-2 0,0 0 7 15,0 0-5-15,0 0-4 0,-1 32 4 0,1-32-1 16,10 19 1-16,-1-10 3 0,-1 3-1 15,6 1-4-15,1-4 3 0,2 5 0 0,3-3-1 16,-5-2-1-16,11 6 0 0,-7-5-9 0,8 0-12 16,-10-2-23-16,9 1-25 0,1 0-37 0,-9-4-29 15,6 2-38-15,-24-7-35 0,41 3-147 0,-23-2-385 16,-18-1 171-16</inkml:trace>
  <inkml:trace contextRef="#ctx0" brushRef="#br0" timeOffset="202239.315">18429 18070 47 0,'-8'-4'195'16,"8"4"-12"-16,0 0-16 0,0 0-18 0,0 0-9 15,-4-2-15-15,4 2-9 0,0 0 2 0,0 0-5 16,0 0-5-16,0 0 4 0,-1 17-5 15,2-8-2-15,-1-9-2 0,0 0-6 0,4 25-13 16,-4-25 2-16,1 22-9 0,-1-22-6 0,0 24-10 16,0-10-3-16,0-14-11 0,0 21 1 0,0-21-9 15,0 16-2-15,0-16-1 0,0 0-7 0,3 19 0 16,-3-19-5-16,0 0-7 0,0 0-1 0,0 17-8 16,0-17 7-16,0 0-2 0,0 0-2 0,0 0-4 15,0 0-3-15,0 0-2 0,0 0-5 0,0 0 3 16,0 0 1-16,0 0-2 0,0 0-1 0,0 0 1 15,-3-44-2-15,3 34 1 0,0-9 2 0,0 2-4 16,3-2 5-16,-3 0-1 0,1-7 0 0,1 8 3 16,-1 0-2-16,3 0 1 0,-4 3 0 0,0 4 1 15,3 0 3-15,-1 2 2 0,0 2 1 0,0 2-2 16,-2 5-3-16,0-8 0 0,0 8 12 0,0 0 10 16,0 0 4-16,13 15 4 0,-7-6 6 0,-2 3 4 15,1-2-4-15,3 7-1 0,-1 0-4 16,1 0-2-16,0 0-1 0,-3 0-5 0,3-3-5 0,1 2 1 15,1-3-3-15,-2 0 2 0,-8-13-8 0,11 20-2 16,-11-20 0-16,13 15-1 0,-13-15-1 16,9 12-2-16,-9-12-4 0,0 0 4 0,13 12-5 15,-13-12 2-15,0 0-1 0,0 0-2 0,0 0-1 16,0 0 3-16,0 0-4 0,0 0-2 0,0 0 1 0,0 0-1 16,45-28-4-16,-39 17 4 0,3-5-4 0,-3-1-4 15,1 0 3-15,5-5-1 0,-5 5 2 16,2 1 3-16,-4 1-4 0,1 3 2 0,-1 4 6 15,-5 2-7-15,5-1 6 0,-1 4-3 0,-4 3-1 16,0 0 9-16,0 0 0 0,0 0 13 0,0 0 6 16,9 20-1-16,-8-6 5 0,-1-14 2 0,3 32-5 15,-3-15 3-15,0-1-1 0,4 2-4 0,-2-2 4 16,2-1-5-16,-3 2 5 0,-1-17-10 0,4 26 4 16,-4-12-14-16,0-14 8 0,7 23 0 0,-7-23-5 15,5 19 4-15,-5-19-7 0,5 14-4 0,-5-14-1 16,0 0-9-16,4 13-16 0,-4-13-21 0,0 0-27 15,0 0-20-15,0 0-30 0,0 0-45 16,0 0-65-16,0 0-49 0,0 0-176 0,0 0-493 16,0 0 218-16</inkml:trace>
  <inkml:trace contextRef="#ctx0" brushRef="#br0" timeOffset="202778.319">19029 17989 118 0,'0'-8'212'0,"0"8"-11"0,1-11-20 16,-1 6-9-16,0 5-16 0,2-8-8 0,-2 8-10 15,0-9-13-15,0 9-11 0,-4-5-8 16,4 5-14-16,0 0-7 0,-9-3-2 0,9 3-14 16,0 0-1-16,-17 1-3 0,17-1-5 0,-18 6 0 15,9-3-2-15,-2 0-4 0,-1 4-1 0,2-2 0 16,1 2-7-16,0 1-6 0,-5-1-1 0,5 2-2 16,1 1-4-16,-1-2-3 0,1 1-1 0,0-1-4 0,4-2-5 15,0 2 0-15,2-1-6 0,2 2 1 16,1-1-2-16,-2-1-2 0,1-7-1 0,0 0 3 15,14 25-9-15,-14-25 1 0,17 14-5 0,-5-5 2 16,5-2-3-16,-5 3-4 0,-12-10 1 0,27 17-5 16,-14-10-6-16,1 1-5 0,-14-8-1 0,23 12-8 15,-23-12-2-15,17 14-1 0,-17-14-3 0,11 8 10 16,-11-8-3-16,0 0-1 0,14 9 12 0,-14-9-2 16,0 0-2-16,0 0 9 0,0 0-4 15,0 0 14-15,0 0 0 0,0 0-2 0,-28 22 7 0,28-22 1 16,-20 6 2-16,20-6 0 0,-22 4-4 0,22-4 1 15,0 0-2-15,-31 2-2 0,31-2 2 16,0 0-8-16,-33 3-7 0,33-3-7 0,0 0-10 16,0 0-7-16,0 0-4 0,-36-3-22 0,36 3-15 0,0 0-25 15,0 0-28-15,0 0-33 0,-25-6-140 16,25 6-331-16,0 0 147 0</inkml:trace>
  <inkml:trace contextRef="#ctx0" brushRef="#br0" timeOffset="203266.07">19326 18020 28 0,'0'0'252'0,"0"0"-9"0,0 0-9 15,-1 15-21-15,-3-6-18 0,3-1-17 0,-1 2-15 16,0 1-8-16,2-11-17 0,0 0-10 0,0 36-5 15,2-21-11-15,1-3-6 0,1 5-9 0,0-1-10 16,-4-16-7-16,6 27-6 0,0-15-11 0,-6-12-5 16,9 22-4-16,-3-12-9 0,-6-10-1 15,10 17-7-15,-10-17-8 0,10 12-1 0,-4092-12-3 0,8176 8-15 16,-4094-8-8-16,0 0-21 0,15 9-9 0,-15-9-13 16,0 0-4-16,0 0-3 0,0 0-15 15,0 0-3-15,0 0-11 0,0 0-9 0,0 0-8 16,0 0-11-16,32-24-7 0,-32 24 3 0,0 0-26 15,0 0 3-15,0 0-3 0,-20-29 5 0,20 29 4 16,-12-14 16-16,12 14 20 0,0 0 3 0,-19-12 30 16,19 12 4-16,0 0 19 0,0 0 3 0,-13-11 9 15,13 11 5-15,0 0 7 0,0 0 14 0,0 0-10 16,0 0 16-16,0 0-6 0,0 0 3 0,0 0-9 16,0 0 2-16,0 0 3 0,0 0-4 0,0 0 13 15,53-6-12-15,-53 6 12 0,0 0-9 16,32-3-2-16,-32 3 1 0,0 0 0 0,25-5 17 0,-25 5 8 15,0 0-2-15,19-7 17 0,-19 7-8 0,0 0-3 16,0 0-4-16,0 0-9 0,2-17 2 16,-7 15-18-16,5 2-13 0,-14-12-30 0,2 7-15 0,-3-3-24 15,-1 1-95-15,-3 1-189 0,1-2 84 0</inkml:trace>
  <inkml:trace contextRef="#ctx0" brushRef="#br0" timeOffset="203428.633">19222 18008 31 0,'0'0'157'0,"9"-4"-5"0,0-1 1 0,-9 5-13 16,19-5-20-16,-9 1-12 0,3 1-9 0,0 0-15 16,1-1-39-16,2-2-71 0,-2 2-152 0,-5 1-191 15,-1-2 85-15</inkml:trace>
  <inkml:trace contextRef="#ctx0" brushRef="#br0" timeOffset="204947.349">18753 16840 8 0,'0'-5'156'0,"4"2"-11"0,-3-1 8 0,-2-1-2 16,1 5 4-16,0-8-3 0,0 4 0 0,0-1-7 0,0 5-5 15,0-3-2-15,1-1-6 0,-1 4 2 16,0 0 28-16,0 0-5 0,-1-5-10 0,1 5 0 16,0 0-7-16,0 0-9 0,0 0-10 0,0 0-10 15,0 0-1-15,0 0 1 0,0 0-5 0,-7 18 1 16,7-6-30-16,-1 8 19 0,-3 4-3 0,0 1-3 16,4-6 2-16,0 8-16 0,-1 0 0 0,1-3 1 15,-3 2-2-15,6-1-5 0,-6 1-8 0,6-6 0 16,-6 4-5-16,3-3 1 0,0 3-4 0,-1-8-1 15,1 1-11-15,0 0 6 0,1-5-14 0,-1-1 1 16,0-1 2-16,0 0 4 0,0-1-3 0,0 1-5 16,0-3 0-16,0 0-9 0,0-2-1 0,0 0-5 0,0-1-3 15,3-1 4-15,-3 0 1 0,0-3-4 16,0 7-16-16,0-7 5 0,0 4-2 0,0-4-14 16,0 0-9-16,0 0-42 0,-3 3-39 0,3-3-45 15,0 0-59-15,0 0-60 0,0 0-83 0,0 0-287 16,0 0-687-16,0-20 305 0</inkml:trace>
  <inkml:trace contextRef="#ctx0" brushRef="#br0" timeOffset="205686.126">19782 16721 1 0,'0'0'176'0,"0"0"-13"0,0 0-9 0,0 0-15 0,0 0-12 16,5-2-7-16,-5 2-12 0,0 0-15 0,0 0 12 16,0 0 1-16,0 0 4 0,0 0-4 0,8 5-5 15,-5-1-4-15,-3-4-1 0,5 5-6 0,-1-2 0 16,0 4-1-16,-2 0-1 0,1-1-2 0,2 4 0 16,0 1 3-16,-4 1-3 0,6 5 4 15,-6-1-4-15,4 4 4 0,-1-2-7 0,5 8 4 16,-4 0-3-16,-1 2-2 0,-3-10 4 0,6 11 0 15,-5-4-6-15,1 1-6 0,2 1-3 0,-2-3-3 0,0-5 3 16,-2 0-10-16,2 0-7 0,0-1-8 0,-2 1-7 16,1-2-37-16,0-2 1 0,0-1 0 0,1-2 4 15,-2-1-2-15,2-2-7 0,-2 0-1 16,2-4 1-16,-3 2-8 0,1-2-8 0,0-1-29 16,2-1-33-16,-3 0-50 0,0-3-81 0,0 0-90 15,0 0-209-15,9-13-553 0,-7 3 244 0</inkml:trace>
  <inkml:trace contextRef="#ctx0" brushRef="#br0" timeOffset="206343.975">18924 16907 132 0,'0'-2'155'0,"0"2"-10"0,0 0 0 16,0 0-13-16,0-5-5 0,0 5-12 0,0 0-5 16,0 0 3-16,0 0-7 0,0 0-1 0,-4 15-7 15,2-10 25-15,-5 4-9 0,4-1-7 0,-1 1-7 16,-3 1-6-16,-1 1-12 0,3 1-3 0,-2-1-9 15,2 1-2-15,-3-1-9 0,4 5-1 0,0-5-6 16,-1 4-4-16,2-5-6 0,1 2-6 0,0-2-2 16,2 2-7-16,0-3-3 0,4 1-4 0,-1-3 2 15,2 2-28-15,-1-5-2 0,4 3 2 0,-2-3-1 16,1-1-1-16,1-1 1 0,4 2 2 0,-2-3 0 16,3 1-5-16,0-2-6 0,-3-2-19 0,0 4-19 15,-1-5-24-15,0 3-15 0,0-3-14 0,0 0-20 16,-2 2-23-16,-2-1-4 0,2-1-6 0,-4 1-7 15,1-2-90-15,-2 1-278 0,-2 3 123 0</inkml:trace>
  <inkml:trace contextRef="#ctx0" brushRef="#br0" timeOffset="206536.473">19011 17083 2 0,'-3'-6'81'16,"3"6"20"-16,2-7 5 0,-2 7 14 0,0-3-1 16,0 3 6-16,0 0-12 0,0 0-8 0,0 0 1 15,0 0 5-15,0 0 10 0,-5 10-5 0,7-2 0 16,-2-2-5-16,1 6-3 0,1 0-3 15,-1 3-4-15,-1-3-8 0,2 5-2 0,0 0-6 16,-2 2-8-16,2-2-11 0,0 0-6 0,0 2-6 0,-2 0-4 16,0-8-9-16,1 5-5 0,1-1-20 0,0-2-32 15,-2-4-29-15,0 1-34 0,0 1-34 0,0-5-39 16,2 1-39-16,-2-3-133 0,-4 1-350 0,4-5 155 16</inkml:trace>
  <inkml:trace contextRef="#ctx0" brushRef="#br0" timeOffset="207027.085">19159 16966 49 0,'5'-5'207'0,"3"2"-6"0,1 1-22 16,1-1-16-16,-1-2-19 0,0 6-8 0,-3-4-20 15,-6 3-5-15,14 3-7 0,-14-3-2 0,11 2-4 0,-6 3-1 16,-1-3-8-16,-3 6-5 0,-1-4-8 16,-1 4-4-16,-4 1-10 0,1 1-3 0,-1-2-7 15,-2 1-1-15,1-2-12 0,-3 1-2 0,1-1-6 16,2 1 0-16,-1-4-9 0,5 3-2 0,-6-1-6 16,7-2-3-16,-3 0-10 0,2 0 1 0,2-4-7 15,-2 4 7-15,2-4-9 0,0 0 4 0,0 4 1 16,0-4 3-16,0 0-4 0,2 5 2 0,-2-5 0 15,10 1 2-15,-5-1-1 0,0 2 3 0,-5-2 0 16,10 0-4-16,-6 2 0 0,5-2 0 0,-1 3 1 16,-2-2 0-16,3 4-2 0,1-1 7 0,-1-2-3 15,0 3-3-15,2 2-1 0,-1-2 3 0,-4-3-3 16,3 5 2-16,-2-2 0 0,-1-4-3 0,-1 3 4 16,-2 0-1-16,0-1 5 0,1 0 2 0,-3 0 0 15,0 1-4-15,3 0 6 0,-4-4-4 0,-5 6 1 16,1-2-1-16,3-3 2 0,-7 3 4 0,5-3-2 15,-4 1 0-15,-2 0-5 0,3 1 1 0,-2 0 1 16,2-2 2-16,-2 0-1 0,1 1-7 0,-1-1-6 16,0-1-11-16,1 0-11 0,-2-1-20 0,3-1-22 15,6 2-37-15,-14-5-39 0,8 2-43 0,2 0-136 16,2-3-351-16,-1 3 156 0</inkml:trace>
  <inkml:trace contextRef="#ctx0" brushRef="#br0" timeOffset="207490.375">19412 17041 48 0,'0'0'197'0,"0"0"-17"0,0 0-15 0,0 0-20 16,0 0-13-16,0 0-9 0,0 0-10 0,0 0-6 16,0 0-3-16,0 0-10 0,16-5-13 0,-9 2 0 15,-7 3-12-15,10-2-2 0,-3 1-12 0,-7 1-4 16,11-3-15-16,-3 0-17 0,-8 3-27 0,13-2-41 15,-4 1-39-15,-3-2-52 0,-1-1-124 0,-5 4-286 16,0 0 127-16</inkml:trace>
  <inkml:trace contextRef="#ctx0" brushRef="#br0" timeOffset="207906.405">19617 16895 166 0,'0'0'215'0,"0"0"-16"0,0 0-23 0,0 0-21 16,0 0-13-16,0 0-13 0,0 0-15 0,0 0-11 16,0 0-10-16,-21 17-11 0,17-11-4 0,-1-2-16 15,1 1 4-15,-3 2-2 0,3-2-7 0,-2 0-3 16,2-1-7-16,1 2-4 0,-1-4-1 0,2 5-7 15,-2-3-6-15,1 1 1 0,3-5-8 0,3 10-2 16,3-5-2-16,-2 0-2 0,1 0-2 0,-2-1-1 16,3 0 1-16,4 2-3 0,-2-3 0 0,-3-1 0 15,3 1-3-15,3 0 1 0,-7-1-6 0,4 3-1 16,-2-3 6-16,1 1-8 0,-2-1 4 0,0 2 6 16,-5-4-9-16,7 5 5 0,-4-2-4 0,-3 2 5 15,0-5-2-15,4 9 4 0,-3-6-4 0,-2 4 2 16,1-7-6-16,0 13 3 0,-1-9-3 0,-3 2 5 15,0 0-3-15,0-1 0 0,2-3-2 0,-1 5 6 16,-1-2-4-16,-2-1 0 0,2-3-3 0,-1 3 3 16,5-4-6-16,-12 4-2 0,5-3-29 0,-1 2-20 15,8-3-30-15,0 0-37 0,-17-2-34 0,10 0-37 16,7 2-109-16,-12-6-326 0,8 3 145 0</inkml:trace>
  <inkml:trace contextRef="#ctx0" brushRef="#br0" timeOffset="208401.37">19637 16862 32 0,'8'-5'203'0,"-2"3"-23"0,2 1-16 15,0-2-18-15,0 1-15 0,4-1-13 16,-6 2-12-16,2 0-9 0,1-3-10 0,-3 4-11 15,-6 0-5-15,11 0-7 0,-11 0-7 0,0 0-10 16,10-2-2-16,-10 2 1 0,7-1-12 0,-7 1-1 0,0 0-3 16,0 0-4-16,0 0 2 0,0 0-5 0,9 0-5 15,-9 0 6-15,0 0 1 0,0 0 8 16,4 3 5-16,-4-3 1 0,0 9 1 0,0-3 2 16,-4 1 6-16,3 2-3 0,-1 3-3 0,-1-4 7 15,0 3-3-15,1 2 1 0,-2-1-3 0,1 5 2 16,1-5-4-16,2 2 0 0,-2-1 5 0,0-2-6 15,2-1-4-15,-2-1-4 0,2 1-4 0,0 0-2 16,0-3-4-16,4 1-1 0,-1-3-3 0,0 3-2 16,1-2-6-16,-2-1 3 0,2-3-7 0,1 1 2 15,2 1-3-15,-1 0 1 0,0-4-3 0,-1 1 4 16,-5-1-7-16,11-1-1 0,-4-3-1 0,-3 2 8 16,-4 2-10-16,6-5 1 0,-2 3 1 0,-4 2 1 15,5-7-3-15,-2 3 7 0,-2-1-2 0,-1 5 1 16,3-8-3-16,-3 8 6 0,1-4-1 0,-1 4 1 15,0 0-3-15,4-4-3 0,-4 4 0 0,0 0-1 16,0 0 3-16,-5 12 3 0,2-6-8 0,2 5 3 16,1-1-3-16,-3 6 2 0,2 0-29 0,1-2-32 15,0 6-49-15,0-4-54 0,0-1-69 0,-1 3-157 16,1 0-421-16,0-1 187 0</inkml:trace>
  <inkml:trace contextRef="#ctx0" brushRef="#br0" timeOffset="210660.171">20220 16941 218 0,'0'0'211'0,"0"0"-10"16,0 0-6-16,-4 17 13 0,4-8-14 0,-2 3-18 15,0 1-14-15,2 4-17 0,0 1-7 0,-3-2-14 16,3 2-9-16,0-2-14 0,0-2-8 0,3 1-12 15,1-1-6-15,-3-2-37 0,4 0 0 16,-1-2-6-16,1 0-1 0,-3-3-9 0,1-2-4 0,0 2-10 16,-3-4-16-16,0 2-18 0,5-1-15 0,-5-1-22 15,0-3-34-15,0 0-26 0,0 0-47 0,-8 4-26 16,8-4-121-16,-10-1-344 0,0-2 153 0</inkml:trace>
  <inkml:trace contextRef="#ctx0" brushRef="#br0" timeOffset="210835.791">20161 17057 67 0,'6'-2'192'15,"3"-2"-15"-15,0 1-15 0,3 0-10 0,-3-1-12 0,2 4-10 16,3-3-16-16,5-1-8 0,-2 1-9 0,-2 2-5 16,2-2-16-16,2 0-5 0,-2 1-11 15,-4-1-25-15,-1 2-36 0,1-1-42 0,0-1-57 16,-4 1-46-16,0 2-85 0,-9 0-249 0,11-4 111 15</inkml:trace>
  <inkml:trace contextRef="#ctx0" brushRef="#br0" timeOffset="211155.218">20510 16752 6 0,'0'-4'232'0,"0"-3"-3"15,0 7-9-15,0-5-17 0,0 2-17 0,0 3-15 16,0-6-14-16,0 6-8 0,0 0-13 0,0 0-11 16,0 0 6-16,0 0-3 0,0 0 3 0,4 17-6 15,-4-5 1-15,0 4-1 0,0 2 2 0,0-2 4 16,-4 3 1-16,3 7-5 0,-2 0 4 0,-1 0-1 16,4 3 2-16,-4 0 7 0,3 0-13 0,-3 0-7 15,4-3-4-15,-5 2-8 0,7-1-11 0,-2-2-13 16,0 2-4-16,0 1-3 0,3-5-11 0,-3-3-1 15,0-2-4-15,3 2-14 0,-3-2-4 0,1 0-5 16,0-2-5-16,-1-4-13 0,4-1-5 0,-1-2-9 16,-1-1-21-16,0 0-36 0,-2-1-35 0,0-2-39 15,1-1-34-15,-1-2-36 0,0-2-53 0,0 8-61 16,0-8-293-16,0 0-654 0,0 0 289 0</inkml:trace>
  <inkml:trace contextRef="#ctx0" brushRef="#br0" timeOffset="211583.343">20615 16967 78 0,'5'-2'97'0,"-1"-5"12"16,3 5-2-16,0 2-3 0,5-5 2 0,-6-2 0 0,1 7 1 15,1-3-6-15,-2 1-1 0,-6 2-4 16,14-3-5-16,-6 1-6 0,-8 2-1 0,10 2 5 16,-5-1 6-16,-2 2 4 0,-2 1 1 0,2 2-1 15,-1 0-7-15,-2 1-7 0,-2 3-5 0,-1 2-6 16,2-3-3-16,-3 1-12 0,0 0-5 0,0 2-2 15,-2-2-9-15,2-1 4 0,-1 2-12 0,1 0-2 16,-1-4-4-16,1 6-4 0,2-6-2 0,-2 0-1 16,4-2-4-16,0 4 2 0,0-4-5 0,0 0 0 15,0 0-4-15,0 2 0 0,6-4-1 0,-5 1 3 16,6-2-5-16,-1 1 2 0,1-1-3 0,4-1-1 16,3-1-4-16,0 0 0 0,2-1-11 0,-2-1-32 15,2-1-26-15,-2-1-41 0,-1-1-26 0,-3 1-29 16,2-2-23-16,1 2-21 0,-7-4-112 0,4 1-345 15,-6 3 153-15</inkml:trace>
  <inkml:trace contextRef="#ctx0" brushRef="#br0" timeOffset="211969.476">20898 16939 91 0,'0'0'169'0,"0"-6"-2"0,0 6 2 16,0 0-4-16,3-6-7 0,-3 6-16 0,1-3-5 15,-1 3-12-15,0 0 10 0,0 0 2 0,0 0 4 16,0 0-10-16,0 17 0 0,-1-9-4 0,2 1-2 15,-5 1-3-15,4 1 0 0,0 0-6 0,0 4 0 16,0 1-4-16,-1 1-9 0,-2-5-5 0,6 3-1 16,-3-1-9-16,0-2-4 0,1 1-9 0,-2 3-6 15,2-6-5-15,-1 2-5 0,0-2-8 0,0 0-6 16,4-3-2-16,-4 2 3 0,4-1-10 16,-3-3-11-16,-1 1-1 0,4-1-4 0,-1-1-5 0,0 0-3 15,1-2-2-15,-1 1-2 0,-3-3 1 0,6 0-1 16,-6 0-24-16,12-4-5 0,-6 1-6 0,-2 0-1 15,1-2-4-15,-1 2 3 0,0-4 2 0,0 3-1 16,-2-1 6-16,1 2 5 0,-1-3 3 0,1 3 2 16,-2-2 3-16,-1 5 7 0,4-3-9 0,-4 3 2 15,0 0-1-15,0 0 3 0,0 0 3 0,0 0 1 16,0 0 2-16,0 15 5 0,0-8-4 0,0 3 5 16,-1-3-7-16,-1 3 4 0,0 0-5 0,-1 1 2 15,2 2-9-15,1-1-16 0,-3-1-36 0,2-1-36 16,-1 3-44-16,2-7-40 0,0 3-52 0,-3-1-27 15,3-2-171-15,-2 1-467 0,-1-2 207 16</inkml:trace>
  <inkml:trace contextRef="#ctx0" brushRef="#br0" timeOffset="212394.235">21122 16958 156 0,'0'0'199'0,"0"0"-10"0,0 0-16 15,0 0-15-15,0 0-17 0,0 0-9 0,0 0-8 16,0 0-11-16,0 0-5 0,0 0-7 0,0 0-3 16,0 0-2-16,0 0-3 0,0 0 8 0,0 0-5 15,11 10 1-15,-11-10-4 0,7 4 6 0,-7-4-6 16,6 2-3-16,1-1-7 0,-2 3-2 0,4-1-13 15,0-3-5-15,-2 2-5 0,5-1-5 0,-2 1-4 16,-2-1-11-16,0 1-1 0,-8-2-14 0,17 0-26 16,-10 0-42-16,-7 0-49 0,0 0-60 0,15-2-63 15,-12 1-215-15,-3 1-468 0,0 0 207 0</inkml:trace>
  <inkml:trace contextRef="#ctx0" brushRef="#br0" timeOffset="213034.063">21339 16908 104 0,'4'-2'215'0,"-4"2"-12"0,6-3-12 15,-6 3-16-15,13-2-19 0,-3 1-12 0,-2 1-15 16,1 1-13-16,-9-1-12 0,14 1-6 0,-9 2-13 0,1 0-5 15,1 1-4-15,-2 6 2 0,-1-3-6 0,0 1-1 16,-4 1 3-16,-3 1-1 0,2 0 0 0,-2-1-5 16,0 3-1-16,1 0-9 0,-3-2-1 15,-1 0-3-15,-1 2-5 0,0-4-4 0,2 1-2 16,1 0-4-16,-4-1-3 0,0 1-9 0,8-2 4 16,-3-1-8-16,0-2 2 0,-1 0-5 0,4 2-3 0,-1-1 0 15,-2-3 5-15,3-2-8 0,3 7-4 0,-2-4-3 16,3-1 4-16,0 1-5 0,2-2 2 0,-6-1-5 15,13-1 0-15,-3-2-9 0,3-1-16 16,-1-1-17-16,0 0-15 0,0 2-7 0,4-9-13 16,2 4-1-16,-2-2-6 0,0-2 3 0,-5 1-3 15,1-3 5-15,1 1 13 0,1-1 4 0,-4 2 3 16,-2-5 6-16,5 2 9 0,-4-1 2 0,-4 4 12 0,1-3 0 16,-1 4 26-16,-2 3 16 0,-2 3 18 15,0-2 11-15,-1 2 8 0,2 2 2 0,-1-1 0 16,-1 4 1-16,0-5 1 0,0 5 0 0,0 0 2 15,0 0 5-15,-9 20-1 0,3-12 0 0,1 2 3 16,1 2 4-16,-1 4-2 0,1 0 3 0,-3 0-3 16,1 0-5-16,2 0-6 0,3-2-5 0,-2 1-4 0,3-3-9 15,0 4 1-15,3-3-10 0,-2 0 2 16,-1-1 5-16,4-3-12 0,-4 3-10 0,5-7 4 16,0 5-10-16,-2-1 3 0,3-4-4 0,-2-2 0 15,1-1-4-15,0 0-2 0,1 1 0 0,-2 0-3 16,3-4-1-16,-7 1 6 0,11-2-8 0,-11 2 2 15,8-4 0-15,-6 1-2 0,0 0-7 0,-2-1-2 16,2-1-3-16,-4 0-6 0,0 0-4 0,0 0-6 16,-2 3-7-16,-3-4-9 0,0 1-15 0,-1 1-13 15,-2 0-14-15,0 1-26 0,0-2-41 0,3 3-49 16,1 2-49-16,-3 0-136 0,9 0-424 0,-12-3 188 16</inkml:trace>
  <inkml:trace contextRef="#ctx0" brushRef="#br0" timeOffset="213459.062">21798 16713 74 0,'0'0'268'0,"0"-6"-16"0,0 6-12 0,0 0-22 0,0 0-23 16,0 0-15-16,0 0-8 0,0 0-4 0,0 0-8 16,0 0-2-16,-5 17-5 0,5-8-9 0,0 2-4 15,0 1-1-15,0-2 1 0,-3 7-2 16,3 1 9-16,0 1-15 0,0 1 3 0,0 6-3 0,0-2-8 16,3 3 7-16,-3 0 7 0,1-1-1 0,-1 1-2 15,0-1-3-15,4 2-4 0,0-2-8 0,-2 3-6 16,2-2-8-16,-1 1-6 0,-1-3-12 0,2 0-7 15,0-7-10-15,-1 9-3 0,-2-9-4 16,-1 0-10-16,7-1-5 0,-3-1-7 0,0-1-1 0,-1-3-3 16,-1-2-5-16,1 1-2 0,-2-3-7 15,2-2-2-15,-3 1-2 0,2-5-3 0,-1 5-3 16,-1-4-3-16,0-3-5 0,4 5-8 0,-3-4-14 16,-1-1-21-16,0 0-14 0,0 0-46 0,0 0-47 0,0 0-34 15,0 0-36-15,0 0-37 0,0 0-42 0,-6-21-40 16,6 9-46-16,-1 2-227 0,0-2-655 0,-1-5 291 15</inkml:trace>
  <inkml:trace contextRef="#ctx0" brushRef="#br0" timeOffset="214154.058">19737 17415 83 0,'0'0'220'0,"0"0"-12"0,4 1-16 16,-4-1-24-16,0 0-14 0,0 0-22 16,0 0-10-16,0 0-20 0,0 0-12 0,0 0-33 0,0 0-34 15,0 0-37-15,10-5-45 0,-6 2-54 16,0 1-115-16,-4 2-246 0,9 0 108 0</inkml:trace>
  <inkml:trace contextRef="#ctx0" brushRef="#br0" timeOffset="214355.311">19907 17522 66 0,'12'-3'88'0,"3"2"-18"0,-2-2-29 0,6 0-26 0,-2-1-34 15,-4 2-25-15,-1-1-47 0,0 2 21 0</inkml:trace>
  <inkml:trace contextRef="#ctx0" brushRef="#br0" timeOffset="214551.221">20357 17553 129 0,'7'3'128'0,"-7"-3"-22"0,0 0-27 16,0 0-60-16,14-10-54 0,-9 8-36 0,2-1-78 15,-1-1 35-15</inkml:trace>
  <inkml:trace contextRef="#ctx0" brushRef="#br0" timeOffset="214738.677">20663 17484 103 0,'0'0'105'0,"5"-5"-60"16,-2 4-88-16,-3 1-45 0,0 0 20 0</inkml:trace>
  <inkml:trace contextRef="#ctx0" brushRef="#br0" timeOffset="-212494.568">19858 17984 25 0,'4'-5'172'0,"-3"-1"-6"0,-1 0-9 16,0-1 10-16,0 4-4 0,0-3-5 16,0 6 1-16,0-4-7 0,-1 0-5 0,1 4-4 0,-4-5-13 15,4 5-8-15,-7-1-9 0,7 1-9 0,-11 1-9 16,6 4-5-16,-4 2-2 0,-4 5-4 16,-2 8-5-16,2 4-11 0,3 2-1 0,2 3-5 15,-4 0-6-15,4 3-7 0,-1-1-5 0,4 3-2 16,1-2-10-16,2 3-2 0,9-4-1 0,-3-1-10 15,5-1-4-15,1 2-1 0,5-5-15 0,0-4-15 16,2-1-22-16,6-5-30 0,3-6-32 0,4 2-55 16,3-9-58-16,0-3-196 0,5 0-442 0,-5-7 196 15</inkml:trace>
  <inkml:trace contextRef="#ctx0" brushRef="#br0" timeOffset="-212152.368">20754 18079 91 0,'13'4'160'0,"3"6"0"0,-16-10-17 16,41 25-6-16,-16-8-14 0,0 4-8 0,3-3-6 16,-2 4-10-16,-1 1-9 0,-2 1-8 0,0 1-12 15,-1-1-9-15,-4-1-4 0,-1 2-14 0,-6-8-17 16,-5 2-21-16,-2-2-23 0,-4 0-47 0,-8 7-50 15,-4-9-115-15,-10 4-247 0,-7-2 110 0</inkml:trace>
  <inkml:trace contextRef="#ctx0" brushRef="#br0" timeOffset="-211376.865">20815 17839 54 0,'0'0'109'16,"12"-4"-10"-16,-7 1 4 0,1 1-7 0,-6 2-2 0,13-1 9 15,-7-1-13-15,3 2 0 0,-9 0-2 0,13-3-5 16,-13 3 8-16,15 3-12 0,-8-3-5 0,-7 0-5 15,13 0-12-15,-7 0-6 0,-6 0 2 16,10 3-5-16,-6 1-3 0,1 1 5 0,-2-3-4 16,-3 5-8-16,0 1 3 0,-3-2-2 0,-2 1 1 15,1 2-5-15,-2 3-3 0,-3-6-1 0,1 6-3 16,-1-6 1-16,0 4 2 0,-1-3 1 0,2 2-5 16,3-4-2-16,0 1 0 0,-2 0-5 0,4-3-3 15,-1 2-3-15,-1 0 3 0,5-1-7 0,0-4 4 16,5 7-2-16,-1-4-3 0,7-2 1 15,2 0-4-15,6-1-2 0,8 0 0 0,4-2-9 16,0-1-28-16,-1-1-42 0,7 1-60 0,-4 1-64 16,2 0-104-16,-4-1-327 0,3 3 144 0</inkml:trace>
  <inkml:trace contextRef="#ctx0" brushRef="#br0" timeOffset="-210960.89">21384 18081 190 0,'0'-1'201'0,"0"1"-19"0,0-5-19 0,0 5-14 15,0 0-23-15,0-4-8 0,0 4-7 0,0 0-4 16,0 0-1-16,0 0 0 0,0 0-10 0,6 15-6 15,-6-9-2-15,0-6-11 0,0 0-3 16,0 28-8-16,0-28-7 0,3 24-7 0,-2-12-3 16,-1-12-9-16,3 22-12 0,-2-8-1 0,-1-14-18 15,-4 24-29-15,4-24-30 0,0 22-40 0,0-22-45 16,-1 12-48-16,1-12-123 0,0 0-332 0,-12 15 147 16</inkml:trace>
  <inkml:trace contextRef="#ctx0" brushRef="#br0" timeOffset="-210771.194">21270 18208 21 0,'0'0'163'0,"46"-12"-12"0,-27 10-13 16,8-2-15-16,5 1-9 0,3 1-11 0,0-1-13 15,4 1-25-15,13-5-68 0,-10 3-78 0,-7 1-67 16,1 0-159-16,-4-2 70 0</inkml:trace>
  <inkml:trace contextRef="#ctx0" brushRef="#br0" timeOffset="-207279.524">19403 18523 30 0,'0'0'102'0,"0"0"-20"0,0 0 2 15,0 0 0-15,0 0-8 0,0 0 4 0,0 0-1 0,0 0-4 16,0 0 1-16,0 0-7 0,0 0 9 16,0 0 8-16,0 0-3 0,0 0 0 0,0 0 0 15,0 0-4-15,0 0-5 0,0 0-3 0,0 0-6 16,55 26-6-16,-46-16-2 0,-9-10-6 0,13 21-5 16,-7-10-3-16,-6-11-1 0,16 22-3 0,-9-12-2 15,6 2-9-15,0 1-3 0,-13-13-1 0,18 16 1 16,-18-16-4-16,11 14-5 0,-11-14-2 0,9 9 3 15,-9-9-3-15,0 0-2 0,14 11 1 0,-14-11-2 16,0 0-2-16,0 0-3 0,0 0 9 0,0 0-2 16,0 0 1-16,0 0-2 0,0 0-1 15,0 0 2-15,0 0-3 0,35-22 0 0,-35 22-1 16,5-17-1-16,-5 17-1 0,10-22-1 0,-5 12-3 16,0-6 4-16,-1 2-2 0,0-3-2 0,-2 0 6 15,-2-1-7-15,6-8-1 0,-4 9 4 0,0-9-4 0,1-3 0 16,1 3 3-16,-3-2-7 0,-1-2 4 0,4 0 3 15,-1 0-9-15,-2-2 2 0,-2 1 3 0,-1-5 4 16,2 2-2-16,-1 0 3 0,-1 0-5 16,0-2 3-16,0 5 0 0,-1 2-6 0,0 2 3 15,3 8 6-15,-3 1-4 0,-1-1-4 0,4 3 2 16,-1 0 3-16,-1-1-3 0,4 5 2 0,-2 3 4 16,1 0-7-16,3-1 1 0,-4 0 1 0,1 4-5 15,1-4 0-15,0 3 7 0,-2 7-1 0,8-11-5 16,-5 4 4-16,0 4 1 0,-3 3-3 0,3-13-5 15,-2 9 8-15,-1 4-2 0,0 0-2 16,6-7 0-16,-6 7 4 0,4-4 0 0,-4 4-5 0,0 0 3 16,0 0 2-16,0 0-4 0,0 0-1 15,8-7 1-15,-8 7 3 0,0 0-1 0,0 0 0 16,0 0-2-16,0 0 1 0,0 0 0 0,0 0 3 16,0 0-10-16,0 0 6 0,0 0 3 0,0 0 3 15,0 0-6-15,0 0 4 0,0 0 3 0,20 9-4 16,-20-9-6-16,9 2 7 0,-9-2 1 0,9 5-4 15,-5-3 1-15,-4-2 0 0,10 3-5 16,-10-3 10-16,14 7-4 0,-9-6-2 0,3 1 1 0,-1 2 0 16,5-3-2-16,-3 4 3 0,5-1 0 0,-2-4-1 15,1 2 3-15,6-1-2 0,-1-1-1 0,2 2 1 16,8-4 1-16,0 1-1 0,8-1-3 0,-8 0 4 16,9 0-1-16,3 2-2 0,-1 0 3 0,16 0-3 15,-4-2-2-15,7 4 0 0,8-2 3 16,-11 0-3-16,4-2 6 0,3 2 1 0,0 2-5 0,-3 0 3 15,5 5 2-15,-3-7-4 0,-6 5 0 0,4 0 0 16,0 0-4-16,-2 0 5 0,-3 0-4 16,-2-2-3-16,2 1 10 0,-2-2-2 0,3-1-2 15,0 0 3-15,0 4-3 0,-2-4 0 0,0-2 0 16,-2 1 1-16,4 0-1 0,-15-2-1 0,15-1-1 16,-3 4 4-16,1-2-3 0,1-1-2 0,-1 0 5 15,-1 5 0-15,6-6-8 0,-6 3 6 0,-15 0 0 16,5 2 0-16,8-1 0 0,-10 0 0 0,-5 0-6 15,1 1 7-15,-2-1 1 0,-4 0-3 0,0-1 2 16,-10 1 2-16,3 2-2 0,-4-2-5 0,-1-1 1 16,-6 0 5-16,1 3-2 0,-2-3 1 0,-11 0-3 15,14 0 4-15,-14 0-1 0,15 2 1 0,-15-2-3 16,0 0 2-16,11 0-1 0,-11 0 3 0,0 0-3 16,0 0 0-16,11 1 5 0,-11-1-6 0,0 0 3 15,0 0 0-15,0 0-5 0,0 0 3 16,0 0 1-16,0 0-1 0,0 0 0 0,0 0 2 15,0 0-5-15,0 0 3 0,0 0 1 0,12 0-4 16,-12 0 3-16,0 0 2 0,0 0 1 0,0 0-4 16,0 0 5-16,0 0-1 0,0 0-3 0,0 0 3 15,0 0 0-15,0 0-1 0,0 0-2 0,0 0 3 16,0 0-3-16,0 0-2 0,0 0 4 0,0 0-2 16,0 0-1-16,0 0 9 0,0 0-8 0,0 0 0 15,0 0 5-15,0 0-3 0,0 0-13 0,0 0-3 16,0 0-26-16,0 0-27 0,0 0-44 0,0 0-51 15,0 0-166-15,0 0-355 0,0 0 157 0</inkml:trace>
  <inkml:trace contextRef="#ctx0" brushRef="#br0" timeOffset="34440.77">21564 11653 74 0,'0'0'162'0,"0"0"-15"0,0 0-15 16,-5 1-16-16,5-1-10 0,0 0-13 15,0 0-8-15,0 0 0 0,0 0-13 0,0 0 2 16,0 0-6-16,0 0-2 0,0 0-12 0,10 6 3 0,-5-4 3 16,2 0-8-16,0 1-1 0,0 0-5 0,3-1 1 15,0 2-3-15,2-1-1 0,-1 1-1 0,2-2-3 16,4 2-2-16,0 3-2 0,4-2-2 0,-2-1-1 16,9 3-2-16,-1 0-1 0,1 0-3 0,0-1 0 15,5 1 0-15,-1 1-2 0,2-2-2 0,0 2-2 16,3 0-2-16,17 3 8 0,-3-1-12 0,-2 0 0 15,4-1-1-15,0-2-4 0,-1 3-4 0,2 1-1 16,2-2 1-16,-2 0 2 0,-2 0-3 0,1-1-3 16,-2 2-2-16,0 0 2 0,1 1-2 0,-4-3 2 15,2 3 1-15,-10-3 1 0,-3-2 0 0,4 2 0 16,8 2-2-16,-15-2-4 0,4-1-1 0,2 0 0 16,-2 3-1-16,0-5-5 0,1 2 8 0,-1 0-5 15,-1-2 8-15,3 2-5 0,-3-2-4 0,-3-2 2 16,2 3 4-16,-2 0-3 0,1-2 12 0,1-1-10 15,-5 0 0-15,1 1-2 0,-2-2 2 0,2 1 3 0,0 1 0 16,3-1 0-16,-2-1-8 0,3 1 7 16,-4 2-4-16,4-1 2 0,-1-1-2 0,2 2-1 15,-2-2 2-15,-1 2 1 0,2 2-4 0,3-3 5 16,13 4 1-16,-15-4-4 0,14 1 1 0,-14 0-4 16,3 1 5-16,-1 0-3 0,15 4 6 0,-4-3-2 15,0 3-1-15,-11-4-1 0,12-1-3 0,-11 1-2 0,11 3-10 16,-14-2 4-16,3-4 4 0,-5 2-2 15,4 2-1-15,-6-2-1 0,2-4 0 0,-3 2-2 16,-4-2 1-16,1 1 0 0,-9-2 6 0,-3-3-1 0,2 2 8 16,-6-1-7-16,2 1 1 0,3-6 0 15,-5 2 12-15,0 2-8 0,3-6-1 0,1 2 1 0,0-1-1 16,0-1 7-16,0-3-4 0,-2 2 1 0,2-2 2 16,-2 1-7-16,1-2 4 0,2-1 6 0,1-4-3 15,1 2 5-15,-1-5-6 0,-1 0-6 0,-1 0 2 16,3-4 6-16,-6 0-6 0,4-2-1 0,-4 0 7 15,4-3-1-15,-4-1-1 0,0-2-1 0,2 2 3 16,6-11-1-16,-8 8 0 0,1 2-1 16,-1-2-8-16,5-10 5 0,-7 11-5 0,0 0-3 0,1-2-5 15,-6 3 7-15,1-2-7 0,-1 0 4 0,-1-1 2 16,-1-1-5-16,-2 2 2 0,-2-13-3 0,-2 11 6 16,-3-10 5-16,-2 13-7 0,-1-1 1 0,-2 0 6 15,2 1-8-15,-2 2 16 0,0 0-4 0,-1 0-2 16,1 0 6-16,3 5-11 0,-8-1 17 0,4 4 3 15,2 6-8-15,-2 1 3 0,1-1 0 0,0-1-2 16,-1 2 7-16,3 0-1 0,-1 0-2 0,-1 1 2 16,-1 1-6-16,-2-1 3 0,3 2-3 0,-3-2 5 15,2 0-3-15,0-2 2 0,-2 2-5 0,1 0 0 16,-3-1 2-16,1 4 1 0,1-5-7 0,-2 2 7 16,-3-2-4-16,2 3 2 0,-2-1-2 0,-2-2 2 15,-3 0-4-15,2-2 0 0,-1 2 4 0,-2 0-8 16,-2 3 4-16,1-6 2 0,-6 6 3 0,4-5-3 15,-8 2 6-15,2 2-4 0,-1 0 4 0,0-1-3 16,-2 1-3-16,-1 1 0 0,-11-3-1 0,-2 1 3 16,14 5-3-16,-2 1 3 0,1-1-1 0,-15-1 2 15,2 0-5-15,9 4 4 0,-12-2 1 0,-3 2 0 16,0-1-15-16,-1 2 12 0,-4-3 0 0,1 0 2 16,-5 3 4-16,-1 5-3 0,1-6 2 0,-32 1-1 15,32 6 1-15,-29-5 1 0,28 4 3 0,-3 2-3 16,-26 0-1-16,1 0 1 0,30 0 0 0,-1-3-5 15,-27 3 8-15,31 3-3 0,3-3-3 0,-2 0 0 16,0 0-1-16,3 2 0 0,5-2 5 0,-3-1-1 16,3 4 6-16,13-2-6 0,-2 1 2 0,-11 0-5 15,11-2 2-15,2 0 4 0,-2 3-5 0,-11 1-8 0,13-1 10 16,0 3-4-16,-2-2 1 0,7-2-2 16,-5 2 0-16,3 2 2 0,-1 3 0 0,4-4-1 15,0 0 3-15,4 0-2 0,7 2-1 0,4 0-3 16,-1 0 2-16,5-4-2 0,3 3 3 0,1 0-4 0,0 0-1 15,3-1-1-15,-2-1 5 0,4 1-4 16,-1 0 1-16,1 2 1 0,0-3-4 0,-1 2 6 16,0-2-3-16,3 3 0 0,-6 2 3 0,4 0 2 15,-5 0-8-15,0 3 5 0,0 1 0 0,-4 1 0 16,0 3-2-16,-4 2 3 0,-2 1-3 0,0-1 0 16,1 3 4-16,0-3-2 0,-5 4 4 0,2 0-1 0,1-1 1 15,-3 0 2-15,-3 4 6 0,5 1-5 16,0 2 6-16,-2-1 1 0,-6 11-2 0,-2 0 3 15,6 2 1-15,0 1 6 0,2 1 0 0,2 0-1 0,3 3-2 16,4-10-2-16,3 8 6 0,4-8-9 0,-1-2-2 16,3-1-1-16,1 0-2 0,3-2-1 0,2-3 0 15,4-1 2-15,0-2-6 0,3 2 1 0,-2-11-1 16,3 0-10-16,-2-2-20 0,-1-2-18 0,0-2-18 16,2 1-35-16,-1-3-20 0,1-1-29 0,1-1-42 15,-3-1-123-15,3-1-333 0,-2-1 149 0</inkml:trace>
  <inkml:trace contextRef="#ctx0" brushRef="#br0" timeOffset="35086.204">21601 11819 77 0,'0'0'174'0,"-2"-3"-10"0,2 3-9 0,-2-4-11 16,2 4-17-16,0 0-11 0,0 0-9 0,0 0-9 15,-5 9-6-15,5 1-5 0,0 5-4 0,-1-3-4 16,-2 6-8-16,3-1-3 0,-1 4-7 0,1 2 4 16,1-2-5-16,-1-3-3 0,0 2-5 0,0 5 0 15,0-7-5-15,0-2 1 0,3 2-4 0,-2-3 1 16,-1 2-1-16,3-3-1 0,1-3 1 0,-2 5-2 15,1-2-2-15,1-2 1 0,-2 5-1 0,6-8-4 16,-3 4-2-16,0-2 1 0,2 0-1 0,0 0-4 16,2-1-1-16,-1 0 0 0,3 1-6 0,-2 0-4 15,4-4-2-15,-2 1-4 0,1-4 6 0,-2 3-6 16,5-1-2-16,-4-2-7 0,0-4-6 0,3 3 1 16,-2-2-7-16,-1-1-16 0,1-4-12 0,-2 4-17 15,3-1-19-15,-3-5-27 0,0 1-22 0,2-2-19 16,-3-3-26-16,-2 3-16 0,1-3-137 0,-4 0-344 15,0-1 152-15</inkml:trace>
  <inkml:trace contextRef="#ctx0" brushRef="#br0" timeOffset="35362.179">21825 12085 89 0,'-1'-2'116'16,"1"2"-6"-16,-2-5-7 0,2 5-2 0,0 0 4 15,-1-4-17-15,1 4-4 0,0 0 5 0,0 0 6 16,0 0 0-16,0 0-5 0,10 12-2 0,-5-7-4 0,3 1-2 15,1 2-3-15,1-1-3 0,0 2-2 0,2 0 0 16,6 4-2-16,-5-1-3 0,4 1-5 0,1-1-4 16,0 4-3-16,-3-3 2 0,2-3-10 15,-2 4 0-15,-2-2 2 0,1 1-3 0,-2-2 1 0,-1 1-2 16,0 0-2-16,-1-1 3 0,-5-2-2 0,-1 0 2 16,1 1 0-16,-4 0 1 0,-1 1 7 15,1 1 1-15,-8-2-1 0,3 0-4 0,-5 2-5 16,-6 3-2-16,-1-3-7 0,-12 2-6 0,-4 2-12 15,-4 0-26-15,-17 3-33 0,-1-2-43 0,-5-1-70 0,-3-3-64 16,-2 0-216-16,-1 1-467 0,3-4 207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3T10:48:15.243"/>
    </inkml:context>
    <inkml:brush xml:id="br0">
      <inkml:brushProperty name="width" value="0.05292" units="cm"/>
      <inkml:brushProperty name="height" value="0.05292" units="cm"/>
    </inkml:brush>
  </inkml:definitions>
  <inkml:trace contextRef="#ctx0" brushRef="#br0">2968 5849 111 0,'-3'-4'108'0,"2"1"-16"0,1 3 3 15,-4-5-2-15,4 5-1 0,-1-4-8 0,0 1 9 16,1 3-11-16,-3-6-6 0,3 2 4 0,0 4 6 15,-3-6-2-15,2 5 7 0,1 1-3 0,-5-9-2 16,3 7 1-16,-1-1-3 0,3 3 3 0,-1-3 1 16,1 3-4-16,-3-4 2 0,3 4 1 0,-2-4-1 15,2 4-3-15,0 0-2 0,0 0-8 0,0 0-8 16,0 0-6-16,0 0-6 0,-7 8-4 0,6 5 0 16,-4 3-2-16,2 9-6 0,-2 0-2 0,0 4 1 15,1 6-8-15,2-6 0 0,-2 0-2 0,0-2-1 16,0 6 1-16,0-4-2 0,3-4-3 0,-4 2-4 15,2-1-1-15,2-7 0 0,-3-3-4 0,2-5 0 16,2 6-3-16,0-6-1 0,-2-2 0 0,2 2-2 16,-1-5-2-16,1-2 5 0,0 1-5 0,0-1-3 15,0-4 0-15,-2 4 4 0,2-4-1 0,0 0-4 16,0 0-1-16,2-15 0 0,-2 8-3 0,3-10 7 16,-3-3-4-16,2-4-2 0,1-4-1 0,-2-2-3 15,-1 1 3-15,1-3 0 0,2 1-1 0,-3-3-3 16,0 0 1-16,0 1 0 0,0 6 0 0,6-2 0 15,-6 4 0-15,0 7 3 0,0 2-2 0,0 5 1 16,0 3-1-16,-1-1 2 0,2 1-4 0,-1 5 0 16,3-1 2-16,-3 4 3 0,0 0-1 0,0 0 3 15,9 7 3-15,-4 3 2 0,0 7 5 0,4 2-2 16,0 6-1-16,0-1 3 0,-4 5-4 0,5-2 3 16,-2 4 5-16,-3-2-6 0,3 0 0 0,-1 0-3 0,1 0 2 15,0-1 3-15,-4-3-5 0,1-1 0 16,1 3 2-16,-1-9-8 0,-1-2-1 0,-1-2 3 15,0 1-10-15,0-1-10 0,1-6-3 0,-2 7-17 16,2-9-10-16,-3 1-11 0,1 1-9 0,-2-3-11 16,2 0-7-16,-2 0-20 0,0-5-14 0,0 0-26 15,0 0-14-15,0 0-11 0,0 0-12 0,-15-3 2 0,8-4-4 16,1-1 9-16,0-1-87 16,-3-1-283-16,-1-5 917 0,-1-1-460 0,0 3 23 0,-2-1 30 15,4 2 22-15,-5-2 15 0,8 4 13 0,-6 2 21 16,6-3 20-16,-2 4 8 0,-1 0 15 0,5-1 6 15,-2 3 14-15,2 2-9 0,0-1-1 0,2 1-4 16,-1 1-12-16,3 2-3 0,-4-5-9 0,4 5-6 16,-2-4-5-16,2-1-5 0,2 1-3 0,2 2-5 15,-1-1-4-15,3-3-1 0,3 4-7 0,0-3-1 16,0-1-6-16,1-1-1 0,4-3-15 0,-1 1-12 16,1 2-19-16,1-1-19 0,-3 0-28 0,5 0-26 15,-2 0-27-15,0-2-20 0,-1 3-16 0,-5-2-95 16,-2 1-278-16,3 1 123 0</inkml:trace>
  <inkml:trace contextRef="#ctx0" brushRef="#br0" timeOffset="227.084">3142 5900 58 0,'2'-1'201'0,"-2"1"-2"16,0 0-5-16,0 0-10 0,4-3-1 0,-4 3-1 15,0 0 0-15,3 8-1 0,-3-2-5 0,1 1-6 16,-1 3-4-16,0 1-4 0,2-2-6 0,-2 8-2 15,3 0-7-15,-3 9-10 0,4-9-6 0,-3 1-12 16,3 10-5-16,-2-4-6 0,0-5-14 0,-1 6-10 16,1 2-11-16,0-8-9 0,2 0-3 0,-3-2-14 15,1 0-7-15,1-1-22 0,-2-3-36 0,-1-1-36 16,3-1-46-16,-2-3-44 0,0-1-47 0,1-1-41 16,0-4-56-16,-2-2-172 0,0 0-498 0,0 0 221 0</inkml:trace>
  <inkml:trace contextRef="#ctx0" brushRef="#br0" timeOffset="674.646">3728 5409 129 0,'-5'-5'225'0,"-1"3"-4"16,-1-4-13-16,0 5-12 0,-1-2-13 0,0 6-17 0,-4 0 6 16,1 3-8-16,-3 6-11 0,-5 5-11 15,0 7-4-15,1 5-4 0,-2 13-6 0,0 8 1 0,2 3-10 16,6 6-1-16,-8 22-7 0,7 1-3 16,4-25-10-16,0 31-6 0,3-7-6 0,6-20-2 15,0 21-14-15,4-23-3 0,3-4-15 0,-1-3-3 16,8-2-1-16,4-5-3 0,-4-13-16 0,0-3-9 15,8-3-11-15,-1-3-19 0,1-1-21 0,3-3-26 16,0-5-36-16,3-5-45 0,-1-5-57 0,2-8-66 16,1-3-224-16,-1-5-526 0,-2-2 234 0</inkml:trace>
  <inkml:trace contextRef="#ctx0" brushRef="#br0" timeOffset="1193.882">3910 5944 116 0,'-3'-5'176'0,"1"0"-9"16,0 0-7-16,3 1-16 0,-1-4-12 15,0 3-11-15,3-2-6 0,1 2-5 0,0-3-8 0,3 4-1 16,-3-1-5-16,6 0-7 0,-1 1 0 0,4 4-8 16,0-3-2-16,-2 6 1 0,6 2 0 0,6 7 4 15,3 5 2-15,-8 2-5 0,2 0 4 16,-1 6-3-16,-4 2-7 0,1 1-8 0,-1 3-4 0,-5 0 0 16,-1-1-8-16,-4 2-5 0,2 0-9 0,-6-2 0 15,-2 0-4-15,-3-1-5 0,-3-2-3 0,1-1-3 16,-4-2-8-16,-3-2-2 0,1-5-11 0,-2-3 7 15,0-1-11-15,-2 0-2 0,0-7-6 0,4 2-4 16,-1-4 0-16,3-2-14 0,-3-4-3 0,0 0-6 16,2-5-3-16,-1 1-9 0,1-8 7 0,-2-1 5 15,5 0 1-15,3-1 1 0,-4 0 5 16,8 4 3-16,-2 2 3 0,6-1 3 0,-3 4 5 16,1 0 4-16,3 2 6 0,2 0 12 0,0 3 0 15,1-1 0-15,1 3 2 0,6 1 0 0,0 3 0 16,0-1-1-16,4 1 5 0,-1 3-8 0,-2-1 1 0,3 3 0 15,1 1 2-15,-4-1-6 0,3-1-1 0,0 4-14 16,-4-3-17-16,-1 1-18 0,2-2-22 0,-1-1-31 16,-2-1-20-16,2-1-15 0,-3-2-36 0,2-2-21 15,-1 1-125-15,-2-4-342 0,3 2 151 0</inkml:trace>
  <inkml:trace contextRef="#ctx0" brushRef="#br0" timeOffset="1362.855">4491 6216 2 0,'0'0'252'0,"5"8"-5"16,-4 2-12-16,0 2-14 0,1-3-18 0,-2 2-20 15,1 3-16-15,0 1-17 0,1 1-16 0,0-3-11 16,0-1-22-16,1 2-25 0,0 3-36 0,-2-5-43 16,2-2-53-16,1 1-48 0,-1-3-57 0,0-2-141 15,0-2-327-15,2-1 144 0</inkml:trace>
  <inkml:trace contextRef="#ctx0" brushRef="#br0" timeOffset="1560.937">4721 6093 196 0,'-2'13'296'0,"1"-6"-17"15,0 5-14-15,0-4-14 0,0 7-17 0,-1-3-23 16,4 3-23-16,-2 2-16 0,2-1-18 0,-1 3-13 15,2-3-19-15,-2 1-12 0,2-2-43 0,-1-3-38 16,2 4-36-16,-1-3-41 0,0-2-43 0,-1-2-32 16,3-1-43-16,-3-3-28 0,1-1-154 0,2-4-377 15,0 0 167-15</inkml:trace>
  <inkml:trace contextRef="#ctx0" brushRef="#br0" timeOffset="1840.903">4925 6125 243 0,'0'0'255'0,"0"15"-7"16,-2-5-10-16,-1 2-8 0,3 4-17 0,0-3-15 16,-2 1-16-16,4 3-18 0,-4 0-15 0,4 2-16 15,1-4-15-15,-1 1-8 0,2-6-16 0,1 2-17 16,0-2-14-16,1 0-19 0,4-3-20 0,-5-1-23 0,4-1-20 16,-1-4-21-16,4-2-15 0,1-3-25 0,-3-3-11 15,1 2-7-15,4-7 14 0,-1 1 0 16,-6-4 10-16,3 1 4 0,-2-3 6 0,-4 2 1 15,-1-2 11-15,-4-2 16 0,-1 1 17 0,-3 1 8 16,-4-1 10-16,1 0 1 0,-9-4 8 0,2 8-1 0,0 1 6 16,-4-1 2-16,1 5-1 0,-1-2-2 0,1 1-10 15,-9 2-10-15,6 1-15 0,3-1-27 16,-2 3-29-16,1 0-42 0,4-2-152 0,-5 0-294 16,6 0 130-16</inkml:trace>
  <inkml:trace contextRef="#ctx0" brushRef="#br0" timeOffset="2126.907">4863 5549 177 0,'1'-4'298'0,"3"1"-31"16,-4 3-22-16,4-1-8 0,-4 1-1 0,13 0 1 15,-2 1-5-15,7 6-5 0,9 1-10 16,0 4-8-16,5 0-11 0,12 12-2 0,1 0-11 0,1 8-17 15,-1 2-5-15,3 0-6 0,-3 7-17 0,0 2-6 16,-7 1-14-16,-1 4-5 0,-6 3-7 16,-2 2-7-16,-2 2-9 0,-9-3-5 0,-4 3-12 15,-5-2-10-15,-3 3-5 0,-3-4-11 0,-8-2-9 0,-3-1-13 16,2-3-18-16,-5-11-8 0,0-1-19 0,-2-2-33 16,-2 0-28-16,2-2-28 0,-5-5-32 15,4-3-45-15,-2 2-59 0,3-10-64 0,-1 0-58 16,2-3-199-16,2-5-610 0,0-3 271 0</inkml:trace>
  <inkml:trace contextRef="#ctx0" brushRef="#br0" timeOffset="5041.963">2944 7275 11 0,'-4'3'157'0,"4"-3"-10"0,0 0-3 0,0 0-8 0,-8 0-2 16,8 0-5-16,0 0-2 0,0 0 0 0,0 0-12 15,0 0 4-15,0 0-9 0,0 0-4 0,-5 1-5 16,5-1-4-16,0 0-2 0,0 0-4 16,0 0-5-16,0 0 4 0,0 0-8 0,0 0-5 15,0 0-6-15,0 0-6 0,0 0-5 0,0 0-6 16,0 0-4-16,0 0-5 0,0 0-6 0,0-6-1 15,0 6-7-15,1-8-3 0,-1 3-3 0,0 1-3 16,3-2-1-16,-3 1-2 0,0-1-3 0,0 3-2 16,1-2 1-16,-1-2-1 0,0 4 6 0,0 3 4 0,0-7 3 15,0 3 9-15,0 4 13 0,-1-6-2 0,1 6-4 16,0 0 0-16,0-4-2 0,0 4 0 16,0 0-6-16,0 0-7 0,0 0 0 0,0 0 5 15,0 0-15-15,0 0-1 0,1 14 5 0,-2 4-2 0,1 6-1 16,0 5-2-16,0 3 0 0,-3 3 3 0,1 2 0 15,2 7-5-15,-4-10 1 0,4 1-2 0,-3 12 0 16,2-14-2-16,-3-4 1 0,1 0 4 0,1-2-5 16,2-1-1-16,-1-8-3 0,-3-4 1 0,4-3 1 15,0-1-3-15,0-3 0 0,-1-2-3 0,1 1 4 16,-3-2 2-16,3 1-2 0,0-5 5 0,0 0-3 16,0 0-6-16,0 0 3 0,0 0-8 15,-8-19 1-15,8 4 4 0,-1-4-4 0,1-10-5 0,1 0-4 16,-1-2 3-16,0-4-2 0,3 0 1 0,-3 1-4 15,1-3 5-15,3 5-3 0,-4-1 2 0,4 4 2 16,0 4-1-16,-3 7 5 0,3 5-4 0,-3 4 7 16,4 0-9-16,-2 5 0 0,2-1 1 0,0 5 3 15,-5 0-1-15,12 7-2 0,-2 1 2 0,1 6 7 16,1 4 0-16,1 4-3 0,2 2-2 0,0-1 2 16,-3 3-2-16,0-3 6 0,-1 2-1 0,0 0-4 15,2 0-1-15,-4-3 3 0,-3-3-1 0,3-2-12 16,0 0-19-16,-5 0-21 0,1-6-23 0,-1-2-34 15,0-3-27-15,-3 4-35 0,-1-2-35 0,1-6-31 16,-2 3-208-16,1 1-480 0,-5-5 213 0</inkml:trace>
  <inkml:trace contextRef="#ctx0" brushRef="#br0" timeOffset="5197.859">2919 7558 50 0,'0'0'241'0,"0"0"-37"15,-1-5-12-15,1 5-18 0,4-3-19 0,0 1-15 16,1-3-16-16,4-2-14 0,3 2-26 0,4-2-33 16,2 1-41-16,0-5-48 0,7-1-44 0,1 1-58 15,-2-3-73-15,-5 5-230 0,3-6 101 0</inkml:trace>
  <inkml:trace contextRef="#ctx0" brushRef="#br0" timeOffset="5500.672">3272 7343 105 0,'0'0'246'16,"0"0"-12"-16,0 0-18 0,0 0-24 0,0 0-17 16,5-1-19-16,-5 1-11 0,0 0-16 0,10 3-7 15,-2-2-13-15,-2 2-12 0,7 0-10 0,-4-2-7 16,4 3-7-16,-2-1-7 0,1 4-6 0,-2-3-4 16,1 2-7-16,-4 3-2 0,2-1-5 0,1 4 3 15,-5-3-6-15,-2 4-5 0,1-1 0 0,-4 4-6 16,-2 1 2-16,0 0-6 0,-5-3-2 0,2 4-1 15,-2-1-3-15,-1-3 3 0,-1 1-2 0,2-1 1 16,-1-4 0-16,3 0 0 0,-2 1 0 0,2-4-4 16,1 1 0-16,-1-4-3 0,1 2 0 0,3-4-3 15,-3 3 0-15,4-1-1 0,-1-1-2 0,1 1-1 0,0-4 0 16,5 1-5-16,-5-1 1 0,14-4-1 16,-1-2-13-16,2-2-17 0,6-3-27 0,4-6-33 15,2 0-38-15,2-4-45 0,3-2-34 0,-1 0-181 16,10-8-419-16,-12 9 185 0</inkml:trace>
  <inkml:trace contextRef="#ctx0" brushRef="#br0" timeOffset="5818.905">3912 6936 61 0,'-2'-5'212'0,"-4"1"1"0,3-2 0 16,-2 4-13-16,2-3-10 0,2 2-7 0,-3-1-8 0,0 1-10 16,4 3-9-16,-6-3-13 0,6 3-10 0,0 0-13 15,-12 11-1-15,1-2-6 0,3 6 2 16,-5 9-5-16,2 3 1 0,-2 3-5 0,3 4 5 16,-5 11-9-16,4 0 3 0,3 3-4 0,2-1-5 0,1 2-11 15,5-2-1-15,-4-10-16 0,8 9-1 0,1-12-9 16,-1 0-3-16,2 1-2 0,3-4-5 0,4-1-5 15,0-1-6-15,3-5-4 0,5 1-10 16,-1-5-9-16,1-1-9 0,3-4-18 0,2-3-23 0,-3-8-31 16,3-2-35-16,8 1-51 0,-5-7-56 0,2-6-53 15,-3 0-269-15,0-2-575 0,-2 1 254 16</inkml:trace>
  <inkml:trace contextRef="#ctx0" brushRef="#br0" timeOffset="6353.921">4044 7320 50 0,'-2'-5'209'0,"4"1"-9"0,-1-4-14 0,2 1-12 16,2-1-14-16,1-1-8 0,3 0-14 0,5-1-8 15,2-1-7-15,0 2-10 0,3 4-9 0,-3-1-8 16,1 1-7-16,1 8-6 0,3 1-6 0,-5 3 2 15,0 3 2-15,3-1-3 0,-6 4 4 0,-2 2-3 16,4 6-3-16,-7-3 5 0,-4 0-9 0,2 1-9 16,-4 2-4-16,-4-1-8 0,-4 5 6 0,2-7-19 15,-9 5 2-15,3-6-8 0,-3 5-4 0,3-7-6 16,-5 2-7-16,2-6-1 0,-1 2-4 0,1-3-6 16,-5-4-4-16,8-2-3 0,-2 0 0 0,1-2-5 0,3-2-6 15,-1-3-1-15,1 3 1 0,1-4-2 16,2 1 2-16,0 1 1 0,1-3-1 0,1 1 4 15,3 4-1-15,0-7-1 0,0 7 3 0,8-4 4 16,-8 4 0-16,10 1 4 0,-2-2-1 0,4 2 1 16,-1 1 1-16,8 1-1 0,-3-1 2 0,4 0-1 0,-1-1-5 15,0-1-5-15,2-3-24 0,0 3-35 16,0-5-41-16,1 1-46 0,5-2-37 0,-6 0-46 16,-3 1-122-16,0-5-389 0,-1 2 173 0</inkml:trace>
  <inkml:trace contextRef="#ctx0" brushRef="#br0" timeOffset="6524.39">4575 7444 38 0,'2'5'265'0,"-1"-1"-5"0,-1 6-8 0,0-3-13 0,0 2-15 16,0 1-12-16,0 3-24 0,0-2-17 0,0 3-17 16,3-2-16-16,-3 1-13 0,0-2-26 0,2 3-29 15,-2-4-43-15,0 2-49 0,0-4-57 16,1-1-60-16,-1-1-49 0,4-1-151 0,-4-2-368 15,3 0 163-15</inkml:trace>
  <inkml:trace contextRef="#ctx0" brushRef="#br0" timeOffset="6798.968">4777 7331 85 0,'-6'-3'317'0,"6"3"-16"16,0 0-11-16,-13 1-13 0,13-1-19 0,-9 5-23 15,8-3-24-15,-4 2-20 0,1 1-17 0,2 1-17 16,-1-1-15-16,2 0-17 0,-1 3-12 0,4-3-13 0,-2 3-9 16,4 0-13-16,0 1-8 0,1-1-3 0,3 0-7 15,0 2-3-15,2 0-13 0,0-1-1 16,3 0-4-16,1 2-3 0,3-1-8 0,-4 2 0 0,1-2-4 16,1 1 0-16,-5 1-5 0,2-4 1 0,-3 1 0 15,-3-4-6-15,3 4 1 0,-5-3-3 0,1-1-6 16,-3 2-6-16,1 2-15 0,-3-4-22 0,-4 4-27 15,-3-1-30-15,-2 1-37 0,-3-2-35 0,1-2-40 16,-2-3-25-16,-5-1-241 0,-4-1-510 0,3 2 226 16</inkml:trace>
  <inkml:trace contextRef="#ctx0" brushRef="#br0" timeOffset="6944.44">4694 7246 109 0,'15'-14'226'15,"3"-4"-12"-15,3 3-16 0,4-3-11 0,-3 2-18 16,-4 4-22-16,10-4-12 0,-5 4-14 0,-2 4-30 16,-4-1-48-16,1 1-55 0,-1 1-49 0,-2 0-55 15,-3 4-127-15,-2-6-261 0,-1 6 116 0</inkml:trace>
  <inkml:trace contextRef="#ctx0" brushRef="#br0" timeOffset="7160.964">4952 6965 109 0,'-2'-3'268'0,"2"3"-14"16,0 0-14-16,-5-2-8 0,5 2-6 0,0 0 3 16,0 0-6-16,17 1-1 0,-5 0-1 0,7 2-10 15,2 3-10-15,9 5-6 0,2 1-5 16,4-1-10-16,16 9-6 0,-3 0-17 0,6 3-7 0,-3 0-5 16,-1 3-14-16,1-1-21 0,-4 1 10 0,-7 6-29 15,-1-1-2-15,-12-5-8 0,-4 2-16 0,-6 3-6 16,-4 13-23-16,-5 2-22 0,-10 0-42 0,-11 4-50 15,-4 6-55-15,-22 19-73 0,-9-5-89 0,-7-2-85 16,-3 0-205-16,-6-4-632 0,-7-3 281 0</inkml:trace>
  <inkml:trace contextRef="#ctx0" brushRef="#br0" timeOffset="8081.98">3028 8451 149 0,'0'-4'257'15,"0"0"4"-15,0 4-8 0,0-4-17 0,0 4-18 0,0 0-20 16,0 0-22-16,1-4-16 0,-1 4-16 0,0 0-13 16,0 0-3-16,-1 16-7 0,2-4-14 0,-1 5-9 15,-1 0-7-15,2 11-4 0,-3-1-6 16,3-4-8-16,-4 3-7 0,2-7-10 0,-3 8-5 16,2-1-2-16,-1-7-3 0,2 6-6 0,-2-7-2 0,2-2-9 15,-2-3 2-15,1-2-5 0,-1-1-2 16,3-4-3-16,-1 0-3 0,0-1-2 0,0 1-1 15,-1-3 1-15,1 0 2 0,1-3-7 0,0 0 0 0,0 0 0 16,0 0-5-16,-4-13-1 0,7 2-3 0,-6-4 4 16,3-4-3-16,0-7-3 0,3 0 3 0,-2-2 0 15,2-1-1-15,-1-3 1 0,-1 2-2 0,4-2-4 16,-1 2 0-16,0 1 2 0,1 3 2 0,-3 9-7 16,1 1 7-16,0 5-5 0,-2 4 4 0,2 1-3 15,-1 0-3-15,3 1 4 0,-1 2 1 0,-4 3-4 16,12 7 6-16,-5 0 1 0,6 6 2 0,-6 2 1 15,3 2 0-15,1 8 1 0,2 1-2 0,0 0 1 16,1 1 0-16,-5-1-2 0,1 3-2 0,-4 0-2 16,1-4-9-16,-1 3-22 0,-1-1-19 0,0-9-32 15,-1 5-32-15,-1-3-38 0,-2-3-37 0,2-4-33 16,-5-2-236-16,2-2-495 0,-2-1 219 0</inkml:trace>
  <inkml:trace contextRef="#ctx0" brushRef="#br0" timeOffset="8281.629">3029 8611 253 0,'0'0'231'16,"3"-3"-23"-16,-3 3-20 0,9-5-18 0,-4 3-17 0,4-1-16 16,1-2-16-16,7 1-9 0,0-4-14 0,1 1-9 15,4 0-8-15,0 0-16 0,2-1-29 16,-2 1-36-16,-2 0-31 0,-1 0-28 0,1 0-37 15,-3-2-33-15,-5 7-34 0,-2 0-81 0,-4-2-265 0,2-1 117 16</inkml:trace>
  <inkml:trace contextRef="#ctx0" brushRef="#br0" timeOffset="8672.523">3327 8481 152 0,'-4'-3'154'0,"4"3"-3"0,0 0-8 0,0 0-8 16,0 0-11-16,0 0-7 0,0 0-10 0,0 0-4 0,0 0 0 15,10 0-14-15,-10 0-3 0,11-1-4 0,-11 1-5 16,14 1-6-16,-9-1-10 0,5 0 0 15,0 2-7-15,0-1-2 0,0 0-12 0,1 2-4 16,-4-3-2-16,4 1-2 0,-5 4 0 0,-1-1 4 0,2-2 2 16,-4 5 1-16,1-3 4 0,-2 3 0 0,-1 2-2 15,-2 0-4-15,1-2-6 0,-2 0-2 16,-2 3-1-16,4-4-5 0,-2 2-2 0,-1-3-2 0,1 3-4 16,-1-1 1-16,2-2-1 0,-2 0-1 0,2 0-4 15,0 0-6-15,-2-1-1 0,2 1-3 0,1-1-1 16,0 2-3-16,-1-1 0 0,2-3-2 0,0 5 1 15,-1-4 3-15,4 1-5 0,-1 3 3 0,0-1-1 16,1-4 1-16,3 7-3 0,-3-3 3 0,0-2 1 16,2 3-2-16,-2-2 4 0,-1 1-2 0,1-2 4 15,-2 2-1-15,0 1 2 0,1-1 0 0,-3 0 1 16,-3 2-3-16,3-1 1 0,-2 2 5 0,-4 0-1 16,1-2 1-16,0 2 1 0,-2-1 6 0,-1 0-2 15,0-1 3-15,-2 0 2 0,0 0-2 0,-2 0 5 16,1-1-3-16,1-4-6 0,-2 1 2 0,-3 1-13 15,5-1-12-15,-1-3-15 0,0 1-23 0,3-2-30 16,-1-2-41-16,0-2-38 0,2-4-37 0,0-2-144 16,1 0-368-16,3-4 163 0</inkml:trace>
  <inkml:trace contextRef="#ctx0" brushRef="#br0" timeOffset="8989.972">3907 8119 33 0,'1'-6'238'0,"2"3"-7"0,1 0-11 16,-4-2-13-16,0 5-15 0,5-6-12 0,-5 5-12 16,0 1-9-16,2-3-9 0,-2 3-8 0,2-4-10 0,-2 4-2 15,0 0-3-15,0 0-2 0,0 0 10 0,-6 19-16 16,2-4-3-16,-2 3 1 0,1 7-8 15,-4 6 12-15,3 1 4 0,0 2-3 0,-1 2 1 16,3 13 8-16,0-1-10 0,3-2-8 0,0-9-10 0,3-2-4 16,2 10-9-16,0-11-6 0,3 1-16 0,4-5-3 15,-1 0-8-15,2-3-7 0,3-1-8 0,0-2-14 16,2-6-20-16,7 1-19 0,-1-5-35 0,-4-5-44 16,1-2-47-16,-2-3-58 0,1-4-73 0,1-3-62 15,-2-1-255-15,1-6-632 0,-5 3 281 0</inkml:trace>
  <inkml:trace contextRef="#ctx0" brushRef="#br0" timeOffset="11614.285">4336 8485 128 0,'1'-7'195'0,"-1"1"-6"0,3-1-12 0,2-5-9 15,-4 2-10-15,3-2-13 0,2-4-4 0,-3 2-5 16,1-1-9-16,0 3-2 0,2-5-13 0,-2 1-7 16,0 3-2-16,-4 0-5 0,1-1 2 0,-1 2-7 0,-1-1 0 15,1 2 1-15,-4 3-5 0,0-3-2 16,-2 5-1-16,2-2-1 0,-2 0-2 0,1 2-9 16,-2 1-6-16,-1 0-10 0,2 4-5 0,0 0-9 15,-2 2-8-15,-3 3 9 0,0-1-11 0,1 4-4 16,0 1-5-16,-1 5-4 0,1-1 1 0,3-1-6 15,2 4-9-15,0 1 2 0,9-1-2 0,-3 4-5 16,1-2-2-16,7-1 0 0,-1 0-1 0,4 2-8 16,7 3 5-16,-4-8-6 0,7 7-2 0,-1-3-2 0,0 0-6 15,3-1-5-15,-9-3-3 0,2-1-8 0,-3 0-8 16,-1-2-9-16,0 3-4 0,-7-5-8 0,-2 0 0 16,0 1 1-16,-3-1-4 0,-2 1-1 0,-3 2-4 15,-5-3 5-15,0 2 4 0,-2-1 5 0,0-3 11 16,-4 1 1-16,-2 0 9 0,2-4 16 0,-2-3 3 15,0-3 8-15,1 3 12 0,1-4 7 0,2-4 9 16,-2 1 0-16,1-4 3 0,1-2-1 0,3-4-1 16,2-2-1-16,0 0 2 0,5-8-2 0,3-1-2 15,3 2 0-15,6 3-3 0,3-4-6 0,6 5-3 16,2 0 3-16,3 4 2 0,3-1-1 0,0 3-11 16,4 5-31-16,-1-2-40 0,-2 3-58 0,4 3-49 15,-12 3-181-15,3 3-391 0,-1-2 173 0</inkml:trace>
  <inkml:trace contextRef="#ctx0" brushRef="#br0" timeOffset="11888.964">4781 8756 268 0,'-3'0'278'0,"3"0"-7"0,-3-5-11 16,3 5-16-16,-3-4-21 0,3 4-24 0,0 0-22 0,-3-3-17 15,3 3-18-15,0 0-10 0,0 0-14 16,0 0-3-16,-4 12-20 0,4-3-10 0,-2 1-10 16,1 0-20-16,0-1-15 0,-2 1-22 0,-1 1-28 15,2 2-43-15,-1-3-42 0,-1 1-56 0,3-2-44 16,-4 2-214-16,1-1-443 0,2-3 197 0</inkml:trace>
  <inkml:trace contextRef="#ctx0" brushRef="#br0" timeOffset="12371.975">5020 8341 168 0,'-3'-2'305'16,"2"-2"-31"-16,-1 1-17 0,-3 1-21 0,5 2-22 15,0 0-22-15,-7-3-22 0,7 3-19 0,0-4-18 16,0 4-12-16,0 0-13 0,0 0-10 0,0 0-9 0,0 0-8 16,0 0-12-16,7-3-3 0,-7 3-5 15,3-2-9-15,-3 2 0 0,0 0-11 0,4-5 0 16,-3 2-6-16,2 0-3 0,0-1-3 0,-1-2-2 15,-1 1-4-15,2-1-3 0,0 2-1 0,-1-2-5 16,-1 2 3-16,2-3-2 0,2 3-3 0,-5 0-2 16,1-1 1-16,-1 1 0 0,0 4-4 0,4-3 3 15,-3 0 2-15,-1 3-4 0,0 0 0 0,0 0 1 16,0 0 2-16,0 0 4 0,3 15 4 0,-6-4 1 16,3 4-1-16,-1 3 4 0,1 3-3 0,-4 4 5 0,-2 2-2 15,3-1-1-15,0-1 0 0,1 1 0 0,1 0-4 16,-2-6 1-16,3-2 4 0,-1 2-8 0,-1-3 0 15,-1-4 3-15,3 3-6 0,0 0 0 0,3-7-2 16,-1 3-2-16,2-2 2 0,1-2-1 16,-1 1 1-16,2-3-5 0,-1 1 0 0,3-4-1 0,1 1-1 15,4-3 2-15,-3 1 0 0,9-1-3 0,-7-2-9 16,8-2-13-16,-2 2-28 0,1-5-22 0,0-1-26 16,-1 3-22-16,-1-4-36 0,2 1-19 15,-1-3-23-15,-4 1-19 0,0 2-19 0,-5-1-171 16,0 0-438-16,-4 3 194 0</inkml:trace>
  <inkml:trace contextRef="#ctx0" brushRef="#br0" timeOffset="12564.782">5236 8482 132 0,'0'0'214'16,"-10"0"-2"-16,2 0-7 0,3 4-8 0,1 1-6 16,-1 1-8-16,2-2-7 0,0 6-10 0,-1 3-5 15,0 3-8-15,8 1-7 0,-4 0-10 0,0 0-11 16,1 2-10-16,-2 1-9 0,5-1-12 0,-1 6-9 15,1-4-10-15,0-4-8 0,1 9-6 0,0-8-11 16,2-4-36-16,-4 2-35 0,1 0-35 0,0 0-40 16,0-3-35-16,0-4-46 0,-3-3-35 0,1 2-184 0,0-2-428 15,-2-3 190-15</inkml:trace>
  <inkml:trace contextRef="#ctx0" brushRef="#br0" timeOffset="12838.767">5141 8153 206 0,'0'-12'243'0,"0"0"-17"0,4 1-11 16,0 1-8-16,3-1-18 0,4 4-11 0,2-4-18 16,8 5-8-16,1-1-10 0,5 5-6 15,10 3-10-15,-3 3 4 0,5 5-13 0,11 5 0 16,-3 2-9-16,-2 5 4 0,2 3-16 0,-1 1-6 0,-4 1-7 15,-2 4 3-15,-15-3-14 0,14 8-8 0,-16-6-5 16,2 14-2-16,-4 1-8 0,-11 0-7 0,-2 2-5 16,-5 2-23-16,-11 0-17 0,-5 3-32 0,-9 3-35 15,-5-6-52-15,-19 26-56 16,12-28-62-16,-20 18-238 0,14-18-518 0,-5-6 230 0</inkml:trace>
  <inkml:trace contextRef="#ctx0" brushRef="#br0" timeOffset="13947.064">3062 9616 5 0,'-1'-5'172'0,"-1"1"-5"0,-1 1-8 16,2 1 5-16,-2-2-18 0,3 4-15 0,0-5-7 16,0 5-5-16,-4-3-8 0,4 3-1 0,0 0-3 15,-1-4-9-15,1 4-7 0,0 0-1 0,0 0 1 16,0 0 3-16,0 13 2 0,0-5 0 0,1 6-5 16,-1 2-5-16,0 3-4 0,0 0-2 0,-1 0-11 0,1 1-4 15,3 6-6-15,-5-6-5 0,2-2-4 16,-1 2-8-16,1-3-3 0,0 0-1 0,1-2-7 15,-1-6-3-15,2 3-6 0,-2-6-6 16,-2 1-9-16,6-2-10 0,-4-1-1 0,0 0-4 0,0 0 4 16,0-4-3-16,0 0-4 0,0 0-3 0,0 0-5 0,4-16-1 15,-1 7-6-15,-1-4 6 0,-1-3 3 16,2-1-1-16,-2-9 0 0,4 1 4 0,-5-3 1 16,1-1 0-16,2-1 6 0,1-1-3 0,-1 1-1 0,0 0-2 15,4 1 8-15,4 3 0 0,-6 1-1 16,7 0-2-16,-3 8 6 0,4 2 0 0,-3 2 1 15,0 0-2-15,1 4 1 0,6 1 1 0,-8 4-1 16,-1 1-1-16,2 3 0 0,1 0 3 0,0 5 1 0,-2 2 0 16,0 2 2-16,-3-1 3 0,-1 5 1 0,-1 3-5 15,-3 1 9-15,1 1-8 0,-5 3 4 0,0-3-3 16,-3 0 1-16,1 2-4 0,-3-2 4 0,-3 4-4 16,-2-7 1-16,4 2-1 0,-3-3 0 0,3-3-2 15,2-1 1-15,0-1-9 0,2-2-1 0,-1-1-9 16,3-2-3-16,0 1-8 0,3-1 3 15,0-1-2-15,0-3 3 0,0 5 3 0,0-5-2 0,5 4-1 16,-2-2 7-16,3 0 4 0,0-1-2 0,2-1 6 16,2 3 1-16,3-2-5 0,-1 2 3 0,0 0-3 15,1 1 8-15,0-3-2 0,-2 4 3 0,0 0 0 16,-1-3-1-16,1 2 3 0,-2-1-2 16,0 5 2-16,-4-4-2 0,-1-1 4 0,2 3-8 0,-2-1 11 15,-3-1-3-15,-1 2 2 0,0 2-4 0,-3-3 3 16,1 4 2-16,-4-1 0 0,-2 1 1 0,-1 1-2 15,4-4 1-15,-6 2 0 0,3 0-5 0,-5 0 3 16,-1 0-10-16,-3-1-6 0,3-1-10 0,0 3-14 16,2-6-15-16,0 2-24 0,4-4-33 0,-2 0-24 15,2-2-40-15,-3 0-104 0,3-4-305 0,5 2 134 16</inkml:trace>
  <inkml:trace contextRef="#ctx0" brushRef="#br0" timeOffset="14202.925">3448 9576 116 0,'5'-4'204'0,"1"0"-20"0,-1 2-12 0,-5 2-3 15,10 0 0-15,-5 3-4 0,0 0 1 16,2 1-3-16,1 3-7 0,0 0-7 0,-2 2-3 16,2-1-8-16,1 4-7 0,-3 3-2 0,2 1 0 0,0 2-7 15,-2-1-10-15,-1-3-6 0,2 3-7 16,-3 2-4-16,1 0-13 0,-4-2-7 0,4 1-10 15,-1-1-5-15,-3 0-3 0,3 2-3 0,-4-7-13 16,0 5 10-16,4-6-25 0,-3 0-15 0,-1 0-20 0,3-3-23 16,-3 2-36-16,0 0-34 0,0-5-35 0,0-1-32 15,1-1-32-15,-1-3-36 0,8-1-195 0,-4-5-467 16,0-3 208-16</inkml:trace>
  <inkml:trace contextRef="#ctx0" brushRef="#br0" timeOffset="14554.747">4170 9120 40 0,'0'-5'241'0,"0"-1"3"0,0 1-6 16,0 0-17-16,-1 3-19 0,1 2-13 0,-3-8-21 16,3 8-11-16,0 0-8 0,0 0-9 0,-15 10-6 15,6 1-5-15,-5 3-4 0,1 10 2 0,0 0 1 16,-3 5-1-16,2 2 2 0,-3 18 4 0,-2-5-3 16,4 7-2-16,-2-1-5 0,7 3-6 0,2 0 8 0,-3 0-12 15,4-2-5-15,2-2-7 0,5-3-15 16,3-8 3-16,2-4-19 0,4 0-9 15,1 0-11-15,3-1-8 0,2-1-17 0,1-5-14 0,6-2-22 16,-1-4-31-16,2-4-40 0,0 0-46 0,0-5-67 0,-3-7-76 16,0-3-342-16,1 0-662 0,-1-6 293 0</inkml:trace>
  <inkml:trace contextRef="#ctx0" brushRef="#br0" timeOffset="17449.982">4405 9482 43 0,'0'0'150'15,"0"0"1"-15,-1-3-18 0,1 3-4 0,0 0-9 16,0 0 1-16,-4-5-10 0,4 5-2 0,0 0-5 15,0 0-1-15,0 0-5 0,0 0-3 0,0 0 3 16,0 0-3-16,0 0-1 0,0 0-1 0,5-3 2 16,-5 3-4-16,0 0 1 0,0 0-2 0,0 0 2 0,0 0-1 15,0 0-3-15,0 0 1 0,0 0-6 0,0 0 2 16,0 0-10-16,0 0-8 0,0 0-4 0,0 0-6 16,-8 15-5-16,5-3-12 0,-1-1 0 15,0 1-3-15,-1 2-4 0,1-2-6 0,2 2-1 0,-2-3-3 16,4 2-1-16,-4-4-4 0,4 2-4 0,0 1-4 15,4-4-2-15,-4 3-7 0,2-4 2 0,3 0-6 16,-1-1-1-16,4-2-5 0,1 1 11 0,-3-2-11 16,6 0 0-16,-2-1 1 0,4 0-3 0,-1-4 0 15,1 2-1-15,1 0 5 0,-2-1-2 0,-1 1-4 16,0-1 1-16,2 1 5 0,-2 1-4 0,-1-1 3 16,-3 1-1-16,-1 2 1 0,-1-2 0 0,0 3 2 15,-1-2 2-15,-1 3 2 0,0 0-1 0,-4-1-1 16,0 3 2-16,-3 0 1 0,-2 0-2 0,-1 1 2 15,-2 1 0-15,1-1-3 0,-2 1-2 0,-3-1-7 16,-2 1-10-16,-2-2-19 0,0 0-20 0,0-1-13 16,3-3-19-16,-5 1-22 0,5-2-26 0,2-4-26 15,-1-2-18-15,2 1-31 0,-3-3-120 0,0-3-364 16,4 1 162-16</inkml:trace>
  <inkml:trace contextRef="#ctx0" brushRef="#br0" timeOffset="17616.628">4349 9436 185 0,'5'-4'186'0,"4"-5"-2"16,5 2-13-16,-1-2-6 0,5 1-15 0,1-2-15 0,8-2-9 15,0 3-15-15,-3-1-12 0,3 3-7 16,0-1-14-16,-5 4-12 0,3-1-24 0,-3 3-41 16,-2 1-57-16,2-3-49 0,-8 6-167 0,0-2-295 15,0 5 131-15</inkml:trace>
  <inkml:trace contextRef="#ctx0" brushRef="#br0" timeOffset="17839.487">4869 9806 79 0,'-1'3'283'0,"2"1"-26"16,-1 1-15-16,0-1-9 0,-1 2-15 0,1 4-17 15,-1-4-15-15,1 5-20 0,-3-1-19 0,2 1-18 16,-2 1-13-16,2-3-18 0,-4 1-27 0,5 2-33 16,-5-2-30-16,5 0-39 0,-3 2-34 0,2-4-41 15,1 1-33-15,1-2-36 0,-2 0-151 0,1-2-354 16,1-2 157-16</inkml:trace>
  <inkml:trace contextRef="#ctx0" brushRef="#br0" timeOffset="18272.012">5182 9500 222 0,'-2'-11'256'0,"-3"1"7"16,1 0-5-16,0 2-8 0,-3 0-22 0,3 3-16 15,-2 0-17-15,-3-1-18 0,3 4-20 0,-2 2-12 16,-1 0-17-16,-1 2-14 0,-1 1-10 0,-1 4-12 15,3-1-5-15,-1 2-13 0,1 2-5 0,4-2-10 16,-4 5-1-16,1-2-10 0,3 1-4 0,1 0-5 16,1-1-7-16,3 0 2 0,-3 1-6 0,8 1-3 15,-4-2-3-15,7 6-3 0,1-4-4 0,1 0-1 0,2-2 2 16,-1 3-7-16,5-6-3 0,-2 3 3 16,0-2-2-16,2 0-4 0,0 0-4 0,0-1-7 15,-4-1-2-15,-3-2-15 0,1-1-3 0,-2 1-11 0,-2-1-2 16,-1 1-16-16,-3-2-8 0,1 2-5 15,-3 3-8-15,-4-4-7 0,1 4-1 0,-4-2 2 16,-2 0 2-16,-2 1 8 0,-1-2 2 0,2-2 19 16,-5 1 12-16,2-1 5 0,-1-2 13 0,1-1 9 0,-1-1 9 15,4-2 0-15,-2-2 11 0,1 0-1 0,2-3 6 16,2-1-8-16,2 0 4 0,5-4-2 0,-1-2 1 16,2-3-2-16,4 1 0 0,8-7 0 0,5 1-1 15,5-5-1-15,-1 1-5 0,6 2-9 0,6-7-19 16,7 0-20-16,-13 8-34 0,3-1-44 0,0 3-43 15,-3-2-164-15,-6 5-363 0,1-3 160 0</inkml:trace>
  <inkml:trace contextRef="#ctx0" brushRef="#br0" timeOffset="18540.051">5291 9099 228 0,'-7'-2'267'16,"7"2"-11"-16,0 0-17 0,-6 0-33 0,6 0-17 16,-4-3-19-16,4 3-17 0,0 0-7 0,0 0-9 15,17 5-2-15,-7 0-6 0,4 0-5 0,4 4-3 16,5 6-1-16,5 1-4 0,0 4 1 0,-1 0-8 16,1 5 8-16,7 8 0 0,0 2-5 0,0 5-8 15,-6-2-7-15,2 4-11 0,-5 1-10 0,-12-11-5 16,6 14-12-16,-7 0-15 0,-5 1-7 0,-6-10-25 15,-6 9-43-15,-6 0-45 0,-4 1-54 0,-8 3-65 16,1-2-68-16,-7 3-271 0,-3-5-577 0,-2-2 255 16</inkml:trace>
  <inkml:trace contextRef="#ctx0" brushRef="#br0" timeOffset="19774.494">3092 10626 47 0,'2'-7'54'0,"6"2"9"15,-3-3 2-15,0 2 8 0,-1 0 10 0,0 1 5 16,-3 1 16-16,3-1 8 0,1 3 8 0,-4-2 14 16,3 0 8-16,-4 4 3 0,4-6-3 0,-4 4-3 15,0 2-7-15,0 0-9 0,4-2-11 0,-4 2-8 16,0 0-6-16,0 0-1 0,0 0 9 0,4 14 4 15,-3-1-3-15,-5 5-3 0,7 7-7 0,-2 2-2 16,-1 5-14-16,0 2 1 0,0 0-11 0,0 2-6 16,-1-2-4-16,2 1-8 0,-1 0 2 0,0-1-17 15,0-2 4-15,3-1-9 0,-6-3 0 0,3 0-8 16,-1-2-4-16,-2-9-3 0,2 0-2 0,0-4-11 16,2-1-12-16,-2-3-8 0,1-2-2 0,0-1-11 15,0-1-5-15,-3-2-6 0,3 0-12 0,0-3-8 16,-4 3-11-16,4-3-6 0,0 0 5 0,-10-13-3 15,5 6 1-15,1-5-2 0,0-1 0 0,-1-3 4 16,-3-9 6-16,3 0 7 0,-1-3 6 0,2-1 2 16,-1 1 8-16,1-4 7 0,0-1 5 0,-1 2 8 15,4 3 9-15,2 1 11 0,2 1 0 0,0 1 6 16,0 7 4-16,1 1 3 0,-1 7 0 0,0-3 2 0,4 4 4 16,-1 1-2-16,2 2 2 0,-2 0 3 15,-1 3 1-15,3-1-2 0,0 4 0 0,1 0 6 16,-3 2-8-16,3 2 5 0,0 0 3 0,-4 2-1 0,3 2 4 15,-2 2-4-15,-1 2-2 0,-2-2 0 0,-1 2-2 16,-2 2 0-16,1 1 4 0,-2-2-6 0,-1-1-4 16,-2-1 1-16,-1 1-5 0,2-2 2 0,-1 0-1 15,-2-1-5-15,5-1 2 0,-2-1-2 0,2 0-5 16,1-2-11-16,-4-2-4 0,4 3 0 0,0-2-1 16,0-4 1-16,4 4-2 0,-2-1 4 0,1 1-3 15,2-2 0-15,1 2 1 0,7-3 0 16,-3 0 0-16,2 4-5 0,3-4-3 0,-2 2-8 0,8 0-3 15,-4-1 1-15,-4 2-1 0,5 1 2 0,-1 0-1 16,-6 1 1-16,2-1 2 0,-5 1 1 0,3 1 3 16,-3 1 0-16,-3-2 1 0,1 2 6 0,-4 2 1 15,-1 0 1-15,-4-1 3 0,0 3 7 0,-4-2 2 16,-2 0 2-16,2 2 7 0,-5 0 3 0,-2 1 5 16,-4-1 0-16,4-1 4 0,-4 0 0 0,2-1-3 15,-1 1 1-15,2-4 1 0,-1 0-8 0,0 1-8 16,1-1-13-16,3-4-26 0,-1-1-43 0,7 0-40 15,-3-2-53-15,1 0-142 0,3-2-342 0,-3-2 152 16</inkml:trace>
  <inkml:trace contextRef="#ctx0" brushRef="#br0" timeOffset="20147.762">3488 10828 199 0,'6'-1'214'0,"-2"0"-16"0,1-3-9 0,4 4-9 0,-1-4-12 15,6 1-16-15,-4 3-13 0,4-1-14 0,-1-1-10 16,1 4-13-16,0-1-9 0,-1 2-9 16,1 1-7-16,-3 0-10 0,2 2-4 0,-3 1-7 0,-2-1-4 15,1 4-9-15,-4 0-4 0,0 3-2 0,-5-1-3 16,0 3-3-16,-2-2-3 0,-5 2-2 0,1 0-3 15,-2 2-4-15,1 0 4 0,-1-3 2 16,-2 1 2-16,2-4 3 0,-2 0 5 0,1 0 1 0,4-4 0 16,0 0-3-16,-1-3-2 0,4 1-3 0,-2-1-4 15,1 0-1-15,0-1-1 0,3-3-5 0,0 6 0 16,-4-4-1-16,4-2-1 0,5 4-3 0,-5-4 2 16,8 0-3-16,-8 0-2 0,15-4-1 0,-4 1-1 15,6-4-5-15,4 2-8 0,7-4-17 0,-3-3-32 16,2 4-52-16,2-5-64 0,1-4-55 0,-1 2-185 15,1 0-446-15,-2 1 197 0</inkml:trace>
  <inkml:trace contextRef="#ctx0" brushRef="#br0" timeOffset="20657.788">4284 10447 21 0,'2'-10'217'0,"-2"2"-21"15,1 4-11-15,-1-1-13 0,2-1-10 0,-1 2-14 16,-1 4-13-16,2-5-9 0,-2 5-7 0,-2-5-3 15,2 5 3-15,0 0-5 0,0 0 1 0,-11 12-8 16,6-1-4-16,-4 4-1 0,-4 8-7 0,-2 4 8 16,3 1-15-16,-2 5 2 0,0 12-5 0,1 0-2 15,7 2-4-15,-2 2-8 0,0 1-2 0,2-1-5 16,5-3-3-16,1 2-7 0,1-13-6 0,1-2-4 16,2 1-7-16,4 0-4 0,0-5-4 0,0 0-2 15,3-5-6-15,7-2-2 0,-6-5-7 0,7-1-10 16,-1-3-10-16,1-5-22 0,1-1-27 0,8-3-37 15,-6-3-52-15,6-6-54 0,4-2-47 0,-14-1-202 16,11-5-485-16,-6-2 215 0</inkml:trace>
  <inkml:trace contextRef="#ctx0" brushRef="#br0" timeOffset="21085.01">4541 10626 40 0,'-7'-3'240'0,"7"3"-21"15,0 0-20-15,0 0-20 0,0 0-20 16,0 0-14-16,0 0-11 0,0 0-14 0,18-1-6 16,-5-3-11-16,5 0-10 0,0 0-11 0,0-2-5 0,11-2-8 15,-11 1-6-15,5 3-7 0,-3-2-3 16,-2-2-7-16,0 1-5 0,-1 3-7 0,-1-5 0 15,-5 8-3-15,1-1-3 0,0-2-2 0,-7 2-4 16,-1 2-1-16,1-2 3 0,0 1 6 0,-5 1 7 0,5-4 0 16,-5 4 5-16,8-1 3 0,-8 1-2 0,0 0-3 15,0 0 4-15,0 0-4 0,4 8 0 0,-4-2-1 16,-3 3-2-16,2 1-2 0,-2 2 3 16,2 5 1-16,-1 1 3 0,0-3 3 0,2 11 1 0,-1-2-1 15,-3 4 2-15,4-5-3 0,-5 4-3 0,4-3-2 16,2-4-2-16,-2 3-5 0,2-2-5 0,-1-2-2 15,2 7-1-15,-2-8 6 0,0-2-15 0,3-2-10 16,-3 1-15-16,1-3-21 0,2-1-21 0,-3-1-25 16,0-2-32-16,-3-1-32 0,3-2-27 0,-1 1-19 15,1-3-24-15,0-3-38 0,-5 3-143 0,5-3-424 16,0 0 188-16</inkml:trace>
  <inkml:trace contextRef="#ctx0" brushRef="#br0" timeOffset="21271.551">4653 10856 28 0,'-1'-3'203'0,"1"3"-10"0,0 0-14 0,0 0-17 15,0 0-15-15,0 0-4 0,0 0-8 0,9-2-16 16,-9 2 0-16,18 0-11 0,-8 0-8 0,2 2-11 16,0-4-12-16,2 0-7 0,7-2-6 0,0-1-9 15,10-1-3-15,-4-1-20 0,0-1-27 0,5-1-36 16,-3 1-38-16,1-1-34 0,-3 1-34 0,-6 2-35 15,-5 3-90-15,4 0-283 0,-6 1 126 0</inkml:trace>
  <inkml:trace contextRef="#ctx0" brushRef="#br0" timeOffset="21448.993">5171 10845 70 0,'0'13'239'0,"-2"-4"4"16,2 6-7-16,-1 0-2 0,-1 2-18 0,2 0-11 15,-2 0-16-15,1 2-15 0,1-2-15 0,-3 0-17 16,2-1-14-16,0 0-4 0,0 1-27 0,1-3-22 16,-1-2-34-16,-1-2-45 0,4 1-50 0,-4-1-58 0,4-5-44 15,-1 0-53-15,-1 0-131 0,1-2-368 0,-1-3 163 16</inkml:trace>
  <inkml:trace contextRef="#ctx0" brushRef="#br0" timeOffset="21806.027">5353 10696 196 0,'-6'0'282'16,"6"0"-12"-16,-10-1-15 0,10 1-20 0,-10 0-19 16,10 0-20-16,-9 3-19 0,5-1-17 0,-1 4-13 15,1-2-17-15,0-3-17 0,3 3-8 0,-3 4-11 16,4-2-11-16,-1-3-11 0,2 3-6 0,-1 0-10 15,1-3-9-15,3 5-3 0,0-3-8 0,1 4-8 16,4-2-3-16,0 1 3 0,0-2-12 0,4 0-7 16,2 3-2-16,0-3-6 0,2 2-2 0,1 0-1 15,-3 0-2-15,3 0 0 0,-2 2-1 0,0 0-7 16,-3 1 8-16,-4-5 1 0,1 5 0 0,2-3-1 16,-2 3 1-16,-4-4 1 0,-2 0 0 0,1 2 3 15,-2-2 2-15,-3 0 1 0,0 3 0 0,-3-3-4 16,-2 1-1-16,0-1-3 0,-3 0-10 0,-3 1-11 15,-1-1-7-15,-3-1-14 0,-2-2-9 0,-2 0-23 16,1-2-15-16,-2-1-20 0,1-4-34 0,-1 0-19 16,0-2-20-16,-6-5-164 0,1 2-379 0,7-3 168 0</inkml:trace>
  <inkml:trace contextRef="#ctx0" brushRef="#br0" timeOffset="21968.993">5320 10551 18 0,'17'-5'302'0,"5"1"4"0,-1-4-5 16,6 2-18-16,0 0-21 0,0 2-22 0,-7-2-28 0,1 4-22 15,-3-1-16-15,-1-2-26 0,-5 3-39 0,1-1-56 16,-3 1-84-16,-4 0-115 0,-2 2-258 0,1-3-437 16,-5 3 194-16</inkml:trace>
  <inkml:trace contextRef="#ctx0" brushRef="#br0" timeOffset="25487.205">3193 11997 63 0,'-3'-11'225'0,"-1"1"2"0,3 3-7 0,-2 0-11 0,2 3-13 15,0-1-19-15,0 2-15 0,-1 0-10 0,2 3-9 16,0-6-14-16,0 6-3 0,0 0-4 0,0 0-7 16,4 11-7-16,-3 1-1 0,1-1-13 15,-1 5-7-15,0 1-7 0,2 4-4 0,-1-2-10 0,0 6-7 16,0-6-3-16,-2 5-3 0,0-4-8 0,1 4-3 15,-1-4-5-15,0-2-3 0,0 2-3 0,0-3-5 16,0-2-4-16,-1-3-11 0,-1-1-11 0,2-1-12 16,-2-4-12-16,0 1-10 0,3 0-12 0,-5-5-10 15,2 3-11-15,-1-3-10 0,1 1-4 16,2-3-4-16,0 0-3 0,0 0 9 0,-13-10 4 0,8-2 10 16,1 1 8-16,3-1 4 0,-3-7 4 0,3-9 5 15,1 2 7-15,0-3 4 0,1-3 4 0,4 0 2 16,-1-1 11-16,1 1-2 0,0-2 5 0,5 4 6 15,0 2 10-15,2 0 0 0,2 6 6 0,1-3 1 16,-2 11 5-16,0-3 4 0,0 5 1 0,1 2-1 16,-3 3 1-16,2 2-3 0,-2 2 0 0,1 3 0 15,-2 1 4-15,-2 3 5 0,-3 3 3 0,3 2 5 16,-2 6-1-16,-2 0 2 0,-3 6-2 0,-2-1-2 0,-3 3 0 16,-2-4-2-16,1 1-1 0,-3 3-3 0,0-3-2 15,2 0 6-15,-2-5-2 0,-1 0-5 16,4-2 0-16,0-3 0 0,-4 1-4 0,5-3 1 15,0 2-5-15,0-1 1 0,3-2-3 0,-1-1-4 16,-1-1-1-16,3 2-1 0,0-3-1 0,0 1-1 0,1 2-5 16,4-5-1-16,2 7 0 0,-1-3-4 0,2-1 3 15,2 2-5-15,3-2-1 0,1 4 4 16,0-4-7-16,0 0-7 0,4 4 1 0,-1-1-2 0,-3 1-7 16,-3-4 5-16,2 2 4 0,-4 0-5 0,1 0 2 15,-5-1 1-15,2 0 5 0,-1 0 4 0,-3 0 0 16,-2 1 6-16,0 0 4 0,-1 1 0 15,-2-2 6-15,-3 2 2 0,1-1 5 0,-1 0 2 0,-4 0-1 16,0 0 6-16,-3 0 0 0,1 0 1 0,-5 1-1 16,0 0 1-16,0-2 3 0,-5-1-5 0,5 2-2 15,2-4 0-15,1 0-5 0,-4 0 1 0,5-1-4 16,-8 0-10-16,7-2-19 0,1 0-23 0,1-3-37 16,2 2-39-16,0-5-50 0,5 2-54 0,-1-2-146 15,2-3-399-15,6-1 177 0</inkml:trace>
  <inkml:trace contextRef="#ctx0" brushRef="#br0" timeOffset="26054.762">3641 11993 174 0,'0'0'230'0,"0"0"-19"0,0 0-16 0,0 0-18 15,0 0-21-15,0 0-14 0,0-5-14 0,0 5-10 16,0 0-8-16,13-2-3 0,-7 0-4 0,2 1-8 16,2-3-11-16,2 4-4 0,-1-3-5 0,2 3-5 15,-2 0-9-15,1 0-7 0,1 0-2 0,-4 3-5 16,-2-1-5-16,1 1 0 0,-3 0-3 0,3 1 0 15,-4 1-1-15,1 2 4 0,-5-2-2 0,4 6-1 16,-8-1-2-16,4 2-3 0,-5-2-4 0,-3 5-2 16,3-4-2-16,-3 2-2 0,-3 1-5 0,-1-4-1 0,3-2-3 15,-1 0-1-15,1 3-1 0,0-2-1 16,0-4-3-16,2 4-1 0,1-3-2 0,3-4-1 16,-1 2-8-16,1 0-3 0,-2-2-7 0,3 1-3 15,2-3-1-15,-2 4 2 0,2-4-2 0,3 3 3 0,-3-3 2 16,7 4-2-16,-1-3 1 0,0-1 1 15,-6 0-1-15,19 1 5 0,-10-1-1 0,1 3-3 16,3-1-5-16,0-1-1 0,-4 0-3 0,5 4-1 16,-5-1-6-16,4 0 4 0,-8 3-1 0,2-5 0 0,0 3 2 15,-3 0 2-15,1 2 2 0,-4 0 0 0,3 0 2 16,-4 0 2-16,-1-1 3 0,-2 4 3 0,-1 0 3 16,-1 0-3-16,-1-3 6 0,-3 3 0 15,0-3 3-15,-2 3 0 0,0-3 4 0,-3 2 4 0,4-1-4 16,-8-1 6-16,3 0-4 0,-2 0 0 0,4-4-1 15,-3 2-2-15,3 0 0 0,0-3-11 0,2 0-17 16,0-1-32-16,-1-2-25 0,0-1-36 0,7 0-48 16,-4-5-193-16,0 1-388 0,7-3 172 15</inkml:trace>
  <inkml:trace contextRef="#ctx0" brushRef="#br0" timeOffset="26411.944">4331 11753 129 0,'0'-10'238'0,"-1"-2"-3"0,1 3-5 0,0 0-7 16,-3 1-11-16,2 3-8 0,1-2-13 0,0 3-19 15,-1 0-14-15,1 4-12 0,-1-5-12 0,1 5-13 16,0 0-11-16,0 0-7 0,-17 16-6 0,9-2-4 16,-7 7-4-16,1 4-4 0,-3 2-2 0,1 4-1 15,3 1-8-15,-6 11 0 0,-2 1-7 16,6-1-7-16,-3 3-7 0,7-2-5 0,-1 0-3 0,3-8 1 16,-1 10-8-16,6-13-2 0,1-1-7 0,1-1-3 15,3-1-9-15,3-5-9 0,4 1-17 0,-2-8-14 16,5 0-8-16,1-2-28 0,-2-4-27 0,8-2-32 15,-2-4-33-15,5-2-42 0,6-7-27 0,4-4-43 16,-4-2-172-16,1-3-469 0,-2-2 208 0</inkml:trace>
  <inkml:trace contextRef="#ctx0" brushRef="#br0" timeOffset="26768.553">4684 11905 43 0,'-5'-4'274'0,"1"4"-11"0,-1-3-4 16,5 3-12-16,-10 3-9 0,3 1-17 0,1 4-15 0,-3 1-16 16,-1 4-10-16,1 4-13 0,0 6-11 0,0 2-11 15,1-3-6-15,-1 4-10 0,3 4-9 16,2-4-2-16,-2 0-13 0,2 2-11 0,1 1-10 16,1 0-7-16,2-2-8 0,0-3-7 0,2 0-11 0,1-5 0 15,1-3-6-15,3 0-15 0,1-2-3 0,-2-4-7 16,3 0-16-16,0-1-9 0,3-4-9 15,-3-1-12-15,11-1-1 0,-8-2-16 0,1-2-6 16,-1-1-9-16,-2-3 0 0,3 0-2 0,-3-2 4 0,-1 0 6 16,-1-1 0-16,0-2 9 0,-3 3 2 0,-1-2 3 15,-3 1 5-15,-1 1 2 0,-1-2 5 0,-2 1 4 16,-2 6 0-16,0-4 6 0,-4 2-1 0,-3 2 1 16,-1 2 4-16,-4 0-3 0,-5 2 3 0,4 6-1 15,-2-4 4-15,-1 1-16 0,2 3-21 0,-3-4-35 16,3 6-51-16,5 0-39 0,1-4-51 0,-1 4-167 15,6-4-418-15,2-2 184 0</inkml:trace>
  <inkml:trace contextRef="#ctx0" brushRef="#br0" timeOffset="27005.955">4983 12129 104 0,'0'0'173'0,"0"-4"-19"16,0 4-5-16,0 0-18 0,0-5-27 0,0 5-19 15,2-4-32-15,-2 4-29 0,3-2-30 0,-3-3-36 16,0 5-114-16,0 0-167 0,1-6 75 0</inkml:trace>
  <inkml:trace contextRef="#ctx0" brushRef="#br0" timeOffset="27389.022">4988 12198 34 0,'0'0'239'0,"-6"0"-11"15,6 0-17-15,0 0-14 0,-9-2-20 0,9 2-19 16,0 0-16-16,-3-4-8 0,3 4-9 16,0 0-5-16,0 0 2 0,0 0 1 0,0 0-1 15,4 13-2-15,-3-9 3 0,1 3-8 0,-2 2-4 0,-4081 1-5 16,8163 2-6-16,-4083 5-2 0,-2 1-13 0,1-1 4 16,-1 4-20-16,-4 1-6 0,1 4 4 0,0-8-28 15,-2 6-23-15,3-8-36 0,0 4-46 0,0-3-55 16,-2-1-69-16,4-1-74 0,-1-1-182 0,2-6-482 15,2-1 213-15</inkml:trace>
  <inkml:trace contextRef="#ctx0" brushRef="#br0" timeOffset="27862.939">5331 11996 84 0,'-7'-3'289'0,"3"3"-26"0,4 0-27 16,-10 0-16-16,5 4-20 0,1-1-17 16,-1 2-14-16,0 5-15 0,2 0-11 0,2 1-11 15,-2 1-10-15,3 5-11 0,-2-2-8 0,2 5-9 16,0-5-10-16,5 4-6 0,-4-3-7 0,2 1-6 15,3-2-6-15,1-3-5 0,-2-1-7 0,4 3-4 16,-3-3-6-16,1-1-1 0,2-3-8 0,1 0-5 16,0 1-3-16,-1-3 2 0,2 0-12 0,-2-2-14 15,0-2-17-15,3-2-14 0,-5 1-14 0,5-3-14 0,-2 0-6 16,-1-2-5-16,0-2-10 0,1 1 3 16,-2-2 5-16,-3-2 5 0,0 0 6 0,-4 0 4 0,2 0 9 15,1-1 3-15,-4 1 13 0,0 0 19 16,-3 2 11-16,3 2 24 0,0 1 16 0,-1 0 17 0,1 0 0 15,0 5-1-15,0-4-3 0,0 4 0 0,0 0 3 16,0 0 4-16,-4 14-1 0,4-3 1 0,0 0-3 16,0 8-5-16,0 6-3 0,4-6-2 0,0 1-3 15,-3-2-6-15,3 10-3 0,-3-10-3 0,-1 2-1 16,3-2-9-16,-1 0-22 0,1 1-29 16,-2-2-40-16,-1-1-46 0,0 0-42 0,3-4-49 0,-6 1-207 15,3-5-453-15,-1 2 201 0</inkml:trace>
  <inkml:trace contextRef="#ctx0" brushRef="#br0" timeOffset="28168.452">5407 11797 122 0,'0'-4'248'0,"3"1"-25"0,1-2-16 16,2 3-9-16,3-1-16 0,4 3-11 0,6 5-16 16,0-1-10-16,8 5-11 0,1 5-5 0,-1 4-8 15,3 2-8-15,8 10-6 0,-8-6-10 0,6 10-6 0,4-1-9 16,-6 4-9-16,-2 1-5 0,-11-8-6 16,-4 1-5-16,-1-2-8 0,0 3-2 0,-3 1-5 15,-5 1-3-15,-2-2 3 0,-11 0-11 0,2 3-1 16,-5-3-7-16,-4 2-9 0,-12 9-12 0,0 1-20 15,4-15-25-15,-10 7-16 0,4-8-36 0,-8 8-34 16,11-11-49-16,-2-3-48 0,-1 1-167 0,-1-2-426 16,0-2 189-16</inkml:trace>
  <inkml:trace contextRef="#ctx0" brushRef="#br0" timeOffset="28629.506">5793 10330 129 0,'0'0'267'0,"-5"-2"-18"15,5 2-13-15,0 0-22 0,-5-2-23 0,5 2-16 16,0 0-15-16,0 0-8 0,10 12-14 0,3-5-6 0,4 5-9 16,7 7-7-16,0 3 1 0,11 12-5 15,2 3-2-15,-2 5-3 0,1 3-2 0,-3 6-9 16,8 24-4-16,-5 0-8 0,-13-18-8 0,1 26-20 0,-11-25-7 16,0 33-11-16,-12-32-15 0,-11 26-34 0,1-25-55 15,-19 30-65-15,-7-8-77 0,-3-1-82 0,-10 2-151 16,-4-9-476-16,-4 1 210 0</inkml:trace>
  <inkml:trace contextRef="#ctx0" brushRef="#br0" timeOffset="29515.963">3300 13187 127 0,'3'-9'182'0,"-1"-3"-14"16,2 0-8-16,-2-4-6 0,1-1-14 0,1 1-13 15,-4 0-3-15,1-1-6 0,-1 5-4 0,0-5 2 16,-5 6-4-16,5 1 5 0,-5-1 0 0,-1-3 4 16,1 4-2-16,2 3-4 0,-1 2-3 0,-2 1-3 15,-2-1-16-15,0 5 3 0,-2 0-12 16,-1 5-10-16,-1 2 1 0,-1 5-7 0,-2 3-1 0,0 6-5 15,3 3 12-15,1-2-26 0,2 7-3 0,0-2 0 16,5 2-7-16,0-3-4 0,4 1-4 0,4 0-1 16,-4 2-7-16,6-2-3 0,2-5 10 0,1-4-10 15,5 3 1-15,-1-7-10 0,6 2-1 0,-3-4-4 16,10-2 0-16,-3-6-9 0,4-2-10 0,5-4-14 16,0-4-18-16,-1-3-27 0,3-2-29 0,-1-6-34 15,-1 0-32-15,-1-2-29 0,1-1-28 0,-4 1-202 16,-1-2-462-16,-7 0 204 0</inkml:trace>
  <inkml:trace contextRef="#ctx0" brushRef="#br0" timeOffset="29701.999">3743 12985 26 0,'0'-5'233'0,"0"1"-13"16,-1 0-7-16,1 4-10 0,0-6-9 0,0 6-16 16,0 0-12-16,0 0-9 0,0 0-5 0,-2 14-6 15,2 0-5-15,0 1-12 0,0 4-7 0,2 4-6 16,-2-2-7-16,1 4-1 0,-1 1-16 0,4-2-8 15,0-4-9-15,-4 0-5 0,1 6-8 0,2-5-6 16,-3-1-6-16,4 1-7 0,-4-1-9 0,1-3-15 16,-1 0-16-16,0 0-25 0,3-2-32 0,-3-4-41 15,0 0-46-15,1-5-41 0,-1 1-44 0,0-2-188 16,2 0-448-16,1 1 199 0</inkml:trace>
  <inkml:trace contextRef="#ctx0" brushRef="#br0" timeOffset="30220.805">4373 12913 230 0,'-2'-8'245'0,"-2"3"-11"0,4-1-15 15,-4 0-11-15,0 0-18 0,-1 2-11 0,3 0-11 16,-5 0-12-16,-1 1-16 0,4 3-11 0,4 0-10 16,-17 5-5-16,4 2-7 0,-3 3-3 0,-1 4-4 15,1 8-8-15,-4 4-2 0,4 3 1 0,0 5-6 16,0 12-2-16,4 2 1 0,0-1-13 0,5 2-11 15,3 1-8-15,4 1-2 0,4-5-2 0,-1-10-3 16,5-1-8-16,0 2-3 0,4-5-7 0,7-3-7 16,-3-2 2-16,6-3-12 0,0-1-10 0,2-6-14 15,3-2-20-15,2-5-25 0,1-5-32 0,-1-3-35 16,-2-4-50-16,6-5-39 0,-2-1-42 0,-8-4-189 16,1-2-482-16,-1-6 214 0</inkml:trace>
  <inkml:trace contextRef="#ctx0" brushRef="#br0" timeOffset="30423.538">4733 13118 13 0,'1'-4'288'15,"-1"1"-29"-15,3-2-24 0,-3 5-15 0,0 0-16 16,0 0-2-16,8 12-10 0,-7 0-6 0,2 2-9 16,1 6-8-16,-1-3-11 0,2 7-3 0,0 4-21 15,1-2-15-15,-1-2-12 0,-3 2-10 0,1-6 2 16,1-1-22-16,-1 1-11 0,1-1-9 0,1-2-15 15,-3 0-29-15,2-3-33 0,-3 1-41 0,1-3-43 16,-2-2-46-16,2-1-43 0,-2 1-46 0,0-3-178 16,0-2-452-16,0-1 200 0</inkml:trace>
  <inkml:trace contextRef="#ctx0" brushRef="#br0" timeOffset="30806.625">5044 13477 186 0,'0'0'273'0,"0"0"-14"15,0 0-24-15,0 0-21 0,4-1-19 0,-4 1-17 0,0 0-7 16,0 10-10-16,1-3-9 0,2 1-15 0,-3 3-18 15,0 2-6-15,1 3-17 0,-2-1-14 0,-2-3-31 16,2 3-38-16,1-3-52 0,0 0-54 0,-3-2-65 16,3 0-61-16,0 1-136 0,0-5-384 0,3-1 171 15</inkml:trace>
  <inkml:trace contextRef="#ctx0" brushRef="#br0" timeOffset="31146.04">5261 13264 244 0,'3'-3'314'16,"-3"3"-32"-16,5-3-30 0,-5 3-28 0,4 0-20 16,5-3-18-16,-3 3-22 0,7 4-15 0,0-2-14 15,4 3-16-15,-2 1-11 0,3 0-12 0,-2 1-5 16,0 5-10-16,-2-2-8 0,-1 2-5 0,-5-2-11 15,1 4-2-15,-4-2-10 0,1 3 7 0,-4 2-10 16,-4-3-7-16,-1 3-1 0,-1-2-2 0,-2 2-4 16,-2-3-3-16,1-1-2 0,-1-1 0 0,1-2-2 15,-1-1-7-15,4-1 1 0,-1-2-2 0,2-1-3 16,0 0-1-16,1 0-3 0,2-1-1 0,0 0-3 16,2-2-2-16,-2-2 3 0,11 0 0 0,3-2-5 15,1-4-6-15,5 0-11 0,6-5-25 0,-3-1-29 16,7-2-34-16,-2 1-40 0,0-3-37 0,0-1-43 15,-1-3-196-15,-1-4-456 0,0 2 202 0</inkml:trace>
  <inkml:trace contextRef="#ctx0" brushRef="#br0" timeOffset="31408.772">5715 12926 148 0,'-9'-1'324'0,"4"-2"-15"0,4 2-9 15,1 1-24-15,-8-3-29 0,8 3-21 0,0 0-24 0,0 0-16 16,0 0-8-16,10 14-9 0,3-4 5 0,1 4-18 16,12 6-20-16,-2 2 8 0,0 4-19 0,13 8-10 15,-1-3-7-15,-9-4-4 0,9 9-4 16,-3-2 8-16,-7-7-21 0,-2 2 0 0,-2 1-4 0,-3 2 1 16,-3-2 2-16,-3 2-5 0,-6 1-9 0,-5-2-2 15,-2 3-7-15,-7 0-10 0,-4 0-23 0,-5 0-31 16,-11 7-27-16,-3-2-39 0,-4 4-44 15,-2-6-39-15,-5 4-53 0,-1-1-51 0,-2-5-61 0,-1-2-269 16,0 1-633-16,-4-5 281 0</inkml:trace>
  <inkml:trace contextRef="#ctx0" brushRef="#br0" timeOffset="32324.194">3452 14301 118 0,'1'-5'222'0,"-2"-2"-12"15,2 0-13-15,-1-2-4 0,-1 3-10 16,0 0 0-16,0-1-9 0,-1 1-9 0,0-1 0 16,-1 2-5-16,1 0-9 0,-2 3-12 0,-1-3-13 15,-2 4-9-15,7 1-15 0,-15 3-4 0,4 6-12 0,-1 3-7 16,-1 2-5-16,-3 5-8 0,-1 3-7 0,-1 1-1 16,6 2-10-16,1-3-3 0,3 3-4 15,1-2-5-15,-1 2-2 0,8-6-4 0,0 0-5 16,1-1-5-16,4-1 2 0,0 1-8 0,2 0 1 15,3-3-2-15,4-2-4 0,-1-5 0 0,5-1 1 0,0 0-8 16,4-7-12-16,-1 3-6 0,2-6-30 0,3-2-27 16,-2-2-31-16,5-4-34 0,-3-1-37 15,1-4-25-15,-3-1-31 0,-2 3-187 0,-6 1-453 16,1 1 202-16</inkml:trace>
  <inkml:trace contextRef="#ctx0" brushRef="#br0" timeOffset="32729.328">3811 14307 228 0,'0'0'248'0,"4"-3"-25"0,-4 3-18 0,0 0-25 16,3-4-17-16,-3 4-14 0,5-3-15 0,0 1-14 16,0 1-9-16,1-1-9 0,2 0-11 15,3-1-7-15,-3 0-5 0,0 3-7 0,0 0-4 16,2 0-11-16,-3 2-6 0,-1-1-6 0,1 1 0 0,-1 0-8 15,0 2 2-15,-1 2-3 0,1 1 4 0,-2 1 0 16,-1 4 0-16,-1 0 3 0,-1 3-1 0,3 2-5 16,-4 0-5-16,-4 1-2 0,-1 9-2 15,1-9-5-15,-2 6 3 0,-2 0-7 0,1-5 4 0,-3 8-1 16,1-1-6-16,-2-2 1 0,1-1-1 0,1-6 2 16,-2-1 1-16,3 0 6 0,2-5 2 0,0-4 1 15,0 0-2-15,2 2-1 0,2-4-2 0,-1 0-1 16,1 0-2-16,2-2-6 0,0-3 0 15,3 5 3-15,1-5-2 0,5 0 1 0,1-2 0 0,1 1-4 16,7-3 3-16,1-6-1 0,-1 7-1 0,8-9-1 16,0 2 1-16,2 2-5 0,-2-1 4 0,0-2-6 15,-8 6 2-15,1-2-5 0,-2 0-3 0,-4 1-12 16,-2 2-21-16,-1 1-29 0,0 0-48 16,-4-1-60-16,0 2-61 0,-3-1-250 0,-3 3-521 0,3-2 231 15</inkml:trace>
  <inkml:trace contextRef="#ctx0" brushRef="#br0" timeOffset="33214.588">4786 14075 199 0,'12'-11'206'0,"-3"1"-5"0,-3 1 3 16,0-1-6-16,-2 1-3 0,0-1-8 0,1 3-1 16,-5-1-3-16,-3 3-15 0,0 1-12 0,-1-1-6 15,-4 2-14-15,1 3-8 0,-6 3-7 0,-3 2-12 0,-3 7-4 16,-3 2-5-16,-2 3 25 0,0 5-7 16,-1 5-10-16,-1 2-7 0,0 12 0 0,3 0-6 15,2 2-7-15,0 3 2 0,7 0-4 0,-2 3-2 16,3 0-8-16,4 2-9 0,0-1 0 0,6 1-2 15,3-6-7-15,3-8-9 0,3-3-5 0,2 2-4 16,2-4-1-16,3-1-5 0,4-4-8 0,2-1-3 16,0-2 12-16,5-4-36 0,-1-3 4 0,4-5-12 15,-4 0-34-15,0-7-41 0,-3 2-44 0,3-5-56 16,-5-2-67-16,2-5-66 0,-1 3-273 0,-1-5-639 0,-2 0 283 16</inkml:trace>
  <inkml:trace contextRef="#ctx0" brushRef="#br0" timeOffset="33924.598">5107 14287 66 0,'0'0'191'0,"3"-3"-16"0,-3 3-19 0,0 0-8 15,0 0-11-15,0 0-8 0,0 0-10 16,0 0-1-16,0 0 0 0,-2 15-7 0,0-6 0 0,-4 3-9 15,0 5 0-15,1 1 0 0,-4 6-3 0,0 2-2 16,0 5 1-16,3-4-4 0,-2 2-3 0,-2 1 0 16,6 1-4-16,-1-3 2 0,-1-2-9 0,3 0-4 15,3-7-6-15,0-2-3 0,3 0-4 0,3 0-4 16,-5-5-6-16,4-2-7 0,4 1 24 0,-1-5-6 16,0 2-3-16,3-1-13 0,2-2-6 15,0-4-2-15,6 0 1 0,1-2-10 0,0-1-8 0,0-2-12 16,0-3-12-16,-2 2-19 0,3-3-24 15,-6 2-21-15,0 0-28 0,1-1-27 0,-6 1-23 0,0 1-23 16,-2 0-12-16,-2-1-32 0,-1-1-15 0,-2 4-161 16,-2-1-417-16,-2 1 185 0</inkml:trace>
  <inkml:trace contextRef="#ctx0" brushRef="#br0" timeOffset="34151.286">5256 14583 91 0,'0'0'215'0,"0"0"-11"0,-1-2-13 16,1 2-12-16,0 0-18 0,0 0-14 0,0 0-4 16,0 0-1-16,0 0 6 0,0 14-4 0,1-2-3 15,-1-1-2-15,3 5 0 0,-3 1-9 0,1 3 1 16,-1 0-10-16,0 0 2 0,4 5-18 0,-4-7-13 16,0 1-6-16,0 0-12 0,0-2-5 0,1 0-9 15,-1 2-6-15,3-2-17 0,-7-2-23 16,4-2-34-16,0-1-41 0,-3-2-41 0,3-2-54 15,0 0-49-15,3-3-38 0,-3 3-173 0,0-4-450 0,0 1 199 16</inkml:trace>
  <inkml:trace contextRef="#ctx0" brushRef="#br0" timeOffset="34595.206">5552 14655 160 0,'0'0'211'0,"0"-5"-11"16,0 5-6-16,0-3-12 0,0 3-12 0,0 0-7 15,0-5-10-15,0 5-7 0,0 0-4 0,0 0-8 16,0 0 0-16,0 0-12 0,0 0-9 0,0 0 5 15,0 0 8-15,0 0 3 0,0 20-4 0,-3-8-4 16,3 0-5-16,-1 2-11 0,-3 3 18 0,4-1-10 16,-4 1-1-16,3-1-22 0,-2 4-16 0,1-6-13 15,-1 4-21-15,3-6-39 0,-1 1-44 0,-2-1-50 16,3 2-54-16,0-3-55 0,4-1-50 0,-1-1-239 16,-1-4-531-16,1 0 236 0</inkml:trace>
  <inkml:trace contextRef="#ctx0" brushRef="#br0" timeOffset="35086.449">6039 14407 114 0,'1'-21'215'0,"-2"3"-10"0,-1 0-10 16,-2 1-7-16,2 4-9 0,-2 1-7 0,1 4-8 15,-1-2-14-15,-2 6-7 0,0 0-13 0,-2-1-8 16,-2 5-7-16,-4 2-6 0,1 3-4 0,-5 3-8 16,4 2-8-16,-4 2-5 0,-1 7-8 0,5-7-3 15,1 2-5-15,-5 11-10 0,7-12-4 0,1-2-6 16,3 4-3-16,-2 1-5 0,5-6-9 0,-1 0-2 16,4 0-5-16,0-1-1 0,1 0-6 0,2-1-1 15,1-2-6-15,-1-2 1 0,5 0-6 0,-1-1-8 16,4-3-3-16,-2 0-2 0,2-3-3 0,2-1 2 15,-2-1 2-15,-1 0 0 0,-3 2-1 0,2-5 0 16,1 3 5-16,0-3 0 0,-4 0 0 0,0 3 1 16,0-1-1-16,-1 3 4 0,0-2 0 0,-3 1 2 15,2 3-2-15,-3 1 1 0,4-5 4 0,-4 5-1 16,0 0-2-16,0 0 2 0,0 0 4 0,0 0 2 16,6 8 6-16,-1 2 8 0,-5 1 1 0,4 5-1 15,-3 2 5-15,6 7 5 0,-5 1 4 0,1-6 3 16,2 4 3-16,-1 5 4 0,2-3 3 0,-2 1-6 15,0-1-1-15,1-3 3 0,-3 3-8 0,0-9-4 16,2 4-5-16,-3-3-1 0,-1 1-1 0,0-2-3 16,0 1-5-16,1 0-22 0,-1 3-17 0,-2-6-30 15,2-4-38-15,-2 1-40 0,1-3-49 0,-2 0-50 0,1-1-42 16,-3 0-227-16,5-2-535 0,-3-3 237 16</inkml:trace>
  <inkml:trace contextRef="#ctx0" brushRef="#br0" timeOffset="36966.6">6423 4816 97 0,'-3'-5'225'0,"1"1"1"0,-2 2-4 0,3-2-11 16,1 4-15-16,-3-5-14 0,3 5-13 0,-2-4-16 15,2 4-14-15,0 0-8 0,-4-2-16 16,4 2-8-16,0 0-10 0,0 0-8 0,0 0-7 16,0 0-9-16,0 0-7 0,0 0-5 0,0 0 3 0,0 0-5 15,0 0-5-15,0 0-3 0,5 12-1 0,-5-7-1 16,1 0 1-16,0 1 5 0,-1 1 1 0,2 2-5 16,-1-1 4-16,-1 5-2 0,0-1-2 0,0 5-1 15,3-1-6-15,-1 2 2 0,-2 2-3 16,1-1-5-16,1 0-3 0,-1 11-3 0,1-1 5 0,3-1-3 15,-3 4-10-15,1-2 1 0,-3 3 1 16,7 3 0-16,-6-2-2 0,2 14-3 0,3-11 1 0,-3 11-3 16,1-2 2-16,1 2 12 0,0 1-22 0,-1 1 3 15,-1 3-3-15,0-3 3 0,-1 2 5 0,4-2-1 16,-5 4-4-16,6-2 4 0,-4 0-2 0,5 4 4 16,0 0-4-16,-2-3 1 0,4 3-3 0,-2-2 2 15,0 1 0-15,3 2 0 0,-2 1 5 0,4-4-4 16,-3 6 0-16,-1-4-1 0,4 1 9 15,-3 3-5-15,3-4 5 0,-3 4 8 0,9 19-10 0,-8-22 4 16,-1-2-3-16,-1 4-8 0,2 0 2 0,2 23 2 16,-5-24-6-16,-2 1-3 0,4-1 3 0,-4 1 1 15,2 22-3-15,-4-25 1 0,0 3 1 16,1 23-2-16,0-25-7 0,-1 2 0 0,-1 25-4 0,-1-28 1 16,-1 2-5-16,2 24-3 0,-6-26 0 0,3 5 3 15,3 23-4-15,-3-2 1 0,1-24 0 0,-5 27-2 16,3-3 3-16,-4-2-2 0,5-19 3 0,-3 23-6 15,2 0 8-15,1-25 12 0,1 28-20 0,-1-29 16 16,3 26 3-16,-3-4-14 0,0-22-9 0,5 23 6 16,-1 0 3-16,-4-23 4 0,4 1-7 0,1 23 0 15,0-24 5-15,1 25 2 0,-2-24-1 0,3 24 9 16,-2-23-5-16,1 22 1 0,3 1 0 0,-5-24-3 16,4 23 5-16,-5-23-15 0,4 26 9 0,1-4 3 15,-2-23 3-15,-2 23-5 0,2-21 8 0,7 21-4 16,-3 1-4-16,-6-25 0 0,6 29 9 0,-2-28-7 15,-2 2-1-15,3 1-1 0,5 26-6 0,-1-4 17 16,-3-4-14-16,-2-20 1 0,0 0-10 0,3 27 12 16,2-6-6-16,-8-20 2 0,8 19 3 0,-9-20 0 15,7 25 3-15,-6-32-5 0,2 10 0 0,-1 21 14 16,-1-22-6-16,0 0-7 0,0 22 4 0,-1-22-7 16,4 23 1-16,-6-26 8 0,5 0-6 0,-4 0-7 15,5 25 5-15,-4-27 1 0,2 4 6 0,3 23-5 16,-4-22 1-16,1 21 2 0,0-23-2 0,0 27-3 15,-2-27 0-15,1 1 3 0,6 22 8 0,-8-23-9 16,1 0-2-16,5 23-10 0,-8-24 12 0,7 2-3 16,-3 24 4-16,0-25 1 0,2-1-7 0,0 24 9 15,-3-25-4-15,1-1-5 0,-1 4 4 0,0-1 0 16,1-2 3-16,-2 25 0 0,-3-26-4 0,1 1 11 16,3 1-12-16,-4 2 7 0,5-1 5 0,-4 21-8 15,2-25 1-15,-6 3 2 0,6 1-4 0,-2-2 2 16,-1-2-3-16,3 2 4 0,-2 1-3 0,0-3 3 15,3 2 2-15,0-6-3 0,-2 3-1 0,-2 0-2 16,-1-5 1-16,5 0-1 0,2-2 1 0,-6-1 5 16,0-10-7-16,1-6-12 0,-2 1-7 0,4 3-18 15,-1-7-45-15,-1-1-22 0,5-9-45 0,-7 0-55 16,1-8-64-16,0 0-72 0,-3-3-189 0,0-3-576 16,3-3 255-16</inkml:trace>
  <inkml:trace contextRef="#ctx0" brushRef="#br0" timeOffset="38448.983">7134 3592 162 0,'0'0'168'0,"0"0"-13"0,2-3-9 0,-2 3-11 0,0 0-7 16,0-5-3-16,0 5-4 0,1-4-3 0,-1 4-1 15,0-7-1-15,-1 4-11 0,1 3-2 0,-2-7-4 16,0 4-4-16,0-1-3 0,-1-2-5 0,1 2-1 15,-5 1-6-15,5-1-4 0,-4-1-5 0,-4-1-7 16,1 4-2-16,-1-4-5 0,-3 0-5 16,1 4-3-16,-2 1-6 0,-6-1-3 0,1 2-2 15,-4 1 1-15,9 2-3 0,-8 4 3 0,-2 2-11 0,1 7 1 16,1 2 0-16,2 2-1 0,-2 6-3 0,3 0-2 16,1 5-1-16,-1 13 1 0,10-9-2 0,0-2-6 15,5 3-2-15,3-1 0 0,2 12-1 0,3-13-4 16,3-2 1-16,4-2-2 0,-1-1 10 15,7-1-14-15,1-4-2 0,2-3-5 0,4-3-4 0,1-3-2 16,1-4-10-16,1-7-14 0,4-1-23 0,0-7-25 16,-2-3-40-16,3-3-40 0,-1-4-20 0,-1-2-28 15,-1-3-23-15,-4-4-118 0,-5 3-381 0,-4-5 168 16</inkml:trace>
  <inkml:trace contextRef="#ctx0" brushRef="#br0" timeOffset="38800.06">7277 3606 76 0,'-3'-4'135'0,"3"4"-9"15,0-3-12-15,0 3-11 0,0 0-7 16,0 0-12-16,3-4-5 0,-3 4-6 0,0 0-6 0,0 0 4 16,0 0-3-16,0 0-5 0,0 0-2 0,0 0-5 15,0 0 1-15,0 0 2 0,0 0-1 0,0 0-4 16,0 0 2-16,0 0-10 0,6-2 5 15,-6 2-7-15,0 0-4 0,0 0-2 0,0 0-3 16,0 0-1-16,0 0-3 0,0 0-2 0,0 0 0 16,0 0 10-16,5 9 2 0,-5-5 3 0,4 4 3 0,0 1-2 15,-2 2 8-15,4 5-1 0,-3 1-3 0,1 4-3 16,-1 0-2-16,2 3-2 0,0 3-5 16,-1-2-6-16,1 0-3 0,-1-5-2 0,0-1 0 15,1-1-3-15,1 0-5 0,-2 3-2 0,2-4 2 16,-1-2-4-16,3-3-6 0,-2 0-25 0,-1-3-19 15,-2-2-21-15,2-1-11 0,0-1-21 0,1-2-18 0,1 0-20 16,2-2-17-16,-9-1-8 0,10-4-11 0,-1-1-124 16,-1 0-311-16,-3-3 138 0</inkml:trace>
  <inkml:trace contextRef="#ctx0" brushRef="#br0" timeOffset="39389.692">7497 3799 126 0,'0'0'143'16,"0"-6"1"-16,0 6-6 0,0 0-14 0,0 0-8 0,0 0 0 15,0 0-4-15,0 0-6 0,0 0-1 16,-3 23-13-16,3-12-4 0,3 5-6 0,-6 1-2 16,3-2-4-16,0 2-7 0,0 0-1 0,3-1-5 15,-2 2-8-15,1-6-2 0,2 0-7 0,-1 1-7 16,-2-2 0-16,0-1-4 0,2 2-8 0,1-8-4 16,-2 4-7-16,1-1-3 0,1-4 6 0,1 1-6 15,0-4-3-15,0 0-2 0,-5 0-14 0,13-5-13 16,-7-1-10-16,4-2 1 0,-1 0-10 0,2-8 3 15,0 4 6-15,-1-1 2 0,-1-2 4 0,0 2-2 16,-4 3 11-16,-1-2-12 0,-1 5 14 0,-1 2 1 16,2-3 0-16,-3 4 3 0,2 2-1 0,-3-1 9 0,6 0-4 15,-6 3 11-15,0 0 7 0,4 10 9 16,0-4-8-16,-3 2 1 0,3 2 1 0,0-2 0 16,0 3-5-16,-2 0-3 0,6 0 3 0,-2 0-2 15,1 1 3-15,-1-3-7 0,3-1 5 0,-1 0-8 16,-2-4 2-16,4 0-1 0,0 1-5 0,-2-5-13 0,-1 0-20 15,5-3-8-15,-3-3-10 0,2 3-7 16,1-7 4-16,-2 2 0 0,2-5-2 0,-1 2 17 16,1-1-27-16,-6-3 25 0,3-1 7 0,-1 2-1 15,-4-3 16-15,-3 4-3 0,4-4-6 0,-1 1 7 16,-4 2 14-16,0 2 3 0,0 1 13 0,0 4 29 16,0 0 5-16,0 1 3 0,0 1-4 0,0 1 1 15,0 0-7-15,0 4-4 0,0 0-3 0,0 0 12 16,0 0-6-16,10 13-3 0,-3-5-6 0,-3 0-3 15,2 2 1-15,3 0-5 0,-3 1-1 0,7 1-7 16,0 1-7-16,-6-4-15 0,5 1-12 0,-2 1-7 16,-2-3-12-16,-1 0-5 0,0 1-3 0,-2-5 1 15,0 4-11-15,-2-3 12 0,-3 0 7 0,0-2 3 0,-2 4 2 16,-2-1-3-16,-2-2 4 0,-2 4-4 16,2-4-8-16,-3 0 11 0,-1-1-11 0,-2-1-4 15,2 1-16-15,-4-3-17 0,5 0-11 0,-2-5-52 16,-1 2-159-16,3-2 71 0</inkml:trace>
  <inkml:trace contextRef="#ctx0" brushRef="#br0" timeOffset="39635.996">8040 3648 98 0,'0'0'158'0,"0"0"-9"0,8 1-2 0,-4 3-1 16,0 4-8-16,1 1-7 0,-1 5-8 0,1 2-9 15,0 2-2-15,4 1-11 0,-4 6-1 0,-2-7-13 16,3 0-4-16,3 6-8 0,-1-8-7 0,-3 5-8 16,3-7-5-16,-2 2-5 0,2 0-4 0,-3-4-4 15,0-3-8-15,1 0 0 0,0-1-6 0,-2-2 0 16,3 0-8-16,-3-4-1 0,1 1-2 0,-1-1-11 16,0-2-12-16,-4 0-30 0,11-5-26 0,-6 1-30 15,3-4-20-15,-2-2-21 0,2 0-8 0,-5-1-12 16,4-4-103-16,-4-1-277 0,-2-4 123 0</inkml:trace>
  <inkml:trace contextRef="#ctx0" brushRef="#br0" timeOffset="39833.875">8236 3699 75 0,'-4'-4'95'15,"4"0"2"-15,-2-3-10 0,2 7 12 0,-2-7-9 16,-1 4-11-16,3 3-7 0,0 0-9 0,0-7-10 16,0 7 5-16,0 0-3 0,0 0-20 0,0-6-3 15,0 6 10-15,0-4-5 0,0 4-1 0,0 0 2 16,0 0 9-16,0 0 12 0,1-4-11 0,-1 4-11 15,0 0 8-15,0 0-2 0,0 0-2 0,0 0-5 16,0 0-8-16,0 0-1 0,0 0-2 0,0 0-5 16,0 0-6-16,0 0 5 0,0 0-13 0,0 0-23 15,0 0-33-15,0 0-36 0,0 0-42 0,0 0-99 16,0 0-245-16,0 0 109 0</inkml:trace>
  <inkml:trace contextRef="#ctx0" brushRef="#br0" timeOffset="40126.579">8080 3831 16 0,'4'-9'169'0,"0"0"-13"0,0-2-10 0,1 1-17 0,3-5-7 16,-2 0-7-16,2 4-3 0,-2-1-7 0,3 0 0 15,4-2-13-15,-5 5-8 0,1 1-8 16,1-1-6-16,0 0-4 0,-2 1-8 0,3 1-7 16,1 0-3-16,-3 0-9 0,3 1-6 0,0 1-1 0,0-2-38 15,0 1-51-15,-2-1-60 0,3 3-157 16,-7 0-298-16,5 0 132 0</inkml:trace>
  <inkml:trace contextRef="#ctx0" brushRef="#br0" timeOffset="40781.915">8268 3959 105 0,'0'0'220'0,"0"0"-22"0,0 0-17 0,0 0-24 15,0 0-13-15,0-13-18 0,4 8-9 0,3-5-12 16,3-3-11-16,0 1-10 0,-4-5-7 0,8 3-5 16,-5-1-10-16,3 1-8 0,-2-2-8 0,-5 6-3 15,3-8 0-15,-3 8-4 0,0-6-2 0,-1 6 5 16,0 0 1-16,-2 0 2 0,-2 3 2 0,0 0 6 15,-1 0 0-15,-4-1 1 0,4 4-1 0,-3 3-6 16,0-3-2-16,-1 0-8 0,5 4 1 0,-10 0-4 16,2 4-5-16,3 0 3 0,-3-3-5 0,4 7-2 15,-2-4 0-15,-2 4 1 0,6 4 4 0,-1-1-9 16,3 1-5-16,-1-2-1 0,1 6 4 0,1-3-4 16,2 4-1-16,2 0-3 0,1-3 3 0,-1 4-6 15,3-3 0-15,0-4-3 0,3 0 2 0,-3 2-3 0,2-3 1 16,-1-4-2-16,0 1-1 0,1-1-2 15,-5-3 0-15,7-1 3 0,-3 0-3 0,2-2 1 16,1-2-4-16,1 0-3 0,-3-3-1 0,1-1-1 16,0-3 2-16,1 2 1 0,1-3-6 0,-4 1 0 15,1-1 0-15,-2-1-4 0,-2 1 3 0,3-5-7 16,-1-2 2-16,-4 5-5 0,-1-2-4 0,0-4 0 16,-3 1 6-16,3 7-4 0,-6-6 10 0,3 7-3 15,-1-2 5-15,-2 4 2 0,1 0-2 0,2-1 6 16,0 3 1-16,-3 1-3 0,3-3 2 0,-1 2 1 15,1 4-1-15,0 1-2 0,0 0 0 0,0 0 2 16,4-3 2-16,-4 3 1 0,0 0 0 0,10 7-1 16,-5-3-2-16,3 5 3 0,-2-4 3 0,3 3-5 15,0 0 3-15,0 1-1 0,0 1 2 0,-1 0-2 16,-1 1 4-16,-1-1 3 0,0 1-4 0,0 2 5 16,1 0-3-16,-4-3 0 0,0 1 0 0,1-2-1 15,-1 4 3-15,-1-5 0 0,0 3-3 0,0-8 0 16,-2 4-1-16,2-2-3 0,-1-1-13 0,2 1-18 15,-3-2-37-15,0-3-56 0,10 0-55 0,-10 0-176 16,10-8-388-16,-2 0 173 0</inkml:trace>
  <inkml:trace contextRef="#ctx0" brushRef="#br0" timeOffset="41214.949">8860 3580 140 0,'0'-5'232'0,"0"5"-11"16,0 0-19-16,0 0-18 0,0 0-11 0,0 0-22 15,0 0-18-15,0 0 7 0,0 0 1 0,0 0-3 16,9 10-3-16,-8-3-7 0,3 2 2 0,-3 3-6 16,4 5 8-16,-3-2-9 0,1 4-5 15,3 8-3-15,-1-2-5 0,-2 2-5 0,1-2-4 16,0 2-3-16,1-2-11 0,-2-5-3 0,2 6-10 15,-2-9-4-15,-1 4-1 0,3-2-14 0,-2-3-7 16,-1 2-3-16,0-5-5 0,0-5-2 0,-2 1-6 0,0 0 0 16,1-4-9-16,2 1 3 0,-3 0-30 0,0-3-14 15,0-3-31-15,1 2-40 0,-1-2-54 16,0 0-71-16,0 0-86 0,0 0-230 0,0 0-575 0,-14-14 255 16</inkml:trace>
  <inkml:trace contextRef="#ctx0" brushRef="#br0" timeOffset="42213.931">7316 4303 150 0,'-1'-7'196'0,"0"3"-5"0,0 0-12 15,-1-2-6-15,0 3-7 0,-2-2-8 0,1 2-7 16,-2-1-1-16,1 0-11 0,-1 1 0 0,-1-1-8 16,-2 3-7-16,-1 1-11 0,-1 0-1 0,-3 2-6 15,-1 3-7-15,0 0 1 0,-4 3-2 0,-6 6 1 16,0 4-7-16,-1-1 2 0,4 8 0 0,-3 0-9 15,3 3-9-15,-5 11-6 0,12-5 2 0,0 0-11 16,-1 12-3-16,9-16-8 0,3 4-5 0,4-2-5 16,4 0-11-16,6-2-8 0,0-2-7 0,12-3-11 15,0-3-18-15,9-3-24 0,1-5-40 0,3-5-54 0,6-3-65 16,12-8-77-16,0-6-216 0,-5 0-529 0,1-8 234 16</inkml:trace>
  <inkml:trace contextRef="#ctx0" brushRef="#br0" timeOffset="43387.046">7688 4467 98 0,'0'0'169'0,"0"-4"-1"0,0 4-21 0,-1-4-13 16,1 4-8-16,-3-5-6 0,3 0-13 0,0 2-1 15,0-2-6-15,3-1-4 0,-2 0-9 0,3 0-5 16,-3 0-3-16,3-1 1 0,-1 0-8 0,1 1 16 16,1-2-9-16,0 4 0 0,-3 0-4 0,2 1-6 15,2-1-5-15,1 1-7 0,-1 3-2 0,2 0-3 16,0 0-5-16,-2 4-3 0,3 1-2 0,2 1 4 15,-2 3 0-15,-1 2-1 0,3 4-1 0,-2 1-2 16,-1 1-3-16,-4 0-4 0,-4 4 0 0,6-4-4 16,-8 2 4-16,-2-1-7 0,1 1-4 0,-3 0-3 15,-2-4-1-15,-1 3-4 0,-5 6-2 0,4-8-3 16,-8 5 1-16,5-10-1 0,-1 5-1 0,-1-4-3 16,1-4-1-16,0 2-3 0,1-4-1 0,3-1 1 15,1 0 0-15,-1-3 2 0,-2 1-4 0,4-5-4 16,2 1 3-16,-1-3-4 0,0-2-1 0,5-2-2 15,-4 0-3-15,4-1 3 0,2-1 0 0,0 2 0 16,0-3 3-16,2 6-4 0,1-5 1 0,2 3 6 16,-1-1-5-16,1 1 2 0,4 5 2 0,-3-3-3 15,6 2 3-15,-2 3 3 0,3 0-3 0,1 0 3 16,-1 3 0-16,-3-1 2 0,4 2-6 0,0-1 6 16,3 4-5-16,-1 0-8 0,0 3-17 0,-3-5-35 15,-1 0-42-15,1 3-46 0,6-1-46 0,-9-3-41 16,-2 0-137-16,3 0-406 0,1-2 180 15</inkml:trace>
  <inkml:trace contextRef="#ctx0" brushRef="#br0" timeOffset="43565.022">8098 4619 36 0,'9'4'252'16,"-6"1"-8"-16,-3 0-14 0,0 0-19 0,1 4-18 15,4-1-17-15,-2 3-19 0,-1-4-15 0,1 6-14 16,-2-1-11-16,3-3-18 0,-4 2-29 0,3 2-44 16,-1-3-46-16,-2 1-62 0,4-2-57 0,-3-2-168 15,-2 0-332-15,-3-2 146 0</inkml:trace>
  <inkml:trace contextRef="#ctx0" brushRef="#br0" timeOffset="43790.305">8300 4418 213 0,'0'0'280'0,"0"0"-19"16,0 0-14-16,0 19-17 0,1-10-18 0,-2 4-20 16,1 6-13-16,0-2-16 0,0-7-17 0,1 3-14 15,1 5-19-15,0 2-10 0,1-5-8 0,-2 3-13 16,-1-6-13-16,0 0-28 0,3-1-41 15,-3-1-36-15,0-2-36 0,0 0-42 0,0-3-38 0,2-1-26 16,3 1-25-16,-5-5-132 0,0 0-360 0,0 0 159 16</inkml:trace>
  <inkml:trace contextRef="#ctx0" brushRef="#br0" timeOffset="44096.658">8469 4466 166 0,'2'14'258'0,"-5"-5"-3"0,1 2-11 15,-1 5-11-15,3 1-14 0,-3 0-15 0,0-2-10 16,3 2-21-16,0 0-14 0,2 0-16 0,-1 0-14 16,2 1-13-16,2-6-13 0,0 3-11 0,0-5-9 15,1 2-10-15,1-1-9 0,0-2-10 0,3-5-9 16,-1 1-6-16,3-3-16 0,-2-4-23 0,3 2-18 16,-3-6-21-16,4 0-11 0,3-4-4 0,-2 0-7 15,1-3-3-15,-2 0 4 0,-3-3-3 0,0 2 4 16,-1-2 6-16,-7-2 6 0,1 0 4 0,-4 1 3 15,0 0 12-15,-3-2 2 0,0 4 18 0,-2-1 15 16,-3 6 9-16,0-1 5 0,-2 0 1 0,-1 4 0 16,0-2-2-16,-1 5-4 0,-1 3-1 0,-4-2-3 15,3 0-2-15,0 6-25 0,-5-3-13 0,6 3-42 16,0-1-39-16,1 2-38 0,0-1-53 0,-6 2-125 16,8 2-352-16,2-2 156 0</inkml:trace>
  <inkml:trace contextRef="#ctx0" brushRef="#br0" timeOffset="44554.5">8883 4282 129 0,'0'0'284'0,"0"0"-29"0,0 0-25 16,0 0-17-16,0 0-15 0,16 6-10 16,-4-1-13-16,7 8-2 0,9 6-8 0,-1 2-3 15,13 13-2-15,-3-2-2 0,-1 2-3 0,-11-6-4 16,1 0-8-16,4 11-10 0,-3-1-12 0,-9-8-9 15,-5 1-9-15,-4 0-17 0,-1 5-20 0,-11 10-22 0,-7 2-47 16,-8-2-58-16,-3-2-65 0,-8 2-91 0,-8 1-85 16,0-2-181-16,-4-3-522 0,-5-2 230 15</inkml:trace>
  <inkml:trace contextRef="#ctx0" brushRef="#br0" timeOffset="46770.674">10328 4592 28 0,'0'0'124'0,"0"0"-6"0,0 0-1 16,0 0-10-16,0 0-2 0,5-2-8 0,-5 2-5 16,0 0-10-16,0 0-4 0,0 0-4 0,0 0-1 15,0 0-11-15,3-4-2 0,-3 4-5 0,0 0-4 16,0 0 2-16,0 0 1 0,0 0-2 0,0 0 2 15,0 0-5-15,0 0 7 0,0 0-3 0,0 0 4 16,1 13 1-16,-1-10 2 0,0 1-3 0,0-4 4 16,0 7-2-16,0 0 11 0,0 1-7 0,0-2-1 15,-1 2-9-15,1 4-1 0,-2 1-8 0,1 3-4 16,1 1 0-16,0-2-4 0,0 4-4 0,0-2-5 16,0 1-1-16,0 1 1 0,1 7 4 0,-1-6-7 15,3 3-4-15,0 4 4 0,1-3-2 0,-3 1 4 16,1 1 0-16,1 1-3 0,1-3-1 0,-2 3-1 15,1 2 2-15,1-3-1 0,-1 3-2 0,-1 0 2 16,0-2-3-16,1 5-3 0,-1 1 4 0,1 0 0 16,-3-1-2-16,2 0-2 0,-3 2-3 0,1 12-2 0,-1-10 0 15,1-2 1-15,-3 12 0 0,3-10-4 16,-2 0 1-16,-1 9 3 0,-1-10 1 0,3 2 3 16,-1-3 2-16,-2 12 1 0,2-12-2 0,1 14-2 15,1-14-2-15,0 1 1 0,0 0-3 0,1-1 3 16,1 12-2-16,2-10-2 0,-2-1-1 0,4-1-2 15,-2 0 2-15,5 3-2 0,-4-3-2 0,1 1 0 16,0-1-1-16,0-1 0 0,3 1 3 0,-2 0-2 16,0-2-3-16,2-1 1 0,3 2 0 0,-2-1 0 15,-1 1 1-15,1-3-1 0,-1 4 1 0,0 0 2 16,4 11-7-16,-3-11 3 0,-1-1 3 0,3 13 2 0,-4-11-3 16,1 1-2-16,0-2-1 0,0 11 0 15,-1 2-1-15,-2-1 6 0,-1-11-1 0,1 10-2 16,0-7-1-16,0 9-1 0,0-1-1 0,-3-10-1 15,2 10 1-15,-1 1 1 0,1 2 4 0,-1-12-4 0,1 9-1 16,3 3 4-16,-2 0-1 0,2-1-1 0,-2-1 0 16,2-3-2-16,-3 5 8 0,4-1-7 15,-4 0 3-15,4 0 5 0,0 1-9 0,-4-2 0 16,3 1 3-16,-3-1-3 0,3 3 1 0,-2 0 2 16,-2 3 0-16,0-2 1 0,-1 1-5 0,0-3 3 0,1 5-1 15,2 2-1-15,-1-5 3 0,-2 4-4 0,1-3 2 16,-2 0 0-16,-3 0-2 0,1 0 1 0,1 1 3 15,2 1-3-15,-4 1-1 0,1-4 0 16,1 3 2-16,-1-1 0 0,3 2-1 0,-2-2 2 16,-1 2-1-16,1-1-1 0,0 2 3 0,2 2-2 0,0-4 1 15,-2 1-2-15,0-4-3 0,4 5 7 0,-3-4 0 16,4 1-6-16,-2-1-1 0,-1-2 0 0,3 0 0 16,-2 0-1-16,0-13 3 0,-1 13 0 0,3 5 0 15,-3-6-2-15,-2-2 0 0,3 2-3 16,-8 2 0-16,8-2 3 0,-3-2-5 0,-1 0 3 0,2 1 2 15,-2-1 1-15,0 0-5 0,0-9 3 0,0 6-6 16,-3 5 4-16,3-13 1 0,3 8 1 16,-2 6-1-16,2-12 1 0,-1-2-2 15,3 10 6-15,-3 1-6 0,1-2 4 0,-1 3-2 0,0-3 1 0,-2-10-2 16,3 14 1-16,-1-14 8 0,2 13-8 0,-4-13 2 16,0 16-1-16,0-1 0 0,0-4 3 0,-2 3-3 15,4 0 3-15,-2-2-3 0,-2-13 2 0,0 15 1 16,2-2-2-16,0-13-1 0,0-1-2 0,2 2 0 15,-2 0 7-15,2 0-3 0,-1 11-2 16,3 1 1-16,-2-13 0 0,-2-2 1 0,0 1 2 0,2 2-2 16,-4 0-1-16,2-2 2 0,0 13-1 0,2-12 1 15,-7 14 0-15,5-14-2 0,0 14 2 0,-4-1-4 16,2-10 3-16,2 9 0 0,-2-12 2 0,-3 0-2 16,3 19-3-16,0-7 5 0,-1-12-6 0,1 3 4 15,2 13 0-15,-4-15 1 0,1 15-2 0,1-2 1 16,0-12 3-16,0 13-4 0,1-1 1 0,1-12-2 15,0 15 1-15,-5 0-1 0,2-2 0 0,-3-1 3 16,6 0-4-16,-3-11 3 0,-1 18 1 0,2-4-1 16,-2 2 1-16,2-5 0 0,-1-1-1 0,2-11-3 15,1 13 1-15,-3-1 2 0,2-13-1 0,4 12-1 16,-1 1-3-16,-1-2 3 0,3-12 1 0,3 0-4 16,4 12-2-16,-4-10-1 0,-1-2 1 0,4 10-1 15,2 2-3-15,1 0 7 0,-1-11 3 0,2 12-4 16,4 0 5-16,0-2-5 0,-4-1 0 0,6 0 2 15,0 3-3-15,0 0 1 0,-3 1-1 0,5-2 3 16,-1 0-1-16,-3 0-1 0,4-2 0 0,-3 2 2 16,-6-3-1-16,2-8 1 0,6 9 0 0,0-2 0 15,-3 4 4-15,-4-14-4 0,5 13-1 0,-2-1 0 16,-4-10 0-16,-7 1-4 0,13 12-19 0,-11-13-5 16,-2 1-2-16,3 12-3 0,-1-13-8 0,-4 0-8 15,-3 1-7-15,0-1-5 0,-2 1-4 0,1-1-18 16,0-2-2-16,-1-5-20 0,-2-1-26 0,-3 0-41 15,1-6-169-15,-3-3-376 0,-5-3 167 0</inkml:trace>
  <inkml:trace contextRef="#ctx0" brushRef="#br0" timeOffset="48227.852">10250 3605 78 0,'0'0'128'0,"0"-8"-12"0,4 4-6 0,-4 0-2 16,0 0-5-16,-4 1-6 0,4 3-12 0,0-9-2 16,4 3-2-16,-4 2-4 0,0 1-6 0,0 3-1 15,0-6 1-15,0 6-12 0,0-5-3 16,0 5-6-16,1-3 2 0,-1 3-10 0,0 0 0 15,0 0-8-15,0 0 0 0,0 0-3 0,0 0 5 16,4 20 10-16,1-2 0 0,-4 7 4 0,3 8-3 0,-2 18 5 16,1 1-6-16,0 5-3 0,-3 25-7 0,0 1 3 15,0 1-4-15,0-1-7 0,0 0-2 0,0-1-3 16,9 4-30-16,0-1-42 0,-4-24-51 0,9 21-68 16,-10-22-151-16,6-1-343 0,3-7 152 0</inkml:trace>
  <inkml:trace contextRef="#ctx0" brushRef="#br0" timeOffset="49296.69">11110 3520 81 0,'-5'-9'149'0,"-3"0"9"15,1 1-17-15,0-1-12 0,-3 1 8 0,4 2-9 16,-5-3-4-16,1 3-6 0,1 1-7 0,-1 1-5 0,-1 2-12 16,0-1-6-16,0 4-6 0,-3 1-8 0,1 1-1 15,-2 4-7-15,-2 0 1 0,-1 2-7 16,4 3-2-16,1 1-5 0,-1 8-3 0,4-4-3 16,1 9 2-16,0 2 3 0,3-1-11 0,0 4-3 0,0 1-2 15,4 0-5-15,2 0 1 0,1 0-4 0,2-4-5 16,4 1-3-16,0-1-1 0,0-4 2 0,2-1-8 15,0-5-2-15,3-3 7 0,-2 1-6 16,5-5-4-16,-1 0-1 0,3-4-1 0,0-4-5 0,-3 0-1 16,5-3-17-16,-1-3-9 0,1-4-22 0,-2-1-13 15,3-3-14-15,-5-2-9 0,8-4-5 16,-8-2-6-16,-2 3 27 0,1 0-13 0,-5-1-4 0,3-6 5 16,-2 3 16-16,-1 5 3 0,-4-10 3 0,1 5 0 15,-2-1 13-15,-1 4 3 0,-3-1 9 0,4 9 20 16,-3-5 25-16,0 4-3 0,-1 5 19 15,0-2-7-15,1 0 3 0,1 3-2 0,-1 1-11 16,-1 3 11-16,0 0 1 0,0 0 3 0,3 10 8 16,-1-4 2-16,-1 6-1 0,1 2 3 0,-1 0 3 0,0 2 0 15,1 4-1-15,-2-2 0 0,1-2-3 0,4 2 1 16,-2-1-1-16,2 0-1 0,-3-2-5 16,2 1-2-16,0-3-4 0,-3 0 6 0,3-1-12 0,-2-3 1 15,1 2-8-15,1-2 2 0,0-3-1 16,-1 1 4-16,1-2-9 0,2 0-4 0,-1-3-4 15,0 0-15-15,2-2-20 0,-7 0-19 0,13-4-30 0,-4-1-32 16,1-1-28-16,-2-2-31 0,-2-1-113 0,1-3-312 16,-2 0 138-16</inkml:trace>
  <inkml:trace contextRef="#ctx0" brushRef="#br0" timeOffset="49751.534">11271 3460 177 0,'-3'-5'175'0,"0"-2"-6"0,0 2-9 15,2 1 1-15,-2 0-6 0,2-1-8 0,1 5-13 16,-1-3-11-16,1 3-11 0,0 0-12 0,0 0-7 16,0 0-8-16,0 0-4 0,-3 19-5 0,2-9-4 15,2 7-6-15,0 2-4 0,1 6-6 0,-1-5 1 16,4 6-5-16,0 0-1 0,2 0-6 0,-3 1-3 15,-1 1 1-15,0 1-7 0,1-1-2 0,2-3-2 16,-1-6-4-16,-1 6-4 0,1-8 0 0,-1 1-7 16,1 0-3-16,-1-1 4 0,4-3-5 0,-5-5-1 15,5 1-3-15,-4-3-2 0,5 0-7 0,-3-2-10 16,2-2-16-16,0-1-20 0,2-2-24 0,-1-2-34 16,1-5-14-16,3 2-20 0,0-7-22 0,-2-1-7 15,1-1-2-15,-2-3-1 0,-1 1-94 0,-2-4-286 16,1-2 126-16</inkml:trace>
  <inkml:trace contextRef="#ctx0" brushRef="#br0" timeOffset="50300.63">11505 3710 442 0,'0'-14'8'0,"4"2"28"16,-8 5 12-16,8-4 20 0,-4 4 20 0,-4 1 8 16,4 2 4-16,0-1-9 0,0 2-9 0,0 3-9 15,0 0-6-15,0 0-1 0,0 0 0 0,-2 14-1 16,2-7 0-16,-2 1-4 0,2 4-3 0,0 1-3 16,-2 4-1-16,2-2-1 0,4 0 3 0,-3 2 0 15,0 0-11-15,-1-5-4 0,4 2-5 0,-3-2 2 16,2-1-8-16,0 1-5 0,-1 0 1 0,2-3-4 15,-1-1-2-15,0-3-5 0,2 2-2 0,0-5-4 16,0 2 4-16,0-3-2 0,1 2-3 0,0-3-1 16,-6 0 2-16,15-5-4 0,-6 2-8 0,0-6-7 15,0 1-4-15,-1 3 7 0,-2-4-4 0,2-3 1 16,1 3 0-16,-4 1 1 0,0-2 0 0,0 0 3 16,-2 6 1-16,-2 0 3 0,2 0 1 0,-1-1-7 15,2 3 3-15,-2-1 2 0,-2 3-1 0,0 0 8 16,3 7-2-16,0 1 6 0,-2-2-1 0,0 4-1 15,2-2-3-15,-1 4 2 0,0-3 4 0,0 2-4 16,2 0 0-16,1-3-4 0,-1 4 2 0,-1-4-3 16,3-1-1-16,2-1 2 0,-3-2-4 0,3 0 7 15,1-4-6-15,3-3-7 0,-1 2-21 16,6-7-16-16,-7 3-5 0,8-4 3 0,-4-3 2 0,-2 3 4 16,1-3 1-16,-2 0 0 0,-1-2 8 0,-2 0 3 15,1-2 8-15,0 0 3 0,-4 1-1 0,0 1 3 16,0-2 11-16,-2 6-2 0,-2-3 6 0,0 2-7 15,2 0 27-15,-5 4 2 0,2 3 3 0,0-3-3 16,2 4 6-16,-2-1-14 0,1 1 2 0,-1 3-5 16,0 0 2-16,9 6-1 0,-5-2 2 0,2 3 1 15,2 0-3-15,-2 1-7 0,-2 1 4 0,5 2-3 16,1 2 4-16,-3 1-3 0,0-3 1 0,0-1-1 16,0 1 4-16,1-1-4 0,-3-2-5 0,-1-1 10 15,1 2-9-15,-1-3 7 0,0-1 1 0,-4-1-8 16,-4 1 7-16,4-1-4 0,-4 1 0 0,-1-2-6 15,0 1-3-15,-4 0-7 0,-1-4-14 0,0 1-15 16,-1-1-34-16,-1-1-20 0,1-3-30 0,-3 0-136 16,-1-5-281-16,0-2 124 0</inkml:trace>
  <inkml:trace contextRef="#ctx0" brushRef="#br0" timeOffset="50862.892">12046 3448 16 0,'0'0'200'0,"0"0"-11"16,5 12-17-16,-3-1-4 0,2 1-15 0,-3 0-21 15,6 5 0-15,-2 2-11 0,0 6-11 0,0-6-11 16,3 7-4-16,-2-2-13 0,2 1-6 0,-3-1-5 16,2 1-11-16,0-6-2 0,-1 1-5 0,2 2-5 15,-2-5-3-15,3 0-2 0,-5 0-12 16,0-6-5-16,4-1 1 0,-2 3-2 0,2-4-1 0,-2 0-6 15,0-2-4-15,0-2 1 0,1 0-5 0,2-5-1 16,-1 0 0-16,1 0-18 0,-3-2-13 0,5-5-5 16,-1-1-11-16,0 0-10 0,0-1 11 15,0-3 7-15,0-2 4 0,-1-1 0 0,-2-2-1 16,-3 3 1-16,1-1 12 0,-2 2-2 0,0 0 1 16,-3 5 13-16,4-4 12 0,-3 8 17 0,1-4 12 0,-1 3 3 15,-1 1-9-15,0 0 0 0,0 4-7 0,0 0-3 16,0 0 6-16,0 0 2 0,0 0 1 15,-3 16-4-15,2-4-3 0,0-1-3 0,-2 1 0 16,3 1-6-16,3-2 0 0,-2 2 3 0,2-1-6 16,-1 0 1-16,2-2-2 0,-1 0-9 0,0-2 2 15,1-2-3-15,1 0 2 0,-1-1-1 0,2-1-4 0,0-4 12 16,-1 0-10-16,-5 0-1 0,16-3 0 0,-8 0 0 16,1-3-2-16,1 0-1 0,-2-1 2 15,2 3 0-15,-1-3 0 0,-4 3 0 0,0 0-1 16,4-1 0-16,-5 1-2 0,1 1 2 0,0 1 2 15,-1 0-2-15,-4 2 0 0,9 5 1 0,0 1 0 0,-2 1 5 16,0 3-5-16,-1 0-1 0,2 0 2 16,1-1 2-16,0 8-2 0,-1-5 0 0,-1-2 3 15,2 0-4-15,-1-4 1 0,-4-1-2 0,2 1 5 16,1-4-3-16,0 0-11 0,-7-2-26 0,16-7-37 16,-9 2-27-16,3-6-36 0,2-4-16 0,-7 0-10 15,0-2-140-15,0-1-327 0,-6 0 146 0</inkml:trace>
  <inkml:trace contextRef="#ctx0" brushRef="#br0" timeOffset="51062.996">12125 3462 133 0,'-14'3'233'0,"2"0"-11"16,3 2-16-16,3-2-22 0,-2 2-10 0,3-1-20 15,4 2-9-15,0-2-18 0,2 1-10 0,3 0-9 16,3 1-11-16,3 0-12 0,6 1-8 0,4-3-9 15,3-2-8-15,9 2-9 0,0-1-31 0,0-3-43 16,0 0-50-16,3-5-62 0,0 3-51 0,-5-1-122 16,3-3-332-16,-5 2 147 0</inkml:trace>
  <inkml:trace contextRef="#ctx0" brushRef="#br0" timeOffset="51522.4">12853 3623 64 0,'-4'-5'230'0,"-1"-1"-13"0,1 0-17 16,3 0-22-16,1-1-18 0,0 2-20 0,1-1-10 15,8-3-17-15,-4 2-10 0,3 1-8 0,3-3-11 16,-3 4-3-16,1 2-5 0,-1-3-7 0,3 3-5 15,-3 1-5-15,1 2-5 0,-3 0-6 0,3 2-4 16,-2 1-2-16,-2 2-1 0,0-1-6 0,-1 1 1 16,-1 4-3-16,1 2 1 0,-2 0-3 0,-2 0-4 15,-2 5-1-15,1 0-4 0,0 0-3 0,-2-4 1 16,1 2-2-16,-2-2-1 0,3-3-3 0,-2 3-2 16,3 0 1-16,-1-3-3 0,-1-3-2 15,1 1-2-15,2 1-2 0,2-3 1 0,0 2-1 0,2-5-2 16,2 1 3-16,2-3 1 0,4-3-2 0,6 3 1 15,0-2 2-15,8-6 0 0,-2 1 5 0,-5 1 7 16,12 0 5-16,-3-3 5 0,-2 4 6 0,-5 0 7 16,-3-3 6-16,1 4 2 0,0 1 4 0,-4-3 3 15,3 3-5-15,-10-1-1 0,3 3 0 0,1-1 0 16,-7-1-4-16,1 3-7 0,-2-3-1 0,1 2-6 16,-1-2-1-16,-5 3-1 0,8-1-8 0,-3-1-6 15,-5 2 1-15,6-2-8 0,-6 2-2 0,0 0-30 16,8 0-44-16,-8 0-55 0,0 0-70 0,0 0-72 15,0 0-226-15,0 0-530 0,-13 9 235 0</inkml:trace>
  <inkml:trace contextRef="#ctx0" brushRef="#br0" timeOffset="52662.038">11358 4114 67 0,'0'0'122'0,"-5"-3"-7"0,5 3-2 15,0 0 1-15,0 0 2 0,-4-4-1 0,4 4 0 16,0 0-1-16,-5-2-6 0,5 2-2 0,0 0-9 16,-5 0-5-16,-2 4-3 0,2 0-2 15,-8 3 4-15,2 5-1 0,-8 7 6 0,0 5-1 0,-2 1-7 16,1 3 0-16,-3 15-5 0,1-3-6 0,7-6-4 16,-2 10-4-16,2-1-3 0,6-8-8 0,5-1-7 15,-1 0-7-15,7 1 2 0,2-4-8 16,0 1-2-16,9-6-7 0,1 0-1 0,4-3-6 0,7-3-5 15,2-3-19-15,5-4-51 0,3-5-70 0,6-8-89 16,-6 0-200-16,20-5-444 0,-16-4 197 0</inkml:trace>
  <inkml:trace contextRef="#ctx0" brushRef="#br0" timeOffset="53597.864">13015 4151 117 0,'6'-2'178'0,"1"2"-9"0,3 0-3 15,3 0-8-15,5 2-3 0,1 3-15 0,3 1-4 16,5 0-4-16,4 8-2 0,-1-1-8 0,1 4-5 16,0-1-11-16,-1 4-11 0,-2 0-6 0,2 1-8 15,-6 1-9-15,0 0-8 0,-6-3-11 16,-5 7-13-16,-4-1-42 0,-12 1-67 0,-3 2-83 0,-22 14-198 16,-6-5-379-16,-9 2 168 0</inkml:trace>
  <inkml:trace contextRef="#ctx0" brushRef="#br0" timeOffset="55236.085">11823 4279 95 0,'0'0'105'0,"3"-5"-1"16,1 1-3-16,-3 0 0 0,0 1-3 0,3 0-5 15,-1-1 0-15,0 0-1 0,0 0 9 0,-3 4 0 16,1-6 7-16,-1 3 5 0,0 3 0 0,0-5-4 16,0 5-12-16,-5-3-10 0,-1 2-4 0,6 1-7 15,-14 5 16-15,3-2-9 0,0 2-1 0,-5 8-3 16,1-1-5-16,-3 9-1 0,2-7-2 0,-2 7-6 15,2 1-5-15,3 0-2 0,1 1-5 0,0 3-6 16,4-4-3-16,-1 5-3 0,6-2-6 0,0 0-5 16,5-6-1-16,-2-1-2 0,4 0-4 0,2 0-4 15,3-1-4-15,-1 0-1 0,3-3 1 16,0-1-5-16,4-4-1 0,2 0-2 0,1-3 1 0,4-1-3 16,-2-4 5-16,1-1-5 0,7-5-4 0,-1 1 0 15,-7-1-6-15,0-2 1 0,-2-1-3 0,2-1-5 16,-5 1-1-16,-1-1 2 0,-3 3 0 0,-2-2 0 15,-1 0 3-15,-3 0 4 0,-2 0-1 0,1 1 3 16,-3 1-1-16,-2-1 1 0,1-2-1 16,-4 4 1-16,-4-3 0 0,0 1 5 0,1 4 0 0,-2-2-6 15,-2 1 1-15,-1 2-1 0,2 2-1 0,-2 2-8 16,1-2-14-16,-8 4-15 0,8 0-29 0,0 0-25 16,-3 4-35-16,5 1-34 0,0-3-42 0,0 5-161 15,3-3-397-15,3 1 175 0</inkml:trace>
  <inkml:trace contextRef="#ctx0" brushRef="#br0" timeOffset="55462.772">12358 4562 109 0,'0'0'254'0,"-11"11"-23"16,9-6-20-16,-2 3-15 0,-1 2-21 0,1 0-19 16,-2 0-17-16,3 2-13 0,-2-2-15 0,3 3-13 15,0 0-24-15,-1-2-37 0,2 2-51 0,-1 1-62 16,2-5-55-16,-1 2-152 0,0 1-306 0,2-7 135 16</inkml:trace>
  <inkml:trace contextRef="#ctx0" brushRef="#br0" timeOffset="55891.128">12596 4316 33 0,'0'0'245'0,"2"-5"-15"0,0 2-19 16,-2 3-20-16,0 0-21 0,0 0-11 0,0 0-11 15,-6 13-11-15,3-1-12 0,1 0-8 0,-2-1-11 16,0 4-8-16,1 2-11 0,2 0-4 0,-3-4-9 16,1 3-10-16,-1 0 0 0,2-3-10 0,1-1-5 15,1 1-5-15,-1-2-5 0,0-4 0 0,-1 3-9 16,4-5-3-16,-2 3-2 0,1-2-7 0,1 0 0 16,-2-2-6-16,3 1 2 0,0-2-5 0,0-1 2 15,2-1-4-15,3 0 0 0,-8-1-10 0,14-2-15 16,-4-3-9-16,-1 2-10 0,0-3-5 0,3 1 0 15,-2-2-3-15,-5-1 5 0,5 0 7 0,-5 0 0 16,3-1 3-16,-3 2 5 0,-1 1 4 0,-2-2 3 16,1 3 5-16,0-2-1 0,-2 1 5 0,-1-1 0 15,1 2 3-15,-1-1 3 0,0 1 20 0,-2-1-2 16,0 2 7-16,-2 0 8 0,2 1-1 0,1-2 6 16,-3 0-5-16,4 5 2 0,-5-4-8 0,2 1 1 15,3 3-2-15,-5-5-6 0,1 3-6 0,4 2-26 16,-9 0-44-16,9 0-58 0,-10 1-61 0,10-1-192 0,-9 4-400 15,4-2 176-15</inkml:trace>
  <inkml:trace contextRef="#ctx0" brushRef="#br0" timeOffset="56461.98">12580 4127 106 0,'1'-5'158'0,"1"0"-19"15,1 1-8-15,0 1-9 0,-1 0-6 0,-2 3-1 16,0-5 2-16,0 5-10 0,3-4-10 0,-3 4-2 0,0-4-4 15,0 4-3-15,0 0 1 0,0 0-4 16,0 0-5-16,0 0-3 0,0 0-7 0,0 0-1 16,0 0-2-16,0 0 7 0,1 13 3 0,-2 0 0 15,1-1-4-15,-1 5-5 0,-1 1-4 0,-2 12-2 0,2-3-3 16,-2-1-3-16,1 3-4 0,3-1-4 16,-2-1 0-16,-2 2-3 0,-1 0-7 0,1-1-1 15,2-2-3-15,0 2-3 0,2-1-1 0,-2 0-8 16,3-10 5-16,-1-1-8 0,3 2-4 0,-2-5-2 15,0-2-1-15,2 2-2 0,1-4-1 0,2-1 0 0,-1 1-2 16,1 0 0-16,2-5-3 0,2 0 0 0,-1-2 1 16,0 1-2-16,1-3 1 0,1-1 1 15,0-3-5-15,3 2 3 0,-3-4 0 0,6-3-4 16,-4 0 4-16,4 1-2 0,-8-1 1 0,2-3-1 16,-2 3 2-16,1-2-1 0,-3 0 1 0,-1-1 0 0,0 4 0 15,-3-4-1-15,-1 2 1 0,1 0 2 0,-2 2 1 16,-2 1 0-16,0 1 0 0,1-2 1 15,-3 1 3-15,-1 4 8 0,2-4 2 0,-4 0-2 16,-3 2-2-16,1 1-3 0,-4 1 10 0,2 1-10 16,-1 2-2-16,-2 0-5 0,-1 0 2 0,1 3-4 0,-5 1-12 15,-1 1-23-15,-3 2-37 0,2 0-64 16,1-2-76-16,-6 7-283 0,9-2-531 0,0 1 236 0</inkml:trace>
  <inkml:trace contextRef="#ctx0" brushRef="#br0" timeOffset="57097.754">11598 4555 76 0,'4'0'154'15,"-4"0"-17"-15,0 0 1 0,0 0-21 0,0 0-2 16,0 0-4-16,4-3 4 0,1 1 2 0,-5 2-9 16,12-4-4-16,-1 3-3 0,-2-2-7 0,5-1-9 15,5 4-8-15,0-2-11 0,11 1-5 0,0 0-7 16,2 1-7-16,-2 2-55 0,7-4-91 0,-4 1-196 16,0 1-321-16,-3-2 142 0</inkml:trace>
  <inkml:trace contextRef="#ctx0" brushRef="#br0" timeOffset="58828.672">14395 3585 1 0,'0'0'118'15,"0"0"-14"-15,0 0-1 0,0 0-13 0,0 0-6 16,0 0-2-16,0 0-4 0,0 0-10 0,0 0-1 16,0 0-6-16,0 0 0 0,0 0-5 0,0 0 1 15,0 0-6-15,0 0 8 0,0 0-7 0,0 0 4 16,0 0 2-16,0 0-1 0,0 0-2 0,0 0 1 16,0 0-3-16,0 0-1 0,0 0-1 0,0 0-2 15,0 0 1-15,0 0-8 0,0 0-3 0,0 0-3 16,0 0-8-16,0 0 4 0,0 0-3 0,0 0 6 15,0 0 2-15,4 17 4 0,-4-10-7 0,-2-1-3 16,2 5 2-16,2 1-2 0,2 3-1 0,-4 2-1 16,4 9-2-16,-3 3 1 0,3 0-2 0,-1 2-1 15,-2 4-4-15,4-2 2 0,-4 3-5 0,3 10 1 16,1 1-1-16,-1-12-1 0,4 16 0 0,-2-5 2 16,0 2-6-16,0-3 0 0,0 1 0 0,-2-10-1 15,-2 10 4-15,4 2-6 0,-3-3-1 0,2 5 3 16,-2 0-2-16,1-5-1 0,-1 3 0 0,-4-1 1 15,1 2-1-15,-2 0-1 0,1 1 8 0,-2-1-7 16,-1-3-4-16,1 4 3 0,3-1 7 0,-3-1-1 16,0-2 3-16,-1 4 9 0,4-5 6 0,-1 3 1 15,-1 3 4-15,3 2-3 0,0 0-2 0,0 1-3 16,1 1-2-16,-1 2 3 0,3 0-3 0,-1-1-2 16,0 2 0-16,-2-3 0 0,-2 1 1 0,5-4-2 15,-3 7-5-15,1 2 3 0,1-8-2 0,-2 3-1 16,5 2-2-16,-6-3 2 0,5 3-1 0,-4-2-1 15,2-2-5-15,-1 3 3 0,1-1-2 0,1-2 3 16,-4 1-4-16,5-3-2 0,-7 0 4 0,0 4-3 16,3 2 3-16,-1 0-2 0,1 1 4 0,-3 2-2 0,-3 20-4 15,3-27-4-15,-1 6 4 0,-1-1-1 16,1 1-1-16,0 0-1 0,0-2-3 0,-3 23 1 16,2-24-1-16,0-2-2 0,4 6-1 0,-6-4-1 15,2 1 6-15,-1 3-6 0,1-4 0 0,1 27 5 16,-1-34-6-16,2 4 5 0,-2 2-1 0,3 1-5 15,1 1 1-15,-4 25 2 0,-1-28-1 0,4 4 2 16,-2 23-3-16,-1-24 6 0,0 21-3 0,-5-20 0 16,3 2-3-16,-2 20-1 0,3-23 2 0,-4 3 2 15,-1 21-3-15,1-24 3 0,0 22 0 0,-1-22-1 16,3 0 2-16,2 24-5 0,3-26 1 0,-1 2 0 16,1 1 0-16,0 1 3 0,2 26-6 0,-5-5 3 15,3-23 0-15,4 26 3 0,-1-28-1 0,3 25-3 16,-4 2 2-16,0-24 2 0,4 23-3 0,-1 1-1 15,-2-26 3-15,-4 26-1 0,7-1-1 0,-2-25 1 0,4 25 0 16,-5-21-1-16,2 22 2 0,-3-25-2 0,4 29 0 16,-2-32 0-16,-2 33-3 0,0-28 3 0,0 22 3 15,5-24 1-15,-5 2-2 0,2 26-1 16,0-28-3-16,-1 27 3 0,2-25 0 0,-3 25-1 16,1-27-1-16,2 25-1 0,-6-27 3 0,3 25-3 0,4-25 3 15,0 0-2-15,-4 3 3 0,5 23-6 16,-3-27 0-16,2 5 0 0,-4-1 0 0,2 24-4 15,0-31 1-15,2 3 0 0,-3 3 1 0,3 0-2 16,-4 0 3-16,0 2-3 0,3-1 2 0,-2 2 5 16,2-4-10-16,-3-3 1 0,1 6-1 0,-1-6 0 0,5 5-1 15,-4-2-2-15,-1 1-4 0,3 0 1 0,1 0-3 16,-4 1-2-16,-3 22-2 0,6-25-3 0,-3-1-3 16,-3 5-4-16,3 21-1 0,3-25-5 15,-6 4 5-15,7-3-5 0,-3 2 4 0,2-3 0 0,-3-1-1 16,5 1-3-16,-1-3 11 0,5 0-11 0,-4-4-3 15,0-3 0-15,-3 1-5 0,4-9-6 0,0 7-5 16,-2-11-7-16,2 12-4 0,-1-12-10 0,-2 1 5 16,3-2-22-16,-1 1 4 0,-1-4-16 15,-1 1-8-15,2-5-12 0,-5 1-18 0,2-3-113 0,0 2-282 16,-1-8 124-16</inkml:trace>
  <inkml:trace contextRef="#ctx0" brushRef="#br0" timeOffset="60063.837">15282 3613 54 0,'0'0'139'0,"0"0"-3"16,0 0-9-16,8-8-1 0,0 4-6 0,-2-1-7 0,-1 2-8 15,3-1 11-15,-5-1-23 0,3 1 2 0,1-4-10 16,-2-1 2-16,3 2-1 0,-5 0 6 16,-2 3-18-16,3-7 1 0,-2 5-1 0,-2-2-8 15,2 1-6-15,-2-3 2 0,-3 2-2 0,-2 0-2 16,1 1-5-16,-2-2 1 0,1 3-9 0,-4 0-2 0,-2 2-6 15,-1 1-4-15,-2 2 3 0,1 1-4 16,-9 5 0-16,3 1 0 0,-6 5-4 0,1 3 0 16,4 2-2-16,-2 5-1 0,4 1-5 0,-1 2 2 15,4-1-5-15,-2 0-1 0,7 2 0 0,-3 1-4 16,7 2-1-16,-1-1 4 0,5-2-9 0,-1 1 1 16,6-8 0-16,-2 1-2 0,4-1-1 0,1-1 1 15,1 0-2-15,6-6-5 0,0 0-4 0,2 0-9 16,3-5-9-16,0-1-8 0,-1-2-16 0,4-6-16 15,10 2-13-15,-3-5-6 0,1-4-29 0,2-1-8 16,-4-4-14-16,2 1-5 0,-2-3-7 0,-3-2 2 16,2-1 3-16,-6 1 3 0,2-3 9 0,-8 0-75 15,4 1-220-15,-5-4 98 0</inkml:trace>
  <inkml:trace contextRef="#ctx0" brushRef="#br0" timeOffset="60834.464">15534 3639 704 0,'8'-25'-69'0,"1"0"23"0,-3-1 18 0,-2 0 12 16,0 6 26-16,-3 1 10 0,0 1 8 0,1 1 19 15,-4 5 32-15,2 0 9 0,2 3 24 0,-4 2 2 16,2 1-3-16,2 2-8 0,-2-1-12 0,0 5-9 15,0 0-8-15,0 0-2 0,0 0-3 0,-11 17-5 16,9-5-4-16,-3 3-2 0,3 4-2 0,0-2-5 16,-1 2-1-16,1 1-4 0,2 4-7 0,0 2-4 15,2-7 0-15,-2 0 2 0,0 0-4 0,3-1-10 16,-1 8-2-16,0-8 2 0,3-1-3 0,-3 0-3 16,1-1-1-16,1-6 0 0,1 2-5 0,0-2-3 15,0 0 3-15,0-3-6 0,1-2 2 0,0 0-3 16,-2-3-1-16,6 0-6 0,0 0-8 0,-2-3-6 15,4-3-9-15,-3-2-24 0,0-1 12 0,6-3-4 16,-2-2 0-16,1 0-6 0,-3-1 6 0,0-1 0 16,1-2 8-16,-2 0-6 0,-2 3 8 0,-1 3 1 15,0-1 8-15,-2 1 1 0,-1 4 9 0,-1 0 6 16,0 0 5-16,0 1 7 0,-1 2 0 16,0 0-3-16,-2 3-1 0,0 0 10 0,0 0 14 0,12 8 5 15,-11-1-6-15,3 1 3 0,-2 3-7 0,0-1 2 16,-1 6-3-16,2-4 0 0,4 2 0 0,-3 3 1 15,3-2-7-15,-3-4-4 0,1 1 0 0,2-3 1 16,0 2-2-16,2-3-2 0,-3-4 0 0,4 3 1 16,-3-1-5-16,-2-2-1 0,5-1 4 0,0-3-9 15,-5 0-9-15,-5 0-5 0,17-7-6 0,-8 3-5 16,-3 0 1-16,1-5 12 0,-1 1-4 0,2-3 0 16,-5 2-2-16,3 0 8 0,-2-1-2 0,-1 0 3 15,0 4 1-15,0-2 4 0,-1 0 3 0,-1 4 10 16,1 0 4-16,-1-1-4 0,3 2-2 0,-4 3-1 15,0 0 5-15,0 0 1 0,0 0-2 0,6 12 8 16,-5-3-5-16,2 2 3 0,-2 2 1 0,3 0 5 16,0 2-11-16,-2-4 3 0,2 2-5 0,1-1-1 15,0-2-1-15,1 1 0 0,1-1 2 0,0-1-1 16,-1-1 1-16,2-3-2 0,-3-2-3 0,5-1 2 16,-2 0 0-16,3-5 0 0,0-1 3 0,6-4-4 15,-8 2 4-15,8-5-5 0,-4 1 0 0,-1-5-3 16,0 0 2-16,-2-1-2 0,0 1-5 0,-2-1-4 15,2-2-3-15,-5 1-5 0,2 0 1 0,-2-3 5 16,-4 2-4-16,1 6 6 0,-4-2 2 0,4 5 4 16,0 1-1-16,-2 3-1 0,0-2 12 0,1 2-12 15,-1 0-7-15,0 5 7 0,5-3 0 0,-5 3 2 16,0 0 1-16,14 8-2 0,-7-3 10 0,0 2-3 16,1 1 3-16,2-1-4 0,-1 7 0 0,0-3-1 15,0 0 0-15,0 2-3 0,-4-2 5 0,4 2-2 16,-5 2 3-16,1-1 0 0,-4-5 1 0,2 2 2 15,-6-2 2-15,0 3-1 0,-4-5-1 0,-2 4-7 16,0-2 4-16,-2-2 0 0,-1 0-3 0,-2 1 2 16,0 0-22-16,1-5-19 0,-2 0-15 0,4 0-27 15,-3 1-19-15,6-4-15 0,-2-3-27 0,-3 2-74 16,2-7-237-16,6-1 105 0</inkml:trace>
  <inkml:trace contextRef="#ctx0" brushRef="#br0" timeOffset="61677.914">16395 3473 50 0,'0'0'162'15,"5"4"3"-15,-3 1 1 0,1 5 3 0,-1 1-14 16,0 6-9-16,1 0-16 0,-1 1-4 0,0 2-2 16,-1 0-14-16,4 6-12 0,-2-2-15 0,0 1-3 15,0-7-9-15,1 3-5 0,0 3-4 0,0-6 0 16,-1-2-10-16,0-1-6 0,1 1-6 0,-2-4-5 15,3-2-3-15,-1 0-6 0,1-2 0 0,-1 3 0 16,-1-6-8-16,2 3-3 0,-1-7 0 0,3 2-6 16,-4-1-4-16,7-3-7 0,-10 1-22 0,15-4-8 15,-3-4-7-15,-2 2-7 0,3-6 4 0,1-1-8 16,1 0 4-16,-4-2-1 0,-1 0 11 0,0 0 1 16,-1 1 1-16,0 0 9 0,-3-1-1 0,-2 5 12 15,0-2 4-15,1 6 17 0,-2-5 17 16,-3 5 11-16,2-2 8 0,1 2 10 0,-3 1 4 15,0 1-2-15,1-1 2 0,-1 5-7 0,-1-6-7 16,1 6 1-16,1-3-7 0,-1 3-6 0,0 0-4 0,0-3-5 16,0 3-1-16,0 0-1 0,0 0-3 0,0 0 0 15,-14 11-3-15,7-7-4 0,0 2 4 0,1-1-3 16,-1 1 0-16,5-2-3 0,-5 2-3 0,1-2-1 16,2 0 0-16,0 3-3 0,2-3 2 15,-1-2-4-15,-1 3-4 0,3-1 3 0,-2-1-4 16,3-3 3-16,3 8-4 0,-3-8 4 0,1 4 2 0,-1-4-4 15,0 0 2-15,0 0 6 0,0 0-3 0,0 0-1 16,13-8 3-16,-9 4 5 0,2 3-8 16,1-2 2-16,-2-5-6 0,-1 6 4 0,2-4 1 0,0 0 3 15,-1 3-4-15,-1-1-5 0,-1 2 7 16,-1 1-1-16,0-3 2 0,-2 4-1 0,4-3 2 0,-4 3-3 16,0 0 4-16,0 0-5 0,3-4 1 0,-3 4 2 15,0 0 0-15,0 0 2 0,0 0-1 0,2 11 3 16,-2-4 2-16,-2 4-2 0,2 0 3 15,-1-1 0-15,1 7 3 0,0-5-3 0,1-1 0 16,2 4-1-16,1-5-3 0,-1 2 0 0,1-3 0 16,-1 1 0-16,2 0 4 0,-1-2-4 0,2 0-5 0,-1-1 2 15,2-3-2-15,-2 0 0 0,3-3 2 0,4 3-1 16,-3-7-1-16,2 1 2 0,1-1-5 0,-2-2 3 16,2-3 1-16,1 1 2 0,0-3-3 15,-1 0-4-15,0-4 1 0,-2 1 0 0,-1 4 3 16,0-5-6-16,-1 0-1 0,-3-2-1 0,1 3 0 15,-1-3-1-15,-2 6 5 0,-2-2 0 0,2 3-2 0,-1-1 4 16,-2 3-3-16,3 2-4 0,-3 0 4 0,0 0-1 16,1 1 2-16,-1 4-4 0,0 0 5 0,10 1-2 15,-10-1 4-15,5 11 1 0,-1-2-2 16,1-1 1-16,0 2-4 0,1 1 6 0,0 1-1 16,4 2 2-16,-5 3-2 0,-3-6 1 0,3 0 0 0,1-1-3 15,0 2 2-15,-1-5 0 0,-1 0 0 0,-1-3 1 16,2 2-2-16,-1-2 4 0,-4-4-6 0,6 6 3 15,-5-4-1-15,-1-2-22 0,0 0-35 16,0 0-29-16,0 0-34 0,13-12-48 0,-9 5-27 16,-5 0-128-16,1-3-350 0,-5-2 154 0</inkml:trace>
  <inkml:trace contextRef="#ctx0" brushRef="#br0" timeOffset="61845.936">16367 3597 28 0,'-31'2'253'0,"12"-1"-21"0,8-1-13 0,3 1-18 16,-1 0-25-16,3 1-20 0,2-1-18 0,4-1-14 0,0 0-12 16,0 0-12-16,19 1-10 0,0-2-22 0,13-3-33 15,3-1-38-15,16-3-58 0,-1 0-44 16,-11-1-56-16,10-3-106 0,1-1-290 0,1 1 128 16</inkml:trace>
  <inkml:trace contextRef="#ctx0" brushRef="#br0" timeOffset="62306.659">17117 3511 47 0,'0'0'178'0,"0"0"-6"15,-1-5-29-15,1 5-4 0,9-6-2 0,-3 2-7 16,3 0-6-16,2 0-7 0,1 0-7 0,-1 2-2 16,2 1-13-16,0 0-5 0,-1-1-9 0,-1 2-2 15,2 0-7-15,-3 3-8 0,-1-1-6 16,-6 0-5-16,6 4-6 0,-4-2-1 0,1 1 1 0,-3 2-8 16,1 3-4-16,-6-1 0 0,2-1-1 0,-2 3 0 15,-3-1-5-15,-4-2-7 0,6 1-3 0,-3 1 0 16,1-3-3-16,-2 0 0 0,2-1-3 0,0 1-3 15,4-4 1-15,-2 3-3 0,2-3-3 0,-3 1-2 16,3-1 0-16,-2 1 0 0,6 2-2 0,-3-6-2 16,1 5 7-16,0 0 0 0,3-1-6 0,3 0 1 15,-1 2-3-15,2-1 0 0,1 2 2 0,-4-2 2 16,9 3-2-16,-7-2-1 0,5 0 3 0,-1 3 1 16,-2-4-1-16,-1 5-3 0,2-3 1 0,-1 2-5 15,0-2 7-15,-5-2-1 0,4-1 6 0,-5 1-4 16,1-1 1-16,-1 0 3 0,-3-1-2 0,0-3 1 15,-3 7 3-15,-6 0-2 0,-1 1-1 0,-4-1 0 16,-6 3-12-16,-7 0-18 0,-1 0-31 0,0 3-43 16,-4-7-65-16,1 5-208 0,-5-1-399 0,2 0 176 15</inkml:trace>
  <inkml:trace contextRef="#ctx0" brushRef="#br0" timeOffset="62891.768">15489 3878 109 0,'-4'-3'214'0,"4"-5"-3"0,-5 7-11 15,3-2-15-15,-5 2-16 0,1 1-16 0,-3 1-9 16,-8 6-6-16,-2 3-4 0,-4 7-4 0,-1 4 2 16,0 5-4-16,-2 1-3 0,-7 9-3 0,2 2-9 15,2 6-5-15,7 1-5 0,0 3-6 0,5-5-11 0,4 3-7 16,1-11-10-16,6 11-4 0,3-10-8 16,3 0-7-16,7-1-9 0,4-2 0 0,2-2-7 15,14 8-8-15,9-6-15 0,-2-12-27 0,16-3-32 16,5-2-57-16,4-7-90 0,3-9-78 0,3 2-167 15,26-11-476-15,-28 2 211 0</inkml:trace>
  <inkml:trace contextRef="#ctx0" brushRef="#br0" timeOffset="63712.935">15732 4167 70 0,'0'0'141'15,"-4"-1"-12"-15,4 1-6 0,-1-3 2 0,1 3-4 16,1-6 8-16,-1 6-9 0,0-8 4 0,0 1 3 15,0 3-3-15,3-2-3 0,-3 1 0 16,0 0-1-16,1-1 1 0,-1 1-6 0,0 0 3 0,0 2-1 16,0 3 1-16,-1-7-1 0,1 4-9 0,0 3-5 15,-3-4-9-15,3 4-7 0,0 0-12 0,0 0-6 16,0 0-9-16,0 0 0 0,-1 16-4 0,1 0 4 16,0 2-8-16,-4 2-2 0,8 5-1 15,-4 2-8-15,0 0 3 0,1-2-7 0,2-4-3 0,1 4 0 16,-2-4-5-16,1-4-4 0,-1 0-1 0,2 0-4 15,-1 2 1-15,-2-8-3 0,-1 1 1 0,4 0-7 16,-3-2 0-16,1-3-4 0,0 0 1 16,-1 1-9-16,1-2-2 0,0-1-23 0,-2-1-24 0,0-2-22 15,1 2-26-15,-1-4-36 0,0 0-36 0,0 0-43 16,0 0-41-16,0 0-197 0,0 0-488 0,4-10 216 16</inkml:trace>
  <inkml:trace contextRef="#ctx0" brushRef="#br0" timeOffset="63855.032">15943 4300 42 0,'6'-1'110'16,"-6"1"-18"-16,12-4-7 0,-7 2-9 16,2 1-43-16,-1-1-40 0,-3 0-66 0,1-1-77 0,-4 3 35 15</inkml:trace>
  <inkml:trace contextRef="#ctx0" brushRef="#br0" timeOffset="64217.996">16192 4153 223 0,'0'0'233'0,"-14"0"-5"0,9 0-20 0,-3 1-19 15,3 2-12-15,-4-1-18 0,0 2-7 0,0 1-20 16,0-1-10-16,1 4-12 0,1-3-13 15,3 2-11-15,-4 0-7 0,3 1-4 0,2-2-14 0,1 2-6 16,1-3-3-16,-2 3-7 0,2 1-6 0,-1-2-5 16,4-2-6-16,-2 0 1 0,4 2-6 0,2 1-1 15,-1-1 0-15,1-3-7 0,1 3 1 0,6-1 1 16,-4-2-1-16,1 1-4 0,4 0-6 0,-1-2 4 16,5 2-2-16,-3-1 0 0,-1 1-1 0,-2-2 1 15,2-2 1-15,-3 3-6 0,4 4 1 0,-4-4 4 16,-3 0-5-16,1-1 2 0,-2 3 0 0,-2-2-2 15,-1 0 0-15,0-1 3 0,-3 2 2 0,-1 0-1 16,0 0-1-16,-4 1-2 0,1 4 0 0,-4-2 0 16,-4 0-10-16,0 1-16 0,-1-3-14 0,-1 0-26 15,-1 2-25-15,-5 1-28 0,1-2-27 0,1-2-20 16,-2 2-27-16,6-7-155 0,-3 2-373 0,0-4 164 16</inkml:trace>
  <inkml:trace contextRef="#ctx0" brushRef="#br0" timeOffset="64385.366">16113 4121 73 0,'6'-4'165'0,"4"0"-6"0,1 1-18 0,1-1-12 0,5 3-13 0,-2 1-14 16,2-2-8-16,3 4-8 0,1-1-9 0,-2 2-10 15,-1 1-8-15,1 3-8 0,-1-2-47 0,-3 2-44 16,3 1-44-16,0 1-117 0,-5 0-216 0,-1 1 97 15</inkml:trace>
  <inkml:trace contextRef="#ctx0" brushRef="#br0" timeOffset="64568.965">16574 4463 109 0,'-4'4'213'0,"3"3"-15"0,-3 2-17 16,0-4-24-16,1 4-13 0,0 0-15 0,-1 1-18 16,0-3-41-16,-1 3-47 0,5-5-71 0,0 4-65 15,-4-1-83-15,3-5-212 0,1-3 94 0</inkml:trace>
  <inkml:trace contextRef="#ctx0" brushRef="#br0" timeOffset="71465.025">15986 4323 25 0,'0'0'115'15,"0"0"-2"-15,4-5 7 0,-4 5 10 0,0 0-3 16,0 0-3-16,-1-5-3 0,1 5-3 0,0-2-5 15,0 2-12-15,0 0-8 0,0 0-5 0,0 0-12 16,0 0-11-16,0 0 0 0,0 0-10 0,0 0-4 0,0 12-4 16,-1-7-6-16,-1 1-5 0,2-1-1 15,0 2-3-15,0-2-6 0,-1 0 2 0,1 1-2 16,0-1-7-16,1-1-2 0,-1-1 2 0,0-3-6 16,2 6 3-16,-1-3-4 0,-1-3-4 0,0 0 5 15,0 5-4-15,0-5-2 0,1 1 3 0,-1-1-3 0,0 0 1 16,0 0 7-16,0 0-11 0,0 0 7 0,0 0-1 15,0 0-2-15,3-10 3 0,-3 10 7 16,-3-8-3-16,2 5-1 0,1 3-2 0,-4-6 0 16,2 1-1-16,2 5-3 0,-1-5 14 0,1 5-4 0,-2-2-8 15,2 2-28-15,0 0-34 0,0 0-34 0,0 0-42 16,0 0-36-16,8-3-150 0,-8 3-339 0,9 2 150 16</inkml:trace>
  <inkml:trace contextRef="#ctx0" brushRef="#br0" timeOffset="72196.059">16785 4174 15 0,'0'-4'107'0,"6"0"0"0,-2 1 1 0,1 2-9 0,1-5-3 16,1 3 7-16,3-1-7 0,1 0 0 16,-2 0-3-16,2 2-7 0,-5 0-12 0,5-1-2 0,0 1-8 15,-1 2-9-15,3-2 0 0,-1 4-4 16,-3-2-9-16,1 2-2 0,1-2-4 0,-7 5-3 15,3-3-3-15,-2 2-4 0,-2 0 2 0,5 0-2 0,-7 2-4 16,1 1 1-16,-2 1-1 0,-2 1-3 0,-2-3-1 16,-2 6-4-16,2-4 0 0,-5 1 1 0,2 0-4 15,-2-1 0-15,2 0 2 16,0 1-7-16,0-4 3 0,-2 2 0 0,6-1-1 0,-4-2-4 0,5 1-2 16,-1-2 1-16,-1 1-2 0,3-1 3 0,0 0-6 15,1-3 2-15,-4 7-1 0,4-7 0 0,1 5 2 16,0-2-2-16,3-1 0 0,-1 2 8 0,2 0-9 15,-1-1 2-15,5 2-1 0,0 0-4 0,-2-2 3 16,2 1 1-16,1 4 1 0,-1-3 1 0,4 1 1 16,-3 1-4-16,-1 1 11 0,-1-1-12 0,-4 1 2 15,6-1 2-15,-5 2 1 0,0 0-4 0,-1 0 4 16,-1 0 0-16,-2-3 0 0,0 1 8 0,-1 3-2 16,-2-4-4-16,-5 2-1 0,5-1 2 0,-5 0-3 15,-4-2-1-15,2 5 3 0,1-5 0 0,-5-1-4 16,3 1 3-16,1 0-3 0,-2-1 6 0,-1 1-3 15,2-2-1-15,-3 0 0 0,4 1 2 0,-1-3-4 16,1 0 0-16,0 0-3 0,0-1-13 0,3 0-19 16,-3 0-25-16,4-2-27 0,-4-1-28 0,5 1-18 15,-1-3-14-15,4 2-76 0,-2 0-241 0,2 1 107 16</inkml:trace>
  <inkml:trace contextRef="#ctx0" brushRef="#br0" timeOffset="72501.067">17241 4289 51 0,'0'0'153'0,"0"0"2"0,0 0 0 16,5 6 3-16,-5-2-11 0,0 0-12 0,0 1-4 15,0 0-13-15,0-2-14 0,-1 2-5 0,1-1-16 16,-4 3-6-16,4-4-7 0,0 1-8 0,0-4 3 15,0 7-15-15,0-7-8 0,0 5-3 16,0-5 1-16,0 0-12 0,0 3-1 0,0-3 1 0,0 0-4 16,0 0 1-16,0 0-5 0,0 0 3 0,0 0-3 15,0 0 0-15,0 0-3 0,5-13-5 0,-5 9 4 16,0 4-1-16,-5-7-4 0,5 1-3 0,-2 2-1 16,-2 0-17-16,1-1-20 0,-2 2-16 0,1 1-25 15,4 2-24-15,-5-5-24 0,4 3-31 0,-2-1-136 16,3 3-309-16,0 0 136 0</inkml:trace>
  <inkml:trace contextRef="#ctx0" brushRef="#br0" timeOffset="72825.379">17502 4153 95 0,'0'0'237'15,"0"0"-8"-15,0 0-9 0,0 0-22 0,0 0-20 16,0 0-12-16,-24 9-13 0,17-5-9 0,1 0-17 15,-1 1-11-15,1 0-10 0,2 0-15 0,-2 6-8 16,2-5-11-16,0 1-7 0,-1-2-6 0,2-1-5 16,3 6 2-16,0-3-15 0,0 0-6 0,3 3-4 15,-1-5-1-15,5 4-3 0,-1-1-5 0,2-2 1 16,6 6-4-16,-5-5-2 0,5 2-3 0,0-4 0 16,2 5-3-16,-4-3 1 0,2 1-1 0,0 0-1 15,-1 0 0-15,-1-3-2 0,-1 2 0 0,-7-2-3 16,6 2 4-16,-5-5-2 0,0 2 5 0,-1 0-4 15,0-3-1-15,-4 2 2 0,0 2-1 0,0-2-2 16,-4 2-2-16,0-2-6 0,-1 2-10 0,-5 0-17 16,-3 1-29-16,-4 0-28 0,0 1-30 0,-1-3-39 15,-2-2-30-15,-1-2-35 0,-6 3-114 0,4-3-363 16,4-3 161-16</inkml:trace>
  <inkml:trace contextRef="#ctx0" brushRef="#br0" timeOffset="73015.008">17408 4168 2 0,'12'-2'215'0,"2"2"-5"16,7-4-19-16,-2-2-15 0,1 3-12 0,9-1-10 16,-3 0-27-16,-3 1-17 0,4-1-19 0,-4 0-47 15,-3 4-68-15,1-2-78 0,-7 0-125 0,-2 2-245 16,-1 0 108-16</inkml:trace>
  <inkml:trace contextRef="#ctx0" brushRef="#br0" timeOffset="73349.423">17722 3834 39 0,'0'0'172'0,"0"0"-1"0,0 0-2 16,0 0 0-16,17 3 0 0,-6 3-9 0,-1-3 0 15,0 4-6-15,7 3-5 0,1 2-6 0,5 2-7 16,0 6-4-16,0 1-5 0,1 4-4 0,3 2-2 15,7 9 3-15,0 5-1 0,-4-2 4 0,2 0-6 16,-1 2-2-16,-7-1-1 0,-1 2-3 0,-9-10-9 16,5 11-8-16,-10-7 5 0,-4 11-27 0,-4-2 2 15,-7 5-17-15,-5-3-23 0,-12 1-17 0,0 1-40 16,-12-1-43-16,-20 18-58 0,-3-2-79 0,13-22-83 16,-27 16-225-16,-1-5-549 0,21-18 243 0</inkml:trace>
  <inkml:trace contextRef="#ctx0" brushRef="#br0" timeOffset="74677.927">18559 3445 15 0,'0'0'180'16,"0"0"-15"-16,0 0-2 0,-2-6-19 0,2 6-3 16,0 0-11-16,0 0-11 0,0 0-12 0,2-2-7 15,-2 2-7-15,0 0-10 0,0 0-7 0,0 0-4 16,0 0-12-16,0 0-5 0,0 0-6 0,0 0 0 15,0 0-10-15,0 0-4 0,0 0 3 0,2 12-1 16,-3-5 1-16,-2 2-6 0,2 1 4 0,0 3 0 16,-2 4 0-16,2 5 2 0,-3 0-3 0,-1 9 0 15,0 1 0-15,1 4 0 0,-1 15 1 16,-2 6 0-16,1 0 1 0,1 26-3 0,-3-23 5 0,2 22-10 16,-3-22-5-16,4 24 2 0,1-24-2 0,2 21-3 15,0-21-1-15,0 23 1 0,4-1 0 0,2-26 5 16,-4 29-9-16,1-25-3 0,2 24 0 0,-3-25 0 15,0 27 6-15,3-27-1 0,1 29 14 0,-6-2-10 16,0 6 6-16,-1 0-3 0,0 0 5 0,-2-3-3 16,1 3-3-16,-5-2 3 0,13 0-7 0,-11 1 3 15,7-2-2-15,-8 3-1 0,3 0-3 0,2-4-1 16,-1 0 1-16,4 1-2 0,-1-5 0 0,-1 3-1 16,2-1 7-16,0 4-10 0,0 5-1 0,0-4 4 15,0 2-6-15,3 3 1 0,-8-4-2 0,0 0 1 16,2 0 0-16,-1 5-1 0,0-6 1 0,-1-1 2 15,-1-3-8-15,1 4 2 0,-2-4 1 0,5 2-1 16,-5 1-4-16,-1 2 1 0,0 1-1 0,1 3 0 16,-1-5 1-16,-2 5-4 0,1-5 1 0,0 5 0 15,4-8 1-15,-7 3-3 0,2 3 3 0,5 1 2 16,-7-1-4-16,1-3 1 0,7 2 0 0,-1-4 1 16,-8 0 3-16,3-3-6 0,-1 3 2 0,5-1 0 15,1-4 1-15,2 3-1 0,-4 1-2 0,-3 1 1 16,10-4-3-16,-6-1 4 0,7 2-4 0,-2-2 4 15,2 1 2-15,-1 1 1 0,0 2-1 0,0-1-1 16,0 3-1-16,4-1 1 0,-4-1 0 0,0 5-2 16,1 4 3-16,0-5 0 0,2 6-1 0,-3-2 2 15,5-1-1-15,-4 2-1 0,3 1 0 16,2-2-2-16,1 0 1 0,-1-4 1 0,1-1 2 0,-3 1-5 16,4-3 4-16,-3-1-2 0,3 1-1 0,1-1-1 15,0-1 3-15,-3 7 6 0,11-1-6 0,-3 3 2 16,-5 5-5-16,7-7 1 0,-6 6-4 0,5 1 2 15,-1 2 0-15,0 0 3 0,0-4-4 0,3 1 2 16,-3 3 0-16,5-3-5 0,-2 1 0 0,4 0 2 16,1 2 1-16,1-1-1 0,4-1-5 0,1 3 5 15,1 3-3-15,-2-3-2 0,6 2 1 0,-2-2-1 16,1 4-2-16,-1-5 0 0,-1 5 1 0,4 0-8 16,3-5-3-16,-3-1-1 0,3 2 1 0,4 0-4 15,-5-8 1-15,-3 1-8 0,5-2-5 16,-3-7-7-16,5 3-3 0,-6-4-5 0,2-3-6 0,1-4-13 15,-3-2-3-15,0-3-6 0,-13-20-25 0,1-2-17 16,1 3-17-16,1 2-30 0,0-2-24 0,-8-1-104 16,0-2-323-16,-1-4 143 0</inkml:trace>
  <inkml:trace contextRef="#ctx0" brushRef="#br0" timeOffset="76166.025">6385 5041 61 0,'0'0'124'0,"0"0"-8"0,0 0-11 16,0 0-11-16,0 0-12 0,0 0 0 0,0 0-11 15,0 0-10-15,0 0 0 0,0 0-11 0,0 0-7 16,0 0-5-16,0-5-9 0,0 5-2 0,0 0 4 15,10 0-6-15,-10 0 0 0,9-1-7 0,-2 0 8 16,4-2-9-16,0 1 3 0,2 2-5 0,6-5-2 16,3 1-2-16,6-2 1 0,1-1-2 0,3 4-1 15,3-3 0-15,2 0-4 0,15-1 1 0,-11 0 0 16,13 3-2-16,1-2 4 0,1-3-2 0,4 3 0 16,-1-2-2-16,1 3-5 0,3-2 7 0,-1 2-5 15,5-4 1-15,22-3-1 0,-26 6-3 16,31-3 5-16,-30 3 2 0,33-3-6 0,-6 2 3 0,1-1-8 15,-1-4 9-15,-25 8-3 0,29-8 10 0,-6 2-11 16,3 3-1-16,4-1 3 0,-3-1-3 16,2 1 0-16,0 0 1 0,3 2-2 0,-6-4 0 0,-2 3 8 15,6-2-7-15,0 0 4 0,-2 2 1 0,-2-2 0 16,8-1 0-16,-1 1-4 0,-2 1 0 0,-2-4-3 16,0 5 1-16,0-3 3 0,2 3 2 0,0-3-4 15,0 3 5-15,3 1-7 0,-4 0-4 0,2-1-1 16,-2 3-3-16,-3-7-3 0,3 2-7 0,-1 1 3 15,1 1-5-15,-2 2-6 0,2 5 7 0,2-6-5 16,-6 0-3-16,-2 1 4 0,-1-4-3 0,-22 6 2 16,30-4-4-16,-4 1 9 0,2-2-3 0,-1-2 4 15,-1 2-4-15,-2 4 6 0,-1-1-2 0,-22 2 10 16,28-2-4-16,-2-2-7 0,-4 2 4 0,1 0 1 16,1-4-7-16,0 2 0 0,-2 0-10 0,-23 2 0 15,28 0-3-15,-29 2-1 0,34-1-1 0,-7-3-9 16,-2 4 8-16,-23-1-2 0,25-1 11 0,4 0-5 15,-5-1 3-15,-27 1-17 0,30 1 45 0,-4-1-36 16,-2 2-45-16,-23 0 21 0</inkml:trace>
  <inkml:trace contextRef="#ctx0" brushRef="#br0" timeOffset="76560.954">14408 4381 140 0,'97'-7'-6'0,"-6"4"-3"0,-23 0 2 0,26-2 6 15,-3 4-3-15,-27-2 0 0,2 1 6 0,24 0-7 16,-22 2 12-16,22 1-7 0,-22 0 3 0,22 1 1 16,-27 2-4-16,31 1-2 0,-31-5-1 0,3 6 3 15,28-2 4-15,-31-2-3 0,1 1 4 0,30-1 2 16,-30 1 10-16,28 1-11 0,-26-3 3 0,26 3 2 15,-25-3 0-15,28 3-1 0,-29-3 6 16,25 3-3-16,-26 0 6 0,27-2-3 0,-25-2-3 0,25 9 4 16,-2-8-3-16,-22 5 4 0,23 1-5 0,-24-2 1 15,27 0-5-15,-28 2 4 0,25 1-3 0,-29-3 1 16,2 4-3-16,30 0 7 0,-33-1-6 0,31 2 3 16,-29-5 5-16,29 9-6 0,-25-7 2 0,23 1 1 15,-28-2 7-15,30 7-4 0,-27-10-4 0,1 4 2 16,28-5 1-16,-4 8 1 0,-24-3-3 0,26-2 10 15,0 2 0-15,-28-2-12 0,34 3 6 0,-32-4-8 16,28 2 10-16,-4 0-6 0,-25-3-1 0,28 3 5 16,-3-3-4-16,-29 2 0 0,35 2 6 15,-3-4-7-15,-3 2-1 0,-28-3 5 0,35 0-14 16,-7 3 5-16,5 0-1 0,-5-5 6 0,-22 0-4 0,31-3 4 16,-5 2-9-16,4 0 11 0,-3-6-9 0,0 7 1 15,0-2 3-15,-2-4-9 0,2 4 2 0,1-12-1 16,2 4 6-16,-2 6-7 0,2-6 2 0,7 2-4 15,-2 1 21-15,-5-4-17 0,-3 4-8 0,0-3-1 16,-2 2 9-16,-1 3-16 0,-26-3 17 16,-1 4-13-16,1-3-20 0,-3 0-27 0,-6-1-90 0,-7 0-157 15,-13 1 70-15</inkml:trace>
  <inkml:trace contextRef="#ctx0" brushRef="#br0" timeOffset="77857.775">19258 3413 137 0,'0'-3'168'0,"0"3"-17"0,0 0-14 0,0 0-9 16,0 0 2-16,2 15-8 0,-2-5-3 0,1 9-8 0,-1 7 2 16,0 0-5-16,0 0-7 0,-1 5-6 0,0-2-5 15,-3 0-1-15,1 0-8 0,0 1-1 16,3 0-7-16,-7-3-3 0,3-1-1 0,1-7-6 16,1-1-3-16,-3-1 0 0,3-5-7 0,-1 0-2 15,2-2-2-15,-2 2-4 0,-1-7-4 0,4 2 1 16,-2-2 2-16,1-2-9 0,1 2 0 0,0-5 5 0,-3 1-10 15,3-1-6-15,0 0-5 0,-1-9 1 16,2-5-4-16,2-2-3 0,-1-2 2 0,2-5-3 16,4-4-4-16,-3-1 1 0,2-1 5 0,0-4-8 15,2-2-1-15,-2 1-7 0,4-14 4 0,-3 15 1 16,2-14-2-16,-4 16-3 0,3 0 4 0,2 2 0 0,-2 3-4 16,-8 9 2-16,3 6 0 0,0 0 3 0,1 5-6 15,-3 0-2-15,0 2 6 0,1 2-2 16,3 2 0-16,-6 0 0 0,10 11 5 0,-1 0-1 15,-5 5 1-15,5 2 2 0,-1 5 0 0,-1 4-2 16,0-2 2-16,-1 0-2 0,1 1 2 0,-2 1 1 16,-1-1-1-16,-1-2-4 0,1 2 3 0,0-2-3 0,-1 1-1 15,-2-6-2-15,1 2-4 0,1 2-15 16,-3-2-28-16,-2-4-27 0,2 1-35 0,-2-7-34 16,0 0-25-16,5-1-31 0,-4-3-179 0,-1 0-410 15,-1-3 181-15</inkml:trace>
  <inkml:trace contextRef="#ctx0" brushRef="#br0" timeOffset="78312.088">19318 3677 112 0,'0'0'183'0,"2"-7"-20"0,3 3-16 0,-1-1-16 15,0 0-10-15,6-5-9 0,3 2-14 0,6-4-12 16,-2 1-12-16,7-3-4 0,4 0-9 0,3-1 1 15,-2 1-12-15,1-2-6 0,0 1-7 0,-2-1 3 16,-1 4-9-16,-1 0 0 0,-11 5-5 0,3 0-2 16,-9 1-4-16,-3 3-2 0,1-1 7 0,-1 3-4 15,-2-3-5-15,-4 4-1 0,0 0-4 0,-4082 0 6 16,8164 0-7-16,-4101 8 2 0,10-3-1 0,-8 3 7 16,7 0 6-16,-3 1 5 0,-5 0 3 0,4 0-4 15,0 1-6-15,5-1 1 0,-3 0-3 0,4 0-1 16,0 1 1-16,2-2-5 0,1 1-6 0,3 1 4 15,2 1-5-15,2-1 0 0,-1 0-4 0,5 0 1 16,3-1 0-16,-1 0-2 0,3 2 1 0,2-4-5 16,1 2 3-16,3-1-3 0,2 0-1 0,-5 0-4 15,4-3-8-15,-3 4-2 0,-3-5-3 0,-2 1 0 16,-1 2-6-16,-4-5 2 0,3 1 8 0,-4 1-4 16,-4 1 7-16,1-1 7 0,-1 2-9 0,-4-1 1 15,-3 0 4-15,-1-1 4 0,-3 1 1 0,0 0-4 16,-4 0 0-16,-4-1 3 0,3 2 4 0,2-2-3 15,-4-2 2-15,4 0-3 0,1 2 2 0,3-4-7 16,-3 0-2-16,3 2-22 0,2 1-24 0,8-3-29 16,-10-3-37-16,10 3-21 0,0 0-99 0,-4-8-264 15,4 8 117-15</inkml:trace>
  <inkml:trace contextRef="#ctx0" brushRef="#br0" timeOffset="78885.853">19904 3546 126 0,'3'-3'203'0,"-2"1"-8"16,-1 2-24-16,0-4-13 0,0 4-16 0,0 0-12 16,0 0-8-16,-18 6-7 0,11-3-12 0,-2 0-6 15,-2 6-9-15,1-4-10 0,4 3-6 0,-3-2-10 16,2 2-3-16,-3 2-9 0,5-1-7 0,0-1-2 16,1 1-4-16,0 1-6 0,2 0-6 0,2-3 0 15,2 4-12-15,-1-3 1 0,6 3-7 0,-2-1-15 16,6 3-9-16,0-1-14 0,-1-3-3 0,5-1-14 15,0 1-5-15,1-1-6 0,-2 1-4 0,1-1-6 16,-2-1-2-16,0-2-3 0,-4 1-8 0,1 0 7 16,0-1 6-16,-7-2 14 0,1 1 1 0,-4 2 5 15,0-6 14-15,-4 8 1 0,1-2 6 0,-7-1 14 16,0 1 7-16,-2 0 14 0,0-2 17 0,-1 0 1 16,-2 2 8-16,-3 1 14 0,1-3 1 0,4-3 4 15,3-1 1-15,0 3 0 0,-2-2-5 0,3-1-5 16,4 1-7-16,1 1-5 0,4-2-8 0,0 0 2 15,-10-3-6-15,10 3 4 0,0 0-8 0,6-7-2 16,2 1 4-16,1-2-3 0,1 3-3 0,6-4-5 16,0 0 2-16,1-2 2 0,1-1-15 0,5 0 7 15,-7 0 1-15,11-2 0 0,-10 4 7 16,2 0 0-16,-4 1-3 0,3-1-3 0,-2-1-6 0,0-2 5 16,-2 2 1-16,-2 4 1 0,4-4-1 0,-2 1-2 15,0 0 2-15,-7 3 2 0,0-2 4 0,0 2-5 16,0 1 11-16,-1 1 7 0,-2 1 11 0,-2 1 10 15,1-1-2-15,-2 0-4 0,-1 4-2 0,5-2-4 16,1 0-2-16,-6 2-4 0,0 0 3 0,0 12 2 16,0-6-2-16,0 4 2 0,0 3-5 0,-3 1 1 15,6 4-2-15,-1-4-2 0,-1 5 1 0,3 1-7 16,-2-4-2-16,2 1-2 0,2 0 2 16,1-2-5-16,1-3-4 0,-1 0 2 0,-2-4-7 15,3-1 1-15,2-3-16 0,-1-1-25 0,-1-3-46 0,-8 0-46 16,24-7-47-16,-11-3-180 0,-1-2-386 0,-1-1 171 15</inkml:trace>
  <inkml:trace contextRef="#ctx0" brushRef="#br0" timeOffset="79791.146">20490 3634 93 0,'-7'-6'234'0,"-2"2"-10"0,0-2-22 16,-4 2-19-16,3 2-13 0,-4 2-13 0,1 1-10 16,2 1-14-16,-3 1-12 0,2 4-10 0,-3 0-12 15,5 0-11-15,-1 0-9 0,3 2-7 0,0 0-9 16,1 0-5-16,5-1-9 0,-2-1-2 0,3 1-9 16,1-1-5-16,1 2 1 0,2-3-11 0,-2 1 4 0,2 0-9 15,2-2 2-15,4 0-3 0,3-1-1 16,1 1-7-16,4 0 5 0,2-1-1 0,1 4-3 15,5 4 1-15,-10-3-4 0,4 0 1 0,-5 4 0 16,5 0-3-16,3 3-2 0,-5 4 5 0,0 0-2 16,-5-3-2-16,-1 0 2 0,-2 0-5 0,-3 0-2 15,-1 2-14-15,-3 1-6 0,0 5-11 0,-4-7-9 0,-3 2-1 16,-1-2-8-16,-2-1-1 0,-3 1-5 16,-7 1-7-16,0 0-2 0,-6-2-5 0,-1-3 15 15,2-2 3-15,-5-1 10 0,8-5-6 0,0-2 10 16,1 0 4-16,-1-4 5 0,2 0 3 0,4-4 0 15,2 0 7-15,1-2-9 0,1-9 11 16,5-2-3-16,-2-3 1 0,6-6 3 0,1-2 5 0,4-4-7 16,2 0 1-16,3-3 12 0,1 0-4 0,3 3-9 15,0 1 7-15,0 2 7 0,2 0 11 0,0 2 5 16,3 5 20-16,-4 8-1 0,-1-1 10 0,1 1 8 16,0 4 3-16,-1 3 3 0,-3-1-3 0,-1 4 1 15,4 0 1-15,-4 4 4 0,4 1 7 0,-3 2-5 16,0 2 2-16,1 2-7 0,1 1-3 0,-2 5 0 15,0-3-8-15,1 2-2 0,-4-4-7 0,-1 1 0 16,2 1-8-16,-1 1 0 0,-1-3-6 0,-4 0 2 16,3-1-5-16,-3-2-1 0,3-1-5 0,-1-1 0 15,-2 1-1-15,-2-4-2 0,7 1-3 0,-7-1 11 16,9-5-13-16,-5 1 1 0,3-3-5 0,0-1-14 16,-1-3-3-16,3-4-7 0,0 4-2 0,-4-3 3 15,2 2 3-15,-2 3 4 0,-1 1 4 0,-3 0-2 16,5 4 3-16,-3-1-1 0,-1 2 4 0,1-1-4 15,-3 4 5-15,0 0 0 0,0 0 2 0,13 7 2 16,-10-5-1-16,3 4 0 0,-1 0-2 0,0 0 3 16,1 3 0-16,0-4 3 0,2 0-3 0,-4-1 3 15,3 2-2-15,0 0-3 0,-1-3 1 0,5 2 1 16,-3-4 2-16,3 1-1 0,-3-1 1 0,3-2 2 16,-2-2-1-16,3 0 0 0,-2-1 0 0,0 1-1 15,0-2-2-15,-1-2-2 0,-2 1-22 0,-2 1-10 16,5-3-19-16,-6 3-7 0,1-3-9 0,-1 1-15 15,0 1-12-15,-1-2-5 0,0 7-12 0,1-5-17 16,-2 0-18-16,-2 2-113 0,-1 1-286 0,-3-2 127 16</inkml:trace>
  <inkml:trace contextRef="#ctx0" brushRef="#br0" timeOffset="80582.811">21011 3701 88 0,'0'-5'97'16,"0"0"2"-16,0-2-1 0,-2 1-2 0,1-1 8 16,-3 2 1-16,2-1 0 0,-1 2 6 0,-1 1 0 15,1 0-6-15,-1 1 0 0,4 2-6 16,-9 0-6-16,9 0-6 0,-9 4-8 0,5 0-3 0,0 1-7 16,2 1-6-16,0 4-6 0,0 0-3 0,2-1-7 15,-3 3-2-15,6 5-6 0,-2-5-2 0,2 0-3 16,-1-1-7-16,2 0-2 0,2 0-5 0,6 2 1 15,-4-3-7-15,2-3 0 0,1-2 3 0,0 1-8 16,6-1 1-16,-2-4-4 0,6-1-2 16,-3-2-11-16,0-1-7 0,10-4-3 0,-9 1-10 0,6-6 4 15,-1 1-2-15,0-1-4 0,-4 2-5 16,-3 0-5-16,0-3-3 0,-2 3-7 0,-1-2 4 0,0 1 2 16,0-3 12-16,-5 0-7 0,-4 3 10 15,2 1 7-15,-3-1-6 0,-3 5 8 0,1-4 10 16,-2 3 13-16,0 1 11 0,-2 1 4 0,-2 2 2 15,0 0 8-15,0 2-4 0,4 1 0 0,0 0 6 0,-19 4 5 16,10 1-2-16,0 0 3 0,0 2-1 0,-1 1 0 16,1-1 3-16,-1 5-7 0,0-2-1 15,5 1-2-15,0-1-2 0,3 1-6 0,-2 0 1 16,0-3-2-16,3 4-5 0,1-3-1 0,1 2-5 16,-1-6 1-16,4 2 1 0,-1-2-3 0,0-1 2 0,4-1-6 15,-2-1 2-15,-5-2 1 0,16 0-1 0,-9-1-2 16,4-3-1-16,1-1 3 0,0-2-7 0,-2-2-2 15,0-3-1-15,-1 1 0 0,1-3-1 16,-1 0 0-16,-1-3 2 0,-3 1 1 0,-1-2-3 16,1 0 5-16,-2 0 4 0,-3-7-5 0,-2 1 0 15,1 4 1-15,-5-6 0 0,2 9 2 0,-1-1 3 16,1 3 9-16,0 4 17 0,3 1 6 0,-4 3 2 0,3 2-5 16,2 1-9-16,-2-1-2 0,2 5 2 15,0 0-5-15,-4 13 5 0,4 3-5 0,0 3 4 16,-1 6 0-16,2 4 2 0,2-1-7 0,-3 2 1 15,7 3 1-15,-4 1-6 0,2 10 5 0,0-8-6 16,0-5 2-16,0-3-4 0,4-3-1 0,3 2-4 0,-6-8-3 16,5-3-4-16,0-2-28 0,-3-5-28 0,2 0-36 15,-2-2-47-15,4-6-47 0,1 2-37 16,-5-6-138-16,3 3-391 0,-1-5 173 0</inkml:trace>
  <inkml:trace contextRef="#ctx0" brushRef="#br0" timeOffset="81003.58">19767 3921 178 0,'0'-5'244'0,"0"-5"-8"0,0 5-13 15,0 0-20-15,0 1-33 0,0 4-14 0,0 0-14 16,0 0-8-16,4 17-11 0,-7 0-11 16,2 2-8-16,1 7-4 0,0 3-10 0,0 3-7 0,0 0-5 15,0-1-9-15,1 1-5 0,2-3-7 0,-2 2-5 16,2 0-7-16,-2-5-3 0,3 0-5 16,-4-7-8-16,4-1-2 0,1-2-21 0,-5-5-34 0,2 0-43 15,1-1-42-15,-2-3-47 0,-1-1-31 0,3-3-183 16,-7 1-405-16,4-4 180 0</inkml:trace>
  <inkml:trace contextRef="#ctx0" brushRef="#br0" timeOffset="81390.419">19567 4230 60 0,'11'-4'123'0,"3"1"-14"16,9-2 0-16,4 0-19 0,0-3-4 0,4 2-15 15,2-1-8-15,-4 0-3 0,3 4-10 16,-5 1-7-16,4 0-1 0,-12 2-3 0,-2 0 0 0,-5 0-10 16,0 2 3-16,-3 0-5 0,-3 0-2 0,1 6 35 15,-5 0 23-15,0 4 8 0,0 0 5 16,-4 3 3-16,2-1-1 0,-1 1-2 0,-2 2 0 16,-3-1-5-16,5 1-3 0,-1-1-6 0,0-4-13 0,1-2-7 15,0 2-1-15,3-2-12 0,1 0-7 0,1-3 2 16,1 1-10-16,0-1 3 0,4 0-11 0,-1-4-2 15,1-2-1-15,3-1-4 0,-3-3-7 0,4 2-5 16,-4-4-7-16,2-1-4 0,1 0 1 16,-1-1 1-16,-3-1-1 0,1-2 0 0,0-1 3 15,-4 2-2-15,-1-1 1 0,0-3 1 0,-4 1 2 0,0 0-2 16,-3-6 0-16,-2 2 3 0,-4 5-5 0,0-4 2 16,-5 2 0-16,0 4-1 0,-5 1-4 0,0 2-13 15,-7 1-7-15,3 5-14 0,3 0-20 0,-3 2-20 16,3 1-53-16,-1 3-42 0,-1 1-167 15,3 1-367-15,4 1 163 0</inkml:trace>
  <inkml:trace contextRef="#ctx0" brushRef="#br0" timeOffset="82832.818">20390 3961 94 0,'2'-6'168'0,"1"-1"-8"0,0-2-8 0,-3 4-17 15,0-2-5-15,1 4-1 0,-1-3 10 0,3 2 2 16,-3 0 4-16,0 4 5 0,-1-5-7 0,1 5-5 15,-5-4-8-15,5 4-6 0,0 0-9 0,-10 5-2 16,3-2-6-16,-3 11 0 0,0 1-5 0,0 7-5 16,-4 0 1-16,2 8-7 0,3-3-6 0,-2 5-7 15,3 2 0-15,2-2-10 0,-1-1 0 0,5 2-9 16,2-3-8-16,-4-1-5 0,10 0-2 16,-2-5-8-16,0-4 4 0,5-2-15 0,0-1-2 0,2-2-1 15,2-3-7-15,1 0 0 0,-2-6-8 0,7 1-18 16,-1-5-22-16,2-2-23 0,-1-1-28 0,2-6-24 15,-1 0-23-15,-2 0-23 0,-1-5-17 0,2-1-4 16,0-6-11-16,-2 0-3 0,-4 3 4 0,2-6 4 16,-4-2 8-16,0 1 11 0,-5-4 21 0,0-2 17 15,0 0 15-15,-4 3 24 0,-2-1 28 0,-2 1 32 16,0 9 36-16,2 3 26 0,-4 2 24 16,3 1 30-16,-1 5 23 0,-1-2 7 0,3 1-2 0,-1 4-10 15,1-2-12-15,0 5 0 0,0 0 1 0,0 0-5 16,-2 17-3-16,1-5-2 0,1 8 0 0,0 0-8 15,1 8 1-15,1-1-6 0,-2 0-3 0,1-1-1 16,-1 3-10-16,4-5 0 0,-2 1-8 0,2-8-3 16,0 2-7-16,1-2-4 0,1 2-5 0,-2-6 1 15,0-3-9-15,1 1 0 0,1-2-6 0,-3 0-4 16,4-2-1-16,-1 0-5 0,-6-2-1 0,9-2 0 16,-4-3-9-16,0-1-26 0,-5 1-16 0,17-5-17 15,-8-3-14-15,1 2-13 0,0-4-10 0,-2 0-7 16,3-5-1-16,-2 3 6 0,-2 1 6 0,-2-1 14 15,0 2 4-15,1-1 12 0,-2 1 4 0,0 5 14 16,-1-1 6-16,-1 3 5 0,2-1 4 0,-3 1 7 16,-1 3 17-16,0 0 12 0,12 6 11 0,-9-3 7 15,-1 2-1-15,4 2 1 0,-2 3-3 0,1-1-1 16,2 0-3-16,0 3-1 0,-2-4-4 0,0 4-3 16,3-6 2-16,2 2-5 0,-5-3-1 0,3-1-2 15,1 2 0-15,4-2 0 0,-7-3-20 0,3-2-16 16,1-1-19-16,-2-3-8 0,1 1-8 0,0-2-3 15,0-1 2-15,-1-1 4 0,-1-1-3 0,0-3 2 16,0 3 5-16,-2 0 11 0,-2-2 8 16,0 5 11-16,0 0 22 0,-1-1 16 0,0 1 21 0,1 2 0 15,-1 0-2-15,-2 4 3 0,0 0 8 0,0 0 11 16,5 11 6-16,-3-3 0 0,-2 1-5 0,0 0-1 16,3 4-5-16,1-2-6 0,-2 0-4 0,0 1-3 15,0-3-3-15,-1-1-3 0,3-1-5 0,-3 3-2 16,4-2 0-16,-3-5-2 0,0 2-2 0,2-4-3 15,-4-1 0-15,7 2-2 0,-7-2-2 0,10-6-8 16,-2 1-11-16,-1 1-17 0,-1-3-6 0,0-3-14 16,2 1-15-16,1 1-3 0,-4-4-19 0,0 1-8 15,2-6-7-15,0 2 4 0,0 1 13 0,-5 3 5 16,2 1 11-16,-1 1 18 0,-2 1 9 0,-1 2 25 16,0-1 9-16,2 2 16 0,-3 2 14 0,2-2 3 15,-2 0 9-15,1 5-1 0,0-6-6 0,-1 3 3 16,1 3-6-16,0 0 1 0,0-4-3 0,0 4-6 15,0 0 5-15,-4-4-5 0,4 4 1 0,0 0-2 16,0 0 1-16,0 0-4 0,0-7 2 0,0 7 2 16,0 0 4-16,0 0 1 0,0 0 3 0,0 0 8 15,0 0-2-15,0 0 6 0,0 0-6 0,0 0 2 16,0 0-4-16,0-4 2 0,0 4 0 0,0 0-3 16,0 0 4-16,0 0 0 0,0 0-12 0,0 0 2 15,0 0-7-15,5-2 2 0,-5 2-3 0,0 0-3 16,-1-5-3-16,1 5 1 0,0 0 2 0,0 0 4 15,0-4-5-15,0 4 2 0,0 0-1 0,0 0 6 16,-1-6 2-16,1 6 1 0,0 0 0 0,0 0 1 16,0 0-5-16,0 0 3 0,0 0-5 0,0 0-2 15,0 0-2-15,-8 0 0 0,8 0 1 0,0 0 0 16,-8 6-6-16,3-2 2 0,3-2-4 0,-1 1 6 16,-1 1-2-16,0-2-3 0,2 4-1 0,-1-2 1 15,-1-2-2-15,2 2 1 0,-2 0-2 0,0 1-2 16,3-1 1-16,-3 1-1 0,4-1-1 0,0 0-1 15,0-4 0-15,0 8-1 0,0-3 0 0,1-3 0 16,2 4 2-16,2-3-5 0,0 2 4 0,0-3 0 16,0 2 0-16,3 0 0 0,0-2 1 0,2 1-4 15,1 0 1-15,2 1-1 0,0 2 1 0,-1-2-2 16,4 3 4-16,-4 0-1 0,2-2 4 0,0 0-3 16,0 0-1-16,-5 4 2 0,2-2 7 0,-2 1-5 15,-2-2 3-15,0 6-2 0,-4-7 2 0,2 1-1 16,-4 3 0-16,-1-3 1 0,0 2 2 0,-4-2 1 15,2-1-5-15,-2 1 4 0,-4 3-1 0,-1 0-3 16,-1-5 3-16,-1 1-2 0,-1 0 2 0,1-1-2 16,0 0-2-16,-3 0 2 0,2-1-21 0,-1-3-14 15,1 0-26-15,1-3-42 0,1 1-29 0,2-5-38 16,3 0-177-16,-4-1-372 0,6-8 164 0</inkml:trace>
  <inkml:trace contextRef="#ctx0" brushRef="#br0" timeOffset="83378.76">21296 4005 181 0,'4'16'197'0,"-1"5"-10"16,1-3 0-16,2 7-11 0,2 2-9 0,-5 1-10 16,3-2-10-16,3 3-10 0,0-1-6 0,-4-5-13 0,4 3-7 15,-1-7-10-15,-2-2-6 0,2 0-10 16,-2 3-9-16,-2-8-7 0,3 2-7 0,-1 0-5 15,-1-5-9-15,-1 2-3 0,1-4-3 0,0-1-5 16,-1-1-7-16,3-1-2 0,-3-1-3 0,3-1-2 16,-1-2-4-16,-6 0-3 0,19-5 1 0,-10 0-3 15,0 0-3-15,0-4 0 0,0 1-7 0,0 0-3 16,1-6-9-16,-6 3 1 0,0-1-1 0,-3-1 0 16,3 3 4-16,-4-1 3 0,3 1 3 0,-3 5 7 15,2-1 8-15,0 2 3 0,-4 0 0 0,4 1 2 16,-2 3 6-16,0 0 5 0,0 0 6 0,3 18-2 15,-3-8 0-15,4 3-6 0,0 4 0 0,-3-5-4 16,4 4 0-16,-1 0-4 0,4-2 0 0,-3 1-5 16,1-3 0-16,1-3-4 0,-1-1-4 0,1 2 2 15,-2-3-6-15,3-3 5 0,-1 1-8 0,-2-5 3 16,3 0 2-16,1 0 1 0,1-2-7 0,-1-4 1 16,2 0 1-16,-2-1-1 0,2-1-2 0,1-4-11 15,-1-1-5-15,0-3-9 0,-1 0-1 0,-3 3 3 16,0-2-3-16,0 5 6 0,0 0 2 0,-3 3-2 15,1 3 0-15,-1-1 4 0,1 1 2 0,-1 3 5 16,-4 1-3-16,10 4 4 0,-3 2 0 0,2-1 0 0,-4 5 0 16,6-1 2-16,-2 0 2 0,0-1 3 0,1 4 0 15,-2-6-3-15,1 3 0 0,-1-4 0 16,-1-3 1-16,0 4-2 0,0-3 0 0,0 0 1 16,2-3-29-16,-2-4-25 0,-7 4-27 0,11-7-31 15,-6 3-12-15,2-5-33 0,-7 4-20 0,4-8-19 16,-8 2-147-16,-1-6-376 0,-5 2 167 0</inkml:trace>
  <inkml:trace contextRef="#ctx0" brushRef="#br0" timeOffset="83547.905">21113 4098 181 0,'-18'2'305'0,"6"0"-34"15,2-1-27-15,4 1-29 0,1-2-15 0,5 0-22 16,0 0-18-16,0 0-19 0,25-2-14 0,1-7-12 15,10 3-15-15,1-6-9 0,18 0-7 0,0-3-28 16,2-1-57-16,1-1-70 0,-3 0-90 0,-7 0-212 0,-11 7-404 16,13-5 180-16</inkml:trace>
  <inkml:trace contextRef="#ctx0" brushRef="#br0" timeOffset="91886.607">8088 5378 137 0,'0'0'189'0,"0"0"-14"0,-4-3-9 16,4 3-14-16,0 0-10 0,0 0-6 0,0 0-14 16,-4-2-9-16,4 2-4 0,0 0-6 0,0 0-6 15,-6 5-5-15,3 3 2 0,-2 2-4 0,0 5-1 16,-2 4-2-16,-1 6-3 0,-2 4-4 0,2 3 12 15,-1 0-3-15,0 3-3 0,3-1-7 0,-3 12-3 16,4-12-9-16,2-2-4 0,-1 1-6 0,4-2-8 16,0-4-2-16,7 1-4 0,-1-5-7 0,3 3-1 15,0-9-3-15,4 0-5 0,0-2-5 0,3-5-3 16,-1-2 0-16,3-1-2 0,4-3 0 0,-4-2-3 16,5-4 0-16,4-4-4 0,-3-3-2 0,3-4 3 15,-5 4-3-15,3-5-1 0,-7 0 1 0,4-3-2 16,-3-2 2-16,-4 4 0 0,-3-7-2 0,2-2-1 15,-1 2-2-15,-6-5 2 0,-1 4-1 0,-3-4 1 16,-1-1-3-16,-7-1 4 0,2-1 0 0,-6 3-3 0,0-2 2 16,-2 3 1-16,-5 0-3 0,-2 1 2 0,3 3-3 15,-7-2 2-15,-5 4 1 0,4-1 7 16,1 6 5-16,-3-2 2 0,7 8 0 0,-6-1-3 0,7 3-2 16,-2 2-1-16,1 0-4 0,-1 3-3 15,5 1-15-15,1 4-35 0,4 2-42 0,-3 2-44 0,1 5-57 16,2 0-72-16,-2 5-211 0,6 0-508 15,-2 0 225-15</inkml:trace>
  <inkml:trace contextRef="#ctx0" brushRef="#br0" timeOffset="95287.065">19505 5286 22 0,'1'-5'149'0,"2"3"-7"0,-1-3-5 0,0 2-14 0,0-1-12 16,-1 0-5-16,1 0-1 0,2-1-4 0,-1 1-2 15,-1-1-3-15,3 0-3 0,-5-2-6 0,0 2-13 16,0-2 5-16,0 0-4 0,0-3-5 0,-5 5-2 16,4-5-3-16,-4 2-7 0,-1-3-5 0,-1 1-3 15,-2 2-9-15,-2-2 4 0,-1 3 4 0,-1-2-5 16,2 4-4-16,-6-3-1 0,3 6 1 0,1 0 11 15,-3 4-4-15,-4 1 0 0,1 4-6 0,0 2 3 16,-3 7-3-16,3 5-3 0,1 1-4 16,2 3-3-16,1 6 0 0,6-5-6 0,0 10 2 0,5-4-5 15,1 0-3-15,3 1-1 0,5 4-2 0,0-4-2 16,4-5-3-16,5 2 1 0,3-3-3 0,2 0-1 16,-2-3 1-16,7-2-2 0,0-5 1 0,3 0-7 15,-1-5-5-15,3-2-7 0,-1-6-14 0,3 1-14 16,1-3-17-16,-3-2-24 0,-1-2-24 0,4-3-23 15,-7-4-19-15,2-1-13 0,-3 0-8 0,-5-1-8 16,4-5-122-16,-9 5-321 0,0-4 142 0</inkml:trace>
  <inkml:trace contextRef="#ctx0" brushRef="#br0" timeOffset="96080.968">19857 5147 19 0,'0'-11'168'0,"-4"3"15"16,4 1 11-16,0 2-4 0,0 0-9 0,-1 1-17 15,1 0-13-15,0 4-7 0,0 0-9 0,0 0-2 16,-8 13-5-16,7 0 1 0,-4 5-10 0,2 2-8 16,-1 7-2-16,4-1-5 0,0 4-8 0,-1 1-9 15,1 0-2-15,-3 1-6 0,6-1-3 0,-2 1-7 16,3-1-5-16,-1-2-4 0,2 2-7 0,-1-1 2 16,2-4-11-16,-1 0-2 0,-1-6-8 0,0-3-1 15,1 1-4-15,-1-4-4 0,-3 0-5 0,4-3-3 16,0-2-1-16,-1 0-5 0,0-3 2 0,0 0-5 15,0-3 1-15,1-1-3 0,0 1-2 0,-5-3-9 16,13-3-4-16,-6-2-7 0,1-2-9 0,1-4-6 16,0-2-6-16,0-3-2 0,2-2 2 0,-4 0 0 15,0 0 7-15,1-1 1 0,-2 2 2 0,-1 0 4 16,-1 5 3-16,0 2 3 0,0-2 3 0,-3 4 4 16,2 2 3-16,-2 0 2 0,-1 3 0 0,0 0 1 15,5 0 1-15,-5 3 6 0,0 0 7 0,5 9 2 16,-2-2-2-16,-2 3 2 0,3 5-2 0,-3-2 1 0,3 3 0 15,0 1-1-15,1 0-2 0,-1-8-1 0,1 8 0 16,3 0-1-16,-2 0 0 0,-1-5-1 16,2-2-2-16,-1-1 1 0,2 0-2 0,-2-2 2 15,-2-1-5-15,6-1 0 0,-5 0 1 0,2-3-1 16,-1-1-2-16,2-2-1 0,0 0-9 0,2-3-9 0,-4 0 2 16,5-4-13-16,-4 0-1 0,0-3-3 15,5-3 3-15,-4 0 0 0,-1-1 1 0,1 2 5 16,-3-1 2-16,0 4 3 0,-1-6 5 0,-3 8 6 15,2 3 1-15,-2 0 3 0,0 1 1 0,3-1 0 16,-4 2 4-16,0 3 12 0,0 0 5 0,0 0 5 0,4 15 3 16,-3-6-4-16,2 4 2 0,-3-6-5 15,4 5 4-15,-3 2-6 0,3-3 1 0,-2 5-2 16,5-4-2-16,-2-2-6 0,0-2 3 0,2 1-1 16,1-2-1-16,-3-1-3 0,1-2 0 15,0-2-2-15,0 1 2 0,6-3-3 0,-2-3 2 0,4-2-6 0,-2 3-12 16,-1-5-7-16,3-3-5 0,0-1-3 15,0-2-2-15,-2 0 3 0,-2-1-2 0,5 0-2 16,-7-2 1-16,-1-2 2 0,1 3 3 0,-4-2 3 16,-1 0 1-16,-1 5 6 0,1 3 2 0,-3-1 3 0,0 0 9 15,4 6 7-15,-4-2 4 0,1 1-3 16,-1 5 0-16,1-4 1 0,-1 4 2 0,0 0 3 16,7 9 0-16,-5-2-2 0,2 2-2 0,1 2 3 0,1-1-4 15,1 4-3-15,0-3 3 0,0 3-2 16,5 2 0-16,-2-1 0 0,-2 0-1 0,2-1-1 0,-1-4 0 15,-1 4-3-15,-2-4 1 0,-1 0-2 0,1-1-1 16,-5-3-1-16,1 1 1 0,0 0 1 0,-6 0-10 16,3-2 0-16,-3 2-7 0,-2-2-16 15,-2 0-19-15,1-1-32 0,-4-2-34 0,2 1-36 0,-2-2-177 16,1-1-362-16,1-1 160 0</inkml:trace>
  <inkml:trace contextRef="#ctx0" brushRef="#br0" timeOffset="96684.769">20705 5245 202 0,'4'-5'192'0,"-1"1"-17"0,-1 1-16 16,-2-1-11-16,0 4 3 0,0 0 7 0,12 6-5 0,-8 1 1 16,1 3-12-16,0 0-7 0,0 7-4 0,0 2-7 15,2 9-4-15,-3-2-2 0,2 0-12 0,-3 0-2 16,3 1-7-16,-1 1-8 0,-1 0-7 0,1-2-10 15,-1-1-3-15,-1-6-5 0,1 7-8 16,0-9-8-16,0 3 0 0,0-3-11 0,0-1 2 0,-1 1-7 16,1-6-2-16,0-1-9 0,0-1-1 0,2-2-7 15,-2-2 0-15,3-1 1 0,1-3-4 0,0 1 2 16,-2-4-12-16,6-3-13 0,2 0-14 0,-1-5-8 16,-2 3-10-16,2-6-10 0,1-1-8 0,-4-3-3 15,-2 2-3-15,1-2 0 0,-1-1 3 0,-3 0 6 16,-1 1 6-16,-2 1 7 0,1 4 6 0,-3-3 6 15,0 5 15-15,0 4 17 0,0 2 12 0,0-1 10 16,0 1 1-16,0 0-2 0,0 4 5 0,0 0 3 16,0 0 6-16,-7 17-5 0,6-6 0 0,-2 4-3 15,2 2 0-15,-1 0 1 0,2 1 0 16,0 2-5-16,1-3-1 0,0 0-1 0,0-2-4 0,2-3 1 16,0 0-3-16,0 0-3 0,1-2-1 0,1-2 0 15,0-2-5-15,1 1 3 0,0-2 0 0,0-2-2 16,1-2 3-16,2-2-5 0,-2-2-1 0,5 1-1 15,1-5 4-15,-2-1-3 0,-2-1-1 0,5-3-6 16,-4-1-10-16,4 0-7 0,-5-1 1 0,2-3-3 16,-1 1 3-16,-4 1 1 0,1 1 6 0,-2 4 0 15,0 0 1-15,0 3 0 0,-3 2 1 0,1 1-1 16,2 0 3-16,-1 4 4 0,-4 0 6 0,8 4 7 16,-3-1 4-16,4 3 5 0,-3 5 1 0,2-1 4 15,3 6-2-15,-2-3-3 0,3 0-2 0,-2-1-1 16,0 5 0-16,0-6-2 0,3 1-2 0,-6-3-3 15,3-1 0-15,0-2-4 0,0-1 3 0,-1 0-13 16,-2-4-31-16,-2-2-31 0,-5 1-39 0,10-5-38 16,-4 0-29-16,-2 0-29 0,-1-2-160 0,-3-2-397 15,-3-2 175-15</inkml:trace>
  <inkml:trace contextRef="#ctx0" brushRef="#br0" timeOffset="96870.189">20705 5346 242 0,'-11'2'264'0,"-2"-1"-24"0,3 1-21 0,4 0-20 15,2-2-23-15,4 0-21 0,-5 3-17 0,5-3-10 16,0 0-12-16,0 0-12 0,25-7-10 0,-7 4-15 16,10-3-14-16,5 0-34 0,3-1-46 0,-2-3-57 15,15-7-66-15,-11 8-200 0,1-4-366 0,9-3 162 16</inkml:trace>
  <inkml:trace contextRef="#ctx0" brushRef="#br0" timeOffset="97282.14">21776 5221 170 0,'0'0'317'0,"-4"-2"-27"0,3-1-14 0,1 3-9 16,-6-5-17-16,6 5-21 0,0-5-24 0,0 5-19 15,0 0-21-15,0 0-11 0,0-4-20 0,0 4-10 16,0 0-11-16,0 0-3 0,0 0-9 0,0 0 1 16,0 0-1-16,0 0-3 0,0 0 3 0,7 18-7 15,-7-7 5-15,4 5-3 0,0 4-6 0,0 4-3 16,-3 5 14-16,2 0-18 0,-1 0-4 0,1 0-2 15,-2 2-7-15,4-1-4 0,-1 0-13 0,-3 0 0 16,3-4 1-16,0 3-2 0,-3-3-9 0,3-1 0 16,-1-7-6-16,-1 0-4 0,0-1-5 0,-1-1 0 15,4-3-2-15,-1-1-12 0,-3-2 8 0,0-1-8 16,-1-2 1-16,3-2 1 0,-2 0 1 0,-1-2-2 16,1 4-3-16,1-4-5 0,-2-3 6 0,1 4-1 15,-1-4-3-15,1 3-29 0,-1-3 26 0,-1 5 4 16,1-5 0-16,0 0-35 0,0 0-60 0,0 0-70 15,0 0-69-15,-8-12-94 0,6 6-82 0,-2-1-242 16,-1-3-695-16,0-2 307 0</inkml:trace>
  <inkml:trace contextRef="#ctx0" brushRef="#br0" timeOffset="108193.511">8115 7027 24 0,'0'0'106'16,"4"-4"-3"-16,-3 1 12 0,0-1-9 0,2 1-2 15,1-1-6-15,-3 1-3 0,2 0-7 0,-3 3 8 16,0-4-6-16,0 4-4 0,6-3 2 0,-6 3 2 0,0 0-4 15,1-2-3-15,-1 2 4 0,0 0-2 16,0 0-6-16,0 0-8 0,0 0-4 0,0 0-11 16,-10 6-5-16,5-1 1 0,0 3-9 0,-3 1-5 15,-1 2-3-15,3-2-4 0,-2 2-6 0,2 1 1 16,-1-3-3-16,3 3-2 0,2 0-4 0,-1-2-5 0,2-1 3 16,1 1-7-16,1-1-10 0,2 1 1 15,-1-4-3-15,6-1-5 0,-2 3 1 0,1-6 1 16,3 4-1-16,4-2-7 0,4-2-2 0,0 0 9 0,2-1-5 15,-2 1-2-15,3-1 4 0,-2-1-3 0,1 0-1 16,2 3 3-16,6-2 3 0,-6 3-1 0,-3 2-2 16,0-1 5-16,-6-2-2 0,1 5 0 0,-2-3-1 15,-3 2 6-15,-2 1-1 0,-2-2 4 0,0 3-1 16,-3-1 0-16,-1-1-1 0,-4 3 3 0,-2 0 0 16,1 0-2-16,-3 1 4 0,-5 0 7 0,1 3-7 15,-3-5 0-15,1 3 6 0,-5-2 0 16,5 0 0-16,-6 0 3 0,5-2 3 0,-2 0-1 0,0 0-4 15,3-3 5-15,1-1-8 0,-5 1 1 0,4 0 3 16,-1-2-4-16,1 1-6 0,2-4 0 0,-7 1-23 16,5-1-29-16,-1-1-36 0,5-2-29 0,-5-1-46 15,4-1-128-15,2 0-315 0,-2-3 141 0</inkml:trace>
  <inkml:trace contextRef="#ctx0" brushRef="#br0" timeOffset="108446.524">8097 7006 63 0,'4'-4'184'15,"2"-3"-5"-15,-2-4-4 0,4 2-3 0,-2-1-10 16,8-2-2-16,-2 0-8 0,1-2-18 0,10-6-3 0,-3 3-10 15,4 0-6-15,-1 0-11 0,4 5-8 0,-8 2-10 16,4-4-9-16,-2 6-9 0,-2 0-8 16,-5 3-11-16,-1 0-34 0,-3 2-45 0,-4 2-54 15,2 1-66-15,-8 0-191 0,1 5-367 0,-3 3 163 0</inkml:trace>
  <inkml:trace contextRef="#ctx0" brushRef="#br0" timeOffset="115299.19">12106 6670 72 0,'0'0'68'0,"0"0"-9"0,0 0 2 0,0 0-19 16,0 0-18-16,0 0-16 0,0 0-22 0,0 0-40 16,0 0-58-16,0 0 26 0</inkml:trace>
  <inkml:trace contextRef="#ctx0" brushRef="#br0" timeOffset="119087.633">12112 6631 125 0,'0'0'124'0,"4"-4"-13"0,-4 4-13 16,0 0-7-16,0 0-6 0,0-3-10 0,0 3-3 15,0 0-14-15,0 0 0 0,0 0-3 0,0 0-1 16,0 0 0-16,0 0-4 0,0 0 3 0,0 0 4 16,0 0-12-16,-9 14 1 0,5-8-3 0,0 0-6 15,-2 1 2-15,-2 3-6 0,0-1-4 0,2 1 4 16,0 0-5-16,-1-1-5 0,2 1-1 0,-1-2-1 16,-2 1-7-16,6-3 3 0,-1 4-1 0,-1-4-6 15,4 0 1-15,-1-1-1 0,2 0-4 0,-1-1 7 16,3 1-6-16,-1-1-5 0,5-1 1 0,-2-3 0 15,6 0 5-15,1 2-7 0,-1-2 3 0,2 0 2 16,0-2-1-16,5 0 5 0,-2 0-7 0,0 1-6 16,-1-1-5-16,0 2 8 0,3 0 0 0,-5 2 0 15,-3-1 0-15,4 3-3 0,-2-1 3 0,-2 3 3 16,0 2-2-16,-1-3-5 0,-2 4 7 0,-1-1 0 16,-3 3 2-16,0 2 1 0,-1-2 9 0,-4 4-3 15,-1 0 7-15,0 2 0 0,-1 0 1 0,-3-1 2 16,-3 0 1-16,-1 0 2 0,-2-1-4 0,3 0 0 15,-4-1 3-15,1-2-3 0,-1 0-2 0,-3 0 5 16,2 0-5-16,1-5 0 0,-3 0-2 0,6 1-3 16,-1-4 1-16,1 1-7 0,-1-1 2 0,0-3-13 15,0-1-35-15,2 0-29 0,-1-1-32 0,0-4-41 16,2-1-39-16,-6-8-93 0,10 6-295 0,-4-6 130 16</inkml:trace>
  <inkml:trace contextRef="#ctx0" brushRef="#br0" timeOffset="119401.287">12135 6590 134 0,'0'0'178'15,"4"-1"-20"-15,-4 1-9 0,2-2-8 0,3-2 2 16,-5 4-11-16,12-1-2 0,-4-1-9 0,3 0-3 0,-1-3 1 15,3 2-7-15,5-2-5 0,2 1-5 0,-3-3-3 16,5 2-6-16,-2-3-1 0,5 1-10 16,-5-2-3-16,0 4-9 0,2-3-5 0,-3 0-2 15,-1 2-10-15,0-2-4 0,-3 2-7 0,-2 3-4 0,0-2-5 16,-2 0 1-16,0 3-7 0,-4-1-7 0,0 1 5 16,-4-1-1-16,3 1-7 0,-4 0-1 0,-2 2-9 15,7 0-24-15,-7 0-37 0,0 0-37 0,0-5-49 16,0 5-39-16,0 0-36 0,-16 5-148 0,7-2-393 15,-3 2 174-15</inkml:trace>
  <inkml:trace contextRef="#ctx0" brushRef="#br0" timeOffset="126101.106">15727 6495 85 0,'-6'-2'150'16,"3"-1"-13"-16,3 3-11 0,-1-4 1 0,1 4-13 16,0 0-7-16,-3-4-13 0,3 4-6 0,-2-5-5 15,2 5-3-15,-3-6-4 0,3 4-12 0,0 2-3 16,0-8 2-16,1 4-6 0,1-1-5 0,-2 0-3 15,2 0 0-15,2-2-8 0,-4 2 1 0,5 0-4 16,3-6-5-16,-3 5 5 0,3-3-1 0,-2 2-3 16,4-1-3-16,0 0 3 0,-1 2 0 0,3 1-5 15,-2 0-1-15,0 2-3 0,3 0 0 0,-1 4 12 16,0 2 13-16,1 2 10 0,1 4 5 0,0 3 0 16,-1 3-1-16,-2 2-1 0,2 7 0 0,0 0-4 15,-4-2 1-15,-4 4-10 0,-1-2-7 0,-3 3-1 16,-2-2-2-16,-3 2-7 0,0-2-2 0,-6 0-1 0,-3-3-7 15,3 2-4-15,-6-1-2 0,1-3-7 16,1-4-1-16,0-3-4 0,-2-1-2 0,2 0 5 16,-2 1-2-16,5-8-1 0,-1-1-2 0,1-1 0 15,3-1-1-15,1-2-1 0,-1-2-6 0,0-2 2 16,3-4-5-16,0-2 1 0,1-2-7 0,4-4-1 16,0 0 4-16,0-1-1 0,3 2 2 0,-1 2 0 15,2 2 0-15,1 0 2 0,-1 3 4 0,3-1 0 16,-2 5 6-16,2-2-2 0,2 4 0 0,2-1 5 0,-2 6 2 15,4-1 4-15,5 5-1 0,1 2 3 0,-1 2 1 16,10 3 2-16,-1-2-2 0,1 3-3 0,2 1 1 16,3-3-1-16,0-1-2 0,4-2 0 0,-1-1-1 15,2-1-1-15,2-1-11 0,0-5-24 0,13 1-40 16,-2-6-56-16,-15-2-55 0,18-4-59 0,-19 4-179 16,1-5-450-16,-8-1 199 0</inkml:trace>
  <inkml:trace contextRef="#ctx0" brushRef="#br0" timeOffset="127477.011">15378 6071 59 0,'0'-6'149'0,"-1"1"-14"16,0 0 0-16,2 0-2 0,-2 1-4 0,1 0-2 16,0 4-3-16,-2-6-4 0,2 6-7 0,2-4 0 15,-2 4-14-15,0 0-5 0,0 0-11 0,0 0-1 16,0 0-2-16,0 0 9 0,3 18 6 0,-3 9 0 16,0 1 2-16,-2 7-2 0,-5 13 1 0,2 8 7 15,3 0-12-15,-6 1-5 0,0 0-3 0,5 3-7 16,-1-2-4-16,-1-5 4 0,-3-2-16 15,3-3 7-15,-5 2-15 0,2-3-2 0,5-13-4 16,-4-3-10-16,3 0 1 0,0-2-6 0,-2-2-3 0,2-2-8 16,1-4 12-16,-3-4-15 0,2 0-2 0,4-6-16 15,-4 0-20-15,4-3-23 0,-4 0-22 0,3-3-24 16,1 0-15-16,-4-2-31 0,4-3-35 0,0 0-31 0,0 0-20 16,0-22-172-16,4 5-426 0,-4 0 188 15</inkml:trace>
  <inkml:trace contextRef="#ctx0" brushRef="#br0" timeOffset="128156.939">15318 6099 113 0,'0'-7'171'0,"0"-1"-6"0,0 1-12 16,0 1-14-16,2 0-12 0,1 1-10 0,4-2-14 15,3 2-9-15,3-5-4 0,4 1-5 0,9-1-6 16,3 0 2-16,2 3-8 0,4-2-2 15,4-1-4-15,15 2-8 0,-1-3-1 0,4 5-9 16,-5-3-1-16,2 6-11 0,3-2 0 0,-2 2-2 0,4-3-5 16,-5 8-3-16,4 0-1 0,-4 0-1 0,-14 2-6 15,-3 0-3-15,1-1-4 0,-1 4 2 16,-5-2 0-16,-1 3 1 0,-3 0-6 0,-8-3 0 16,1 3-2-16,-3-3 3 0,-7-1-2 0,2 1-6 0,-3-2 5 15,-1-1 0-15,-4-1-3 0,2 1 1 0,-2 0 1 16,-1-1 2-16,-4-1-2 0,6 2-2 0,-6-2 10 15,5 4 11-15,-5-4 6 0,5 0 1 0,-5 0-7 16,0 0 1-16,3 4 0 0,-1-1 10 0,-1 1 1 16,2 2 3-16,-3 2-1 0,1 4 6 0,-1 5-7 15,0 1 5-15,4 5-1 0,-4 4-2 0,0 1-2 16,2 1 16-16,-2 5-14 0,3 0 0 0,3 14 0 16,-3-4 4-16,5 2-4 0,-3-10 1 0,0 10-2 15,4 0 1-15,0-10-3 0,0 9 0 0,-4-10-4 16,7 14 10-16,-3-1-6 0,-4-1-3 0,2-2 0 15,-4-9-1-15,4-1-4 0,-1 11 4 0,-2-14-8 16,1 0 3-16,-3-1-5 0,2-3-2 0,-1-1-1 16,-2-1-2-16,-1-6 3 0,4-4-7 0,-4 1 3 15,0-3 1-15,0-6-5 0,0 5 15 0,-4-9-13 16,8 5-3-16,-8-3-4 0,4-1-4 0,0 0 7 16,0-1 4-16,0-1 10 0,0-3 2 0,-4 4-2 15,4-4-8-15,-8 2 3 0,1-2-8 0,-7 0-7 16,-4-1-4-16,-12 0-5 0,-2-2-7 0,-1 2-1 15,-9-5 1-15,-8 1-6 0,-5-4 11 0,-1 4-7 16,-3-5 4-16,0 0 2 0,-2 2-5 0,-3 0-1 0,2 0 3 16,-6-1-2-16,-20 1 2 0,25 1 8 15,2 1-8-15,-7 2 3 0,6 1-2 0,-2 2 16 16,2-2-9-16,2 3-4 0,3 0 5 0,4 3 0 16,15-3 0-16,0 0 3 0,3 0 2 15,6 0-1-15,2 0-6 0,8 0 4 0,6 0 4 0,3 0-8 0,0-3-10 16,3 6-12-16,2-3-30 0,5 0-31 0,-9-3-48 15,9 3-67-15,-4-1-65 0,4 1-258 16,0 0-567-16,5-9 252 0</inkml:trace>
  <inkml:trace contextRef="#ctx0" brushRef="#br0" timeOffset="129742.156">19182 6422 109 0,'9'-8'141'0,"-1"-1"-3"0,2-2-7 0,0-4-11 16,0 6-8-16,1-6-2 0,0 1-10 0,-3 1-1 15,1 0-10-15,-3-2-2 0,2 0-1 0,-4 5-2 0,0-1-8 16,-3 0 3-16,0 1 3 0,-1-4-2 16,-2 5-2-16,-2-1-4 0,1 0 3 0,-2 6-5 15,-3-4-7-15,-1 4 0 0,-1 2-11 0,-4 2 0 16,1 2-5-16,-7 2 2 0,-7 8-4 0,3 5-2 0,-2 3 1 16,-1 4 4-16,2 4-7 0,-5 10-1 0,5 2-5 15,3 4 2-15,8-10-3 0,-4 7-4 0,8-7 1 16,2 0-7-16,2 0-1 0,6-2-1 15,0 1 3-15,5-2-11 0,0 0-1 0,7-3 0 0,2-4-4 16,1-1-1-16,4-2 0 0,4-3-3 0,3-3 2 16,5-5-6-16,1-4 2 0,3-5 0 15,-2-1-4-15,6-6-1 0,-3-6-4 0,16-3-15 16,-6-6-18-16,-17 3-15 0,16-7-12 0,-14 6-15 0,-1-5-15 16,7-8-8-16,-12 8-14 0,-1-5 1 0,-6 0-4 15,1-1 2-15,-5-5 15 0,-1 1 9 0,-4 0 10 16,-4-12 16-16,-2 9 4 0,-3 3 3 0,-3 3 14 15,-1 2 19-15,0 0 26 0,-3 4 20 0,0 7 26 16,2 8 14-16,-1-5 16 0,2 7 13 0,0 0-1 16,0 3 2-16,0 0-6 0,-2 5-7 0,6 0-1 15,-8 5-4-15,4 4 0 0,-1 7-7 0,0 9-1 16,0 1-4-16,-2 1-3 0,4 5-5 0,-2 0-4 16,4 1 1-16,-1 2-4 0,0 1-3 0,0-2 3 15,4-1-10-15,0 0-3 0,1-1-4 0,2-3-2 16,-4 1-2-16,2-1-1 0,-3-4 0 0,2-5-4 15,7-3 1-15,-9 0-4 0,8-2-3 0,-3-5-1 16,3 0-2-16,-1 0-2 0,0-1 0 0,-2-5-4 16,5-1 3-16,0-2-1 0,-1-2-5 0,2-2-4 15,2-1-4-15,2-6-11 0,1-2-6 0,-2 0-6 16,-1-5-8-16,1 2 2 0,1-7 1 0,-4-1 2 16,-4 6 5-16,2 2 2 0,-2-1 4 0,-4 4 0 15,4 1 9-15,-5 1-1 0,1 2 2 0,-2 3 2 16,3 0 4-16,-4 1 0 0,5 0 3 0,-5 4 0 15,0 0 6-15,0 0 6 0,12 10 2 0,-10-3-5 16,2 2 0-16,3 2-1 0,-5 0 1 0,6 1 0 0,1 1 2 16,-3 3-5-16,3-3 6 0,-3-1 1 0,1-1-5 15,-1-1-3-15,1 1-1 0,1-2 2 16,-1 1 4-16,-1-4-3 0,0-1-1 0,3 0-2 16,1-4 0-16,-3-1-2 0,2-1 0 0,3-3-3 0,-1 1 1 15,-1-4-5-15,3 0-9 0,-4-6-5 0,5 1-12 16,-7 2-4-16,2-7-3 0,-2 3 6 15,1-2-1-15,-3 6 7 0,-4-2 2 0,3 2 3 16,0 1 6-16,-4 2 7 0,3 2-3 0,-3-1 8 0,2 4-2 16,-2 2 3-16,0 0 10 0,0 0 13 0,0 0 3 15,9 14-1-15,-7-2-1 0,2 0 1 16,0 1-3-16,1 1-1 0,0 1-1 0,2-4-2 16,-2 1 0-16,-1 0-4 0,3 3-3 0,0-2 2 0,0-4-2 15,2-1 0-15,-3 0 0 0,0-4-1 0,5 3-2 16,-2-7-1-16,0 0 1 0,3-2 0 0,-1 0-3 15,2-6-1-15,2-2-7 0,-3 1-4 0,2-2-12 16,-1-3-6-16,-3 0-5 0,2-3-6 0,-4-1 0 16,-1 2-10-16,0-3 4 0,-1 0 5 0,-5 0 3 15,0 3 0-15,-1-1 5 0,-2 5 11 0,0 0 21 16,1 4 11-16,0 2 11 0,1 0 6 0,-2 1-10 16,2 1 0-16,0 4-2 0,0 0-1 0,0 0 5 15,0 0 1-15,4 20-1 0,-1-8-1 0,2 0-2 16,3 4-1-16,-2-3 1 0,3 4-6 0,2-3 0 15,3 1-2-15,-1-1 1 0,-2 1-1 0,1-1-1 16,-1-1 0-16,-4-2-5 0,3-3 1 0,-6 3 2 16,1-2-4-16,-1-1 1 0,-1 2 6 0,-3-3-5 15,-3-1 2-15,-5 2 2 0,3-1-3 0,-5-1 4 16,-8 0-1-16,0 1-7 0,0-3-3 0,-1 1-6 16,-2 0-27-16,1-3-30 0,-2-3-44 0,5-2-37 15,-1-1-51-15,0 0-120 0,9-3-347 0,1-2 153 16</inkml:trace>
  <inkml:trace contextRef="#ctx0" brushRef="#br0" timeOffset="130352.862">20589 6331 33 0,'0'-4'254'0,"0"4"-18"0,1-6-13 0,-1 6-18 15,0 0-15-15,0 0-12 0,0 0-7 16,-2 20-8-16,2-3-10 0,-2 1-6 0,2 9-14 16,3 1-10-16,-2 2-3 0,2-1-8 0,-2 2-9 15,4 1 0-15,-1-3-15 0,1 3-9 0,2-5-8 16,-2-1-8-16,1 2-4 0,-1-1-9 0,0-9-4 0,4 1-9 16,0-1 11-16,0-1-15 0,-4-7-2 15,4 6-8-15,-1-8-1 0,-2-2-3 0,2 1-6 16,1-4 5-16,-3-4-9 0,6 0 2 0,-1-4 9 0,0-3-10 15,1-4-8-15,0-1-7 0,1-3-5 0,1-6-6 16,-4-1-7-16,-2 4-1 0,-1-6-4 16,-2 8 7-16,-2 0 1 0,1 0 6 0,-2 0 5 0,-2 7-1 15,0 0 1-15,0 2 6 0,0 3 5 0,2-1-2 16,-1 1 2-16,-1 1-1 0,1 2-1 0,-1 2 3 16,0 0 3-16,0 0-1 0,5 16 9 0,-5-6-8 15,2 3 0-15,0-2-3 0,-2 4 1 0,0 1 1 16,3 1 0-16,2-1-2 0,-2-2 0 0,1 1-1 15,0-2 0-15,0-1 2 0,-1-2-2 0,1 0-2 16,-1-2 0-16,2-1 3 0,-2-1 0 0,3-2-4 16,-2 0-1-16,0-2 1 0,0 1-1 0,-4-3 0 15,11-3-2-15,-7-1 5 0,3-1-4 0,0-2 0 16,0-3-22-16,0 0-4 0,-3-2-10 0,1 0 5 16,-1 3 4-16,0-1 5 0,-2 4-1 0,1-1 5 15,1 1-4-15,-2 3 9 0,1-1 2 0,-3 4 3 16,4-4 9-16,-4 4 6 0,0 0 16 0,11 8 0 15,-8-2 2-15,6 4-2 0,-3-3-3 0,2 5 0 16,2-1 0-16,0-2 0 0,-1 2-4 0,-1-2-3 16,3-2 1-16,-1-2 3 0,2 3-8 0,2-4 1 15,-5-3-4-15,0-1-8 0,4-5-23 0,0-3-32 16,2-1-35-16,-4-3-16 0,3-3-24 0,-5-1-33 16,2-2-35-16,-9 1-196 0,-4-10-432 0,-6 1 193 15</inkml:trace>
  <inkml:trace contextRef="#ctx0" brushRef="#br0" timeOffset="130567.14">20428 6418 200 0,'-18'9'230'0,"7"-6"-8"16,2 0-12-16,2 2-20 0,3-1-19 0,2-1-8 0,2 1-4 15,2 1-7-15,5-2-3 0,8 0-5 16,3-1-6-16,13-2-10 0,3-1-10 0,19-4-12 15,-2-4-4-15,3-3-12 0,3 2-12 0,3-2-4 16,-5-4-1-16,1 3-22 0,-19 1-32 0,-2 3-42 0,-3-4-57 16,-4 4-61-16,-4-3-57 0,-7 4-224 15,-1-2-455-15,-6 3 202 0</inkml:trace>
  <inkml:trace contextRef="#ctx0" brushRef="#br0" timeOffset="141144.152">21715 6454 25 0,'0'0'98'0,"0"0"-8"0,0 0 3 0,0 0-2 16,0 0-2-16,0 0-7 0,0 0-9 0,0 0-5 0,0 0 3 16,0 0-1-16,0 0-2 0,0 0-9 0,0 0 5 15,0 0-7-15,0 0 2 0,0 0 3 0,0 0 2 16,0 0-4-16,0 0 2 0,0 0-2 0,0 0 4 15,0 0-2-15,0 0-1 0,0 0 1 16,0 0 3-16,0 0-8 0,0 0 5 0,0 0-4 0,0 0-4 16,0 0 5-16,0 0-3 0,0 0 0 0,0 0-2 15,0 0-3-15,0 0-3 0,0 0-1 0,0 0-7 16,0 0 0-16,0 0-4 0,0 0-3 16,0 0-7-16,0 0 1 0,0 0-1 0,0 0-5 0,0 0-2 15,0 0-2-15,0 0 2 0,0 0-7 0,0 0-1 16,0 0-3-16,0 0 1 0,0 0-2 0,0 0-2 15,0 0 3-15,0 0-3 0,0 0 1 0,0 0-7 16,0 0 5-16,0 0 4 0,0 0-3 0,0 0-3 16,0 0 2-16,0 0 0 0,0 0-1 0,0 0-2 15,0 0 2-15,0 0 0 0,0 0 1 0,0 0-7 16,0 0 6-16,0 0-3 0,0 0 4 0,0 0-4 16,0 0 1-16,0 0 0 0,0 0-2 0,0 0 1 15,0 0 1-15,0 0 0 0,0 0-4 0,0 0-1 16,0 0 5-16,0 0-8 0,0 0 2 0,0 0 0 15,0 0 1-15,0 0 0 0,0 0-2 0,0-9-5 16,0 9-2-16,0 0 6 0,0 0 2 0,2-7-1 16,0 2 0-16,-2 2-1 0,2 0 0 0,2-3 3 15,-4 1-4-15,5 0 2 0,-1-2-6 0,2 2 7 16,-1 0-1-16,3-2 1 0,1-1 4 0,0 0-4 16,-3 3 0-16,6-2 1 0,-2 1-2 0,-1 3 4 15,3-2 1-15,-2 1-1 0,-4 1 2 0,2 3 0 16,0 0-5-16,-1 0 2 0,-2 0-2 0,2 3 4 15,-2-2 1-15,1 3 0 0,1 0-5 0,-4 1 4 16,1 0-1-16,0 2 2 0,-1-2-2 0,-2 2 4 16,-1 2-3-16,0-2 0 0,-3 4 0 0,0-1 0 15,-1 2-4-15,-5-2 2 0,0 2-2 0,-1 2 2 16,3-4-1-16,-5 2 0 0,0 0 0 0,2-5-2 16,0 3 1-16,1-5 2 0,2 2-4 0,1-2-5 15,1-1-2-15,-2 1-11 0,3-2-6 0,3 2 0 16,-3-3-1-16,4 1 9 0,0-3-1 0,0 5-1 15,0-5 3-15,4 2 2 0,-4-2 4 0,9 2 4 16,-4-2-9-16,4 0 14 0,-2-2-3 0,4 2-1 16,3-2 1-16,-4 1-1 0,1 2 4 0,1-2 0 15,0 1-2-15,2 1 4 0,-1 1 0 0,-2 1 6 16,3 0-4-16,-6 1-1 0,5-1 2 0,-4 1-2 16,-2 1 1-16,-2 2-1 0,3 0-2 0,0-2 12 15,-3 0-4-15,-3 4-2 0,1-1 5 0,-3 2-2 16,0-4 0-16,0 4 1 0,-4-2-1 0,-2 1-3 15,-4 0-5-15,3-1 2 0,-2 2 2 0,-5 1 0 16,-1-1 1-16,-2-2-2 0,1 0 4 0,-2-2-1 16,1 2 5-16,-2-4 1 0,0 1 11 0,2 2-3 0,-3-3 7 15,0-3 3-15,3 2 3 0,1-3-5 16,4-2 3-16,-1 2 1 0,-2-2-4 0,4-1-2 16,0 2-1-16,2-3-5 0,0 3 0 0,4-1 0 15,-2-2-3-15,2 1-9 0,2-1-11 0,1-2-25 16,2 0-34-16,1 0-33 0,2-3-34 0,2 1-60 0,0 2-130 15,0-3-351-15,2 2 155 0</inkml:trace>
  <inkml:trace contextRef="#ctx0" brushRef="#br0" timeOffset="151073.487">8348 7932 11 0,'0'0'81'0,"-7"-1"0"0,7 1-5 15,0 0 12-15,0 0 4 0,-6-2-1 0,6 2 5 16,0 0 1-16,0 0 8 0,0 0-10 0,-7-1 1 16,7 1 5-16,0 0 2 0,0 0 1 0,0 0 5 15,0 0-7-15,-1-3 4 0,1 3-8 0,0 0 2 16,0 0-7-16,0 0-3 0,0 0-8 0,0 0 0 0,0 0-6 15,0 0-6-15,0 0-5 0,0 0-3 16,0 0-6-16,0 0-4 0,0 0-5 0,0 0-5 16,0 0-5-16,0 0-1 0,0 0-13 0,0 0 5 15,0 0 0-15,8 15 6 0,-8-5-6 0,2 5 0 0,-2 3-3 16,4 7 0-16,-1 2-2 0,-2-4-3 16,4 4-3-16,-5-2 0 0,3 0 0 0,-3-4-3 15,7 1 0-15,-7-3 0 0,3 2-4 0,-3-4-2 16,0 2 0-16,4-1 0 0,-3-1-3 0,-1-3 3 0,1 3-2 15,-1-5-1-15,2 2-1 0,0-3-1 0,-2-3 5 16,3 1-13-16,-2-2-18 0,-1-1-25 0,4-1-22 16,-3 1-30-16,0-2-38 0,-2 1-21 15,2-2-25-15,2 0-38 0,-3-3-146 0,0 0-396 0,0 0 175 16</inkml:trace>
  <inkml:trace contextRef="#ctx0" brushRef="#br0" timeOffset="151580.495">8648 8075 65 0,'1'-4'157'0,"-1"-1"-8"0,0 2-11 0,0-2-8 16,1 1-10-16,2-1-12 0,-3 2-4 0,2-2-11 15,0 1-3-15,0-1-5 0,1 1-7 0,1-1-2 16,-2 2-7-16,1-2-11 0,0 4-2 0,0-2-5 16,2 2-6-16,-5 1-3 0,0 0 8 0,12 5 6 15,-6 0 9-15,-2 2-1 0,6 2-3 0,-6 4 0 16,1 3-6-16,-1 1-7 0,-1 1-3 0,-1 0-3 16,-2 0-4-16,-2 6-3 0,-1-6-1 0,0 1-5 15,-2 7-4-15,-4-3-6 0,3-5 2 0,-4 0-6 16,-3 6-1-16,4-8-2 0,0-1-4 0,-1-3-10 15,-2 3-4-15,5-5-3 0,-3-1-7 0,0-2-2 16,4-2-2-16,1-2-3 0,0 1 1 0,-4-2 2 16,5-2 2-16,4 0 0 0,-8-8 3 0,5 4 0 15,0-6 2-15,2 1 0 0,-2-3-1 0,3 0 4 16,3 2 5-16,-3-1-4 0,1 1 4 0,2 2-3 16,0 1 7-16,0 3 0 0,2-1 13 0,3 3-5 15,-2 0 5-15,3 2 0 0,1 3 1 0,4-2 1 16,-3 6-1-16,5 0 5 0,-1 0-1 0,2 3-1 15,1 0-4-15,0-1-1 0,0 0-1 0,6 3 0 0,-3-4 0 16,4 1-1-16,-7-1 0 0,1-2-2 0,0-1 1 16,-1 1-6-16,4-5 1 0,-2-2-6 15,8 1-25-15,-2-5-40 0,1-4-78 0,2 1-40 0,-8-2-152 16,7-1-365-16,-2-4 161 0</inkml:trace>
  <inkml:trace contextRef="#ctx0" brushRef="#br0" timeOffset="154734.213">12210 7753 39 0,'3'-7'129'0,"-2"1"-8"16,3-5 1-16,1 4-3 0,-2-3-10 0,-1 4-2 15,2-6-3-15,1 4-2 0,0 2-1 0,-2 0 5 16,-2 3-7-16,1 0 5 0,1-1-6 0,-3 4 1 15,0-4-10-15,0 4-7 0,0 0-8 0,4-3-4 16,-4 3 4-16,0 0 1 0,-1 17 9 0,-2-5-4 16,-2 8-7-16,0-2-6 0,-4 7-6 0,0 0-4 15,-1 1-8-15,-1 1-7 0,4 2-2 0,-2-7-4 16,-1 3-4-16,4-5-4 0,-6 2-1 0,8-4-4 16,-2-1 0-16,2-1-3 0,-3-4-1 0,4 0-2 15,-1-3-3-15,2-1-1 0,1 2-4 0,0-4-3 0,1-1-2 16,0 0 1-16,2 1-2 0,1-2 2 15,2-2-1-15,0 1 1 0,4-3-4 0,-1 0 1 16,6-3-4-16,0 1 3 0,2-5 2 0,5 2-2 16,-2-2-3-16,2 2 2 0,1 0-1 0,-2-3-2 0,8 0-6 15,-2 0-9-15,-7 3-18 0,1-2-8 0,3 5-20 16,-5-4-20-16,-3 3-19 0,2 0-20 16,0 0-19-16,-6 1-20 0,2-1-16 0,-2 3-140 15,-5 0-344-15,0 0 152 0</inkml:trace>
  <inkml:trace contextRef="#ctx0" brushRef="#br0" timeOffset="155058.017">12421 7840 138 0,'-10'-4'207'0,"6"1"7"0,-1 1-5 15,-1 0-6-15,2 0-21 0,4 2-12 0,-3-5-21 16,3 5-14-16,0 0-11 0,0 0-8 0,-11 13-10 16,11-3-2-16,-1 3-5 0,1 4-4 0,0 3-4 15,0 3-4-15,1 2-2 0,1 0-7 0,0 1-4 16,3 0 2-16,-3 0-8 0,2-1-8 0,-1-6 0 16,-1 5-6-16,2-6 0 0,-1 1-8 0,-1-2-1 15,2 2-5-15,-3-3-6 0,2 1-2 0,-2-2-2 16,2-3-6-16,-3 1 2 0,2-3-5 0,-2 2-4 15,1-2-3-15,2-1-6 0,-2-2-12 0,-2 0-19 16,1 1-23-16,0-3-35 0,0 2-34 0,-3-1-34 16,6-1-37-16,-3-2-34 0,-4 1-206 0,4-4-460 15,-5 4 203-15</inkml:trace>
  <inkml:trace contextRef="#ctx0" brushRef="#br0" timeOffset="161062.179">15883 7949 69 0,'-3'-2'95'0,"3"2"4"0,-5-2-19 0,5 2-5 16,-5-2-6-16,5 2-2 0,-4-3-3 0,4 3 7 15,-5-4 0-15,5 4-6 0,-6-3-1 16,6 3 2-16,-4-2 2 0,4 2 4 0,-3-3-8 0,3 3 6 16,-3-3-5-16,3 3-14 0,0 0 7 0,0 0-6 15,0 0-1-15,-4-2 0 0,4 2-6 0,0 0-6 16,0 0 3-16,0 0-1 0,0 0-9 0,0 0-1 16,0 0-4-16,0 0 2 0,0 0-8 0,0 0-1 15,0 0-1-15,0 0-2 0,7-7-1 0,-2 5-3 16,1-1-1-16,5 0 0 0,-1 1-5 0,0-4 2 15,2 5 2-15,3-4-2 0,2 0 0 16,1-2 1-16,0 3-4 0,-2-1-3 0,1 0-2 0,-3-1 3 16,4 1 1-16,-1 1 0 0,0-4 3 0,0 3-7 15,-2 1 4-15,-3 1-2 0,-1-1-1 0,1 2-4 16,-6-1 5-16,1 0 0 0,-2 1-1 0,1 0-1 16,-3-1 4-16,2 2-2 15,-5 1 8-15,5-2 0 0,-5 2 2 0,0 0 4 0,5-4 9 0,-5 4-1 16,0 0-1-16,0 0 3 0,6 0 2 0,-6 0-3 15,0 0 1-15,0 0-2 0,0 0 4 0,0 0-5 16,0 0-1-16,-6 12 3 0,5-2 5 0,-3 5-3 16,0 2-2-16,-1 9-1 0,0 0 3 0,-2 3-1 15,1-2-3-15,1 2 4 0,1 0-3 0,-4 1-2 16,3-3-2-16,-1 0 0 0,1-2-4 0,1-4 3 16,1-3-4-16,2 2-1 0,-1-4-3 0,4-2-2 15,-2-2 1-15,-4 1-2 0,8-1-1 0,-4 0 4 16,-2-3-10-16,2 1 1 0,-2-2 1 0,4-2-2 15,-2-2 0-15,-2 0 0 0,2 1 0 0,2-1-14 16,-2-4-20-16,0 6-14 0,0-6-24 0,2 5-24 0,-2-5-40 16,0 0-28-16,0 0-40 0,0 0-157 15,0 0-388-15,-5-15 172 0</inkml:trace>
  <inkml:trace contextRef="#ctx0" brushRef="#br0" timeOffset="161410.347">15902 8095 42 0,'0'0'189'0,"-8"-2"-6"0,8 2-4 0,-5-3-21 16,5 3-16-16,0 0-16 0,-4-2-9 0,4 2-12 0,0 0-9 15,0 0-10-15,0 0 0 0,17-5-5 0,-11 4-6 16,3-2 10-16,4-1-3 0,6 2-4 0,-2-4 2 15,3 4-6-15,-1-2 0 0,9-1-3 16,-8 1-3-16,9-3-4 0,-2 2-2 0,0 1-5 0,-7 0-8 16,1 0-8-16,-1 3 5 0,1-2-8 0,-2-1-3 15,0-1-1-15,-1 2-5 0,-5 1-1 0,-2 0-4 16,3 1-1-16,-5 0-2 0,0 1-4 0,-3-3-1 16,2 3-1-16,-3-1-1 0,-5 1-1 0,8 0-2 15,-8 0 2-15,5 0-4 0,-5 0-1 0,6-3 0 16,-6 3-1-16,4-2-5 0,-4 2-13 0,0 0-28 15,0-4-33-15,0 4-40 0,-1-4-34 0,-3-2-39 16,-1 3-215-16,1 2-432 0,4 1 191 0</inkml:trace>
  <inkml:trace contextRef="#ctx0" brushRef="#br0" timeOffset="163300.076">11671 7524 118 0,'0'0'117'0,"0"0"-1"0,0 0-3 15,0 0-7-15,-5-3-1 0,5 3-6 0,0 0-6 16,0 0 0-16,0 0-12 0,0 0-2 0,0 0-3 16,0 0 3-16,0 0-6 0,0 0-4 0,0 0-8 15,0 0 1-15,0 0-6 0,0 0-2 0,0 0-4 16,0 0 1-16,0 0-2 0,0 0-4 0,0 0 2 16,0 0-8-16,0 0-1 0,0 0-7 0,0 0-2 15,0 0-5-15,0 0 7 0,0 0 8 0,0 14 6 16,3-4 5-16,-6 6 0 0,3 12 3 0,0-2-2 15,-3 4 1-15,2 3-3 0,0 14-8 0,-3-1 1 16,0 4-2-16,2-3-6 0,0 2 0 0,2-2 4 16,-6 1-9-16,6-11-3 0,-1-3-1 0,-1 2 1 15,4-2-4-15,-2 0-4 0,0-3-1 0,1-1-4 0,2-2 0 16,-1-3-3-16,-1-4 3 0,1-2-2 16,2-2-3-16,-2-4 1 0,-2-2 0 0,2 2-3 15,-2-4-3-15,2 1-1 0,0-4 3 0,1 0-2 16,-3-2 1-16,3-1-5 0,-2 3-2 0,1-4-10 0,0 1-15 15,-2-3-17-15,0 5-22 0,0-5-24 16,0 0-39-16,0 0-27 0,0 0-33 0,1-18-29 0,-2 9-120 16,1-3-367-16,2-3 164 0</inkml:trace>
  <inkml:trace contextRef="#ctx0" brushRef="#br0" timeOffset="164507.979">11698 7399 115 0,'0'0'112'0,"0"0"-4"16,0 0-27-16,-4-1-7 0,4 1-17 0,0 0 1 15,0 0 0-15,0 0-11 0,0 0 3 0,0 0-4 16,0 0-11-16,0 0 5 0,0 0-14 0,0 0 5 16,0 0-1-16,16-2-7 0,-13 0 1 0,0 1 1 15,4-2-8-15,-1 3 2 0,-3-1-3 0,5-2-2 16,2 2-6-16,-1-2 6 0,0-1-1 0,9 0 5 15,-4 1-9-15,3 1 4 0,1-1-4 0,1-3 0 16,0 3-1-16,0-1-6 0,3 3 4 0,7-5 2 16,-1 0-7-16,0 6 6 0,2-5 2 0,-1 2-3 15,3-1-8-15,-1-2 4 0,1 1-6 0,1 1 7 16,-1-1 1-16,1 3-12 0,2-1 8 0,-3-1 6 0,2 0-3 16,1-1-4-16,-3 2 8 0,2-2-14 15,-2 2 5-15,0-2-2 0,0 1 6 0,-1 1 5 16,-1 1-7-16,0-3 2 0,-1 2-10 0,-2 2 14 15,1-5-3-15,-10 5-6 0,0-3 12 0,0-1-7 0,0 5-2 16,-1-4 7-16,-4 3-3 0,0-1-6 16,1-2-4-16,-5 2 3 0,2-1 9 0,-3 0-11 15,0 3 8-15,0-2-17 0,-1 1 14 0,-2-2 9 16,-1 2-4-16,1-2-5 0,-5 3 6 0,0 0-2 16,11-1-2-16,-10-2 5 0,-1 3-7 0,6 0-8 15,-6 0 8-15,0 0 0 0,0 0-19 0,0 0 22 16,0 0-1-16,0 0-1 0,0 0-1 0,5-1 2 0,-5 1 3 15,0 0-4-15,0 0 4 0,0 0-4 0,0 0-3 16,0 0 6-16,0 0 8 0,0 0-9 0,0 0 11 16,0 0-2-16,0 0 0 0,0 0-1 0,0 0 5 15,0 0 3-15,0 0-4 0,0 0 3 0,0 0 2 16,0 0 2-16,7 4 15 0,-7 1-6 0,0-5 1 16,1 7 2-16,-1 0-6 0,1 2-2 0,-1-3-3 15,1 3 1-15,1 3 5 0,0 5-3 0,1 0 5 16,0 2 10-16,1 6-3 0,2 2-2 0,-1 2 0 15,0 1 2-15,3 2 0 0,0-1 1 0,-2 1 2 16,4 14 1-16,-4-12 3 0,3 0-6 0,0-1-2 16,-5 2-1-16,6-1 4 0,-1 0-3 0,-4-2 1 15,0 1 2-15,1-2 0 0,-4 1-2 0,3-2 0 16,0-1 1-16,-1-1 1 0,-4-3-6 0,4 1 2 16,-3-8-3-16,2 2-2 0,-3-2-1 0,1-1-1 15,-1 0-3-15,0-1-5 0,0 1 0 0,0-6-1 16,0 0 1-16,0 0-5 0,4-4 1 0,-4-2-3 0,1 3-3 15,-1-1-2-15,0-2 0 0,0-1 1 16,0-1-3-16,0 2-2 0,3 0 3 0,-3-5-2 16,-3 3 1-16,3-3-6 0,0 5 3 0,0-5 9 15,0 4-10-15,0-4 0 0,0 0 3 0,0 0-3 16,0 4 0-16,0-4-3 0,0 0 4 0,0 0-3 0,0 0 1 16,0 0-1-16,0 0 4 0,-1 3-2 15,1-3 0-15,0 0-2 0,0 0 4 0,0 0-4 16,0 0 2-16,0 0-2 0,0 0-3 0,-8 0 2 0,8 0 2 15,0 0 4-15,0 0-5 0,-10-1-8 0,10 1 5 16,-13 0 1-16,5 0-1 0,-2 0-7 0,0 1 0 16,-5 0-4-16,-5 1-3 0,3 1-3 15,-15 1-6-15,0-1-5 0,1 2-4 0,-1-1-3 0,-1 0-3 16,-7 4-1-16,2-3 7 0,-14 2 3 0,12-3 3 16,-14 2 0-16,-1-2 5 0,2 3 0 0,3-1 1 15,-4 3 2-15,2-4 6 0,0 5 3 0,-4-2 0 16,1 1 5-16,2 0-4 0,0-1 5 0,0 4 0 15,-1 0 2-15,-1 0 7 0,5-4 3 0,11 2 0 16,4 0 0-16,-1-1 2 0,1-2 0 0,0 3 2 16,5-4-1-16,0 0 5 0,3-1 4 0,8-3-1 15,0 2-1-15,6-1 3 0,1-3-4 0,2 0 2 16,3 2-2-16,2-1-5 0,-3 0-1 0,8-1-3 16,-8 1 0-16,5 1-5 0,3-2-3 0,-7 2-9 15,7-2-23-15,-5 3-30 0,5-3-39 0,0 0-51 16,0 0-50-16,0 0-171 0,-9-5-405 0,9 5 179 15</inkml:trace>
  <inkml:trace contextRef="#ctx0" brushRef="#br0" timeOffset="166522.938">19515 7518 45 0,'-2'-8'151'0,"0"-2"-12"15,-1 0-10-15,0 1-11 0,1-2-2 0,-2-1-9 16,-1 3-6-16,-1-4-2 0,1 2 2 16,-2 1 5-16,-2 1-4 0,0-1-3 0,0 3 0 0,0 0-4 15,-3 2-5-15,0 0 0 0,-1 4-3 0,-5 1-6 16,3 6-4-16,-5 3-2 0,2 1-3 0,-5 9-5 16,0 2 1-16,1 4-3 0,-4 14-7 0,3 1-3 15,0 2-2-15,8 4-6 0,2-12-1 0,3-1-7 16,5 4-3-16,1-2-1 0,4-1-7 0,4 0-3 15,1-1 0-15,5-5-9 0,-1-3 2 0,3-1-3 16,7-2-2-16,0-6-1 0,3-1-2 0,-2-6-1 16,7-2-2-16,2-1-2 0,2-8-2 0,1-4-10 15,4 0-12-15,-2-9-12 0,3 2-7 0,-2-4-15 16,8-9-9-16,-12 6-4 0,1-1-10 0,-4-3-4 16,2-3 2-16,-5 1-9 0,-2-2-1 0,-4 0 8 15,-1-1 1-15,-6-7 13 0,2 3-2 0,-4-1 9 16,0-12 6-16,-5 15 3 0,-4-7 6 0,3 6 7 15,-5-1 5-15,-2 4 4 0,1-1 13 0,-3 6 17 16,1 3 15-16,0 7 12 0,0-4 21 0,0 9 18 16,3-1 10-16,-4 3-1 0,5 2 8 0,-3-2-12 0,2 5-3 15,1 2-5-15,0 0 0 0,-9 17-1 16,6-1-5-16,1 9 1 0,-3 4-7 0,1 1-3 16,0 7 2-16,-1-1-2 0,4 11-2 0,1-13 0 15,0 1-4-15,0 1-3 0,0 0 2 0,1-2-5 0,4-4 0 16,-4 4-2-16,3-8-4 0,2-2-5 0,0-5 1 15,-1-1-6-15,0-1-2 0,-1-7-6 16,2 2 2-16,-2-2-6 0,1-1 1 0,3-3-1 16,-3 0-4-16,3-4 0 0,-2 1 6 0,2-3-7 0,2-3-4 15,-1-1-2-15,0-3-4 0,2-1-4 0,2-4 1 16,-2-4-6-16,1-1-3 0,0-6-3 0,-1 5 3 16,-2-4 3-16,-2 2-3 0,2-4 2 15,-2 7 0-15,-2 3 2 0,-1-1 3 0,-1 4 4 0,1 3-4 16,-2 0 2-16,0 1 5 0,0 2 4 0,-1 3-5 15,1-2 12-15,-2 4-3 0,0 0 5 0,11 10 2 16,-8-2 2-16,3 2-5 0,-2 2-4 16,2 5 7-16,3 0-4 0,-4-2 2 0,-1 0 0 0,3 2-4 15,-1-1-1-15,-1-4-1 0,4-1 0 0,-4 0-3 16,3-4 1-16,-1 2-2 0,1-1-7 0,-2-1 0 16,1-2-4-16,3-5-11 0,-4 3-3 15,5-6-3-15,-1-2-4 0,1-2-8 0,0 1 1 0,-2-2-3 16,5-4-2-16,-3-2-1 0,-1 1 4 0,-2-1 3 15,1-2 2-15,-5 2 2 0,3-2 7 0,-3 8 5 16,-4-1 4-16,3 4 12 0,-1-7 13 0,1 8 8 16,-2 0-2-16,2 3 1 0,-3 1 6 0,0 0 2 15,0 0 6-15,0 18 1 0,0-6-1 0,-3 1-2 16,3 5 2-16,0-1-9 0,4-1-2 0,-4 1 5 16,1 1-8-16,2-2 2 0,1-6-3 0,-3 7-2 15,5-6-3-15,-2-1-3 0,3-2 0 0,-2-2-1 16,3 1 1-16,0-4-5 0,0-2 1 0,2-2-1 15,2-2-3-15,-1-2-8 0,3-4-3 0,4-2-5 16,-4-2-2-16,2-1-4 0,1-6-8 0,-2-1-4 0,2 0-8 16,-4 0 0-16,-4-2-3 0,1 5-6 15,1-5 11-15,-10 4 2 0,8 1 2 0,-8 0 10 16,3 2 4-16,-3 4 5 0,-1 6 5 0,3-1 10 16,-2 2 0-16,-1 2 4 0,0 3 3 0,0 0 2 0,0 0 5 15,1 12 6-15,-1 0-2 0,1 0-2 16,-1 1 1-16,3 3-4 0,0 0-2 0,2 0 0 0,-1-1 2 15,3 4-5-15,1-5-2 0,0 2 3 16,-2-6-2-16,4 4-1 0,-1-2-1 0,-2-2-1 0,0 0 2 16,1-2 0-16,-4 0 1 0,0-2-4 0,-2-1 1 15,3 0 2-15,-3-1-7 0,0 3-6 0,-2-5-3 16,0 3 3-16,-4 2-5 0,-2-5 4 0,-3 3-3 16,-3-4 2-16,1 3 3 0,-8 0-1 0,2-1-6 15,-2-1-6-15,-1-1-8 0,-1-3-15 16,-6 1-12-16,6-1-20 0,1-3-42 0,4 1-22 0,-3 0-42 15,5 0-96-15,2-3-302 0,4 2 134 0</inkml:trace>
  <inkml:trace contextRef="#ctx0" brushRef="#br0" timeOffset="167178.623">20817 7381 16 0,'-3'-7'236'0,"2"4"-5"0,1 3-8 0,-2-5-14 0,2 0-21 15,0 5-19-15,0 0-12 0,0 0-10 0,-3 16-10 16,1-3-9-16,2 4-8 0,0 4-8 0,-1 7-5 16,0 1-1-16,1 2-4 0,1 2-4 0,-1 0-8 15,1-1-5-15,2-1-10 0,-2 1 3 0,2-3-15 16,-1 1-6-16,3-5-5 0,2 0-5 0,-4-7-6 15,3-1-3-15,-2 1-5 0,3-4-5 0,-3-2-2 16,2-3-1-16,2-1-4 0,-3-1-3 0,-1-1-4 16,1-2-5-16,4-3 1 0,-5 1-6 0,6-4-9 0,-2-1 0 15,3 0-7-15,-3-6-2 0,0 2-1 0,6-8-8 16,-5 4-4-16,-3-9-6 0,2 5-2 16,-2-1 1-16,0 0 3 0,0-1 3 0,-4 5 0 15,2-4 4-15,-1 4 7 0,-3 2 5 0,0 2 3 0,1 4 10 16,-1-4 6-16,0 3 1 0,0 2 0 15,0-1-1-15,0 4 1 0,0 0 4 0,0 0 1 16,0 17 1-16,0-5-2 0,0 0 0 0,0 0-5 0,0 5 5 16,0 2-4-16,6-1 3 0,-3 1 3 0,-1-4-8 15,3 2 0-15,1-1-6 0,0-1 0 0,0 0 3 16,1-5-2-16,-2-2-2 0,1 2-5 0,-2-3 3 16,0-3 2-16,5 0-1 0,-3-3-2 15,0-1 3-15,2-1-5 0,2-3-8 0,-1-1-5 0,-1-3-4 16,6-2-8-16,-6-1-3 0,2-5-5 0,0 0-4 15,-1 0 4-15,-5 0 0 0,4 0 7 0,-2 0 5 16,0-1 1-16,-3 4 5 0,0 5 3 16,-1-1 7-16,-1 3 2 0,0 4 3 0,2-3 6 0,-1 3-2 15,-2 2 9-15,0 0 14 0,0 0 6 0,1 9-1 16,0-1-2-16,2-1-4 0,1 3 1 0,0 0-2 16,0-1-2-16,0 2-2 0,0-1-3 0,3 0-2 15,-1-1-1-15,1 0 0 0,0-3-2 0,-1 1-4 16,-2-3 2-16,1-2-2 0,2 0 0 0,0-1-3 15,-2-1-3-15,3-3-19 0,2 1-17 0,-2-6-22 16,-4 0-37-16,5-1-31 0,-3-1-42 0,-1 0-33 16,0-2-162-16,-5-4-396 0,-1-1 176 0</inkml:trace>
  <inkml:trace contextRef="#ctx0" brushRef="#br0" timeOffset="167425.183">20700 7668 141 0,'-9'3'244'0,"-1"-3"-21"0,6 3-25 0,-2 0-23 15,6-3-15-15,0 0 3 0,0 0-4 0,16-6-9 16,2 2-7-16,3-3-16 0,10-3-5 0,3 0-13 16,17-2 0-16,-14 0-16 0,1 2-10 0,14-6-10 15,0-1-1-15,-17 4-13 0,0 3-4 0,1-1-8 16,-5 1-6-16,-2 2-10 0,-10 5-15 0,-1-2-22 15,-9 2-18-15,0 0-17 0,-2 2-22 0,-2-2-12 16,0 2-21-16,-5 1-30 0,7 0-18 0,-7 0-22 16,0 0-176-16,0 0-371 0,0 0 164 0</inkml:trace>
  <inkml:trace contextRef="#ctx0" brushRef="#br0" timeOffset="167997.94">21732 7549 191 0,'2'-5'181'0,"4"1"-12"0,-1 0 2 16,3-1-16-16,0 2-11 0,2-1-13 0,-1 1-6 15,0 0-16-15,4 1-8 0,-2 0-8 0,0 2-7 16,1 0-8-16,0 2-10 0,0 1-1 0,-1 0-4 16,-1 3-5-16,-1 1 0 0,-3-2 0 0,-1 7 5 15,0-3 3-15,-1 8-1 0,-4-1 2 0,-1 3-7 16,-4 1-3-16,-3 4 1 0,-6 0-7 0,3 1-5 15,-6-3 0-15,2 0-1 0,-4 1-2 0,1-1-2 16,1-7 0-16,-3 5 3 0,4-2-1 0,1-4-6 16,2-1-1-16,4-3-3 0,-1-1-2 0,6-3-6 15,-2 1-1-15,3 0-2 0,-1-2-5 0,4 1-2 16,2 0 1-16,3-3-2 0,1-1 2 0,4 0 2 16,7-4 0-16,6 1 0 0,-3-1 4 0,11-3-1 15,2-2 9-15,1 0 0 0,3-3 6 0,12-4 1 0,-13 2 8 16,0 2-4-16,2 0 5 0,-2 0-1 15,0 2 0-15,-3 0-7 0,-3 3 4 0,-1-1-7 16,-11 2-2-16,-5 1-6 0,-3 0-2 0,0-1 16 16,-2 4-15-16,-2-3 2 0,-1 3 27 0,-1-2-20 15,1 1 0-15,-5 1 1 0,5-1-13 0,-5 1 4 0,0 0-5 16,8-1-2-16,-8 1-5 0,0 0-10 16,0 0-27-16,0 0-27 0,0 0-37 0,0 0-37 15,0 0-55-15,0 0-59 0,-19 3-49 0,12-2-259 16,0-1-590-16,-1 0 261 0</inkml:trace>
  <inkml:trace contextRef="#ctx0" brushRef="#br0" timeOffset="173575.2">8525 9290 88 0,'0'0'156'0,"1"-5"-8"0,2 2-8 0,-3-1-16 16,5 0-11-16,-5 0-4 0,5-1-12 0,-1 4-4 16,0-3-4-16,-3 0-10 0,3 0-2 0,1 1-5 15,-2 1-4-15,-1-1-3 0,2 1 2 0,-4 2-2 16,4-4-2-16,-4 4 5 0,1-3-3 0,-1 3 3 16,0 0 0-16,0 0-3 0,0 0-5 0,0 0-5 15,-9 14-1-15,3-4-12 0,-2-1 0 0,-2 5-4 16,-3-1-5-16,2-1 0 0,4-3-4 0,-3 1-3 15,4 0-2-15,-1-2-6 0,-1 2-1 0,1 0 0 16,3-4-1-16,0 1-6 0,2 1 1 0,-1-1-1 0,2 0-7 16,-1-3 0-16,1 2 5 0,1-1-6 15,0-1 1-15,1-1 2 0,2 0-3 0,1 1 0 16,2-1 0-16,2-1 1 0,0 0-2 0,-1-2-2 16,6 0 4-16,-1 1-3 0,-1-1 3 0,3 0-4 0,-1-1-1 15,2 1 1-15,-2 0 0 0,1 0-4 0,0 1 2 16,-1 0 1-16,0 2-1 0,1 0-8 15,0-3 6-15,-5 5 1 0,1-1-5 0,0-1 0 16,-5 3 6-16,3 2-5 0,-2-1 3 0,3 3 0 0,-5-2 7 16,-4 4-3-16,4-1-2 0,-3-1 2 15,-2 1-2-15,1 0 4 0,-3 1 2 0,0 0-2 0,0 0 3 16,-5 1-1-16,2-4-2 0,0 3 1 0,-1 0 1 16,1-4 0-16,-2 4-3 0,-5-2 8 0,3-1-4 15,0-2 4-15,2 1-2 0,-4-3-1 0,1 2-3 16,1-2 2-16,-4-1 0 0,4 0-1 15,-2 0 6-15,-3-4-6 0,3 0-1 0,-3 1 2 0,4 0-4 16,-1-2 2-16,-2 0-11 0,2-2-9 0,-1-1-22 16,3 1-26-16,0-2-22 0,4 0-38 0,-2-2-24 15,2 0-28-15,1-2-147 0,1-1-352 0,3 2 156 16</inkml:trace>
  <inkml:trace contextRef="#ctx0" brushRef="#br0" timeOffset="173894.853">8632 9295 84 0,'0'0'166'0,"8"-8"-8"15,-1 6-15-15,1-5-3 0,3-1-12 0,2 2-7 16,2-2-10-16,5 1-4 0,-1 0-3 0,8-3-2 0,-6 3-11 16,-3 0-3-16,6-5-10 0,-4 7 1 0,-2 0-8 15,-1 0-12-15,-6 0-8 0,3 0-1 0,-5 3-5 16,-1-1-4-16,-3 1-8 0,3 0-1 16,-2 1 2-16,-2-1-7 0,-4 2-2 0,5-2 0 0,-5 2-11 15,0 0-26-15,0 0-44 0,0 0-33 16,0 0-38-16,0 0-51 0,-23 2-114 0,18 3-314 15,-1-4 139-15</inkml:trace>
  <inkml:trace contextRef="#ctx0" brushRef="#br0" timeOffset="176130.183">12402 9136 11 0,'0'0'132'0,"5"-5"-3"15,-1 2-15-15,-3-2-1 0,6 1-12 0,-4 0 0 0,4-1-13 16,2 1-7-16,-3-1-6 0,7 1-3 16,-4-1-4-16,4-1-7 0,-3 5-8 0,0-2-5 15,5-1-3-15,0 3-3 0,-2 1-3 0,-1 0-2 0,0 3-4 16,-1-1-2-16,-1-2-2 0,-2 3-5 0,0 1 2 15,-1 4-5-15,-3-4-3 0,1 2-2 0,-3 2 3 16,0 0 1-16,-6 2 1 0,0 2-4 0,-1-2-3 16,-2 4-2-16,-3 1 5 0,2-5-7 0,-4 2 0 15,2-3 2-15,1 1 2 0,-1-3 5 0,0 0 0 16,1 1-4-16,1-2-2 0,0 1-2 16,2-3 4-16,2-2-3 0,2 2-5 0,-1-3 0 0,-2 2-5 15,5-3 4-15,-4 4-4 0,4-4 3 0,0 0-3 16,6 7 2-16,-6-7-3 0,8 2-1 0,-4 1 2 15,6-3 2-15,-4 2-3 0,4 0 2 0,1-1 1 16,2 3-7-16,-2-1 7 0,2-2-4 0,1 3 3 16,3 1-1-16,-4-1-1 0,-1-1-3 0,1 2 2 15,1-2-2-15,-5 3 0 0,2-1 4 0,-2-1 1 16,-2 1 0-16,-3 1 1 0,2-3-8 0,-2 4 7 0,0-2-3 16,-3 3 0-16,-1-2-7 0,-5 4-9 15,1-3-4-15,-2 3-1 0,-2-1 3 0,-4 1-2 16,-3 0 0-16,0 1 2 0,-2-3 3 0,5-1 6 15,-4 1 1-15,-3 1 2 0,3-4 9 0,0 1-8 0,-3 0 4 16,3-1 6-16,-4-4 7 0,5 3 1 0,-3-3 5 16,1 0 1-16,-3-1 2 0,7 0 3 15,-1 0 2-15,1 0 2 0,-1-1-1 0,0-2 5 16,3 1-2-16,0 1-8 0,1-2 3 0,3 2-4 16,0-2-4-16,0 1 0 0,3 0-5 0,-2 1-3 0,0-1-28 15,6 2-38-15,-7-3-42 0,5-1-56 0,0 1-147 16,2 3-326-16,0 0 145 0</inkml:trace>
  <inkml:trace contextRef="#ctx0" brushRef="#br0" timeOffset="183165.897">16005 9261 80 0,'3'-7'89'15,"1"2"-2"-15,-3-1-11 0,3-1 1 0,0 2-7 16,1-4 0-16,1-2-3 0,-3 3 1 0,2-3-1 0,0 0-4 15,0 2 3-15,-3-1-7 0,1 0-3 16,0-2 3-16,-1 3-1 0,-2-3 4 0,0 2 2 0,0 0-1 16,-2 0 1-16,2 1-1 0,-3-2 2 0,1 5 4 15,-1 1-10-15,-1-2-1 0,1 0-3 0,-4 2-3 16,2 2-3-16,-3-3-6 0,-2 5-4 0,0-2-2 16,0 3-9-16,-2 1-5 0,-2 1 4 0,3 1-2 15,-2 1 0-15,0-1-3 0,0 1 6 0,2 1-5 16,-1 0-2-16,1 1-2 0,0 0 1 0,3 1-2 15,1 1-5-15,1-2 4 0,-3 2-4 0,5-1-3 16,2 2-1-16,0-3-4 0,4 6-2 0,-1-3 1 16,1 4-3-16,4-1 3 0,1 0-2 0,2 2 3 15,1-1-3-15,4-1 0 0,1 0 0 0,2-1-1 16,0 0-1-16,1 1 0 0,2-5 1 0,-2 3 0 16,0-1 0-16,0 1 1 0,-1-2-5 0,0-1 5 15,-2 0-1-15,2 0 0 0,-6-2 0 0,-1 2-3 16,1-4 7-16,-6 0-4 0,3 1 1 0,-3 0 5 15,-1-1-5-15,-1 0 0 0,-3 2 1 0,-3-1-5 16,-1 3-9-16,-5 2 2 0,-5 2-5 0,0-2-3 0,-2 4 3 16,0-4-2-16,-9 3 2 0,-1 0 4 15,7-5-2-15,-2 1-2 0,1-1 4 0,5-4 2 16,-6 1 3-16,6-3-1 0,1-2 3 0,0-1 7 0,3 0-1 16,3-3 0-16,1-4 2 0,2 1-1 0,5-9-1 15,1-2 4-15,7-7 2 0,6-2-2 0,9-1-3 16,9-16 0-16,8 3 3 0,21-18-2 0,-17 20 3 15,5-2-8-15,23-12-10 0,-22 16-17 0,2-1-35 16,17-14-63-16,-27 21-215 0,-5-1-368 0,-8 8 163 16</inkml:trace>
  <inkml:trace contextRef="#ctx0" brushRef="#br0" timeOffset="184416.678">11845 8741 155 0,'-3'-2'182'0,"3"2"-5"0,-6-4-10 16,6 4-15-16,-1-4-17 0,1 4-12 0,0 0-11 16,-3-2-12-16,3 2-13 0,0 0-5 0,0 0-9 15,0 0-5-15,0 0-1 0,0 0-2 0,-1 12-1 16,0-2 4-16,2 7 2 0,0 2-1 0,-2 9 4 15,-4 3 4-15,5 4-1 0,0 15 2 0,0 0-6 16,-3 5-4-16,2-1 3 0,-4 3-10 0,5 0-4 16,-3-1-6-16,2 1-2 0,-2-4-1 0,3-3-9 15,4-1-3-15,-4-15-5 0,3-2-1 0,1-1-5 16,-4 1 0-16,1-6-1 0,0 1-4 0,2-7-2 16,-3-3-4-16,0-1 0 0,0-4 2 0,0-2-5 0,4 0-3 15,-4-3 1-15,0 0-2 0,-4-2 0 0,4 0-13 16,0 0-12-16,0-5-25 0,0 4-27 0,0-4-22 15,0 0-27-15,0 0-28 0,-13-12-29 16,8 2-20-16,0-1-27 0,-2-3-118 0,2-4-368 0,0-6 163 16</inkml:trace>
  <inkml:trace contextRef="#ctx0" brushRef="#br0" timeOffset="185366.178">11720 8808 88 0,'-4'-4'167'0,"4"4"-20"16,-3-3-8-16,3 3-16 0,0 0-11 0,0 0-10 15,0 0-12-15,8-4-3 0,-8 4-4 0,10 0-1 16,-1 0-2-16,5 0-1 0,4-3 0 0,1 3-3 15,4-3 1-15,8-1-8 0,-1-1 0 0,6 4-11 16,0-2-2-16,1 1-10 0,14-4-1 0,-10 4-6 16,13-5-4-16,-2 4-1 0,3-2-8 0,-1 3 0 15,-3-1-6-15,5-2 1 0,-1 2-3 0,-5-2-1 16,2-1-1-16,3 2-1 0,-5 3-4 0,-10-3 1 0,13-1-1 16,-14 3 3-16,-1 1-5 0,2-1 0 15,-1-1-2-15,-7 0-1 0,5 1 2 0,-4-4-5 16,-3 3 2-16,-2 0 0 0,-8 1-3 0,1-1 4 15,-9 3 1-15,0-3-4 0,1 2 1 0,-5-1 1 16,-2 2 0-16,-1-1 7 0,0 1 4 0,-5 0 15 0,9-2 3 16,-9 2 2-16,8-1-1 0,-8 1 1 15,6-1-1-15,-6 1-1 0,0 0-3 0,0 0-7 16,7-1 0-16,-7 1-2 0,0 0 2 0,0 0-5 16,0 0-2-16,0 0-7 0,0 0 1 0,0 0 0 0,0 0 2 15,0 0-4-15,6-2-3 0,-6 2 2 0,0 0 1 16,0 0-3-16,0 0-2 0,0 0 0 15,0 0 0-15,0 0 0 0,1 7-4 0,-1-3 0 16,0 2 1-16,2 1 4 0,0 5 2 0,-2 3 1 0,3 4 5 16,-2 5 2-16,3 8 2 0,-3-4-1 0,2 2-1 15,1 4 1-15,-3 0 1 0,4 11 0 0,1 1 0 16,-5-9 0-16,7 11-2 0,-1-2 1 16,-3-12 11-16,4 12-6 0,-3-11-1 0,1 0 4 0,0-3 2 15,0 2 8-15,3-1-8 0,-5-1 2 0,1-1-3 16,0-2-3-16,-1-2 2 0,-1-3-3 0,-2-4-2 15,3-1 0-15,-2 0 3 0,1 0-8 0,-2-4 5 16,-1-3-5-16,3 0-2 0,-3 0 4 0,1-2-3 16,-1-2-3-16,0 2 4 0,0-4-4 0,0 0 2 15,0-1-5-15,3 0-3 0,-3-1 5 0,-3 0-3 16,3-4 3-16,0 5-5 0,4-2 2 0,-4-3-1 16,-1 5 9-16,1-5-12 0,0 0 3 0,0 0 6 15,-4 4-7-15,4-4-5 0,-7 3 1 0,1-3-3 16,2 1 5-16,-2 2-6 0,-1 0-3 0,2-1 2 15,-5-1 4-15,-1 0-3 0,0 0 1 0,1 1-3 16,-3 1 12-16,-4-3-12 0,0 2-2 0,-2 1-2 16,1-1-3-16,-4 0 2 0,-5 1-3 0,-2-1-3 15,-4 1-3-15,-1-2-5 0,-1 4-7 0,-4-2-3 16,0 0-1-16,-15 4-1 0,13-4-2 0,-15-1 4 16,-3-2-2-16,3 7 2 0,0-7 5 0,1 1 0 15,-3 0 2-15,-1 0 10 0,1-1-2 0,-2-3 1 16,-2 1 1-16,2 0 0 0,0 1 7 0,3-2 1 15,3-2-1-15,-1-1 6 0,4 3 4 0,10 1 0 16,3-1 5-16,-1-2 4 0,6 1 2 0,1 1 4 0,1-4 1 16,10 6 4-16,2-3 1 0,2 4 4 15,3-2-1-15,5 1-6 0,4 0-2 0,0 0-1 16,-3-1-7-16,8 2 0 0,0 0-2 0,-5-2 2 16,5 2-13-16,0 0-26 0,0 0-41 0,0 0-58 15,0 0-72-15,0 0-261 0,27 4-501 0,-22-3 221 0</inkml:trace>
  <inkml:trace contextRef="#ctx0" brushRef="#br0" timeOffset="187542.01">19609 8835 135 0,'0'-4'149'0,"1"-2"-14"0,3-1-8 15,-3 3 2-15,1-2-10 0,0-1-7 0,-2 0-5 16,0 0-7-16,3-2-8 0,-6 1-6 0,3-2-6 15,-4 1 2-15,4 0-1 0,-5-1-2 0,3 2-1 16,-6-1-3-16,3 1 0 0,-3 3-5 0,-3-2-5 16,1 2-3-16,-1 0-1 0,-1 3-7 0,-5 4 3 15,-3-2-3-15,2 7 1 0,-3 1 4 0,-3 4-3 16,-3 5-10-16,0 0 0 0,4 5 1 0,0 4-5 0,0 4-2 16,-4 9-3-16,4 4-3 0,-2 4 0 0,9-1-4 15,1 3-7-15,4-3 5 0,0 2-5 0,4-14-3 16,7 0-4-16,0-1 0 0,7-3-3 0,0-1 0 15,2-2-5-15,2-3 3 0,5-2-4 0,4-4 0 16,-6-5-3-16,5-3 0 0,9 0-1 0,-1-3 0 16,1-5-8-16,0-5-1 0,6-3-5 15,-1-4-4-15,0-1-7 0,2-6-11 0,-3 0-2 16,-2-4-8-16,-2-2-9 0,4 0-9 0,-2 0-17 0,-6-4-7 16,4-9-6-16,-9 7 0 0,-5 0-8 0,-1 0 3 15,-6-3 8-15,0-2 13 0,-4 5 3 0,-6-4 5 16,3 0 14-16,-4 0 4 0,-3 4 13 0,0-2 10 15,-2 6 14-15,-1 1 24 0,1 5 14 0,-1 1 8 16,2 5 13-16,-2 0 10 0,3 4 4 0,2 2 4 16,1 0 7-16,-1 0-3 0,2 3-7 0,-1 0-9 15,3 3-4-15,1 1-7 0,-4 13 0 0,4-1-3 16,-4 7-5-16,4 12-3 0,0 0-2 0,0 6-4 16,3 9-3-16,-1-12 2 0,2 14 2 0,-3-15-5 15,7 2-4-15,-3-1-1 0,1 2-2 0,2-2-2 16,2-5 0-16,-1-1 0 0,-1-1 0 0,2-9-6 15,-3-1 1-15,1-1 0 0,3-1 0 0,-3-7-6 16,0 3 1-16,1-5-1 0,-5 0-2 0,7-3-1 16,-3-3 3-16,4 0-2 0,-1-5-7 0,-2-1-11 15,4 0-9-15,2-5-13 0,-3-2-6 0,0-4-10 16,-1 3-8-16,-1-6-6 0,-3 2 5 0,4-10-1 16,-3 2 7-16,-1-1-2 0,-4 8 19 0,-1-6-5 15,-1 6 8-15,-1 5 8 0,0 2 11 0,0 0 11 16,-1 4 20-16,1 1 12 0,0 2 2 0,1 0 4 15,-1 5-2-15,0 0 3 0,0 0 6 0,0 0 6 0,-1 17 2 16,2-5-3-16,-1 8-3 0,2 4-1 0,-4-2-1 16,6 1-2-16,-2 2-2 0,0-5-6 0,2-1-1 15,-1 1-1-15,1-2-3 0,-2-3-2 16,4 1-5-16,2 0-3 0,-3-5 1 0,0-1 0 0,-1 0-2 16,1-3-2-16,3-1 0 0,-3 0-4 0,0-3 5 15,0 0-3-15,2-2-2 0,-1-1-3 0,3-4 1 16,1 1-4-16,0-4-9 0,-2 0-11 0,0-3-5 15,1 0-7-15,0-4-6 0,-2 1-3 0,1-1 5 16,-3 2 6-16,-1-1-3 0,1 3 11 0,-3-1 0 16,2 2 4-16,-2 1 11 0,-2 3 10 0,4 1 1 15,-4-1 5-15,1 1-2 0,0 1 4 0,-1 3 3 16,0 0 7-16,0 0 10 0,7 12-6 0,-5-4-5 16,-1-2 4-16,1 4-2 0,4 0-5 0,-4-1-1 15,6 2-3-15,-3-2 2 0,-1 3-5 0,0-5 2 16,0 2-2-16,2-2 1 0,-1 1-1 0,3-1-5 15,-3-4 1-15,1 0-3 0,1-1 2 0,-1-2-2 16,-1 0-4-16,3-2-11 0,-2-1-15 0,6 0-1 16,-4-2-6-16,2-4 0 0,0 3 2 0,-2-5-3 15,2 4-6-15,0-9-2 0,0 0-6 0,-1 2-8 16,-2-1 1-16,-4-1-5 0,1 1 11 0,-4 0 3 16,0 1 16-16,0 4-2 0,0 3 16 0,0-3 17 15,0 2 28-15,0 3 0 0,0 0 8 0,0 1-2 16,0 4-4-16,0 0-3 0,0 0-2 0,0 0 4 15,0 0-5-15,0 0-3 0,2 20 0 0,0-9-1 0,1 0-8 16,5 5 4-16,0-1-6 0,3-1 3 16,-2 1-4-16,3-1 0 0,-3-1 0 0,4-1 3 15,2 1-5-15,-2 0-3 0,-3-5 7 0,-1 3-5 0,-1-3-11 16,1 1 13-16,-2-2-3 0,-1-3-3 0,-3 2-5 16,1-4-9-16,0 3 3 0,-4-2-4 15,0 0 1-15,0-3 3 0,-6 9-11 0,1-8-8 16,-3 1-1-16,-1 2-2 0,-2-1-3 0,-1-2-1 0,-2-1-24 15,-3 0-3-15,1-1-15 0,2-4-10 16,-3 0-16-16,4-1-15 0,-3 1-102 0,5-1-241 0,-2-4 107 16</inkml:trace>
  <inkml:trace contextRef="#ctx0" brushRef="#br0" timeOffset="188193.071">20654 8835 122 0,'0'0'174'0,"0"0"2"0,11 8-14 15,-9-1-5-15,-1 3-7 0,2 2-7 0,-3 6-6 16,4 0-4-16,-1 0-10 0,0 8-3 0,2 0-8 16,-1 3-3-16,0-4-9 0,-3-1-5 0,3 5-7 15,0-4-9-15,2 1 1 0,-3-5-14 0,-1-3-6 16,2 1-4-16,-1-2-3 0,2 0-8 0,-1-1-6 15,1 0-1-15,-3-5-7 0,5 1-5 0,-1-1-5 16,-1-2-1-16,-1-4-1 0,2 2-5 0,-1-3 1 16,2-1-7-16,1-1 2 0,-2-2-2 0,3-2 0 15,1-1-3-15,-1-2 3 0,1-4-11 0,-1 3-14 16,0-5-4-16,-2 4-14 0,0-6 1 0,2-1-1 16,-2-2-1-16,-1 0 4 0,-5 4 6 0,4-4 0 15,-2 6 4-15,-3 0 7 0,0 0 2 0,2 1 4 16,-2 3 4-16,3 1 17 0,-3-2 5 0,1 2-2 0,-1 4 0 15,0 1 5-15,0 0 7 0,0 0-1 16,0 0-1-16,-4 18 0 0,4-9-1 0,-2 4-6 16,4 2 1-16,1 2-2 0,-2-6-1 0,2 5-3 15,-2-3-2-15,3-2-2 0,0 0-1 0,0 2-1 0,-1-3 1 16,1 1-6-16,0-3 2 0,1-1-2 0,-1-2-5 16,1 0 7-16,-2-5-2 0,6 3 1 15,-4-1-2-15,0-2-1 0,3-4-2 0,-1 1-3 16,3-3 7-16,-1 0-15 0,-2-1-8 0,3-6-6 0,-1 1-13 15,0-1-2-15,2-3-6 0,-2 2-7 0,-3-6 2 16,-1 3 5-16,1 3 3 0,-2 2 7 16,0 2 4-16,-2 1 0 0,1 3 11 0,-1-1 0 15,-1 2 6-15,-1 2-2 0,0 3 12 0,0 0 11 0,0 0 14 16,8 8 0-16,-7 2 6 0,2 0 1 0,2 2-5 16,-5 0-3-16,3 0 3 0,-1 1-5 0,2 3-2 15,0-5 1-15,1 2-3 0,0-2 5 0,-1-1-8 16,2 1-1-16,2-4-2 0,-3 3 1 0,-1-5-1 15,1-1-2-15,0-1 1 0,2-3-2 0,-2 0 1 16,1-3-4-16,1-1-2 0,3-1-21 0,-3-3-27 16,0 1-22-16,-1-2-33 0,0-4-35 0,0 1-24 15,-5-5-157-15,-2 0-348 0,-1 0 153 0</inkml:trace>
  <inkml:trace contextRef="#ctx0" brushRef="#br0" timeOffset="188458.438">20450 9124 157 0,'-4'1'222'0,"-2"2"-28"16,4 0-19-16,2-3-14 0,0 0-15 0,0 0 4 16,0 0-8-16,22-11-6 0,1 6-13 0,4-4-9 15,7 0-7-15,5-2-6 0,9-3-5 0,2 0-6 16,0-1-5-16,-2 1-11 0,-12 2-3 0,0 0-7 15,2 0-9-15,-6 4-7 0,-2-1-1 0,-2-2-9 16,-13 7-4-16,-1 0-6 0,-4 0-7 0,-2 3-6 16,1 0-5-16,-3-1-9 0,-2 0-12 0,-4 2-18 15,7 0-30-15,-7 0-36 0,0 0-42 0,0 0-42 16,0 0-188-16,-16 4-395 0,10-1 175 0</inkml:trace>
  <inkml:trace contextRef="#ctx0" brushRef="#br0" timeOffset="189188.517">21758 8940 176 0,'0'0'187'0,"0"-5"-7"0,0 5-12 15,0-5-10-15,4 2-11 0,-1-1-8 0,4-1-5 16,2 2-9-16,0-1-2 0,4 1-5 0,4-4-11 16,-3 4-6-16,2-1-5 0,2 3-10 0,-1 1-6 15,1-1-12-15,-5 3-6 0,4 2-3 0,-4-1-8 16,-1 2-1-16,-1 3-7 0,-4 0-5 0,5 5-1 15,-7-1-5-15,2 2 0 0,-6 3-5 0,-1 3 3 16,-5 6-5-16,0-3-1 0,-8 1-2 0,4 2-4 16,-8-2 3-16,1 0-5 0,-1 0-4 0,-2-1 2 15,1-5-1-15,-2 3-1 0,5-8-1 0,0 0 2 0,3-1 4 16,-2 0 4-16,6-6-3 0,-2 1 0 16,3-2-1-16,2-1-4 0,1 0-2 0,0-1-1 15,1 1-3-15,2-1 2 0,1-3-4 0,7 4 2 16,-2-3 0-16,3-1-1 0,6-3 0 0,-1 1-1 0,7-3 0 15,8 0-1-15,-2-3-2 0,3-3 6 16,3 5-3-16,0-3-1 0,1 0 2 0,2-2 1 0,-4 2 6 16,-1 3-6-16,3-2 2 0,-6 3 0 0,-9-2-1 15,4 4-4-15,-6 1 1 0,-3-1 0 0,-2 2 0 16,-1-2 0-16,-3 1 0 0,-2 1 1 0,1-1 6 16,-4 0-2-16,-2 2 4 0,10 0-3 0,-5-1 1 15,-5 1-3-15,0 0 4 0,8 0-5 0,-8 0 1 16,0 0-4-16,5-1 1 0,-5 1 2 0,0 0-2 15,0 0 2-15,0 0-4 0,0 0 1 0,5-1 1 16,-5 1-4-16,0 0-3 0,0 0-25 0,0 0-50 16,0 0-57-16,0 0-66 0,0 0-82 0,-14-7-150 15,9 6-468-15,-1-1 208 0</inkml:trace>
  <inkml:trace contextRef="#ctx0" brushRef="#br0" timeOffset="194182.277">8662 10462 17 0,'-2'-5'185'0,"1"-1"-4"0,0 2-9 15,0-1-4-15,-1 0-5 0,1 0-4 0,1 1-3 16,0 4-4-16,-1-6-6 0,1 6-8 0,-3-7-9 15,3 7-6-15,-1-3-12 0,1 3-5 0,0 0-11 0,0 0-7 16,0-4-6-16,0 4-9 0,0 0-6 16,0 0-5-16,0 0 6 0,0 0 3 0,-1 21 5 0,0-3-1 15,-2 9 1-15,-1 1-8 0,3 1 0 16,-4 3-5-16,2 2-3 0,-1-1-7 0,3 1-3 0,-2 0-6 16,1-2-5-16,2-1 10 0,-3-2-17 0,3-1 3 15,0-2-12-15,0-7 1 0,-1 0-5 16,2-1-2-16,2 0-4 0,-1-2-3 0,1-4-9 15,-2-1-12-15,1 1-16 0,-1-2-23 0,0-3-29 0,0 1-22 16,1-1-29-16,0-1-27 0,0-1-23 0,1-3-28 16,-3-2-25-16,7-1-173 0,-7 1-438 0,11-8 194 15</inkml:trace>
  <inkml:trace contextRef="#ctx0" brushRef="#br0" timeOffset="194530.782">8869 10692 141 0,'-6'14'194'0,"4"-8"-5"0,0 5-4 0,0-4-5 15,0 6-9-15,1 3-9 0,1-1-8 0,0 1-13 16,-2-3-9-16,4 2-10 0,-2-2-11 0,1 2-12 16,3 1-7-16,-2-3-9 0,1-3-8 0,0-1-6 15,3 2-7-15,-4-2-9 0,6-2-5 0,-4-2-3 16,5 3-5-16,-3-3-4 0,0-4-5 0,3 5-1 15,-1-6-3-15,2 1-2 0,-1-2-2 0,0-2-8 0,5-1 2 16,-6-1-2-16,2-3-1 0,3 1-2 16,-3-4-1-16,3-1-3 0,-5 1 4 0,-2-6-2 15,3 2-1-15,-3 1-1 0,2-3 0 0,-6 0-1 16,0 1 4-16,-5-1 3 0,-2 2 5 0,0-1 5 16,-3 4 4-16,-2-2 0 0,-2 2-5 0,-4 3 0 15,-2 1-3-15,3 1-2 0,-7 2-5 0,4 3-3 16,-2 2-14-16,-2-3-23 0,4 6-32 0,-2 1-28 15,1-1-51-15,6 0-51 0,0 1-50 0,3 3-154 16,0 1-425-16,3 1 188 0</inkml:trace>
  <inkml:trace contextRef="#ctx0" brushRef="#br0" timeOffset="197288.672">12570 10540 56 0,'0'0'109'16,"4"-4"-5"-16,-1 2 0 0,-3 2-5 0,4-3-14 15,-2 0-3-15,-2 3-9 0,4-4-4 0,-4 4-6 16,6-2-1-16,-5-2-5 0,1 1-2 0,2 0-1 15,1 1-5-15,-2-3-3 0,1 2-4 0,2-2-1 16,-3-2-5-16,0 2-2 0,5-2-3 0,-6 2-5 16,6-1-4-16,-3-5 8 0,2 2-7 0,-5 0 0 0,6 0 8 15,-4 0-1-15,-2 0 2 0,2 2 2 16,-1-2 5-16,-2 3-2 0,1-1 1 0,-2-1 3 16,2 3-8-16,-1 1 1 0,-1 0-3 0,0 4 3 0,-3-6-5 15,1 3 1-15,2 3-3 0,0-5-8 0,0 5 3 16,4-4-6-16,-4 4 0 0,0 0-3 0,0 0-4 15,0-3 1-15,0 3-3 0,0 0 3 16,0 0-2-16,0 0-5 0,0-5 3 0,0 5-3 0,0 0-2 16,0 0 1-16,0 0 0 0,0 0 3 0,0 0-2 15,7-1-3-15,-7 1 3 0,8-1-2 0,-1-1 3 16,-2 1-1-16,-5 1-2 0,10 1 1 0,3 2 2 16,-2 1-3-16,2-2 5 0,-1 5 4 0,3 1-2 15,-1 2 6-15,-1-1 5 0,3 1-6 0,-3 1 5 16,2 2 1-16,-2 0 5 0,0 1-2 0,-4-2-1 15,-1 3 0-15,-1 1-1 0,-2-1 3 0,-1 2-3 16,0-3-3-16,-5 4-1 0,-2 0 1 0,-1 1-2 16,-2-1 1-16,-8 7-7 0,2-8 1 0,-3 5 0 15,-8-2-2-15,3-2 3 0,-2-2-3 0,0 1-1 16,0-2 0-16,-3 0-5 0,2-1 4 0,4-5-2 16,-2-1 2-16,3 0-3 0,-2-4 1 0,5 1 0 15,1-1-4-15,2-1 3 0,0-2 1 0,4 0 0 16,0-1-5-16,2 0 2 0,-1-1 9 0,1 0-14 0,1-2 0 15,2-1 2-15,1 1-5 0,2 3 1 16,3-9 3-16,-1 4 0 0,3 2 3 0,0 1 2 16,0-1 1-16,3 1 1 0,1 0 2 0,2 1 1 15,-2 1 3-15,3-2-4 0,2 4 8 0,-2 1-4 0,2-1-3 16,3 1 0-16,-3-1 2 0,4 2 7 16,-3-1-10-16,2 0 3 0,2 0-1 0,0-1-5 15,-1 0 3-15,1-2-1 0,0 0 0 0,2 3-2 16,-2-6 3-16,1 3-6 0,1-2-3 0,-2-1-13 0,-2 1-23 15,2-1-36-15,-6 2-51 0,-1-2-42 0,1-2-47 16,-1 2-134-16,-1 2-376 0,-2-4 166 16</inkml:trace>
  <inkml:trace contextRef="#ctx0" brushRef="#br0" timeOffset="204237.919">15819 10334 5 0,'0'0'130'0,"0"0"-9"0,0 0-9 0,-5-3-12 0,5 3-17 15,0 0-2-15,0 0-7 0,0 0-4 0,-2-5-9 16,2 5-18-16,0 0 9 0,0 0-1 0,0 0-9 15,0 0 4-15,3-4 0 0,-3 4-6 0,5-4-4 16,-1 2 1-16,-4 2 5 0,10-2-2 0,-6-2-1 16,0 3 1-16,5-2-12 0,-1-1 0 0,3 1-5 15,-1 0-1-15,2-3-1 0,2 1-4 0,4-1-1 16,-2 2 0-16,0-1-6 0,1-2 0 0,0 4 2 0,-4-1 4 16,2-1-2-16,4 0 1 0,-6 3-7 15,-1-1-5-15,-1 1 5 0,-1-1 0 0,3 0-3 16,-6 1 2-16,-1 2-7 0,-2-2 6 0,2 1-6 15,-1-1 3-15,-5 2 2 0,9 0 9 0,-9 0-2 16,7-2 7-16,-7 2 6 0,0 0-7 0,5-2-2 16,-5 2 6-16,0 0-6 0,0 0 3 0,0 0 6 15,6 7 6-15,-6 1 2 0,0 1 1 0,0 5 6 16,-5 1 5-16,5 4 2 0,-1 8 1 0,-2-3 0 0,-2 0 0 16,1 3-5-16,3 2 4 0,-3-3-10 0,0-1-2 15,-2 2 0-15,4-8-4 0,-1 1-1 0,-1 3-4 16,1-3-4-16,2-3-3 0,1 0 2 0,0-1-4 15,-4 1-3-15,6-5-2 0,-2-2 5 0,2 2-6 16,-2-2 0-16,0 1 1 0,0-5-4 0,1 3-3 16,2-3 1-16,-3-2-1 0,1 1-1 0,-1 0-2 15,0-1 2-15,0-4-3 0,0 5-3 0,0-2-12 16,3 0-11-16,-3-3-15 0,0 0-34 0,0 0-31 16,0 0-33-16,0 0-38 0,0 0-23 0,0 0-127 15,-10-10-353-15,8 5 156 0</inkml:trace>
  <inkml:trace contextRef="#ctx0" brushRef="#br0" timeOffset="204522.715">15908 10535 65 0,'-6'-2'153'0,"6"2"-10"0,0 0-13 0,0 0-14 0,0 0-3 15,9-5 0-15,-4 3-9 0,3 0-1 16,2 0-2-16,4 2-9 0,3-3-6 0,4 0-2 16,1-1-5-16,7 2-3 0,1-3-2 0,-1 3-7 15,3-1-1-15,0-2-7 0,0 3-3 0,4-3-6 0,-3 0-4 16,0 0-7-16,-1 1 1 0,0-2-8 0,-1 2 0 16,-3 0-9-16,1-1 1 0,-8 1-2 15,-1 0 0-15,-2 1-2 0,-6 1-6 0,-1 0-10 16,-2 1-28-16,-4-1-35 0,0-2-36 0,-1 0-39 0,-3 0-57 15,-1 4-101-15,-5-7-314 0,-4 3 139 0</inkml:trace>
  <inkml:trace contextRef="#ctx0" brushRef="#br0" timeOffset="205610.29">11999 10239 36 0,'0'-11'135'0,"0"5"-11"15,0 0-6-15,3 0-12 0,-2 1 1 0,2-2-7 16,-3 2-9-16,1 1-5 0,-1 4-5 0,0-7-9 15,0 3-5-15,0 4-1 0,3-2-4 0,-3 2-1 16,1-4-7-16,-1 4 5 0,0 0-6 0,0 0-1 16,0 0-3-16,0 0 6 0,0 0 8 0,0 0 2 15,5 10 4-15,-5 2 3 0,4 5 3 0,1 9-3 0,-4 5 2 16,3 1 1-16,1 12-2 0,3 3-6 0,-5-11-2 16,2 11-3-16,0 1 1 0,-4 4-10 15,3-5-6-15,1 0 1 0,-2-14-6 0,-2 18-5 16,1-17-1-16,0-1-4 0,-1-1-2 0,-1-1-4 15,1 1-5-15,0-6 0 0,2-1-4 0,-2-5 0 0,2-4-2 16,-3 0-1-16,1-3 1 0,-1-1-1 16,0-4-3-16,1 2-4 0,1-3 2 0,-5-2-3 15,3-1-2-15,0 0-6 0,0 0-6 0,0 0-18 0,0-4-15 16,-1 5-18-16,1-5-29 0,-4 3-36 0,4-3-27 16,0 0-24-16,-5-12-23 0,2 4-166 0,1-1-393 15,2-6 174-15</inkml:trace>
  <inkml:trace contextRef="#ctx0" brushRef="#br0" timeOffset="206581.191">12011 10190 145 0,'-1'-4'139'16,"1"4"-13"-16,0 0-6 0,0 0-15 0,0 0-7 16,0 0-17-16,5-5-3 0,-5 5 1 0,11 0-3 15,-2 0 3-15,3-3-14 0,3 1-3 0,8 0-5 16,3 1 7-16,7-1-14 0,-4-1 1 0,8 2-6 16,-2-2-5-16,3 3-1 0,1-4-7 0,1 1-3 15,14 0-2-15,-1 0 3 0,-1-1-11 0,1 1 4 16,5-1-2-16,-4 1-4 0,-1-1 2 0,5 1-4 15,-2-1-4-15,0 1 1 0,2 1 0 0,-4-2 0 16,-1 4-5-16,-2-2 1 0,2-1-7 0,-16 2 7 16,0 0-5-16,5 3 3 0,-4 1 0 0,14-3-3 15,-16 2 5-15,0-2-8 0,1 0 6 0,-2-2-1 16,-3 5-4-16,-3-3 1 0,-7 0 1 0,-1 0-6 0,-2 0 9 16,-2 0-3-16,-3 0 0 0,-2 0-3 15,-2-1 0-15,-1 1 4 0,1 0 8 0,-5-2 11 16,-5 2 10-16,8 0 10 0,-8 0 11 0,8-3 4 15,-8 3-3-15,6-1 0 0,-6 1-7 0,5-1-3 16,-5 1-7-16,0 0-3 0,0-4-2 0,0 4-1 0,0 0-8 16,0 0-1-16,0 0 1 0,4-2-7 15,-4 2 6-15,0 0-8 0,0 0-3 0,0 0 2 0,0 0 0 16,0 0-6-16,0 0 1 0,0 0-1 0,0 0-3 16,4-3 2-16,-4 3-1 0,0 0-3 0,0 0-1 15,0 0 1-15,0 0 2 0,0 0-1 16,1 9 0-16,-1-2 3 0,0 1 1 0,3 4 4 0,-2 6-4 15,-1 1 7-15,0 7 5 0,3 2-1 0,-1 4 0 16,1-2 4-16,1 1 2 0,2 3 0 0,-2 1 2 16,0-2-2-16,5 1 0 0,-6-1-2 0,3 1 6 15,1 0-3-15,-2-5-3 0,2 1 3 0,-2 3-1 16,4-6 1-16,-3 3 1 0,0-7 7 0,1 4-13 16,-1-8 1-16,1 6-3 0,-4-7 1 0,2-1 0 15,-1 0-3-15,1 1-2 0,1-4 3 16,-4-2-6-16,3 2 1 0,-4-4 2 0,2 0-2 0,-2-1-1 15,-1-1-4-15,2-1 9 0,-1-1-9 0,-2 1-4 16,2-3 1-16,-1 1 2 0,0-1-3 0,0 1 1 16,0-5-1-16,0 4 2 0,0-4 2 0,-3 4-3 15,3-4-4-15,0 3 5 0,0-3-1 0,0 0-1 16,0 0-5-16,-5 6-1 0,3-6-2 0,-3 3 1 16,5-3 3-16,-11 0-7 0,4 1-4 0,0 0-2 15,-5 1 1-15,1-1-3 0,-3 0-3 0,-2 0-5 16,-3 1 1-16,-3 1-2 0,-9-2-6 0,1 2 2 0,0-2-3 15,-3 4-2-15,-3-3-9 0,-5 1-3 16,-11-1-1-16,0 5 6 0,-1-2 1 0,1 6 4 16,-5-5 3-16,3-2 4 0,-5 3 0 0,-1-2 4 15,0 3 5-15,2-3-2 0,-1-2 5 0,2 6-7 0,-5-4 9 16,2 0 3-16,2 2 0 0,0-3 0 0,1 2 2 16,2-6 1-16,1 4 1 0,13-1 9 15,4 0 3-15,-4-1 0 0,5-1 2 0,1-1 3 16,3 1-1-16,2-2-1 0,2 1 2 0,7-1 1 0,2 2 0 15,6-2 1-15,1 1 0 0,4 0-3 0,-1 0-1 16,9 0-3-16,-10 1-5 0,10-1-1 16,-6 0 7-16,6 0-5 0,0 0-2 0,0 0-17 15,0 0-34-15,0 0-47 0,0 0-62 0,0 0-53 0,0 0-180 16,0 0-426-16,0 0 188 0</inkml:trace>
  <inkml:trace contextRef="#ctx0" brushRef="#br0" timeOffset="208658.244">19232 10123 2 0,'1'-3'143'0,"1"-2"-8"0,1 0-14 0,1-2-4 15,-1 0-14-15,3 0-11 0,-2 4-4 0,-1-6-5 16,2 1-8-16,-3-1 2 0,2-1-2 0,-1 0-4 16,-1 2-2-16,-1-2 1 0,2-1 2 0,-2 0-6 15,-2-1 0-15,-2 2-2 0,1 0 2 0,-1 1-1 16,0 0-1-16,-3 0 2 0,1 4-1 0,-2-3-5 16,-4 6-4-16,1 0-5 0,0 4-3 0,-4 4 0 15,-5 1 0-15,-2 8 3 0,0 7 3 0,-4 3-1 16,5 5 2-16,-7 10 0 0,3 1-13 15,3 6-2-15,5 0-3 0,-1 3-3 0,8-2 0 0,3 3 0 16,-2-5-3-16,12-9-4 0,-3 10-1 0,2-13-1 16,3-2-6-16,3 2 1 0,0-5-4 0,6 0-3 15,3-3-2-15,3-1 3 0,0-5-4 0,2-2-3 16,1-3 1-16,2-5 0 0,4-3-1 16,2-4-3-16,-2-3-3 0,3-7-4 0,2-2-9 0,-2-3-8 15,0-5-10-15,12-7-18 0,-12 4-5 0,7-10-11 16,-11 6-2-16,7-10-5 0,-12 8-5 0,-2-2-8 15,0-1 0-15,-3 0 13 0,-6-2 0 0,1-2 7 16,-5-2 8-16,-4 0 1 0,0-9 13 0,-2 9-2 16,-5-1 5-16,-4 1-1 0,3 2 12 0,-2 3 2 15,-1 0 18-15,-4 3 19 0,2 2 18 0,-2 9 4 16,2 6 17-16,2 1 14 0,-1-1 8 0,2 5 1 0,0-2 1 16,-1 4-10-16,-2 3-6 0,8 0-1 15,-8 13-3-15,2 6-5 0,-4 4 0 0,3 7-1 16,4 4-3-16,-3 12 4 0,3-11-10 0,5 13 1 15,-6 2-3-15,4-2 1 0,4-14 1 0,-1 0 2 0,1 2-4 16,2-2-2-16,-2-4-6 0,3 1 2 16,-3-4-4-16,4 0-2 0,-3-9-3 0,4 5-4 15,-3-8-1-15,1-4-3 0,-2 2-2 0,3-5-2 0,-1-1-5 16,0 2-2-16,-1-8-1 0,2 1 3 0,-1-2-8 16,5-1-1-16,-3-4-5 0,1-2 0 0,4-6-8 15,-2 4-3-15,3-8-3 0,-4 0-5 16,4-4-4-16,-3 3 1 0,-1-8-2 0,1 4 5 15,-3-3 2-15,-4 6 3 0,4 2 4 0,-8 6 2 0,3-1 1 16,0 3 5-16,1 0 1 0,-2 1 0 0,-2 2 5 16,2 1-2-16,-2 2 5 0,2 1 5 0,-3 2 11 15,0 0 6-15,6 14 0 0,-5-6 1 0,3 4-1 16,-3 5 1-16,3-1-3 0,3 1-3 0,-3 0-1 16,1 1-4-16,2-1 2 0,-2-1-3 0,2 1 2 15,-1-2-5-15,4 0-1 0,-3-3-3 0,-1-2 3 16,1-1-9-16,2 1 3 0,1-3 3 0,-3 1-1 15,-3-4 0-15,9-2 6 0,-6-2-7 0,5 0-1 16,-3-5-10-16,5-2-2 0,1-2-8 0,-2-4-6 16,0 2-5-16,-2-1-6 0,1-8-1 0,-1 3 1 15,0-3 6-15,-2 3-1 0,-2 0 5 0,2 2 3 16,-4 5 6-16,-1-1 1 0,0 7 6 0,-2-4 4 16,1 4 6-16,0 2 2 0,-2-1 3 0,-1 3 13 15,0 0 10-15,0 0 7 0,11 9 1 0,-7 1-1 16,0-1-1-16,-1 4-5 0,1-1 2 0,4 2-5 15,-4 1 0-15,1 1-5 0,-1-4-2 0,2 3 0 16,1-4-5-16,-1-2-3 0,-1 1-3 0,3-1 1 16,-4-2-4-16,6-4 2 0,-1 1-2 0,-1-1 1 15,-2-2-7-15,2-4-8 0,2-1-10 0,-1 0-7 16,5-3-1-16,0-4-2 0,-1-1-2 0,-3-1-6 0,2-4-2 16,0 2-9-16,-1-2-1 0,-6 0 7 15,6-7 2-15,-6 6 5 0,-1 1 2 0,-1 0 7 16,1 6 0-16,-2 0 4 0,-2 1 8 0,3 5 1 0,-1-2 7 15,-2 3 1-15,4 0-1 0,-3 1 3 0,-1 3 10 16,0 0 4-16,14 5 7 0,-8 0 0 0,1 3 0 16,3 1-2-16,-1-1-2 0,0 4-1 15,4 1-1-15,-4-4 2 0,3 3-5 0,-1 0 3 16,-2 0-1-16,-1-1-4 0,-1-1 0 0,0-2 2 0,-2 1-2 16,-3-2 0-16,2 0 3 0,-4 1-1 0,0-1 0 15,-2-1-2-15,-1-2-1 0,-3 2-7 0,-1 0-2 16,-3-3-11-16,0 4-11 0,0-2-20 0,-4-3-28 15,1-2-31-15,0-2-28 0,4-2-35 0,-9-4-171 16,4 1-367-16,0-4 162 0</inkml:trace>
  <inkml:trace contextRef="#ctx0" brushRef="#br0" timeOffset="209258.813">20636 10101 36 0,'0'0'214'0,"0"0"-6"0,9 9-7 16,-9 1 0-16,1 1-17 0,2 5-4 0,-2 4-14 16,3 6-8-16,-2 3-7 0,0-2-11 0,3 3-10 15,-1-4-9-15,-3 3-12 0,6-2-6 0,-4 1-11 16,0-4-7-16,2-4-8 0,0 4-9 0,-2-5-6 16,1-1-7-16,-2 0-2 0,3-1-9 0,2-4-5 15,-1-4-2-15,-1 1-4 0,-1 0-6 0,5-2-4 16,-3-2-3-16,5-1-1 0,-5-1-6 0,5-4-11 15,-2 0-15-15,3-5-15 0,2 1-15 0,-1-6-14 16,-1-4-14-16,3 2-1 0,-3-4-9 0,1 1-10 16,0-9 7-16,-5 6-8 0,2-6 4 0,-4 1 10 15,-2 6 9-15,0 0 8 0,-2 3 21 0,1 2 29 0,-2 3 16 16,-1 2 24-16,0 1 16 0,0-1 2 0,-1 3 1 16,1 4 0-16,0 0 2 0,0 0 2 15,0 0 5-15,-3 19 0 0,0-7-4 0,0 5-3 16,3 0-12-16,-1 0 2 0,1 2-6 0,0 0 0 0,0-1-6 15,1 1 0-15,3-2-2 0,-2-1-7 0,2 0 2 16,0-7-4-16,-1 3-3 0,1-5-3 0,1 2-2 16,-3-3-2-16,1 1-1 0,3-2 2 15,-2-2-4-15,1-2 9 0,0-1-9 0,-5 0-2 0,17-5 1 16,-10-1-2-16,2-2-2 0,-2 0-6 0,2-2-12 16,1-5-8-16,-4 0-7 0,2 0 4 0,0-2-3 15,-1 3 9-15,-3 2 0 0,-2 0 5 16,3 4 2-16,-1 1 1 0,-2 2 1 0,0-2 3 0,2 3-1 15,0 1 6-15,-3 2 15 0,-1 1 16 0,9 4 10 16,-1 2 5-16,-2 2-2 0,2-1 4 0,-4 1-1 16,10 6 0-16,-5-4-11 0,-4 1-3 15,7 2 0-15,-2-4-6 0,-1 0 2 0,0-2 2 0,2 1-10 16,-1-3-3-16,1-2-2 0,1-3-1 0,-1 4-14 16,0-8-23-16,1 1-20 0,-1-3-13 0,3-5-15 15,0-1-13-15,-9 3-28 0,4-3-18 0,-4-3-27 16,-1-1-36-16,-8-1-169 0,-1 0-398 0,-5-2 176 15</inkml:trace>
  <inkml:trace contextRef="#ctx0" brushRef="#br0" timeOffset="209457.249">20523 10299 45 0,'-35'7'218'0,"6"1"-8"0,8-3-3 0,9-1-3 15,-5-1-11-15,7-1-15 0,1 3-24 0,2-3-15 16,2-1-18-16,5-1-8 0,0 0-15 0,0 0-7 15,0 0-7-15,24-6-11 0,-4 0-7 0,8-4-9 16,1-4-4-16,6 1-21 0,1-4-26 0,11-2-24 16,1-3-37-16,-2 0-34 0,5 3-38 0,-4 0-53 0,-16 6-133 15,6 0-337-15,-5-1 149 0</inkml:trace>
  <inkml:trace contextRef="#ctx0" brushRef="#br0" timeOffset="209972.504">21546 10241 102 0,'0'0'202'0,"-9"-6"-19"0,9 6-10 0,0 0-14 15,9-8-10-15,-5 5-5 0,5 1-9 0,1 2-12 16,3-6-12-16,0 4-4 0,1 2-13 0,4-2-12 16,-2 2-5-16,2 2-11 0,0 0-3 15,-2 4-8-15,-1-2-2 0,-4 2-10 0,-2 3 0 0,5 3-5 16,-7 3 0-16,-4-4-11 0,1 7 4 0,-4-1 1 16,-4 0-1-16,-1 1 2 0,-5 7 1 0,-4-3 3 15,-1 3 8-15,-2-4 2 0,-2 1 3 0,2-3 0 16,-5 1 1-16,11-4 3 0,-4-3-1 0,1 0-2 15,1-1 0-15,3-6-1 0,2 5-8 0,-1-5-3 16,4 1-5-16,1 0-5 0,2-4 6 0,2 1-11 16,2 1-9-16,0-1 5 0,1 0-2 0,10-1 1 15,1-3-6-15,5 0 3 0,3 0 0 0,7-3-2 16,1-1-1-16,2-2 6 0,0-1-8 16,-2 4 3-16,6-3-2 0,-5-2-1 0,-1 5 6 0,2-6-3 15,0 4 0-15,-5 0 1 0,-6 2-3 0,-6-2-2 16,5 3 6-16,-10-1-7 0,2 1 1 0,0 1 4 15,-6-1-7-15,0 1 4 0,0-3-1 0,-6 4-1 16,8-1 3-16,-4 0 3 0,-4 1-1 0,0 0-1 16,0 0 0-16,9 0 1 0,-9 0-7 0,3-2 2 15,-3 2-1-15,4-3-7 0,-4 3-16 0,0 0-26 0,0 0-46 16,0 0-62-16,0 0-65 0,0 0-72 0,-12-4-192 16,5 4-516-16,1-2 228 0</inkml:trace>
  <inkml:trace contextRef="#ctx0" brushRef="#br0" timeOffset="-212503.299">8984 11796 63 0,'0'0'92'16,"1"-6"-12"-16,4 2 2 0,-5 1-5 0,3 0-2 16,-3 3-1-16,1-9 2 0,-1 6-3 0,0-2-2 15,0 5 6-15,1-7 2 0,-1 7 6 0,3-5-3 16,-2 2 3-16,-1 3 2 0,0-4 1 16,0 4-4-16,0 0 3 0,0 0-8 0,0 0-8 0,0 0-1 15,0 0 6-15,0 0 12 0,0 19 1 0,0-2 2 16,-1 1-7-16,-3 9-10 0,4 0-2 0,-1 2-4 15,1-1-7-15,-3-2-6 0,3 1-4 0,3-2-7 16,-6-7-5-16,6 4-3 0,-2 2-4 0,4-4-5 16,-5-4-2-16,4 1-2 0,-2-1 1 0,4 0-1 15,-5-6-10-15,2 2 0 0,1-2-6 0,-1-3-3 16,1 2-18-16,0-4-14 0,-2 0-27 0,1-1-21 16,0-1-17-16,0-3-34 0,-3 0-16 0,0 0-29 15,18-7-12-15,-11 0-144 0,-2 0-354 0,4-2 156 16</inkml:trace>
  <inkml:trace contextRef="#ctx0" brushRef="#br0" timeOffset="-212173.886">9243 11865 118 0,'2'7'181'0,"-2"1"2"16,-3 3-9-16,2 1-6 0,-3 4-7 0,1 2-5 0,1 0-7 15,-4-1-3-15,4 0-11 0,2 2-6 0,0 0-8 16,-1-2-12-16,1-2-9 0,0 2-4 0,1-5-9 15,3 4-11-15,0-4-8 0,-2 1-6 16,1-3-7-16,5 2-4 0,-1-3-6 0,2-1-4 0,0-1-6 16,0-2-4-16,0-3-1 0,2 1-6 0,1-3-1 15,-1 0 1-15,4-3-4 0,1-3-3 0,-2 2-5 16,5-8 2-16,-2 3-2 0,-3-4 1 0,0 0-5 16,0 0 2-16,-2-2-1 0,-2-2-3 0,-1 2 2 15,-5-2-1-15,-2 6 3 0,-2-1 0 0,-5-1 1 16,-1-2-2-16,-3 2 1 0,-2 4-3 0,-5 0 0 15,-2 2-1-15,-4 2 5 0,-6 1-4 0,-2 1-1 16,-1 4 2-16,-1 1 0 0,3 1-3 0,-1 2-16 16,1 2-20-16,8-1-35 0,-4 2-48 0,6-1-52 15,5-2-57-15,-3 4-180 0,8-4-438 0,1-2 194 16</inkml:trace>
  <inkml:trace contextRef="#ctx0" brushRef="#br0" timeOffset="-210252.557">12396 11657 160 0,'-7'-3'161'0,"7"3"-6"0,0 0-14 0,0 0-8 16,0 0-8-16,0 0-10 0,0 0-6 0,0 0-1 16,0 0-11-16,0 0-2 0,-2-3-9 0,2 3-3 15,0 0-4-15,0 0-6 0,0 0-8 0,0 0 0 16,0 0-10-16,0 0-6 0,0 0-4 0,0 0-5 15,0 0-3-15,7-8-1 0,-2 4 3 0,3-2-5 16,0 1 0-16,2-1-1 0,-1 2-2 0,5-1 2 16,-1 3-4-16,0 0 1 0,4 6 5 0,2-2-1 15,-3 6 6-15,0 4 1 0,4 4 1 0,-6 0 1 16,1 5-2-16,-1 1-1 0,-5 5 0 16,-2 1-5-16,-4-2-1 0,6 3-4 0,-8-1 0 15,-7 3-6-15,1-4-1 0,-4 2-1 0,1-2-3 0,-5-2-3 16,1 3-2-16,-5-4 1 0,2-2-4 0,-3-1-2 15,4-9-2-15,-1 2 3 0,1-3-5 0,-3-4 0 16,4 1-3-16,3-5-1 0,-3-1 1 0,4 0-11 16,-2-2 2-16,1-3 1 0,3 1 1 0,-2-5-2 15,4-3-3-15,-1 0 4 0,3-2-2 0,-1 0 0 16,2-1 2-16,0-3-3 0,2 6 4 0,2 0-3 16,-2-1 3-16,6 3 1 0,-4-1 2 0,1 4 4 15,1-2 4-15,4 2 1 0,-2 2 2 0,4 2-1 0,-2 1 4 16,2-1-1-16,3 3-3 0,1 1-1 15,-2 3 1-15,-1 1 3 0,4 2-2 0,1 0-1 16,-1 3-2-16,2-3-1 0,-4 1 8 0,1 0-7 16,0 0-1-16,0 0 1 0,-2-3 1 0,0 1-4 0,-2-1 2 15,0 0-1-15,-1-4 1 0,0 3-2 0,4-2 0 16,-2 0-4-16,1-1 1 0,-2 1-2 16,-2-4-7-16,5 0-20 0,-3-2-35 0,0-3-45 15,2 2-60-15,-1-3-47 0,-2 0-204 0,3-3-455 0,-2 2 201 16</inkml:trace>
  <inkml:trace contextRef="#ctx0" brushRef="#br0" timeOffset="-201458.238">15880 11479 94 0,'0'0'159'0,"0"-7"-17"0,0 4-3 16,3 2-9-16,-3 1-16 0,0-7-17 0,0 7 1 0,0-5-7 16,0 5-12-16,2-3 0 0,-2 3-10 0,2-5-6 15,-2 5-4-15,0 0-1 0,2-2-6 0,-2 2 1 16,0 0-2-16,0 0-5 0,0 0-5 0,0 0 12 16,0 0 21-16,0 0 15 0,0 11 8 0,-2 0-1 15,-2 1-3-15,1 5-6 0,-2 0-3 0,-2 3-8 16,3-2-5-16,-1-1-2 0,-1 3-9 0,1-2-15 15,2 1-3-15,-1-2-5 0,2 2-2 0,2-2-5 16,-1-4-2-16,2 0 0 0,-1 0-5 0,3-2-3 16,0 0 1-16,3 0-2 0,0-3-2 0,1 2-4 15,1-1 0-15,3-2 2 0,4 1-4 0,-1 0-2 16,4-4-1-16,0 1 2 0,0-3-3 0,2 0 1 16,2 0-3-16,5-2 6 0,-7 0-8 0,11-4 1 15,-11 1-4-15,10-1 1 0,-10 0-5 0,7-1-14 16,-7 2-15-16,-2-4-26 0,3 4-25 0,-9 0-26 15,3-2-24-15,-3 2-20 0,-1-1-17 0,-5 1-18 16,2-1-16-16,-6 1-123 0,2 0-355 0,-4 1 157 16</inkml:trace>
  <inkml:trace contextRef="#ctx0" brushRef="#br0" timeOffset="-201160.549">16124 11668 26 0,'-11'-4'196'0,"3"-1"-7"15,0 3 5-15,0-2-4 0,1 1 3 0,1 0-13 16,3 2-9-16,3 1-16 0,-6-4-8 0,6 4-17 16,-5-1-13-16,5 1-15 0,0 0-6 0,-5-4-10 0,5 4-3 15,0 0 4-15,0 0 0 0,0 15 2 16,0-7 8-16,0 4-8 0,1 4 7 0,1 1 1 0,0 4 3 16,3 4 3-16,-5-1 1 0,1 2-2 15,2-1-9-15,-1 3-9 0,1-1-4 0,-2-2-8 0,-1-6-8 16,3-1-2-16,0 1-8 0,1 2-6 0,1-3-4 15,-3 3-1-15,0-6-4 0,-2 1-10 16,5-4 3-16,-1-1-7 0,-3-1-4 0,2 1-12 16,1-5-10-16,-4 0-30 0,0 1-22 0,3-1-30 0,-1 1-31 15,-1-2-43-15,3-1-42 0,-4-4-43 0,1 3-37 16,-1-3-212-16,0 0-533 0,0 0 236 0</inkml:trace>
  <inkml:trace contextRef="#ctx0" brushRef="#br0" timeOffset="-200339.679">11989 11490 114 0,'-2'-5'171'0,"-1"0"-8"16,3 1-14-16,-1 1-9 0,1 3-14 0,-3-5-10 16,3 5-15-16,0 0-11 0,-1-3-10 0,1 3-4 15,0 0 6-15,0 0 6 0,1 21 5 0,3-3-1 16,-2 11 3-16,-1 2-4 0,1 6-1 0,3 8-1 15,-1 5-1-15,-4-2-10 0,4 1-4 0,1 1-9 16,-2-2-5-16,-2-13-3 0,4 1-2 0,-5 0-6 16,3 0-4-16,-2-5 0 0,-1 1-7 0,0-3-2 15,4 0-6-15,-8-5 0 0,8-5-2 0,-8 1-6 16,4-1 0-16,0-3-2 0,0-3-2 0,0 0-2 16,0-3-6-16,-4 0-3 0,4-4-6 0,0 2-13 15,-1-1-13-15,1-5-15 0,0 5-13 0,-3-1-9 0,2-4-21 16,1 2-10-16,0-4-29 0,0 0-15 15,0 0-30-15,-8-16-3 0,7 11-15 0,1-10-114 16,-4-8-323-16,-1-2 143 0</inkml:trace>
  <inkml:trace contextRef="#ctx0" brushRef="#br0" timeOffset="-199587.614">11980 11555 102 0,'3'-5'131'0,"-3"-2"-13"0,1 2-6 0,-1 1-12 16,2-1-5-16,-1-3-5 0,6 4-10 16,-3-2-5-16,5-1 1 0,-1 0 0 0,2 2-7 15,0 0-5-15,8-2-1 0,0 0-16 0,-1 2 6 0,5-1 1 16,4-1 2-16,2 0-2 0,3 5 1 0,0-1-5 16,-2-1 4-16,7 1-2 0,1 1-1 0,-1 3-4 15,2 0-1-15,-1-1 4 0,17 6-7 0,-15-2 1 16,14 3-4-16,0-3 1 0,-2 4-8 0,-1 0-4 15,1-3 1-15,-11 2-3 0,15-1-2 0,-1 3-2 16,-15-4-3-16,16 2-2 0,-19-2-2 0,5-4-3 16,-2 2 4-16,0-2-5 0,-5 3-1 0,0-1-3 15,-1-2-1-15,-4 0 0 0,-7-1-2 0,-3-1 6 16,-6 0-4-16,0 1-4 0,-1 0 2 0,-3 0 1 16,-1 1-3-16,0-1-2 0,-2 0 6 0,-6 0 3 15,8 0 17-15,-8 0 6 0,6-1 7 0,-6 1 0 16,0 0 5-16,5 0 4 0,-5 0-2 0,6-3-5 15,-6 3 0-15,0 0-8 0,0 0-2 0,0 0-5 16,0 0-3-16,0 0-1 0,0 0-6 0,7 8-1 16,-8 0 2-16,-1 2-2 0,1 7-1 0,-3 0-2 15,-1 3 0-15,2 9 1 0,-1 0 3 0,1 0 2 16,1 3 4-16,0 1 0 0,1-1-1 0,1 3 0 16,1 0 4-16,1-1-5 0,-1 0 1 0,1-3-2 15,2 1-2-15,-2-1-2 0,0-2 0 0,4-2 0 0,-1-3-2 16,-1-4-3-16,-2-1-2 0,0 0-3 15,2 0 1-15,-1-1 0 0,-2-4 3 0,2 0-3 16,-3-4 0-16,0 0 0 0,2 0-1 0,-2 1-1 16,-2-4 3-16,2-1 1 0,-3 1-3 0,3-2-1 0,-3 1-2 15,1 1 1-15,-1-6 0 0,-5 7 12 0,-2 0-16 16,0-3-4-16,-5 6-2 0,-1-6 0 16,0 1-6-16,-6-3-5 0,2 2-2 0,-11 0 3 15,-1-2-6-15,-4 1-2 0,-1-1-2 0,-15 3 2 0,1-1 1 16,-7-1 1-16,3 2 2 0,-2 0 3 0,-1-1 3 15,-2-1 0-15,-1 0 3 0,1 1 3 16,2 0 6-16,-2 0 5 0,5-5 1 0,-1 5 4 16,16-3 4-16,-13-1-2 0,14 1-1 0,1-4 2 0,1 1 1 15,4-1 1-15,2 0-4 0,3-1 6 0,8-1-5 16,0 1 5-16,8 0-1 0,-6-1-3 0,7 0 2 16,0 0-2-16,2 1-6 0,0-1 3 0,4 0-5 15,-5-1 1-15,9 2-3 0,-3 0 0 0,1-2 1 16,-1-1-7-16,2 3-8 0,-1-1-22 0,2-1-38 15,-2 0-40-15,3-1-63 0,-1 1-60 0,-4 3-223 16,1 0-495-16,4 2 219 0</inkml:trace>
  <inkml:trace contextRef="#ctx0" brushRef="#br0" timeOffset="-197869.464">19056 11422 78 0,'7'0'151'0,"-7"0"-9"16,9-5-7-16,-4 0-5 0,1 0-9 0,1 0-3 15,-3-4-8-15,4 1-2 0,-2 2-2 0,-1-1-2 16,-3-1 0-16,1 1 3 0,1 0-6 0,-2 1 1 16,1-1-3-16,-6 0-1 0,1 1 0 0,0 0-4 15,-3 1 0-15,3-1-5 0,-7 3-5 0,-1 0-13 16,0 3 0-16,-3 0 1 0,-1 2-6 0,-3 5-5 16,-6 7 1-16,-1 3-3 0,1 6-3 0,1-1-5 15,3 11 0-15,-8 9-6 0,9 2-2 0,4-7-2 16,-2 7-6-16,8-9 1 0,0 12-1 0,3-12-7 15,3 1-1-15,0-2-1 0,5 0-5 0,-1-3-1 16,4-1-3-16,3-2 0 0,2-2-3 0,3-6-3 16,-2-3-6-16,3-3 0 0,2-1-5 0,-1-6-4 15,7 0-1-15,7-2 1 0,-2-5-5 0,4-1-7 16,1-10-1-16,0 2-7 0,-1-5-6 0,3-3-6 16,-3-3-3-16,-2-2-6 0,1 0-3 0,-3-5-1 0,-4-1-3 15,-1-3 0-15,-5 2 2 0,0-5 2 0,1-9 6 16,-10 8 4-16,4-12 4 0,-5 13 7 0,-2-1 0 15,-5 0 4-15,1-1 0 0,-1 7 9 16,-4 2 0-16,1 6 6 0,-1 7 22 0,2 1 18 0,0 3 17 16,-2-1-1-16,1 7 0 0,-1-1-4 0,-1 5 0 15,4 0 3-15,-9 12-1 0,0 3 4 16,-2 13-3-16,-1-1-1 0,4 7-3 0,-8 11-4 0,10-11-3 16,0 15 1-16,1-16-6 0,0 2-2 0,1 0 0 15,3 2-1-15,1-6-8 0,-3 3 1 0,2-4-2 16,5 0-2-16,-3-3-4 0,1-7 4 15,0-3-6-15,3 1-2 0,0-3-6 0,-1-5 2 16,4-1 9-16,-5-3-18 0,0 1 1 0,5-2-1 0,-3-3-3 16,3-1 7-16,-2-2-12 0,4-4-5 0,-1-1-4 15,2-4-3-15,1-3-1 0,0-2-8 0,-3 0 5 16,1-3-7-16,2-5 4 0,-6 6-4 0,-1 1 8 16,1 1 5-16,-3 3 4 0,-2 3 1 0,3-1 5 15,0 2 5-15,-4 4 4 0,1-1-7 0,0 0 3 16,2 1-1-16,-3 4 4 0,0 0 5 0,0 0 3 15,8 10 3-15,-6-2-4 0,1 3 0 0,1 0 0 16,-2 2 3-16,6 4-3 0,-2-5-2 0,1 2 3 16,0 0-1-16,-2 1-3 0,2-5 3 0,-1 1-4 15,3-3 2-15,0 0-2 0,0-2 2 0,-1 1-1 16,-1-3 0-16,2-1-1 0,3-2-1 0,1-2-1 0,-2-3 1 16,3 0-2-16,2-5-7 0,-1 0-7 15,-1-4-9-15,0 1-15 0,-1-2-4 0,0-2-4 16,-1 3 0-16,1-4 5 0,-8 1 4 0,4 1 6 15,-4 4 9-15,0 2 0 0,-1 0 7 0,-3 5 9 16,2 1 4-16,1-3 1 0,-3 3 5 0,-1 3 10 16,0 0 10-16,0 0 10 0,9 15 4 0,-8-4 6 15,-1 1-6-15,4 5-3 0,-1 3-3 0,-1-3-3 16,1 1-2-16,1 2-2 0,1-3 0 0,1 0-4 0,-2-5-5 16,1 1-2-16,4 0 7 0,-4-2-10 0,2-4 0 15,1-1-3-15,3 0-2 0,-2-4 1 0,2-2-2 16,-1-1-2-16,4-6-1 0,-1 1-5 15,2-6-4-15,0-1-6 0,0 0-5 0,4-5-7 0,-1-2-4 16,-9 3-5-16,1-6-4 0,2 0 3 0,-6 4 4 16,-2 2 1-16,0 1 6 0,-3 3 3 0,2 2 3 15,-2 3 1-15,1 1 8 0,-2 0-2 0,1 1 0 16,-1 4 4-16,0 2 0 0,0 0 2 0,0 0 4 16,0 0 5-16,10 10 5 0,-5-5 3 0,0 7-2 15,1 0 0-15,2 0-1 0,1 3-2 0,0-1-1 16,2 3-1-16,1-2 2 0,-1-1-1 0,1 3 4 15,-1-5-7-15,1 2 3 0,-1-3-3 0,-3-1-7 16,3-2-4-16,-3 1-4 0,0-2-6 0,-7-1-12 16,4 0-4-16,-5 1-4 0,4-2-7 0,-5-1-9 15,-3 1 1-15,0 0 2 0,-5 2-3 0,0-4 7 16,-5 1-1-16,1-2 7 0,-1-1 0 0,-4 1 3 16,-3-1 8-16,3-2-13 0,-1-2-12 0,-1-3-3 15,3 3-23-15,1-5-17 0,2-1-19 0,0 0-129 16,5-1-272-16,-1-4 121 0</inkml:trace>
  <inkml:trace contextRef="#ctx0" brushRef="#br0" timeOffset="-197242.889">20429 11505 126 0,'4'-3'222'0,"1"1"-14"0,-1-1-16 0,-4 3-19 16,5 0 1-16,-5 0-6 0,2 10-4 0,-1 0 2 15,-1 8-12-15,0 0-11 0,2 6-5 0,-4 2-4 0,4 1-7 16,-2 1-2-16,0 2-8 0,-2 1-4 16,2-2-12-16,0 3-5 0,0-3-9 0,5 1-10 15,-4 0-2-15,2-2-2 0,-2-2-12 0,4-2-7 16,-4-5-6-16,3-2-2 0,1-2-7 0,-1-3-3 0,5 0-5 16,-1 2-2-16,-2-6-9 0,2 1-1 0,5-3 1 15,-2-2-5-15,-1-2-2 0,4-2-7 16,-1-2-7-16,1-2-6 0,2-4-2 0,0 0-14 15,-2-4-4-15,1 0-10 0,-2-2-8 0,5-7-6 0,-4-3-5 16,-2 4 2-16,-1-2 3 0,-2-3 7 0,-5 9 3 16,4 2 4-16,-6 2 7 0,2 0 4 0,-3 6 10 15,-1-2 16-15,2 2 11 0,-2 1 3 16,0 0 1-16,1 1 1 0,-1 4 2 0,0 0-2 0,0 0 5 16,-5 15 0-16,1-4 0 0,-1 5-2 0,1 0 0 15,3 1-2-15,0 1-2 0,-1-1-2 0,0 1-1 16,2-1 4-16,2-1-8 0,-2 2 0 0,3-2 1 15,-2-6-3-15,3 2-3 0,2-4 0 0,1 1-1 16,-2-4 2-16,1 2-1 0,0-3-1 0,3-1-4 16,-1-2-1-16,3-1-4 0,1-1-6 0,0-3 1 15,2 1-10-15,-3-4-10 0,-2-1-9 0,3-3-8 16,-1 0-9-16,0-2-1 0,0-1-2 0,-1 0 4 16,-2 1 7-16,-3 3 7 0,1 0 6 0,-2 3 4 15,-1 0 4-15,-1 2 3 0,-2 2 7 0,4-1 6 16,-1 1-4-16,-3 3 3 0,0 0 16 0,0 0 15 0,9 5 9 15,-6 2 6-15,1 3 0 0,3 0-3 16,-3 2 2-16,2 4-3 0,-1 0-2 0,3 0-5 16,1-2-1-16,-3 0-7 0,-2-3 5 0,3 0-2 15,1-3-4-15,-1-1-1 0,-1 1-4 16,0-2 0-16,1-3-2 0,2-1-1 0,-2-3-4 0,5 1-14 16,-3-4-20-16,-2-2-22 0,6-2-23 0,-4-1-26 0,1-4-41 15,3-2-28-15,-5-1-34 0,-6-1-158 16,1-5-395-16,-3-2 175 0</inkml:trace>
  <inkml:trace contextRef="#ctx0" brushRef="#br0" timeOffset="-197033.555">20388 11826 73 0,'-14'3'259'0,"3"-1"-20"0,3 0-20 0,2-1-25 16,-1 1-22-16,7-2-11 0,0 0-2 15,0 0-1-15,0 0-7 0,18-10-10 0,2 3-12 0,8-3-11 16,4-3-9-16,3 4-12 0,0-3-4 0,16-4-14 16,3-3-9-16,-2 1-7 0,-1 1-13 15,1 4-15-15,-14 2-28 0,-5 0-46 0,0 0-58 0,-1 3-55 16,-4-2-52-16,-9 4-177 0,3-3-413 0,-5 4 183 16</inkml:trace>
  <inkml:trace contextRef="#ctx0" brushRef="#br0" timeOffset="-196437.432">21604 11679 33 0,'0'-6'206'0,"2"3"-6"0,2 0-5 0,1-4-6 16,1 2-7-16,2 2-5 0,0-2-8 0,2 2-8 16,0-1-9-16,2 1-9 0,2 1-12 15,-2-1-10-15,7 1-10 0,-8 2-8 0,4 3-8 0,-2 0-5 16,-1 2-14-16,3 1-6 0,-5 2-6 0,3 5-5 15,-3-1-5-15,-6-2 0 0,3 8 2 16,-6-1-14-16,-1 1 2 0,-5 7-4 0,-2-6-1 16,-3 6 6-16,-3-1-3 0,0-2-1 0,-3-1 4 0,-1 1 1 15,5-5 1-15,-1-3 3 0,-5 6 0 0,6-8-9 16,-3 0 4-16,6-2-5 0,-1-3-7 0,6 1-3 16,-4-4 0-16,5 3-5 0,-2-4-5 0,3 3-1 15,1-5-3-15,0 4-1 0,1-1-3 0,0-4 4 16,6 6-1-16,4-4 4 0,2 0-2 15,2-1 0-15,7-2 5 0,10-1 12 0,1-2 4 0,1-1 9 16,2-3 5-16,6 5 11 0,9-6-5 0,-12 3-2 16,0-1 14-16,13-3 8 0,-12 6-1 0,-5-3-2 15,1 3-6-15,-5 1 0 0,1-2-7 0,-11 1-6 16,2 2-4-16,-3-1 9 0,-2 1 0 0,-4 1-13 16,-2 0 2-16,-2 0-2 0,-2 1-4 0,0-2-3 15,1 1-3-15,-8 1-4 0,11 0-4 0,-11 0-8 16,5 0 1-16,-5 0 1 0,6 0-4 0,-6 0-8 15,0 0 0-15,0 0-12 0,8-3-30 0,-8 3-45 0,0 0-65 16,0 0-59-16,0 0-73 0,-10-9-89 16,3 7-357-16,-3-1-776 0,-2-2 344 0</inkml:trace>
  <inkml:trace contextRef="#ctx0" brushRef="#br0" timeOffset="-187212.808">9285 13181 53 0,'0'0'124'0,"0"0"-5"16,0 0 1-16,0 0-7 0,0 0-2 0,0 0-5 15,0 0 0-15,0 0 0 0,0 0-4 0,0 0 3 16,0 0 2-16,0 0 0 0,0 0-3 0,4-5-8 16,-4 5-3-16,0 0-4 0,-3-7-9 0,3 7-2 15,-2-7-3-15,2 4-3 0,-2-2-5 0,-1-1-2 16,-2 3-3-16,1-3-6 0,0-1-4 16,-6 2-2-16,2-4-3 0,-3 2-3 0,-2 2-5 0,3 0-2 15,-2 0-7-15,-4 1 7 0,3-1-8 0,-8 2-1 0,5 3-5 16,-1-2-10-16,2 3-2 0,-4 3 1 15,-2 1-2-15,2 2-1 0,3 2-2 0,-5-1 0 16,3 3 2-16,3 2-7 0,-1-1 3 0,1 2-1 16,4-1-1-16,-2 2 0 0,5-1-3 0,3 0 2 0,-3 3 0 15,6-1-2-15,1 2 5 0,1-6-6 0,2 1-2 16,2 0 2-16,1-1-3 0,2-3-2 16,2 2 2-16,1-5-1 0,1 0-2 0,4 1 6 15,-2-3-3-15,5-3 2 0,0-1-1 0,0-4 4 16,0-1-2-16,1 1-3 0,-2-4-2 0,1 1 6 0,0-3 7 15,2 0-9-15,-1-2 2 0,-4 2-1 16,1-3 2-16,0 4-1 0,-3-5 0 0,0 2 2 16,-6 2-2-16,0 0 2 0,1-1-1 0,-4 1 2 15,-2 1 1-15,3 1 2 0,-5-2 2 0,4 5 4 0,-3-2 6 16,0 2 9-16,-1 0 7 0,0 1 5 0,0-1 5 16,0 5-2-16,2-3-4 0,-2-1-2 0,0 4-8 15,0 0 1-15,0 0-6 0,0 0 7 0,-5 16-12 16,1 1-1-16,-2 1 1 0,-2 10 0 15,3 0 0-15,1 2-4 0,-1-1-2 0,1 2 1 0,0-3-2 16,4 1 2-16,0-1-1 0,-1-3 10 0,2 1-12 16,1-6 1-16,0 0-5 0,3-3 4 0,-1 0 0 15,0-1 2-15,-3-2-6 0,2-1-1 0,0-4-2 16,-1 1 2-16,-1-3 3 0,2 1-4 0,-2-1 1 16,0-1-3-16,3-2 5 0,-3 1-8 0,-1-1 1 15,3 0 2-15,-3-4-1 0,1 4-2 0,-1-4-7 16,2 4-19-16,-2-4-23 0,0 2-33 15,0-2-37-15,0 0-48 0,0 0-54 0,0 0-47 16,0 0-158-16,7-14-462 0,-2 5 204 0</inkml:trace>
  <inkml:trace contextRef="#ctx0" brushRef="#br0" timeOffset="-172878.035">15842 13171 86 0,'0'0'101'0,"-1"-4"-1"0,1 4-5 16,0 0-12-16,0 0-9 0,0 0-6 0,0 0-3 15,0 0-10-15,0 0 3 0,0 0-7 0,-9 0 2 16,9 0-4-16,0 0 3 0,0 0-5 0,0 0-3 16,0 0 5-16,0 0-11 0,0 0-1 0,2-5-4 15,-2 5 3-15,2-5-7 0,-2 5-2 0,1-9 3 16,1 6-5-16,0-4 3 0,-1 1-9 0,5 0 2 15,-3-2-1-15,3 0-12 0,-1-1 8 16,1 0 2-16,1 1-4 0,-1-1 9 0,2 0-8 0,1 1 2 16,-5 0-5-16,7 1 2 0,0-2-4 0,-5 3 6 15,4-2 0-15,-1 3 4 0,2 1-2 0,0 2 2 16,-1-1 4-16,2 2-5 0,-2 1 9 0,3 4-5 16,-2 1 16-16,1 7 3 0,-1 0-1 0,1 3 1 15,-1 2 0-15,-6 0-4 0,3 4-6 0,-2-3-1 16,-2 4-2-16,-4-3-4 0,0 3 4 0,-2 2-6 15,-5 2-2-15,2-2-4 0,-4 1 0 0,-2-2 0 16,-3-2-3-16,5-3-9 0,-8 2 7 0,4-6-5 16,1 2 0-16,-2-4 4 0,2-2-3 0,-3-2-2 15,2 1-4-15,2-3 0 0,3-1 3 0,0-4-3 16,-2 0 4-16,2-1-6 0,-1-1 0 0,1 0-3 16,-1-4 3-16,3 0-3 0,1-5-4 0,1-2 3 15,-2-2 0-15,3-3 2 0,0 7-5 0,0-4 4 16,6 5 5-16,0-2-5 0,-3 4-1 0,3 2 2 15,1 2-3-15,2-1 5 0,-1 4-2 0,-5 0-1 16,17 5 1-16,-6 4 6 0,6 2-1 0,-2 1 3 16,7 6 0-16,0 0 2 0,-2-1-2 0,-2-3 2 15,4 2 3-15,-6-3-3 0,7 2-1 0,-5-5 3 16,0-1-6-16,1 0 2 0,2-1-6 0,-2-3 1 16,1-2-19-16,-1-2-35 0,1-3-34 0,0-2-43 0,-2-4-54 15,-1 1-140-15,-1-6-350 0,0 1 155 16</inkml:trace>
  <inkml:trace contextRef="#ctx0" brushRef="#br0" timeOffset="-172393.453">15516 12845 73 0,'-5'-6'136'0,"1"1"3"15,-2 1-1-15,3 0-4 0,-1-1-1 0,1 2-8 16,1-2-7-16,2 5-7 0,-4-5-8 0,4 5-15 16,-5-4-7-16,4 1-5 0,1 3-12 0,0 0-5 15,0 0-4-15,0 0 2 0,0 0-2 0,-4 13 7 16,8-1 6-16,-4 7 5 0,5 10-3 0,0 2 1 16,-1 6-2-16,4 15-2 0,-4 0-2 0,1 2-6 15,1 1-4-15,-1-2-2 0,-2 0-5 0,-2 1-4 16,0-4-2-16,-1-1-6 0,0-13-3 0,2 10-2 15,-5-13-3-15,3 0-3 0,-4-3-1 0,7 0-2 16,-6-4 0-16,3-6-5 0,0-1 3 0,0-2-6 16,0 0-4-16,0 0-4 0,0-5-5 0,0 0-11 15,0-3-11-15,0-1-16 0,-1-3-16 0,1 0-17 16,-1-1-13-16,1-4-17 0,-3 3-32 0,3-3-33 16,0 0-17-16,-6-11-157 0,1 2-365 0,-2-1 162 15</inkml:trace>
  <inkml:trace contextRef="#ctx0" brushRef="#br0" timeOffset="-171650.575">15429 12898 8 0,'0'-5'107'0,"0"0"3"0,0 0-18 0,1 1-7 0,3 1-3 16,-2-2-2-16,1 1 0 0,3 1-1 0,2 1-6 15,0-1-8-15,5 0 2 0,1 0-9 0,-1 0-4 16,7 1 2-16,7-1-5 0,-6 1-2 0,8-1 2 16,-1 1-6-16,4-1 2 0,1 0 0 15,3 1-4-15,-1-1 3 0,0 1-9 0,2-1 2 0,0 2-5 16,4-5-2-16,-4 4-5 0,2 0 4 0,-1 2-7 16,-1-1 0-16,3 0-5 0,-3 1 4 0,-4 0-7 15,0 1-2-15,-2 0-3 0,-2-1 3 0,-8 2-10 16,0 0 5-16,-5 1 5 0,4 0-6 0,-7-2 1 15,-2 0 5-15,2 2-5 0,0-2-4 0,-3 0 4 16,-3 1-4-16,-1-2 4 0,4 2 3 0,-3-2 1 16,-2 1 3-16,-5-1 1 0,10 1 0 0,-6-1 0 15,-4 0 2-15,7 1-3 0,-3 1 8 0,-4-2-7 16,5 1 2-16,-5-1 3 0,6 1-4 0,-6-1 2 16,0 0-1-16,-4072 3 1 0,8154-3 1 15,-4079 2 3-15,1 1-2 0,-1-2 5 0,-1 3 4 0,2 1 5 16,0 0 0-16,-3-1 3 0,2 4-1 0,2 2 7 15,0 2-1-15,0 5 5 0,-1 3-2 0,5 6 4 16,-2 8 5-16,1 1 1 0,4 9-3 0,-2 6 0 16,3 1-2-16,-3 1 2 0,-2 0-6 0,2 0-1 15,-2-2-4-15,2 1-1 0,-1-4-3 0,-1-12-6 16,-1-2-4-16,1 2 2 0,1-4-4 0,-2-1-3 16,0-3-7-16,-1 1 4 0,3-3-6 0,-2 4 2 15,0-8-4-15,-3-1 2 0,0-3-4 0,3-3-2 16,-4-2 0-16,2-4-2 0,-5 4 2 0,4-4-3 15,0-2 0-15,-3-1 5 0,1 2-7 0,0-3 3 16,-2 0 0-16,0-4 3 0,0 9-1 0,0-6-1 16,0-3-2-16,0 2 0 0,0-2 1 0,-8 3 1 15,1-2-4-15,-2 0 2 0,-3 1-3 0,-2 1-3 16,-5-1-6-16,-10-2 14 0,-1 3-10 0,-3-3-6 16,-4 0-4-16,-1 2 6 0,-16 0-2 0,2-1 2 15,-1 3-2-15,1-4-4 0,0 0 4 0,0-3 3 16,13 6 2-16,-14-6-2 0,14 3 1 0,0 0 0 0,0-4 2 15,2 2 4-15,-2 2-3 0,2-3-2 16,2-2 0-16,1 0-3 0,1 1 2 0,1 0 2 16,4 0-2-16,-4 0-1 0,9 0-9 0,2 0-9 15,0 2-14-15,1-1-12 0,4-1-20 0,1 1-27 0,3 1-30 16,1-1-27-16,-2-2-28 0,8 4-32 0,-3-2-216 16,3 0-465-16,-1 2 205 0</inkml:trace>
  <inkml:trace contextRef="#ctx0" brushRef="#br0" timeOffset="-170738.432">12489 13234 99 0,'5'-9'152'0,"3"-1"-7"15,-1-1-9-15,1 0-10 0,-3 0-7 0,0-4-7 16,-1 5-15-16,0 0-2 0,-3-2-7 0,3 2-6 16,-5-2-5-16,1 0-6 0,-4 4-3 15,1-1-7-15,0 0-1 0,-4 1-6 0,2 2-5 16,-5 3-1-16,0-1-5 0,-3 3 0 0,-4 1-9 15,2 5-4-15,-8 3 1 0,-1 4-9 0,-1 3 3 16,-1 3 1-16,1 1-1 0,3 5-1 0,-2-2-1 16,3-2-2-16,1 1-1 0,5 1-3 0,2-7-3 0,4 3-1 15,-1-2-1-15,3 1-1 0,5-3 2 0,-1-2-5 16,3 0-1-16,0-2-1 0,4 0-2 0,0-1-4 16,1-1 3-16,4-4 1 0,0 1-1 15,-1-2-6-15,2 0 3 0,3-2 5 0,-3-2-4 0,4-2-3 16,4-5 1-16,-1 2 6 0,-1-1-4 0,1-3-3 15,-4 0 1-15,3 0 1 0,-4-2 1 0,-1 6-2 16,-1-5 2-16,2 5 1 0,-2-2-2 0,-5 4-3 16,0 0 4-16,-1 2 1 0,0-1 3 0,5 3-2 15,-5 7 4-15,1 1 5 0,3 7 0 0,-6 13 7 16,0 0 2-16,4 5 4 0,-5 2-3 0,3 0-2 16,0 11 1-16,-4-15-4 0,1 3-2 0,3-1 0 15,0 2-10-15,-3-1-26 0,3-5-39 0,0 2-45 16,3-2-47-16,-3-3-200 0,-3-7-380 0,6 0 168 15</inkml:trace>
  <inkml:trace contextRef="#ctx0" brushRef="#br0" timeOffset="-169013.444">19177 12782 81 0,'0'-10'129'15,"0"-2"-9"-15,-2 1-15 0,0-1 3 0,-2 1-3 16,2-1-19-16,-2 1 5 0,0 1-3 0,-2 1 9 15,-2 1-7-15,4 3-2 0,-5 2-10 0,-1 1-4 16,-4 4-5-16,-4 5 0 0,2 4 1 0,-10 7 9 16,-1 8 3-16,3 2-4 0,-9 12-1 0,3 5 1 15,4-2-1-15,4 5-7 0,0-2 1 0,2 0-4 16,9-2-5-16,-1-10-5 0,5 1-2 0,3 0-7 16,2-1-1-16,3 0-6 0,2-3-2 0,-1 0-7 15,5-6 0-15,3 1-6 0,3-4-1 0,-1-7-5 16,2-2 2-16,4 0-7 0,0-4 3 0,9-3-4 15,1-4-2-15,4-2-6 0,-1-5-6 0,2-3-6 0,0-4-13 16,1-6-9-16,-2 1-6 0,2-5-12 16,-5-2-14-16,7-8-9 0,-13 6-12 0,-1-3-12 15,-3-1 8-15,3-13-5 0,-7-1 6 0,-1 10 5 16,-4-14 11-16,-1 2 10 0,-5-2-1 0,-4 12 9 16,1-11 3-16,-1 2 19 0,-2 11 9 0,-2 2 17 15,0 5 4-15,-1 1 28 0,1 8 13 0,0 2 15 16,-1 7 5-16,0-3 12 0,0 7 1 0,2 0-9 15,0 5-1-15,3 0-1 0,-11 7 0 0,1 8 0 0,0 9-8 16,-4 4 1-16,6 2-2 0,-3 1 0 16,4 6-4-16,-2 10-3 0,3-2-2 0,2 1 4 15,2 2-9-15,0-14 5 0,2 2-5 0,3 10 0 16,-1-12-2-16,4-3 5 0,-3 1-14 0,2-3-3 0,2 0-1 16,2-1-4-16,0-6-7 0,0-5 4 15,0 0-2-15,-2-6-7 0,2-1 1 0,5-1 0 0,-6-2-5 16,6-3-4-16,-1-3-5 0,-2-2-1 0,6-1-3 15,3-4-8-15,5-6-5 0,-1-4-6 16,-1 1-4-16,-4-3-8 0,0-6-7 0,-1 2-1 0,-1-4-2 16,-1 1-1-16,-4-1 6 0,-1 0 6 0,-2-2 5 15,2 4 6-15,-6 4-1 0,1 3 4 0,-2 5 8 16,-3 3 13-16,-1 1 8 0,3 4 5 0,-2-1 0 16,0 2-5-16,0 1 9 0,-1 2 9 0,0 0 7 15,-1 17 4-15,0-7-8 0,0 6 1 0,-2 1-3 16,3 3-1-16,4 4-3 0,-2 0-2 0,0-4-2 15,-1-4-3-15,4 4 0 0,-3 0-2 0,6-4-3 16,-1 1-1-16,1-1-2 0,-2-1 2 0,4-1-2 16,-2-5-2-16,1-1-6 0,1-2 3 0,-1-2-2 15,1-1 1-15,5-3-3 0,-4-3-11 0,2-1-8 16,-1-2-8-16,5-5-3 0,-2-3-4 0,-1-1-3 16,0 0-4-16,1-7-6 0,-3 5 3 0,-4 0 1 15,1-2 10-15,-3 0 3 0,2 1 5 0,-3 4 2 16,-3 2 6-16,4 2 8 0,-5 3 12 0,0 2 5 15,1-2 3-15,-2 3 0 0,0 4 16 0,5-1 5 16,-5 1 6-16,1 12 3 0,-1-2-2 0,2 7-4 16,-2-2-3-16,3 4-5 0,-1 0-3 0,1-2 1 15,1 0-2-15,0 2-4 0,7-2-3 0,-6-2 1 16,2-3-5-16,2 0-3 0,-2 0-1 0,3-6-2 16,-2 1-2-16,1-3-5 0,5-1-5 0,-1 0-9 15,-3-4-7-15,4-3-8 0,3-1-11 0,-2-5-1 16,2 0-9-16,-4-2-1 0,-2-2-4 0,4-1-1 15,-3-2-6-15,2-5 2 0,-4-2 2 0,-1 0-7 16,1 0 3-16,-6-1 0 0,3-1 14 0,-4 7-1 16,0 1 17-16,-3 6 11 0,5 0 17 0,-5 3 13 15,1 2-1-15,3 2 1 0,-4 0 3 0,0 5 5 16,4 0 8-16,-4 0 8 0,5 9 2 0,0 1-4 16,3 0-3-16,-3 2 1 0,1 2-4 0,5 3-4 15,-1 0 0-15,-1 2-3 0,1-2-4 0,2 0 1 16,-2-2-4-16,-1 0 3 0,1 0-5 0,0-1 1 15,0-1-1-15,-3-2-4 0,-1-1 0 0,-3-2-5 0,-1 0-1 16,-2-3-3-16,-2 3 1 0,-3-3-3 16,-2 4 0-16,-2-4-2 0,-1 2 0 0,0-2-3 0,-8 0-3 15,0-3-10-15,0-1-6 0,0 0-6 0,-1-2-9 16,2-2-14-16,-2-2-17 0,4-3-25 0,2 3-19 16,3-4-8-16,0-1-39 0,0-5-89 15,2-1-280-15,4-2 124 0</inkml:trace>
  <inkml:trace contextRef="#ctx0" brushRef="#br0" timeOffset="-168408.414">20450 12814 22 0,'6'-3'182'16,"-2"3"-9"-16,-4 0-2 0,0 0-4 0,9 11 5 16,-7-1-8-16,2 3-5 0,-4 4-1 0,4 7-7 15,-1 1-5-15,-2 3-2 0,3 4-8 0,-3 1-8 16,-1-3-6-16,5 2-7 0,-2-2-5 0,-1 0-13 15,-2-1-7-15,3-3-10 0,-2 1-6 0,3-8-4 16,-1 1-10-16,-2-1-11 0,4-2 1 0,-2-2-8 16,3-2 1-16,-1-2-12 0,0-2-1 0,1 1-7 15,1-5-3-15,2 0-1 0,1-1-5 0,-1-2-14 16,4-2-6-16,-2-4-13 0,2 0-13 0,4-4-9 16,-1-4-10-16,-2-1-10 0,2 1-14 0,0-9-3 15,1-1-1-15,-7-2 0 0,-1 5 5 0,1-5 6 16,-3 6 9-16,-2 1 12 0,-1 1 7 0,0 3 12 15,-1 1 17-15,-2 5 16 0,-1 2 11 0,2-1 9 16,0-1 5-16,-2 6-2 0,0 1 6 0,0 0 5 16,0 0 5-16,0 0-2 0,2 17 2 0,-6-4-4 15,2 3-3-15,0 2-4 0,2 2-3 0,-1-2-3 16,1 1-4-16,2 2-1 0,1-1-1 0,-1-2-5 16,1 0 0-16,-1-2-4 0,2 0-4 0,1 0-1 15,-1-6-4-15,3-1 1 0,0-1-3 0,1-1-3 16,-2-4-6-16,1 1-2 0,4-4-8 0,-2-1-9 15,0-2-2-15,1-1-7 0,-1-2-1 0,0-2-7 16,4-6-5-16,-4 0-9 0,-4-1-10 0,7-2-4 16,-5 0-6-16,0-3-1 0,-1-6 7 0,-1 8 9 15,-2 2 4-15,-3-1 13 0,4 6 19 0,-1 0 12 0,-1 4 13 16,-1 0-1-16,0 2 9 0,3 2 6 0,-4 3 21 16,0 0 12-16,0 0 11 0,5 15 6 15,-2-4-3-15,-2 2-1 0,4-1-10 0,-1 3-4 16,2 2-5-16,-1 0-3 0,1-2 1 0,-3-3-9 15,6 2-4-15,-1-2-1 0,-2-4-6 0,3 1-4 16,-1-3 0-16,3 1 0 0,-1-5-4 0,1-2-11 16,-1-2-9-16,3-1-15 0,-2-4-18 0,-2 0-15 15,4-4-12-15,-3 0-23 0,-2-1-21 0,1-5-22 16,-4 0-20-16,0 1-25 0,-5-4-126 0,-5 1-334 0,0-7 149 16</inkml:trace>
  <inkml:trace contextRef="#ctx0" brushRef="#br0" timeOffset="-168135.796">20447 13020 39 0,'-28'6'203'0,"8"2"-3"0,4-1-9 0,2-4-7 16,4 1-19-16,0-2-11 0,5-1-18 0,1 2-18 16,-1-2-6-16,5-1-14 0,0 0-5 0,11 5-4 15,2-7-7-15,6-1-2 0,9-1-3 0,4-1 3 16,1 2-1-16,20-6-4 0,-3 1 2 15,1-6-3-15,2 0-4 0,0 0-9 0,2 2 5 16,-3 0-11-16,-15 1-5 0,2 1-5 0,-2-2-3 0,0 5 3 16,-9-2-11-16,-1 2-4 0,-8 2-3 0,-4 2-5 15,-6 0 1-15,0-2-4 0,-1 3-1 0,-2 0-10 16,2 0-12-16,-3 1-24 0,-5 1-30 0,5-2-33 16,-5 2-41-16,5-3-41 0,-5 3-62 0,0 0-149 15,0 0-415-15,0 0 184 0</inkml:trace>
  <inkml:trace contextRef="#ctx0" brushRef="#br0" timeOffset="-167242.386">21757 12889 53 0,'0'0'205'0,"1"-7"-16"16,3 4-14-16,-1-2-10 0,7-3-10 15,-4 4-11-15,6-1-2 0,6-2-7 0,-5 2-9 16,3 0-10-16,3 2-3 0,0-1-13 0,2 1-10 0,-3 3-7 16,1 0-9-16,1-2-5 0,-7 4-10 0,1 1-6 15,-4-1-2-15,1 2-9 0,-1 2 1 0,-5-1 4 16,0 4 1-16,-5-1 1 0,0 3 1 15,-4-1-4-15,0 2-2 0,-6 1-3 0,0 1-4 0,-3 2-1 16,-1-1-2-16,-6 4-6 0,4-6-1 0,2-1 0 16,-1-2 0-16,5-2-3 0,-2 1 2 0,2-1-7 15,2-1 0-15,-1-1 6 0,4-1-13 16,2 0-2-16,-1 0-2 0,1 0-2 0,2-3 2 0,1 4-2 16,2-2-1-16,1 1-2 0,1-3-1 0,2 1 2 15,4 1-1-15,7 1-1 0,-4-1-1 0,3 0-2 16,5-2 1-16,-1 3 3 0,-1 0-4 0,7-1 2 15,-2-1-4-15,-1 1 5 0,-4 3-1 0,8 1-4 16,-9-1 1-16,1 0 1 0,-1 1 1 0,-7-1-1 16,1 1 2-16,1 1-3 0,-7-2-1 0,2 3 0 15,-5 0-1-15,-3 2 0 0,0-1 1 0,-2 0-2 16,-4 1-2-16,-2 2 2 0,-3 1-3 0,-2-3 0 16,0 3-1-16,-3-3 2 0,0 2 2 0,-2-1 0 15,-3 1 0-15,-1-2-2 0,-5 2 4 0,4-1-2 16,-4-1 4-16,2-3-8 0,0 3 7 0,-1-3 0 15,4-3 4-15,1 1-1 0,2-2 1 0,-4 0 4 16,3-1 4-16,2 2 8 0,1-4 6 0,3 1 1 16,0-1 1-16,5 0 2 0,2-1-4 0,1 1-1 15,0-2-1-15,6 0-5 0,-8 4-4 0,8-4-6 16,-6 0 1-16,6 0 8 0,-5 0-12 0,5 0-6 16,0 0-10-16,0 0-15 0,-5 3-20 0,5-3-26 15,0 0-38-15,0 0-33 0,-6 0-51 0,3 3-41 16,-2-2-168-16,1 3-437 0,-3 1 194 0</inkml:trace>
  <inkml:trace contextRef="#ctx0" brushRef="#br0" timeOffset="-159674.319">8959 14581 47 0,'0'0'140'0,"0"0"8"0,0 0-9 16,0 0-11-16,0 0-13 0,0 0-7 0,0 0-4 15,0 0-4-15,0 0-5 0,0 0-6 0,0 0-5 16,0 0-9-16,0 0-6 0,0 0-3 0,0 0-4 16,0 0-6-16,0 0-6 0,0 0-3 0,0 0-4 15,0 0-6-15,0 0-5 0,4-12-2 0,0 8-5 16,0-3 1-16,4 4-2 0,-2-4-3 0,4-1-5 16,0 1 1-16,7-4-2 0,-4 1-2 0,6-2 3 0,-2 4-5 15,-2-1-7-15,3 4 9 0,1 0-3 0,-5 0 4 16,4 1-4-16,-3 2-5 0,-2 2 0 0,0 0 3 15,1 2-1-15,-1 2-4 0,-3 1 0 16,0 1 0-16,-2-1 1 0,-3 3 4 0,0 0-2 16,0 1-1-16,-5 3-2 0,-1 3 2 0,-3 4-2 0,-5-4 2 15,3 2 5-15,-5 0-8 0,0 0-1 0,-2 0 0 16,-2-1-1-16,5-2 1 0,-2 3-2 0,0-5-2 16,1 2 18-16,-3-2-3 0,3-2-3 15,4-4 4-15,1 2-5 0,0-4-4 0,2-1 2 0,0 2-6 16,0-1-7-16,1-1 2 0,3-3-1 0,0 5-2 15,0-5-1-15,0 5 1 0,4-2 2 0,0 1-1 16,-4-4 3-16,12 3-1 0,-3-3 2 16,2 0 1-16,0 2-3 0,6 1 1 0,-3-2 3 15,4 4 0-15,1-1-1 0,-2 2 3 0,3-1-4 0,-1 2 2 16,-1 0 1-16,3 0-2 0,-3 1 2 0,-3 1-2 16,3 0 1-16,-3 1-1 0,-5-2 1 0,2 2-1 15,-6-1-1-15,1 2 2 0,-1-2-2 16,-5 4-2-16,-1-2-2 0,-1 1-2 0,-5 3-5 15,-1 1-1-15,-2-2 0 0,-2 1 1 0,-2 0-2 0,-2 0-1 16,-2 0 3-16,-4-1 4 0,0 2 0 0,2-6 7 16,0 1-10-16,1-3 6 0,0 2 2 0,-5-3 3 15,5 1 2-15,-1-1 3 0,-3-2 2 0,4 0 4 16,-2-2 5-16,3-1 11 0,-3-1 3 0,1-1 5 16,1 0-18-16,-2-1 6 0,0-3 1 0,2 0 1 15,0 0 7-15,2 0 5 0,3 1 5 0,0-3-3 16,-1 1 0-16,1 1-5 0,3-3 1 0,-1 2-6 15,2 1-2-15,1 0-3 0,0 3-3 0,3-2 1 16,1 1-4-16,1 1-6 0,-1-1-20 0,4 2-21 16,-7-3-27-16,7 3-38 0,0 0-53 0,0 0-16 15,0 0-28-15,-11 6-116 0,11-6-334 0,0 5 148 16</inkml:trace>
  <inkml:trace contextRef="#ctx0" brushRef="#br0" timeOffset="-156896.736">12640 14568 53 0,'-3'-7'164'0,"0"1"0"0,2 3-7 0,0-3-15 15,-3 1-9-15,3 2-9 0,1-1-17 0,-3-1-14 16,3 5 0-16,0-6-11 0,0 6-6 16,-1-4-2-16,1 4 4 0,0 0-5 0,-4-3-11 0,4 3-3 15,0 0-10-15,0 0 7 0,-9 2-16 0,9-2-1 16,-12 5-4-16,3 1-6 0,0 1-1 0,1 0-3 16,-1 0-1-16,-1-2-4 0,1 7-3 0,0-6-4 15,1 3 2-15,2-1 1 0,-1 2-3 0,3-2-1 16,0-2-6-16,0 1 1 0,1 0 1 0,2-1-3 15,1 2-2-15,1 1-2 0,-1-1-2 0,4 1-1 16,2-1 3-16,-1 2-2 0,4-3 1 0,2 1 6 16,1-1-5-16,1-2 0 0,5 2-3 0,0 0 3 15,2 3-3-15,2-5 1 0,-4 2 4 0,4 1-3 16,-2-4 2-16,-2 1-2 0,0 2-3 0,0-1 5 16,-3 1-1-16,-3-2-6 0,-1-1 3 0,-1 1 4 15,-2 0 11-15,-2-1-1 0,0 2-1 0,-4-2-1 16,1 2 1-16,-1-1-1 0,-2 1-2 0,-2 1 1 15,-1 2 1-15,-1-2 0 0,-6 3-3 0,0 1 0 16,-4 0-2-16,-3 0-1 0,-1 2 3 0,-3-3-3 16,0 1 1-16,2-2-2 0,1 0-3 0,-1-1-4 15,-3-3-9-15,-3 4-11 0,5-3-13 0,1-2-19 16,3-2-15-16,0 1-21 0,5-3-28 0,-1 0-34 16,1-6-142-16,2 1-320 0,0-1 142 0</inkml:trace>
  <inkml:trace contextRef="#ctx0" brushRef="#br0" timeOffset="-156662.439">12646 14466 121 0,'0'0'196'0,"8"-3"-24"16,-8 3-13-16,0 0-12 0,14 5-12 0,-8-4-16 15,7 1-9-15,2 1-14 0,2-1-7 0,3 1-9 16,9 1-7-16,0-4-8 0,4 1-11 0,-1-1-40 16,0 0-64-16,4 0-66 0,-4-1-128 0,2-2-265 15,-3 3 117-15</inkml:trace>
  <inkml:trace contextRef="#ctx0" brushRef="#br0" timeOffset="-147793.503">15848 14834 16 0,'1'-4'105'16,"3"3"0"-16,0-3-12 0,0 0-2 0,1 0-10 16,0-1 2-16,-1 0-4 0,2-1-1 0,0 2-11 15,-1-2 3-15,1 1 0 0,-2-3-3 0,6-1-8 16,-5 1-3-16,-1-1-2 0,1-1-6 0,-1 1 2 15,0-1-1-15,1 0-2 0,-4 1 5 0,2 0-3 16,-3 0 1-16,0-1-4 0,0 3 2 0,-3 0-7 16,-3-3 2-16,2 3-2 0,0-2-1 0,-2 1-2 15,-2 3 1-15,-2-2-2 0,0 0-6 0,-2 2 3 16,0 1-3-16,-5-1-1 0,0 2-1 0,-2 2-3 16,1-3 1-16,0 4-1 0,-1 0-2 0,-1 0-1 15,1 0-2-15,-1 0-3 0,5 3 0 0,0-2 0 16,2 2-2-16,0 0-3 0,-1-1 1 0,4 0 1 15,0 1-4-15,0-3-2 0,4 3-3 0,1-1 1 16,0 0-3-16,1-1 1 0,2 3 0 0,-1-1-2 16,-2 1-2-16,5 1 3 0,4 0 0 0,-4-1-1 15,2 1-2-15,2 3 2 0,1-1-2 0,3 0-5 0,-1 1 5 16,4 0-1-16,-2-1 1 0,5 2 1 16,1 2-4-16,-2 0 3 0,5-4 0 0,-3 4 0 15,3-2 1-15,-4 3 1 0,4-3-3 0,-2 0 0 16,3 2-1-16,-3-2 0 0,-2 3 2 0,0-2-1 15,0 2-1-15,0-2 5 0,-3-2-4 0,-3 2 1 0,3 1-2 16,-5-4-1-16,3 2 2 0,-5-1 0 0,5 1-3 16,-7-1 10-16,2 2-8 0,-4-4-2 15,0 2 1-15,0 1-4 0,-1 1 2 0,-3-3-4 16,3 4-7-16,-4-5 0 0,-1 3-3 0,-2-1-2 16,1 0 4-16,0-1-4 0,-3-1 4 0,1 2-2 0,-1-4 4 15,0 2 0-15,1-1 0 0,1-2 4 16,-3-3-1-16,4 1 5 0,-1-1 1 0,8 0-3 15,-15-4 2-15,8-3-2 0,2 0 3 0,1-5 0 16,1-6 0-16,5-8 1 0,6-8 1 0,12-12 1 16,7-5 7-16,24-28-13 0,4 4-1 0,15-5-18 15,11 0-29-15,15-6-44 0,8-7-59 0,4 7-133 0,3 2-315 16,3 4 140-16</inkml:trace>
  <inkml:trace contextRef="#ctx0" brushRef="#br0" timeOffset="-144636.097">8393 14345 76 0,'0'-7'118'0,"3"2"3"16,-3 0-1-16,-1 1-4 0,1-2 4 0,-2 4-13 16,2 2-4-16,0-8 4 0,0 8-6 0,0-4-6 15,0 4-4-15,0 0-2 0,-1-4-6 0,1 4-11 16,0 0-7-16,0 0-2 0,-9 8 0 0,3 4-7 16,-4 11-1-16,1 6 6 0,-4 17 5 0,0 2-2 15,-2 9 4-15,-1 31 2 0,1-3-6 0,6 5 16 16,-2-3-9-16,-1 2-2 0,5-5-8 0,1-23-4 15,-2 19-6-15,6-22-6 0,-1-3 2 0,1-1-8 16,1-5-20-16,4-3-7 0,0-11-1 0,2-3-5 0,-3 0 0 16,3-6-3-16,0-9-13 0,-1 0-1 15,3-2-21-15,-4-4-13 0,-2-2-10 0,4-4-10 16,-1-1-14-16,-3-4-21 0,-1 0-20 0,12-9-17 16,-6-1-10-16,3-7-5 0,-4-1-10 0,2-5-118 15,4-2-302-15,-11-5 133 0</inkml:trace>
  <inkml:trace contextRef="#ctx0" brushRef="#br0" timeOffset="-143849.367">8212 14372 67 0,'19'1'96'0,"-19"-1"-6"0,16 1-6 16,-3 1-5-16,4 1-3 0,2-3 0 0,13 5-6 15,-1-3-6-15,1 2 1 0,4-1-12 0,3 1-1 16,15 0-5-16,5-3-1 0,0 2-6 0,-1-3-5 16,6 0 6-16,-1 0-7 0,3 0-5 15,3-2 6-15,22 0-12 0,-28-1 6 0,3-2-5 0,25 1 1 16,-29 1-5-16,1 2-6 0,-3-1 4 0,0 1-5 15,-4-2-1-15,-1 0 6 0,-16 1-10 0,-5 1 6 16,-1 1-1-16,-3-1-10 0,-3 2 8 0,-8 0-3 16,-7-1 1-16,0 2-3 0,-2-4-5 0,-5 2 3 15,6 0 9-15,-6 0 18 0,-5 0 1 0,10 0 6 16,-5 2 10-16,-5-2-4 0,0 0 0 0,9 0-1 16,-9 0-1-16,0 0-4 0,0 0-2 0,0 0 0 15,6-2-4-15,-6 2-3 0,0 0-6 0,0 0-2 16,0 0-1-16,7-1-3 0,-7 1 3 0,0 0-4 15,3 6-2-15,-1-2-1 0,-1-1 3 0,2 2 0 16,-2 6 1-16,3-2 2 0,-2 2 0 0,2 6 7 16,0 1 3-16,1 5 1 0,0 6 9 0,0 3 3 15,0 14 3-15,1 3 4 0,-2 1-2 0,-1 1-2 16,1 2 1-16,-1-2-1 0,-2 2-4 0,0 0-3 16,2-4-1-16,-2-13 0 0,-1 1-1 0,0-3-4 15,4 1-1-15,-2-4 1 0,2 1-2 0,0-7 3 16,0 3 0-16,-4-7 1 0,3-2-3 0,-4-1 3 15,2 0-8-15,2-1 1 0,-3-1-1 0,0-3-4 16,2-1-3-16,0-2 0 0,-4-3-5 0,4 0-1 16,-2 0 1-16,1-1-5 0,-2-2-1 0,2 1 5 15,-1-1-1-15,0 1-1 0,0-5 1 0,0 4 1 16,0-4 5-16,0 0 1 0,-1 4 1 0,-1-1-4 16,2-3-3-16,-11 4-5 0,2-3-4 0,-3 2-7 15,-9-1-8-15,-7 3-4 0,-5-1-4 0,-4 0 0 16,-16 5 0-16,0-2-6 0,-3-2 6 0,-3-1 0 15,-4 1-2-15,-1 0 1 0,-28-4 4 0,34 2 2 16,-3 4 6-16,-5-4-6 0,2-1 1 0,-1 0 0 16,-3 0 1-16,1-4 6 0,1 1 0 0,2-4 0 15,2 0 2-15,3-1 0 0,3 2 1 0,5-6 0 16,11 4-3-16,-1-1 2 0,7 1 1 0,0-1 0 16,4 3 3-16,9-1-1 0,1 2 1 0,6 0-5 15,2 0-3-15,2 2-23 0,0-4-30 0,2 5-35 16,2-1-59-16,6 1-46 0,-5-2-54 0,5 2-133 15,0 0-420-15,0 0 186 0</inkml:trace>
  <inkml:trace contextRef="#ctx0" brushRef="#br0" timeOffset="-141970.197">19068 14260 17 0,'-10'-14'159'16,"4"3"-7"-16,-3-3-5 0,1 5-5 0,-3-2-12 16,4 3-6-16,-2 2-10 0,-1-1-10 0,0 3-3 15,1 4-10-15,-4 0-8 0,3 3-6 0,-4 1-7 16,1 5 3-16,-6 4 0 0,1 7-5 0,-4 6 1 15,3-2 2-15,0 8-2 0,-5 8 1 0,-3 4-1 16,8 1-1-16,-2 2 1 0,2 0-1 0,6 1-4 16,-3-3-1-16,11-11-5 0,0-2-4 0,3 1-6 15,6-1-4-15,1 0-4 0,7-1 2 0,3-5-11 16,0-1-6-16,6-6-2 0,6 1-3 0,-3-6-3 16,8-2-6-16,4-4-13 0,2-6-7 0,0-2-16 15,2-3-9-15,11-7-11 0,-13 1-17 0,12-5-10 16,-17-3-7-16,3 2 0 0,9-6-1 0,-17 3-3 15,-1-3-5-15,-4-2-1 0,-3 1 4 0,-3-1 1 16,-2-4 0-16,-2-4 6 0,-4 4 16 0,-3-2 0 16,1-3 8-16,-5 0 6 0,-2-2 17 0,0 0 10 15,-2 3 5-15,-1 0 15 0,-1 3 14 0,-1 2 21 16,3 8 19-16,-2 1 15 0,0 5 16 0,3 3 8 16,-2 0 2-16,2 5-1 0,-3-1-12 0,4 1-6 15,0 4-3-15,0 0 2 0,-13 14-2 0,7 0-4 16,-2 10-3-16,1 3-1 0,-2 0-2 0,2 4-3 15,2 0 1-15,1 3 1 0,-1 2-2 0,3 0 4 16,-3-1-5-16,5 1-1 0,-3-1-5 0,3-2-5 16,0 1-2-16,0-5-2 0,3 2-7 0,-2-8-2 15,3 3-1-15,-2-9-4 0,3 1-7 0,0-4-2 16,0-2-3-16,2-3-3 0,1-1-5 0,3 1 2 16,-4-4-9-16,5-1-2 0,-3-4-11 0,4 0-9 15,0-2-10-15,2-5-4 0,4-3-7 0,-5-1-8 16,3-2-8-16,-3-3-10 0,0 0-7 0,-2 0 1 15,3-9 1-15,-6 1 9 0,2 2 5 0,-4 3 9 16,-1 2 4-16,-3-2 6 0,-1 11 14 0,1-3 21 16,-1 3 4-16,-2 1 3 0,3 4 3 0,-3 3 2 15,0 0 12-15,0 0 6 0,0 0 6 0,1 15-6 16,-1-3-1-16,0-2-4 0,2 5-1 0,1 1-2 16,2 1-5-16,-2-2 3 0,2 1-6 0,-4 0-1 15,4 1 0-15,3-2-4 0,-4-7-6 0,4 5 3 0,-1-5-5 16,2-2-1-16,0 2-14 0,0-4-8 15,-4 0-5-15,3-1-8 0,-2-2-10 0,3-1-1 16,-1-3-10-16,-2 0-4 0,4-3-1 0,-1-2-10 16,0 0 4-16,-1-1-9 0,1-6-2 0,0-2-1 15,1 3-2-15,-5-2 13 0,1 0 1 0,1 0 5 0,-6 6 19 16,3-2 33-16,-2 2 17 0,0 6 20 16,-2-4 5-16,1 1 5 0,1 5 7 0,-2 2 8 15,0 0 11-15,0 0 6 0,0 12-1 0,-2-1-6 16,2 1-6-16,0 0-4 0,0-2-4 0,0 2 2 15,4 1-10-15,-2-2-7 0,2 1-1 0,-1 0-5 16,3 0-3-16,1-4-6 0,-1 2 0 0,3-5-2 16,0 4-4-16,0-6-8 0,0 0-13 0,5-2-14 15,-3-5-11-15,5 1-8 0,-4-2-6 0,3-4 2 16,-1 1-3-16,-2-3-3 0,1-3-2 0,0-1-10 16,-1 2-7-16,-3-4-14 0,5-4-5 0,-5 3-2 0,-2 0 10 15,2-1 4-15,-4 4 13 0,0 0 15 0,-1 3 13 16,3 1 5-16,-6 6 10 0,0-1 4 15,1 3 14-15,0-1 10 0,-2 4 11 0,0 0 15 16,14 7 7-16,-9 0 8 0,2 0-5 0,-1 3-5 16,4 1 0-16,0 2-6 0,1 1 2 0,0 2-6 15,1 0 0-15,0-1-3 0,-1 0-4 0,2 0-2 16,-1-2 0-16,-3-4-4 0,4 2 0 0,-7 0-3 16,-1-8 3-16,-1 5 4 0,0-2 1 0,0-2-9 15,-7 0 4-15,2 1 2 0,-3 0-10 0,-1-2-3 16,-5-2-8-16,-3 0-13 0,2-1-19 0,-2 0-23 15,1-1-27-15,-6-3-33 0,2 1-116 0,-3-4-258 0,3 0 115 16</inkml:trace>
  <inkml:trace contextRef="#ctx0" brushRef="#br0" timeOffset="-141368.372">20380 14359 235 0,'3'12'235'0,"-6"1"-10"0,2 7-10 16,5 5-9-16,-7 3-10 0,3 2-7 0,0 1-12 15,-1 1-8-15,1-4-13 0,4 3-13 0,-4 0-13 0,2 0-13 16,1-2-10-16,1-4-6 0,-1 0-13 0,3 0-10 16,-1-8-6-16,-1 3-7 0,3-3-4 15,0-3-10-15,2 2-8 0,-2-5-1 0,0-4-7 16,2 3-7-16,1-5-5 0,2 2-1 0,-2-5-5 15,4-2-16-15,-2-1-2 0,2-5-16 0,2-1-7 16,1-1-13-16,0-2-17 0,-2-4-16 16,0 0-12-16,-3-2-14 0,-1-1-6 0,3-8-7 0,-5 0 17 15,-4 7 1-15,3-7 12 0,-7 6 12 0,2 3 24 16,1 4 27-16,-2 2 27 0,-2-1 17 0,-2 5 22 16,4-2 9-16,-2 5-1 0,0 3-4 0,-2-4 1 0,2 4 2 15,0 0-2-15,-10 19-4 0,6-6-4 0,1-2-6 16,-1 6-4-16,1 1 2 0,2-2-5 15,1 3-6-15,0-1-4 0,1-2-1 0,2-1-4 16,1-2-7-16,-3 0 2 0,3-3-4 0,0-1-1 16,0-1-5-16,2-2-1 0,-2 0-4 0,1-4 2 0,3 2-17 15,-2-2-8-15,3-2-7 0,0-2-1 0,0-2-5 16,1-3-6-16,-1 2-4 0,2-4-11 0,0-4 1 16,-3 4-18-16,2-6-7 0,1 1-12 15,-4-1-11-15,0-1 11 0,1 1 10 0,-3 3 11 16,1 4 11-16,-2-1 11 0,0 4 6 0,0-1 10 0,-1 2 3 15,-3 4 12-15,6 0 17 0,-6 0 16 0,0 0 9 16,11 8 3-16,-7-5 2 0,0 4 2 0,0 1-7 16,3 0-1-16,-5 2-2 0,6-2 0 15,-5 1-1-15,5 1-5 0,-3-3 0 0,-1 1-2 16,2-4-1-16,1 1-3 0,-2-2-2 0,-2 1-1 0,3-4-18 16,-6 0-26-16,10 0-18 0,-10 0-20 0,10-8-9 15,-7 4-15-15,2-3-15 0,-5 1-18 0,0 0-118 16,-2 0-274-16,-4-3 122 0</inkml:trace>
  <inkml:trace contextRef="#ctx0" brushRef="#br0" timeOffset="-141088.477">20199 14497 202 0,'-12'3'218'0,"4"-3"-24"0,3-3-19 0,5 3-17 16,0 0-12-16,0 0-19 0,0 0-12 0,0 0-6 0,35-2-13 15,-11 2-6-15,6-7-6 0,6 3 0 0,5 0-10 16,-3-2-4-16,17 1-2 0,-1-5 0 0,3 2 5 16,-2-2 1-16,2 5 1 0,-4-4-3 15,1 2-6-15,-3 1-3 0,-16-3-6 0,-1 6-8 16,-3 1-1-16,-3-5-6 0,-8 4-4 0,-2 1-6 0,-6-1-5 16,-2 1-3-16,0 1 1 0,-4-2-5 0,0 3 0 15,-6 0 1-15,10 0-4 0,-5-3-3 16,-5 3 0-16,0 0-18 0,0 0-22 0,6 3-26 15,-6-3-30-15,0 0-37 0,0 7-43 0,0-7-49 16,-4 5-172-16,-1 0-414 0,3 0 184 0</inkml:trace>
  <inkml:trace contextRef="#ctx0" brushRef="#br0" timeOffset="-140684.361">21457 14197 11 0,'-9'-10'301'0,"1"3"-32"0,-1 1-26 0,4 2-29 0,1 0-19 15,-1 0-19-15,2 1-17 0,-3 2-17 0,6 1-10 16,0 0-11-16,-5 8-4 0,6 1-5 0,1 8 1 16,-2 3-11-16,0 6-3 0,2 5-6 0,2-1-1 15,-2 1-4-15,2 5 9 0,2-2-16 0,-3 0 4 16,1 0-2-16,4 2-3 0,-3-1 0 0,0-1-1 16,-4 0-5-16,6-3 4 0,-3 2-4 0,2-3-6 15,0-6 7-15,-3 3-18 0,3-3-8 0,-4-5-2 16,3-2 0-16,0-3-5 0,-4-3-5 0,2 0-11 15,-2 0 1-15,1 0 1 0,-2-6-18 0,2 3-19 16,-1-4-32-16,-1-1-16 0,3 1-53 0,-3 1-63 16,0 0-79-16,2-2-78 0,-2-3-193 0,0 0-564 15,0 0 250-15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3T10:57:42.86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7030A0"/>
    </inkml:brush>
  </inkml:definitions>
  <inkml:trace contextRef="#ctx0" brushRef="#br0">1557 5549 16 0,'0'0'174'0,"-3"-4"-18"0,3 4-13 16,0 0-11-16,0 0-13 0,0 0-16 0,0 0-9 15,0 0-9-15,0-4-9 0,0 4-7 0,0 0 3 16,0 0 12-16,7 11 0 0,-6-2 10 0,0 4 3 16,2 4-4-16,1 1-1 0,-2 12 0 0,-2-3-6 15,0 4-4-15,3-2-10 0,-3 3 0 0,0-1-2 16,-3-1-9-16,1 0-6 0,2-1-5 0,-4-2-5 16,1 0 1-16,2 1-8 0,0-10-2 0,-3-3 0 15,1-4-5-15,2 1-4 0,1-3 1 0,0-2-1 16,0-3 3-16,-2 1 3 0,2 2 2 0,2-6 1 15,-2-1-2-15,0 0-3 0,0 0-6 0,0 0-5 16,0 0 0-16,-12-13-1 0,10 2-4 0,1-2-6 16,-2-4 3-16,2-1-2 0,1-10-1 0,-2 3-3 15,2-6 1-15,0 3-1 0,2 0-5 0,0-3 3 16,0-3-2-16,3 4-2 0,-4 4 1 0,3 1 18 16,1 7-3-16,-1 4 0 0,0 1-4 0,-3 4 1 15,3 1-4-15,0 3-1 0,1 1-2 0,0-1 1 16,0 5 3-16,-5 0-4 0,17 9 3 0,-8-2-4 15,1 8 1-15,-1 2 0 0,6 5 5 0,-3 2-3 16,-1 1-3-16,1 3 5 0,-2-1-1 0,-1-2-3 16,2 3-2-16,-2-1 1 0,2-4 1 0,-1 2-2 15,-5-4-3-15,4 4 2 0,-4-7-12 0,0 0-10 16,-2-2-15-16,0-5-18 0,0 1-22 0,-2 0-18 16,1-3-25-16,-1-1-24 0,-1-3-22 0,-1 2-25 0,-1-4-25 15,1-1-157-15,1-2-402 0,-9 0 178 16</inkml:trace>
  <inkml:trace contextRef="#ctx0" brushRef="#br0" timeOffset="174.94">1585 5946 61 0,'-4'-3'213'0,"-2"1"-3"0,3-3-10 0,1 1-16 16,2 4-16-16,-8-1-16 0,8 1-17 0,0 0-14 16,0 0-11-16,0 0-12 0,0 0-8 0,14-2-11 15,-5 2-6-15,0 0-5 0,3 0-11 0,3-2-5 16,-1 0-7-16,5-2-7 0,2 0-15 0,-3-3-44 0,3 5-39 15,0-7-49-15,-2 2-48 0,0-2-148 16,-1 0-331-16,1 0 146 0</inkml:trace>
  <inkml:trace contextRef="#ctx0" brushRef="#br0" timeOffset="375.405">2025 5631 213 0,'0'0'281'15,"-4"-2"-7"-15,4 2-16 0,0 0-23 0,0 0-21 16,0 0-12-16,0 0-16 0,0 0-11 0,-4 14-12 0,4-4-13 16,0 3-10-16,1-1-8 0,2 7-14 0,1-2-10 15,1 7-5-15,-4-4-10 0,4-1-2 16,0 0-14-16,2 1-5 0,-3 0-8 0,1-2-18 16,0-1-17-16,0 0-38 0,-4 3-55 0,3-1-66 15,-1-2-92-15,-2 0-279 0,0 2-541 0,-1-2 241 16</inkml:trace>
  <inkml:trace contextRef="#ctx0" brushRef="#br0" timeOffset="1772.758">1602 7103 169 0,'-4'-3'191'0,"3"1"-19"0,1 2-15 0,-4-4-13 16,4 4-17-16,0 0-15 0,0 0-11 0,0 0-6 15,0 0-9-15,-4 9 3 0,4-1 4 0,4 8 0 0,-8 7-4 16,4 4 0-16,0 0-4 0,-4 5-6 16,4 2 2-16,-4-4-6 0,3 3-6 0,-4 0 9 15,0-3-10-15,-2 1-6 0,1-4-6 0,2 3 4 16,-3-7-11-16,4-3-5 0,-4 6-2 0,5-7-5 0,-6-5-2 16,4-1-3-16,0-4-3 0,0 0-2 15,4-3-2-15,0 2-2 0,-5-4-1 0,2 1-7 0,0 0 3 16,3-3 6-16,-3 1-10 0,3-3-5 15,0 0 2-15,0 0-6 0,-9-10 4 0,9 3-4 0,-2-9-3 16,2 1-1-16,0-5-1 0,3-5-3 0,-2-4-6 16,2 1 4-16,-1-6-7 0,3 1-4 0,3-11 5 15,2 8-3-15,-5 4 7 0,3-1-2 16,-1 7-1-16,3 2 0 0,-4 7 1 0,-1 6 3 0,-1 3-3 16,0-2-2-16,1 6 4 0,0 1 3 0,1 2 2 15,-6 1-1-15,13 8 5 0,0 2 3 16,-1 6 2-16,2 6 1 0,2 5 1 0,-4 1-1 15,4 1 0-15,-2 4 1 0,2-1-5 0,2 1 3 0,-2-2 0 16,2 1 0-16,-5-3 2 0,1 0-3 0,0 1 0 16,-4-4 1-16,3-2 2 0,-4-1-3 0,-4-5-4 15,2-2-2-15,-1 0-8 0,-5-4-19 0,3 0-9 16,-3-5-16-16,0-1-12 0,-1 1-11 0,0-2-14 16,-2-1-13-16,-2 0-20 0,-3-3-11 0,7-1-4 15,-13-2 0-15,5-1 4 0,-1-1 1 0,-4-2-1 16,-2-4-1-16,-2-1-2 0,-3-4-84 0,-2-2-238 15,-1 1 105-15</inkml:trace>
  <inkml:trace contextRef="#ctx0" brushRef="#br0" timeOffset="1889.476">1665 7639 768 0,'-18'-11'-8'16,"1"0"33"-16,3 2 23 0,-3 0 17 0,3 2 10 16,0 1 18-16,5 2 4 0,0 1 19 0,0 1 3 15,3-1-14-15,2 2-7 0,0-2-12 0,4 3-11 16,-6-2-6-16,6 2-6 0,0 0-12 16,0 0-2-16,0 0-3 0,0 0-5 0,19-1-11 0,-5-3-16 15,-1-1-33-15,3 3-49 0,1-6-43 0,5 1-45 16,-2 1-140-16,-3-2-320 0,6 1 142 0</inkml:trace>
  <inkml:trace contextRef="#ctx0" brushRef="#br0" timeOffset="2349.883">1905 7486 130 0,'0'0'160'16,"-3"-2"-14"-16,3 2-13 0,0 0-8 0,7-11-19 15,-1 5-5-15,1 0 1 0,4-3-13 0,-2 3-10 16,6-4-8-16,-4 6-5 0,4-1-7 0,-3 0-3 16,1 0-8-16,-3 3-7 0,2 0 9 0,-3 2-12 15,0 2-7-15,-3-2-1 0,2 5 2 0,-2 0 3 0,1 2 5 16,-2 5-1-16,-4-2-2 0,-1 2-4 15,0 0-1-15,0 6 0 0,-1-3 2 0,-2 1 1 0,-2 1-4 16,1 0 2-16,-2-4 0 0,1 3 4 16,2-6-1-16,1 3-2 0,-2-4-4 0,1-3-2 0,2 0-2 15,-2 0 0-15,3 0-5 0,0-1-1 0,0-2-1 16,4 0-2-16,-1 3-5 0,2-4 4 16,3-2-2-16,-1 0 1 0,6-1-5 0,1-3 2 15,0 1 3-15,5-4-1 0,0 2 8 0,8-2 2 0,-6-2-2 16,-5 3 5-16,6-1 1 0,-3 2 0 0,-6 1-1 15,-1 0 0-15,-2 0-5 0,0 0-2 0,-1 0 0 16,0 2-1-16,-4-1 1 0,0 2-1 16,-1-1 2-16,2 1-2 0,-6 1-5 0,7-3-2 0,-7 3 0 15,0 0-10-15,3-1-22 0,-3 1-31 0,0 0-47 16,0 0-46-16,0 0-47 0,-6 11-211 0,0-4-435 16,1 1 192-16</inkml:trace>
  <inkml:trace contextRef="#ctx0" brushRef="#br0" timeOffset="3291.497">1713 8831 143 0,'0'0'145'0,"0"-6"-17"15,0 6-8-15,1-4-3 0,-1 4 1 0,0 0 3 0,8 10 3 16,-5-3 1-16,-1 7-3 0,6 1 2 0,-2 9-5 16,-1 3-1-16,-1 2-9 0,0-1-9 0,1 0-3 15,0 3-11-15,-2-1-10 0,-1 0-4 16,-2-3-4-16,0 1-8 0,0-3-4 0,0-7-6 0,0-2-1 15,0-4-7-15,-2-1-2 0,0-2-2 0,1-2-1 16,-3-1 1-16,4 2 2 0,-1-3-3 0,-1 0-3 16,0-2-2-16,0-1-4 0,-1 3-4 15,3-5-3-15,0 0 1 0,-13-7-5 0,6 3-5 0,2-5 0 16,-3 0 1-16,4-5-6 0,0-2 1 0,-1-3 1 16,-5-8-5-16,5-1-1 0,2-4 2 15,2 1-2-15,-2-1-4 0,2-5 3 0,2 2-5 0,1 1 1 16,1 2 2-16,1 6-1 0,1 1 0 0,-2 9-1 15,2 3 1-15,-3 4 1 0,1 1 0 0,2 4 0 16,2 1-3-16,-1 3 8 0,-6 0 0 16,17 8 1-16,-7 6 0 0,3 3 0 0,-3 7 3 0,4 3-1 15,0 2 3-15,-2-1 1 0,-1 4-2 0,3 2-2 16,0-2 2-16,-1 2 1 0,0-1-3 0,-2-2-1 16,-2-1 1-16,-1-4-1 0,0 0 2 0,-1 3-2 15,-2-4-4-15,-1-8-2 0,-1 1-13 0,-2-4-20 16,0 0-20-16,1-7-27 0,-2 1-26 0,0-3-30 15,-2 2-23-15,2-5-29 0,-1 3-27 0,-2-3-144 16,3-2-387-16,0 0 172 0</inkml:trace>
  <inkml:trace contextRef="#ctx0" brushRef="#br0" timeOffset="3447.434">1777 9140 223 0,'-3'-4'210'0,"2"3"-17"16,-2-2-15-16,3 3-16 0,-1-4-16 0,1 4-17 15,-2-5-17-15,2 5-5 0,0 0-14 0,6-5-13 16,-2 2-5-16,2 3-10 0,7-4-16 0,-4-1-37 16,5 2-40-16,8-1-53 0,2-6-54 0,-7 3-130 15,3 2-288-15,-1 0 128 0</inkml:trace>
  <inkml:trace contextRef="#ctx0" brushRef="#br0" timeOffset="3911.647">2104 9003 208 0,'-5'-1'206'0,"5"1"-16"0,0 0-17 0,0 0-18 16,0 0-20-16,0-5 0 0,0 5-9 16,11-5-6-16,-4 1-9 0,3 2-9 0,0-1-6 0,3 1-10 15,0-1-9-15,3 1-10 0,-2 2-5 16,-2-1-3-16,-2 2-8 0,3-1-2 0,-4 2-4 15,-3 1-9-15,3-1-3 0,-5 1 4 0,1 4-3 16,-1-2-3-16,-4 4 2 0,0 1-1 0,0-1-4 0,-4 4-3 16,-1-3-1-16,1 1 0 0,-2 0-3 0,1-1-5 15,-3-2-1-15,4 2-3 0,-1-3 2 0,0 1-3 16,0-7-1-16,0 4 1 0,4 0-3 0,-1 1-5 16,1-5 0-16,1 3 0 0,0-4 0 0,1 7-3 15,1-3-2-15,-2-4 2 0,6 2 0 16,-1 1 0-16,1-2 0 0,3 0 2 0,3 3 0 0,-1-4-2 15,1 2 1-15,3 0-2 0,-2 2 0 0,0-1 2 16,1 2-3-16,-4-5 2 0,1 2 0 0,0 2 3 16,-1 2-4-16,0-3 2 0,-2 0 1 0,-3 1 1 15,0-1-1-15,-5 1 4 0,3 1 0 0,-3 1-4 16,-2 0 2-16,1 2-5 0,-7 0 10 16,1 3-2-16,-9-2-3 0,2 3 1 0,-1 1 1 15,1-4-2-15,-4 3-2 0,0-4 3 0,3 4-3 0,-2-2-3 16,-2-1-1-16,1 0-16 0,4 0-24 0,-4-3-37 15,4 4-41-15,0-4-47 0,0 2-227 0,2-3-426 16,1 3 188-16</inkml:trace>
  <inkml:trace contextRef="#ctx0" brushRef="#br0" timeOffset="5521.509">1712 10178 100 0,'0'0'118'0,"0"0"-4"16,0 0 1-16,0 0 4 0,0 0 3 0,4 20 0 0,-3-8 2 15,-1 4-9-15,2 9-2 0,1 2-6 16,0-1-8-16,-5 3-10 0,4-1-3 0,0 1-8 15,4-1-5-15,-2-2-13 0,-4-6-2 0,5 5-7 16,-1-7-6-16,-4 2-5 0,0-2-3 0,0 0-3 16,1-2 1-16,-1-5-9 0,0-1 0 0,0 0-8 0,0-3-7 15,-1-2-6-15,0-1-11 0,0 1-7 0,-3-2-7 16,1 1 5-16,1-2-2 0,2-2-1 16,0 0-1-16,-16-6 5 0,13 1 2 0,-3 0-3 0,0-2 6 15,1-5-5-15,1-4 0 0,0-2 8 16,0-2-9-16,1-7 2 0,1-2 5 0,0 1 2 15,3-2-3-15,3-2 6 0,0 3-4 0,2 1 3 16,3 3 4-16,-1 1-1 0,2 7 1 0,0 0-1 16,2 1 0-16,3 2 1 0,-1 1 3 0,0 1-3 0,1 4 4 15,2 0-3-15,-3 4 2 0,-1 2-2 0,-1 2-1 16,0 1 0-16,0 0-1 0,-2 4 10 0,-2 3-7 16,-2 1 7-16,-1 1 1 0,0 3 0 0,-4 3 6 15,-2 1 2-15,-3 0-1 0,1 3-3 0,-4-2 3 16,-1 2 4-16,1-2-3 0,-3-2-2 0,3 1-3 15,1-1 7-15,-3-3-7 0,3-1-2 0,-1-3-1 16,3 1-6-16,2-4 8 0,-1 1-6 0,3-2-3 16,0-1-3-16,0 1 0 0,0-1 4 0,4 0-3 15,1 0-3-15,2-2 4 0,0 0-2 0,5 1 0 16,-3-1-5-16,6-1-2 0,-1 1-2 0,2-2-1 16,-1 2-1-16,-1 1-9 0,-2-3 0 0,2 0 3 15,-1 0 1-15,0 1-1 0,0 0 1 0,-3 2 4 16,-5 1 4-16,3-1 1 0,-3 1 2 0,-1 1-3 15,0 0 2-15,-3 2 0 0,-1 0 0 0,-5 1 0 16,5 1 4-16,-7 3 3 0,2-2 3 0,-3-2 4 16,-3 6 2-16,2 1 6 0,-5-6 7 0,3 4 4 15,-5-1-1-15,2-3 5 0,-2 3 0 0,0 0-2 16,0-2 0-16,-1 0-5 0,3-1 1 0,-4-3-8 16,4 1 1-16,0-4-2 0,3 2-7 0,-1-1-16 15,3-4-17-15,-4 0-13 0,7 0-49 0,-2-1-20 16,3-4-37-16,0-4-29 0,1 4-115 0,3-4-311 15,2 1 138-15</inkml:trace>
  <inkml:trace contextRef="#ctx0" brushRef="#br0" timeOffset="5841.841">2241 10251 13 0,'0'-3'243'0,"0"3"-7"16,0 0-11-16,0 0-14 0,0 0-22 0,0 0-12 15,0 0-12-15,0 0-8 0,-4 13-8 0,5-2-11 0,-1 2-11 16,5 3-6-16,-2 2-8 0,2 1-9 0,-4 4-6 16,2 5-7-16,-2-4-5 0,2 2-4 15,3-1-9-15,-3-6-6 0,-2 5-4 0,4-5-7 16,-2-1-3-16,2-1-3 0,-3 1-8 0,2 0-1 0,0-1-7 15,-2-2-2-15,1-4-3 0,-1-1-3 0,1 0-1 16,0-1-8-16,-2-4 3 0,-1 3-5 0,0-4 1 16,0-1-7-16,4 1-8 0,-4-4-22 15,0 7-28-15,0-6-39 0,-4 5-54 0,4-6-57 0,0 0-64 16,0 0-176-16,-9 0-475 0,9 0 209 0</inkml:trace>
  <inkml:trace contextRef="#ctx0" brushRef="#br0" timeOffset="6854.469">1832 11662 142 0,'0'-4'143'15,"0"4"2"-15,0 0-10 0,0 0-5 0,0 17-6 16,0-7-8-16,1 8-3 0,-1 1-7 0,4 7-2 16,-3 1-8-16,3 2-14 0,-1 0-5 0,1-2-7 15,-2 2-7-15,-2 0-7 0,5-4-6 0,-5 1-4 16,0-6-6-16,0-4-2 0,0 4-1 0,2-4-8 0,-4-3 2 15,2-2-8-15,0-3 4 0,0-1-9 0,0-1 1 16,-1-1-2-16,1-2-8 0,-4 0-12 16,4-3 3-16,-5 3-14 0,5-3-3 0,0 0-4 15,-9-13 4-15,4 4-3 0,1-1 7 0,0-7-4 16,-1-2-1-16,1-8 12 0,-1-2-1 0,4-3-4 16,-2 1 3-16,2-3 5 0,1-2-4 0,0 2 3 0,1-1 4 15,3 4 0-15,0 1-3 0,5 2 3 0,-4 0-5 16,0 10 7-16,4 1-5 0,-1 2-4 15,0 5 7-15,2 2 5 0,-1 1 0 0,1 1 3 0,-1 2-2 16,1 1-3-16,1 3 6 0,-2 3-1 0,-2 0-2 16,2 4 5-16,0 4-1 0,-3-1 6 15,-1 5-5-15,-1 2 6 0,-2-2-3 0,-3 2-8 16,0 0 1-16,1 1 6 0,-4-1-5 0,0 0 0 0,0-2 0 16,1-2 1-16,-5 1-1 0,6-3 1 0,-4-2-3 15,3 0-5-15,-1-2 0 0,1 1 5 0,0-1-2 16,3 0-3-16,-1-3 2 0,1 2-6 15,0-2 1-15,1 1-1 0,2-2 3 0,0 2-5 0,4-3 4 16,1 2-4-16,3-1 2 0,1 0-8 0,0 1-6 16,2-1-1-16,3 4-3 0,-4-4-5 0,4 3 3 15,1 2-2-15,0 0-4 0,-8-1-5 16,4 2 2-16,-4-2-2 0,2 6 15 0,-4-3-7 0,-2 1 1 16,-2 1 10-16,1 1-5 0,-4 1 0 0,-2-2 5 15,-2 2-9-15,-2-2 10 0,-3 1 6 0,-2 3 1 16,0-3 13-16,-4 0-6 0,0 0 24 0,-4 0 6 15,4-3 4-15,-3-1 5 0,2 1 10 0,-3-3-3 16,3 0 3-16,-2-3-4 0,2 4-1 0,1-6-4 16,1 1-6-16,0-1-1 0,3-1-4 0,2-1-7 15,2 0-1-15,-4 0-12 0,6-3-38 0,4 3-30 16,-8-5-42-16,8 1-33 0,4-4-40 0,-3 4-107 16,6-6-304-16,3 3 135 0</inkml:trace>
  <inkml:trace contextRef="#ctx0" brushRef="#br0" timeOffset="7335.198">2404 11831 115 0,'-2'-5'158'16,"-2"2"-13"-16,6-1 1 0,2 1-18 0,-3-3-10 0,4 1-5 15,2 1-3-15,0 0-12 0,1 0-10 16,4 1-3-16,-3-1-11 0,2 4-5 0,2-1-10 16,-1 3-1-16,-1 2-9 0,-2 1 0 0,2 1-6 15,-2 4-3-15,-1-1-9 0,-5 7 2 0,2-1-1 16,-4 2-5-16,-1 3-1 0,-2-2-4 0,-5 0-5 0,-3 10-4 15,1-5 7-15,-5 1-8 0,4-7 0 0,-4 5-4 16,-3-1 6-16,3-7 2 0,1-1 3 16,-1 1-1-16,4-1 6 0,2-2 3 0,-1-4-1 0,3 0-1 15,1-3-10-15,1 4 6 0,4-4-5 0,-1 1-3 16,-1 2-1-16,4-3 4 0,-1-3-6 16,5-1 0-16,2 4-1 0,2-1 2 0,3-2-8 15,-3-2 4-15,7-2 1 0,-7 2-3 0,9-2 0 0,-1 2 1 16,0 0-4-16,-4-2-1 0,3-2 1 0,-2 3 4 15,2 0 1-15,-5-1-6 0,0 2-1 0,-3 1 3 16,2-3 1-16,-3 3-1 0,-3 0-3 0,-1-3 0 16,-4 3-6-16,0 0-8 0,14 3-21 0,-14-3-30 15,4 2-43-15,-4-2-47 0,0 2-175 0,0 3-358 16,0-1 158-16</inkml:trace>
  <inkml:trace contextRef="#ctx0" brushRef="#br0" timeOffset="8565.524">2071 13002 7 0,'-3'13'170'0,"3"5"-9"16,-1 9-11-16,-4 2-8 0,5 0-12 0,-1 0-15 15,1 0-13-15,1 0-7 0,-1 5-7 0,4-5-14 16,-4 1-4-16,1 1-8 0,0-3-5 16,2-2-7-16,-2 0-8 0,-1-9 1 0,3-1-8 0,-3-6-7 15,0 5 2-15,0-6-12 0,0-2-9 0,-3 0 2 16,6-1-14-16,-6-1 3 0,2-1-3 0,-2-1-10 16,3-3-4-16,-6 3-4 0,6-3 3 0,0 0 6 15,-14-8 1-15,11 1-2 0,-3 0-5 0,-2-3 14 16,2-4-12-16,-2-1 6 0,0-5-5 0,2 4-11 15,-3-11 12-15,1 2 2 0,2 1 7 0,2-3-6 16,-2 0 14-16,2 9-1 0,4-2 6 0,-3 2 4 16,6 0 7-16,-3 2-1 0,4 0-2 0,2 2 2 15,-2 2-2-15,2 3-4 0,2-2 2 0,0 2 0 16,-1 0 2-16,2 4-5 0,1 0 3 16,1 1-1-16,-2 0-3 0,1 4-1 0,0 3 1 0,2-2-3 15,-4 5 2-15,1-1 6 0,-2 5 1 0,2-1 4 16,-4 1-3-16,0 0 2 0,3 6-7 0,-6 0 2 15,0 0 2-15,-1 1-4 0,-1 0 3 0,-1 0-6 16,-2-2 3-16,-1 1-2 0,1-3-1 0,-1-1-2 16,0-2 0-16,1-1 4 0,-1 0-9 0,3-2 2 0,0-1-6 15,0-3-6-15,-2 2 3 0,2-2-10 0,1-3 1 16,0 4-2-16,0-4-6 0,0 0-2 16,0 0-2-16,0 0-1 0,18-10 1 0,-11 8 0 15,0-1 1-15,3 0 4 0,-1 0 6 0,2 1-3 16,2-2 2-16,1 2 1 0,-4 2 1 0,2-1-2 15,2 1 8-15,-4 1 1 0,4 3-3 0,-5 1 1 16,3 0 3-16,-1 2 3 0,-3 0-3 0,-3 1 2 16,3 2-3-16,-3-1 5 0,0 1-4 0,-3 2 6 0,0 0 0 15,-2-3 7-15,-3 4 2 0,2-4 0 0,-4 3 4 16,1 0 8-16,-1-2-1 0,0 0 10 0,-4 1 2 16,1-2-3-16,-2 0 12 0,2 0-4 15,-7 1 3-15,3-3-1 0,-1 4-1 0,1-7 0 0,2 3-1 16,-1 0 2-16,-3-2-4 0,3-1-4 0,-2 2 1 15,2-1-4-15,1-5-6 0,-1 2-2 0,3 2-12 16,-1-3-19-16,1-1-30 0,1 0-28 0,7 0-43 16,-14-5-40-16,9 7-144 0,0-6-321 0,1 1 141 15</inkml:trace>
  <inkml:trace contextRef="#ctx0" brushRef="#br0" timeOffset="9114.085">2533 13166 138 0,'4'-4'163'0,"1"1"-11"0,2 0-11 0,4-1-10 16,-2 2-16-16,1 0-11 0,4 1-12 0,-2 1-2 16,-1 0-13-16,-2 1-5 0,3 1-11 0,-2 4-4 15,-6-3-1-15,2 5-6 0,-2 3 1 0,0 0-13 16,-4 0 3-16,-3 0 0 0,1 6-2 0,-7-2 1 16,1 2-10-16,-2-1-1 0,1 0 1 0,-5-2 7 15,4-3-3-15,1 1 2 0,1-1-14 0,1-3 0 16,0 1 2-16,2-5-5 0,0 2-1 0,1-1-6 15,-1-2-7-15,3 1 4 0,-1-1 1 0,0-1-4 16,3-2-5-16,-4 3 1 0,4-3-3 0,-1 4 1 16,1-4 2-16,0 0-2 0,3 5-2 0,1-2 2 15,-4-3 2-15,10 2-2 0,-5-2 3 0,5 3-5 16,0-1-2-16,4 2-2 0,3-1 8 0,2 2-8 16,0 3-8-16,2-4-3 0,-2 1-7 0,-1 4-4 0,0-3 3 15,-3 5-1-15,0-5 5 0,-2 3 4 0,-5-3-3 16,-2 3 3-16,-2-1 4 0,-1 1 4 15,-3 0 6-15,-2 1 10 0,-3 0 1 0,-1-1 6 16,-3 0 2-16,-4 2 5 0,-2 3 1 0,-3-5-2 16,0 2 5-16,0 1-3 0,0-2-5 0,0-3 3 0,0 3-8 15,-2-3 7-15,3 0-8 0,1 0-6 16,0-1-13-16,0-2-19 0,3-2-33 0,-1 1-26 16,4-1-36-16,-2-1-40 0,-7 3-109 0,10-2-293 15,-2 1 130-15</inkml:trace>
  <inkml:trace contextRef="#ctx0" brushRef="#br0" timeOffset="9860.214">2241 14251 101 0,'1'-7'118'16,"3"-1"-5"-16,-2 3-2 0,-2-2 3 15,4 1 2-15,-5 0-1 0,1 1 3 0,-5 0 0 0,5 3-2 16,-4-3-7-16,-1 3-10 0,0 1-5 0,5 1-12 16,-18 3-4-16,5 2-11 0,-3 4-2 0,-2 4-5 15,-4 3-2-15,0 1-4 0,2 1-6 16,-2 0 2-16,3 3 1 0,2 0-4 0,-2-2-4 0,5 2-3 16,5-4-2-16,0 0-4 0,1-2-2 0,5-1-4 15,-2 1 0-15,4 0-5 0,4-2-4 0,2 1 0 16,-2-2-4-16,3-5-4 0,3 3 2 0,4 2-2 15,-3-6-1-15,8 4-1 0,-1-5-1 0,2-2 4 16,0 0-6-16,3 1-2 0,-1-6 2 0,6-3-6 16,-7 2 3-16,6-1 5 0,-4-2-8 0,-4 1 2 15,0 1-8-15,-7-2-20 0,-1 5-22 0,2-3-29 16,-5 0-22-16,0 1-34 0,-2-1-38 0,-1-1-157 16,-4 5-354-16,0-4 156 0</inkml:trace>
  <inkml:trace contextRef="#ctx0" brushRef="#br0" timeOffset="10200.457">2670 14296 100 0,'-1'-2'262'0,"-2"-2"-16"16,3 4-13-16,-4-3-15 0,4 3-13 0,-1-5-22 16,1 5-16-16,0 0-19 0,0 0-15 0,0 0-7 15,0 0-9-15,0 0-8 0,4 20-6 0,-3-6-8 16,7 0-4-16,-6 6-9 0,6 3 0 0,-3 6-5 16,2-4-5-16,-3 2 1 0,2-8-9 0,-1 5-5 15,3 1-3-15,-7-6-1 0,4-2-7 16,-1 5-6-16,1-5-2 0,-1 2-4 0,-3-6-5 15,3-1-3-15,-2-1-1 0,0 1-7 0,-1-1-4 0,-1-1-11 16,0-2-14-16,0 0-20 0,-1-4-39 0,-1 4-37 16,-2-1-46-16,2-4-54 0,1 5-49 0,-3-2-184 15,-1-3-475-15,0-1 210 0</inkml:trace>
  <inkml:trace contextRef="#ctx0" brushRef="#br0" timeOffset="10815.462">2246 15344 8 0,'-4'-4'170'15,"-1"-4"2"-15,1 2-6 0,-5 0-1 0,0 0-4 0,2 0-11 16,-2 0-5-16,-2 0-12 0,1 1-3 15,-3 5-6-15,1 0-5 0,-2 3-7 0,2 0-6 16,-2 2-8-16,-2 5 0 0,-1 3-6 0,-6 3-3 16,2 4-2-16,2 2-27 0,0 2-1 0,4 2-2 15,-2 0-5-15,4-1-2 0,2 1-7 0,4 0-1 0,2 0-4 16,3-6-6-16,2 6 0 0,0-8-6 0,5 0-1 16,-1 0-5-16,1-3-3 0,4-1 1 0,0-1-4 15,2-2-2-15,3-1-3 0,-1-4 1 16,2-1-1-16,-2-4-2 0,6-1 0 0,2-3-1 15,-3-2-4-15,2-2-12 0,-2 0-14 0,1-4-20 16,-1 2-32-16,-1-3-25 0,0 7-32 0,1-7-18 0,0 7-33 16,-1-2-27-16,-4 3-129 0,2-1-368 0,4 3 163 15</inkml:trace>
  <inkml:trace contextRef="#ctx0" brushRef="#br0" timeOffset="11278.479">2680 15498 170 0,'0'-6'176'15,"3"-3"-10"-15,-2 3-23 0,2 1-12 0,-1-1-12 16,5 1-11-16,-1-1-6 0,3 0-12 0,-1 2-3 15,-2 2-14-15,3 0 0 0,-2 2-14 0,0-3-2 16,-1 6 1-16,1 1-2 0,-1 2-5 0,-2 1-2 16,0 5-4-16,-3-1 0 0,-1 5-6 0,0 2 1 15,-5-1-5-15,1 1-5 0,-7 3 14 0,3-4-10 16,1 0 5-16,-2 0 4 0,1-2-1 0,0-2-3 16,2-1-1-16,-2-3 0 0,3 0-8 0,4-3 0 15,-2 2-5-15,-1-4-3 0,3 0-5 0,1-1-2 16,0 1-1-16,3 2-1 0,-1-4 2 0,2 2-3 15,1-3-1-15,4-1 3 0,3 0-3 0,0-1 0 16,1-3 1-16,6 2 1 0,-1-4-1 0,1-1-2 16,7-3-1-16,-7 1-1 0,9 3-2 0,-1-5 4 15,-9 6-6-15,10-4 1 0,-11 2 2 0,0 2 0 16,-5 1-1-16,-1-1-1 0,0 1-1 0,-5 2-4 16,-1 0 0-16,0 1 1 0,-5 1-3 0,9-2-8 15,-9 2-15-15,0 0-21 0,3 5-32 0,-3-5-34 16,-8 6-41-16,1-4-35 0,-3 3-156 0,-1 0-373 15,1-3 164-15</inkml:trace>
  <inkml:trace contextRef="#ctx0" brushRef="#br0" timeOffset="13163.399">3084 4786 122 0,'0'0'126'0,"0"0"-1"0,0 0-11 0,0 0-12 16,0 0-6-16,0 0-10 0,0 0-4 0,0 0-2 16,0 0-7-16,0 0-4 0,0 0-13 0,0 0 0 15,0 0-2-15,0 0-3 0,8 4-1 0,-8-4 0 0,6 2 2 16,-6-2-4-16,4 3 5 0,-3-1-1 0,-1-2-3 16,4 5-3-16,-3 0 2 0,3-3 2 15,-4 5-1-15,4-2 3 0,-3-1-3 0,2 4 1 16,-3 0 1-16,0 3-3 0,1 0-3 0,3-1-3 15,-4 6-2-15,4-1-1 0,-3 2-5 0,-1 0-3 0,1 2 0 16,1-1-2-16,0 9-1 0,2 0-4 0,-1 1-2 16,-3 0-1-16,0-1-5 0,1 3 2 0,0 4 1 15,2 11-3-15,-2-12-1 0,-1 15 0 16,0-2-4-16,6 1 2 0,-4-1-4 0,3 5 5 16,-4-1-2-16,4 1-3 0,-4 2 1 0,-1 1 0 0,2 3-2 15,-1-5-1-15,-1 4-1 0,2-1 2 16,1 3 2-16,-3 0 0 0,0-1 1 0,3-2 1 15,-3 0 2-15,0 3 0 0,3 0 3 0,4-1-1 16,-6 0 1-16,2 3-2 0,-1-4-1 0,3 2-1 0,0 0-1 16,2 24-1-16,-2-30 3 0,3 1 0 0,-5-2 1 15,2 6 1-15,-2-4 2 0,1 2-2 0,1-2-1 16,-2 0-2-16,0 2 1 0,1-2 0 0,0 3 7 16,0-4-3-16,-4 2-2 0,-3-1 3 0,6-1 1 15,-3-1 2-15,5 1-5 0,-5 2 5 0,0-2-2 16,3 1-3-16,-2-2 0 0,-2 2-2 0,2 0-2 15,-2 1 4-15,3-1-4 0,2 1 2 0,-3-1-1 16,3 5-2-16,-1-1 1 0,-3-3 1 16,2 6-4-16,-2-1 3 0,-2 0-2 0,2 1 1 15,2 22-2-15,-2-24-1 0,0-2 0 0,0 4-1 0,0-2 0 16,0 0-3-16,0 2 2 0,1-1 0 0,-4-2 1 16,3 0 3-16,2 3-4 0,-1 22 2 0,-1-25-1 15,0 0-1-15,3 2 0 0,-3-2 2 0,1 26-4 16,-1-28 1-16,3-2-1 0,-3 5 0 0,0 22 1 15,1-24-2-15,3 0-1 0,1 1 3 0,-1 2-3 16,1 2-3-16,0-2 4 0,4 22-2 0,-5-26 1 16,0 1 0-16,4-1-2 0,-1 1-1 0,2 0 4 15,-6 4-3-15,5 0 0 0,-2-1 1 0,3 23-1 16,-3-24 4-16,2 22-5 0,-4-22 2 0,3 0 3 16,0 0-3-16,-4 2-2 0,1 24-1 0,-1-24-1 15,2-3 5-15,0 30-2 0,-1-26 2 0,0 22-3 16,-4-24 0-16,4 23 1 0,-3-25 0 0,1 1-4 15,-3 0 0-15,2 24 1 0,2-28-1 0,-2 4 2 16,3 24 0-16,-1-29-4 0,2 5-1 0,0 0 0 16,1 1 2-16,-2 1-8 0,1 0 4 0,0-4-1 15,0 5 3-15,-1-4 0 0,0 4-1 0,1 20 2 16,0-29 1-16,4 4-1 0,-5 2-2 0,0 0 2 16,6 1 0-16,-2 20-1 0,-2-19 0 0,3-2-2 15,-5 3 2-15,5 19 1 0,-2-22-3 0,0-3 1 16,-2 4 2-16,2 1 0 0,-4-2-1 0,5 0 1 15,-2 3-4-15,-2-3 1 0,3 0-2 0,-2 0-4 16,-1 2 1-16,2 1-3 0,-1-5 4 0,-5 4-5 16,1-3 3-16,1-3-3 0,-1 2 6 0,-1-3-2 15,1 1 0-15,-1 0 2 0,1-2 1 0,-2 3 0 16,1-4-1-16,0 8-2 0,-1-7 1 0,-2 4-1 16,-1-2 1-16,2-6 0 0,-4 3 3 0,0 1-5 15,3 0 6-15,0 1-3 0,-2 0 0 0,2-1 1 0,-1 4 0 16,0-1-4-16,1 2-17 0,-1 1 0 15,3-2 1-15,1 2 1 0,-1-5 0 0,2 3 4 16,-1-4-1-16,4 4 1 0,0-2 0 0,0-4 0 16,3 2-4-16,-2-2 1 0,1-1 0 0,5-1 2 15,-2 3-4-15,-2-7 0 0,-2 2-8 0,3 2-3 16,0-14 10-16,2 12-8 0,0 1 9 0,4-2-3 16,-8-12-8-16,2 2-1 0,1-1-3 0,-1-1 2 15,-3-3-14-15,0 0-5 0,-1 0 4 0,2-4-5 16,-2-6-6-16,-1-2-10 0,-2-5-19 0,-1-1 0 15,1-2-3-15,2 0-16 0,-2-3-11 0,-1 0-93 16,-4-4-239-16,-1-1 106 0</inkml:trace>
  <inkml:trace contextRef="#ctx0" brushRef="#br0" timeOffset="15785.174">1546 5182 80 0,'0'0'131'0,"0"0"-16"0,0 0-11 0,-3-5-9 16,3 5-7-16,0 0-9 0,0 0-12 0,0 0 1 0,0 0-11 16,0 0-9-16,0 0-1 0,0 0-4 0,0 0-6 15,0 0-6-15,0 0 2 0,0 0-27 16,0 0 28-16,0 0-21 0,0 0 5 0,14 0 2 15,-14 0 5-15,5 0-16 0,-5 0 8 0,8 0 1 0,-3-1 0 16,-5 1 1-16,10 0-10 0,-2 1 5 0,-3-1-8 16,3 0 1-16,3 0-1 0,-2 0 2 0,4 0-4 15,1 0-4-15,-2 0 0 0,3 0 2 0,1 0 9 16,4 2-8-16,-1-2-3 0,0-2 3 16,1 2-3-16,2 0 2 0,-3 0-7 0,11 0 14 0,-10 0-3 15,3 0-2-15,5 0-6 0,-7-1-1 16,5 2 2-16,-3-2 3 0,4 2-2 0,1-2-3 15,-1 1-3-15,2 0 5 0,1-2 3 0,1 1-3 16,-1 0 4-16,-3-1 4 0,9 0-3 0,-3-1-9 0,0-2 11 16,0 5-13-16,2-2 9 0,1-1 9 0,0 2-7 15,2-3-4-15,-3 4 5 0,2-3-9 16,-2 2 1-16,6-2 5 0,-5 2-2 0,4 1 0 16,-2 0 1-16,0-1-2 0,3 1 2 0,-6 0 0 0,3 0-5 15,-1-3 5-15,3 1 0 0,-5 0-1 0,3-1 6 16,1 1-6-16,-6-1 0 0,6 3 3 0,-6-2-3 15,9-1-3-15,-5 3 6 0,0 0-6 0,2 0 8 16,-2 0-9-16,2-1 7 0,0-5-3 0,-1 6 4 16,0-1-10-16,2 0 8 0,-2-2 5 0,1 3-8 15,0-2 5-15,11 2-4 0,-9-3 1 0,10-1-5 16,-13 3 2-16,3-2-1 0,8 2 19 0,-8-2-15 16,-1 3-3-16,-1-4 4 0,12 1-4 0,0 0 4 15,-11-1 0-15,15 1 3 0,-4 1-12 0,0-1 4 16,0-1 5-16,1 2-5 0,-1-1 10 0,-11 0-5 15,10-1-5-15,4 1 3 0,-2 1 0 0,-1-2-1 16,3 0-9-16,-17 2 9 0,20 0 8 0,-3 2-6 16,1-3-1-16,-1 3 2 0,-3 0-4 0,2 0 4 15,1 0-2-15,-3 1-16 0,2-1 15 0,-14 2-1 16,11 0 6-16,5 0-7 0,-18 1 4 0,19-2 2 16,-3 2-3-16,0-1-1 0,-1-2 3 0,2 1-1 15,0 1-2-15,1 1 8 0,-4-2-8 0,3 0-1 16,1 0-1-16,1 1 4 0,-3-2 1 0,3 0 0 15,-3 3-3-15,2-3 10 0,0-1-10 0,3 1 1 16,-6-2 2-16,8 2 4 0,-5-3-12 0,0 3 4 16,2-1 1-16,1-2-5 0,-1 5-6 0,5-6 13 15,-2 2-2-15,0 0-1 0,0-1 11 0,1 0 8 16,3 0-23-16,0-2 5 0,0 2-8 0,1-3 9 16,-2 1-2-16,3 2 4 0,25-1 4 0,-27-2-6 15,0 4 7-15,2-1-12 0,1-1-1 0,-3-1 6 16,2 3-3-16,-1-1 6 0,3 0-3 0,-2 3-3 15,-2-2 0-15,28-5 3 0,-32 7 3 0,4-1-7 16,0 0 6-16,3-2-2 0,23 3-4 0,-27 0 7 16,1 0-4-16,3 0 2 0,0-2 8 0,24 0-15 15,-29-1 4-15,2 2 2 0,3 2-1 0,-1-2-4 16,25 1 4-16,-26-1-1 0,-1 1-1 0,2 1-6 16,1 0 1-16,21-1 6 0,-24 3-2 0,-2-2 1 0,2-2 4 15,3 1 2-15,-1-3-10 0,26 6 8 0,-28-3-4 16,25-5 5-16,-26 4-7 0,5-1 10 15,-3 0-15-15,28-1 8 0,-27 2-4 0,26-5 0 16,-30 5 5-16,30-3 2 0,-27 3-1 0,26-5-6 16,-22 1 2-16,24-1 5 0,-28 2 3 0,27 0-3 0,-28 1 3 15,0-3 0-15,34 2-5 0,-32 0-5 16,26-1 11-16,-30 0-3 0,29 2-9 0,0 1 7 16,-27-2 1-16,2-2 4 0,26 4 3 0,-27-3-2 15,26 1-1-15,-27-2 1 0,27 4-1 0,-25 0 5 16,1-1-3-16,27-5 2 0,-26 5-2 0,26 3 6 15,-26-3-2-15,24-2 4 0,-27 5-8 0,3-5-3 0,-3 3 3 16,26-4 4-16,-28 4-2 0,3-3 2 16,1 1-3-16,-5 2 4 0,7-2 0 0,-6 0 1 15,-3-1 0-15,-2 4 1 0,-1 0-2 0,-6-1 2 0,1 0 0 16,-17 2-7-16,-2-2 4 0,0 1 0 0,2 2 0 16,-15-3-4-16,2 3-3 0,-9-2 1 0,1 1 2 15,-3-2-1-15,-4 2-6 0,1 0 5 0,0 0-9 16,-3-2-11-16,-5 2-10 0,5-3-22 15,-5 1-28-15,0 2-26 0,0 0-140 0,-7-7-261 0,0 2 116 16</inkml:trace>
  <inkml:trace contextRef="#ctx0" brushRef="#br1" timeOffset="170531.576">4727 3573 76 0,'2'-7'110'16,"-2"1"-2"-16,-2-3-14 0,2 3 0 0,-1-5 2 15,-1 4-7-15,2-4 7 0,-2 5-6 0,-1-2 5 16,1 2-3-16,1-1-3 0,-2 1-6 0,1 1 4 16,-2 0-10-16,-2 3-5 0,0-3 4 0,0 2-7 0,1 2-7 15,-4 1-5-15,9 0-3 0,-15 4-5 16,3 1 0-16,-3 4-4 0,-2 2 0 0,3 1 0 16,-4 11 3-16,4-3-2 0,0 6 3 0,1 1-4 15,2 1-1-15,1 2-2 0,1 4 0 0,1 9 0 16,4-6-6-16,0-3 0 0,2-5-7 0,2 3-2 15,1-3 0-15,3-1-4 0,0-3-3 0,3-2-2 0,0-7-3 16,6 0-1-16,-2-3-1 0,2-1-1 16,2-2-5-16,-1-3 2 0,4-6 3 0,-4-1-7 15,7-4-2-15,-1-4-6 0,7-6-11 0,1-3-17 16,-1-2-20-16,-3-4-22 0,-1 0-20 0,0-6-16 16,0 4-23-16,-6-4-1 0,2 1-4 0,-5 0-5 15,-1-3-5-15,-3 2 1 0,-2-1 4 0,-1-2-77 16,-4 1 188-16,-1 1-74 0,-2 3 20 0,-1 1 18 15,-3 0 23-15,1 6 25 0,0 3 21 0,-2 2 18 16,4 5 26-16,-2 0 21 0,-1 4 13 0,2-1 9 16,-1 1 3-16,2 2-10 0,-2 1-3 0,3 3-10 15,0 0 1-15,0 0 0 0,-6 16 4 0,2-5 4 16,4 8-2-16,-1 6 4 0,-3 2 1 0,0 2 0 16,0 1 7-16,4 2-11 0,-1 1 6 0,1 1-5 15,-1 1 0-15,2-5-8 0,0 1-3 0,2-2-4 16,-2 1-5-16,4-2-9 0,-2-2-4 0,-2-7-5 15,7-1-2-15,-2-2-7 0,2 1-5 0,-3-7-5 16,4 2-4-16,0-4-6 0,-2 1-3 0,5-5-6 16,-1 0-6-16,0-4-1 0,1-1-11 0,1-3-7 15,1-7-13-15,2-2-4 0,-1-1-12 0,3-8-4 16,-3 1 0-16,-6-4-3 0,3 7 5 0,-6-8 2 16,4 1 3-16,-2 1 7 0,-4 0 6 0,2 6 1 15,-3 2 10-15,-2 4-3 0,-1 2 5 0,0 3 13 16,4 0 13-16,-4 1 0 0,0 2 2 0,0 0-5 15,1-1 4-15,-1 5 3 0,0 0 6 0,0 0 4 16,0 0 4-16,2 12 3 0,0-5 0 0,-1 4 4 16,2 6-5-16,-2-5 3 0,-1 3-4 0,1 2 0 15,3-1 2-15,-1 1-5 0,-1 0-3 0,2 0-1 16,1-1-1-16,0-1-5 0,0 1-1 0,0-7 2 16,1 4-3-16,0-2-2 0,0-1-6 0,1-1 4 15,-1 1-3-15,-1-6 0 0,4 2 0 0,-1-3 0 16,0-3-3-16,-1 0-4 0,6-2-13 0,-4-2-12 15,1-4-2-15,0 0-8 0,3-4 2 0,-4 0 5 16,0 0-1-16,-1-4 4 0,-1 2 3 0,-4 1 3 16,3-3 3-16,-2 7 1 0,0-3 6 0,-2 3 0 15,-2 2 8-15,2 2-2 0,-1 0 3 0,0-1 0 16,1 3 1-16,-1 1-1 0,-1 2 6 16,0 0 7-16,0 0 7 0,0 0 4 0,5 13-8 15,-2-8 8-15,-1 0-7 0,-1 1 2 0,4 1-4 0,-1-1 0 16,0 5-3-16,0-7 2 0,2 5-6 0,-2-4 4 15,1 0 0-15,2 2-2 0,-1-3 2 0,1-1-6 16,-2-1 3-16,3-2-4 0,0 0 7 0,-1-1-5 16,0 0 0-16,3-2-2 0,2-1 2 0,-3-4-1 15,1 2 1-15,-1-2-3 0,0 0-13 16,1-8-3-16,-2 4 0 0,-4 1 6 0,-1-1-4 16,-1 1 3-16,3 0 2 0,-5 2 1 0,0 2 0 0,3 1 9 15,-3 2-2-15,0-3 4 0,0 7 4 0,0-4-6 16,0 1 0-16,0 3 0 0,0 0 3 0,0 0 8 15,0 0-11-15,-3 15 5 0,6-5 1 0,-3-1-1 16,7 0-2-16,-4-1-4 0,3 2 4 16,-2 0-4-16,4-1 1 0,-3 0-7 0,1-1 0 15,-1 1 3-15,-1-1-8 0,1-1 2 0,-2 1-7 0,1-4 6 16,-4 2-7-16,2-2 3 0,-2 1-4 0,-2-1 5 16,2 1-3-16,-4-1 4 0,0 0-5 15,-1 0 2-15,-2-1-3 0,0-1-31 0,-1-1 0 16,8-1-9-16,-15-1-15 0,5-1-27 0,6-2-11 15,-4-4-14-15,3-1-90 0,-3-7-235 0,2 2 105 16</inkml:trace>
  <inkml:trace contextRef="#ctx0" brushRef="#br1" timeOffset="171071.747">5610 3506 93 0,'2'-1'111'0,"-2"1"25"0,0 0 4 16,11 8 3-16,-7 3 2 0,-1-3 3 0,-1 9-4 15,2 4-6-15,0-2-2 0,1 6-8 0,1 5-7 16,-1-3-9-16,3 1-7 0,-3 3-11 0,3-5-11 16,-2 3-6-16,4-4-7 0,-1 2-4 0,-1-10-7 15,-2 4-8-15,1-4-6 0,2-3-5 0,2 1-6 16,-4-5-1-16,-1 0-6 0,3-3-1 0,2-2-2 16,0-2-3-16,0-4-4 0,1 1-3 0,1-3-2 15,-1-4 2-15,2-3-4 0,0-1 1 0,-1-3-13 16,-4-1-11-16,0 0-6 0,0-2-4 0,-3-1-1 15,1-3 2-15,-6 3 0 0,0 1 5 0,3 1 3 16,-4 3 3-16,-4 2 3 0,3-1 1 0,1 5 5 16,0 0 5-16,-1 1 12 0,1 2 0 0,-3 0-3 15,3 4-1-15,0 0 5 0,0 0-2 0,0 0 1 16,-10 16-2-16,10-7 3 0,-3 2-3 0,2 3-2 16,1 1-2-16,0-4 3 0,1 4-3 0,2-2-3 15,-3 3 1-15,3-5-2 0,-1-1-2 0,2 2 2 16,1-4 0-16,0 0-2 0,0-1-3 0,-1 0-1 15,0-2 1-15,0-1-1 0,0-1 0 0,1-1 0 16,1-2 1-16,-1 0 0 0,-5 0-2 0,13-5-2 16,-5-3-2-16,1-1-2 0,-4 0-7 0,2 0-1 15,1-2 3-15,-3 2 1 0,3 0 2 0,-2 1-1 16,-1 1 1-16,-1 1 1 0,0 1-2 0,4 1 2 16,-5 2 4-16,1 2 2 0,-4 0 0 0,13 1 6 15,-5 3-3-15,-1 2 3 0,2 0-3 0,-1 1 3 16,2 1-4-16,-1 0-1 0,0 1 5 0,1 0-3 15,-1-2-3-15,0 1 7 0,3-4-5 16,-7-2-2-16,0 2-2 0,3-3-23 0,-8-1-27 0,10 0-40 16,-10 0-36-16,8-7-14 0,-3 0-41 0,-5-1-126 15,-2 0-338-15,-1-2 149 0</inkml:trace>
  <inkml:trace contextRef="#ctx0" brushRef="#br1" timeOffset="171263.28">5696 3566 8 0,'-19'-3'239'16,"6"3"-4"-16,2-1-7 0,3-1-19 0,2 1-18 0,-1 0-13 16,7 1-25-16,0 0-18 0,0 0-10 0,0 0-14 15,0 0-10-15,0 0-11 0,23-2-9 0,-9 0-9 16,5-3-6-16,8 1-6 0,1-2-9 16,2-1-5-16,-1 2-5 0,-1-2-19 0,-1 3-29 0,-4 0-38 15,-3-1-42-15,2 0-61 0,-1 1-39 16,-5-1-141-16,-3 1-356 0,1 3 158 0</inkml:trace>
  <inkml:trace contextRef="#ctx0" brushRef="#br1" timeOffset="172688.595">6364 3563 56 0,'4'-7'156'0,"0"0"-11"0,2 0-7 0,-2-3-11 15,-1 5-7-15,-3-2-10 0,5 1 8 0,-4 2 1 16,2 0 2-16,-2 1 0 0,-1 3 5 0,0-3 7 16,0 3-1-16,0 0-11 0,0 0-6 15,0 0 4-15,-14 16-14 0,1-2-1 0,3 2-5 16,-7 9 3-16,3-1-5 0,0 2 2 0,5 2-1 16,0 4-10-16,-2 0-7 0,7 1-5 0,-1-2-2 0,1-2-7 15,3-3-7-15,2 4-7 0,3-8 3 0,-2-1-11 16,5-5-8-16,4-2-8 0,-3 1 0 15,1-5-8-15,4 1 1 0,3-5-6 0,2-3 5 0,5-2-7 16,-2-3-6-16,8-7-13 0,-1-5-18 16,2-4-18-16,0-3-18 0,-4-3-12 0,2-1-13 15,-6 3-7-15,-3-2-6 0,-4 1-3 0,1-1 7 0,-9 8 11 16,-2-1 8-16,-1 2 8 0,-3 0 6 0,-2 2 15 16,-2 2 11-16,0 5 26 0,-1 1 19 15,-2 1 12-15,2 1 4 0,-2 3 10 0,6 0 0 16,-16 4 3-16,7 2-1 0,0 5 5 0,1-3-5 15,1 9-2-15,-1-1 0 0,-1 1-5 0,5-3-2 16,2 1-1-16,-1 1-4 0,3 0-1 0,0-4-6 16,0 0-4-16,1-1-3 0,3-1-7 0,1-2-6 0,3 0-10 15,0-1-14-15,-1-5-18 0,5-2-19 16,-2 0-27-16,4-5-9 0,2-2-32 0,3-1-25 16,-3-3-10-16,-1-1-10 0,1-1 0 0,-3 1 11 15,0-1 19-15,-5 3 22 0,0 2 18 0,-2 1 16 16,0-1 27-16,1 1 35 0,-3 4 19 0,-4-1 14 0,0 4 24 15,5-3 10-15,-5 3 6 0,0 0 16 16,4 10 4-16,-4-5 11 0,-3 2 0 0,2 2 1 16,1-1-4-16,0 0-2 0,0 2-6 0,-2-3-2 15,2 3-6-15,0-2-7 0,0-1-4 0,0 0-5 16,-3-3-5-16,3 1-1 0,3 0-8 0,-1-2-3 16,-2-3-2-16,4 1-2 0,-4-1-5 0,0 0 3 15,10-5-4-15,-2-4-3 0,-2 1-2 0,-2-2 0 16,4 3-4-16,-2-1-3 0,3 1 0 0,-4-2-1 15,3 3-2-15,-3 1 2 0,2-3-3 0,-2 4 0 16,2 2 4-16,-4 1-2 0,3 0 2 0,-6 1-9 16,11 3 7-16,-5-1 0 0,-3 2 2 0,3-1 1 15,1 5-4-15,0-3 0 0,-2-1 5 0,2 4-4 16,-1-4-5-16,-1-1 7 0,2 2-4 0,-2-4-4 16,-1 0-13-16,-4-1-12 0,11-1-21 0,-5-2-24 15,0-3-10-15,2-2-18 0,1-2-3 0,-4-1 6 16,0-3-20-16,3 2 11 0,-3-5 11 0,-4 0 3 15,3 1 11-15,1-2 7 0,-2-9 4 0,-3 2 8 0,0 7 12 16,-3-7 0-16,-1 0 23 0,3 5 15 16,-4 3 44-16,1 7 25 0,3-1 29 0,-3 4 12 15,-1 1 2-15,5 0-2 0,-4 3-4 0,4 3 7 16,0 0 8-16,-5 9 7 0,1 3 5 0,4 5 0 16,-4 3-3-16,4 6-4 0,-1 4-7 0,1-3 4 15,0 2-17-15,3 5-8 0,-1-2-9 0,2-3-7 16,1 0-2-16,-1-4-6 0,6-1-9 0,-5-5 0 15,3-2-9-15,-4-5-6 0,1-2-2 0,0-1-4 16,3-4-4-16,-3 1-5 0,1-2-2 0,2-2-1 16,-1-4 1-16,-1-1-11 0,4-4-2 0,0-3-5 15,0-3-11-15,0 0-8 0,-1-3-4 0,-2-1-2 16,-1 2 4-16,2-2 3 0,-3 3 1 0,1 1 3 16,-6 6 0-16,7-2 3 0,-1 2-4 0,-5 2 5 15,2 1 0-15,-1 1 0 0,2 2 4 0,-4 1 6 16,10 1 4-16,-3 2 9 0,-5 2-11 15,5 0-2-15,-2 3 1 0,1-4 1 0,2 5 3 0,-3-1-2 16,0 0-1-16,3-1 2 0,-2-2 0 0,-2-1 2 16,3-1-5-16,-2 1-4 0,1 0 3 0,-1-4 3 15,3 3-3-15,0-3 5 0,2 0-4 0,0-1-2 16,-2-1 2-16,-1-1-5 0,3-2 1 0,-1 2-9 16,0-6-12-16,0 3-7 0,0-3-7 0,-5 4-6 15,5-4 8-15,-5 1-9 0,1-1 0 0,-3-2 4 16,2 2 3-16,-2 0 5 0,-2 1 4 0,-2 3 5 15,2-1 2-15,-1-1 8 0,1 4 24 0,-5 0 6 16,5 3 10-16,-4-5 0 0,4 5-2 0,0 0 5 16,-7 8 8-16,0-3 8 0,4 6 2 0,2 2 0 15,-3 1-4-15,-2 3 3 0,4 0-3 0,0-1-3 16,4 4-6-16,-2-5 2 0,2-1-5 0,2-1-3 16,0 2-1-16,-1-1-6 0,5-5-3 0,-3 1-2 15,3-3-5-15,2 3 0 0,-6-5 1 0,4-1-2 16,8-3-6-16,-8-2-6 0,1-1-18 0,4-4-20 15,-8-1-27-15,4-2-21 0,0 0-25 0,0-5-25 16,-4-2-37-16,-4-1-27 0,-1-1-35 16,-5-7-120-16,-5-1-387 0,-3 0 170 0</inkml:trace>
  <inkml:trace contextRef="#ctx0" brushRef="#br1" timeOffset="172871.625">7065 3543 16 0,'-9'3'183'15,"1"-1"-11"-15,3 1-16 0,1 1-11 0,0 0-13 16,4-1-7-16,0-3-4 0,0 4-3 0,4 0 0 16,2-2-2-16,2-1-13 0,0 1-9 0,2-2-7 15,5 0-11-15,6-3-8 0,-3 1-4 0,1-2-9 16,-1 1-4-16,0-1-21 0,-1-1-28 0,-4-1-42 16,5 1-37-16,-5 1-35 0,-3 2-44 0,3-4-119 15,-3 3-297-15,-1-1 132 0</inkml:trace>
  <inkml:trace contextRef="#ctx0" brushRef="#br1" timeOffset="173222.593">7700 3466 19 0,'-3'-4'262'0,"3"4"-7"0,3-7-3 16,-6 4-14-16,3 3-16 0,3-6-18 15,-3 3-11-15,0 3-26 0,0 0-20 0,0 0-13 16,2-4-14-16,-2 4-5 0,0 0 5 0,4 10 7 16,-1 0 4-16,-2 2 6 0,-1 6 3 0,4 9 2 0,-3 2 7 15,-1 1-11-15,1 0-2 0,-1 0-3 0,7 2-10 16,2 14-8-16,-9-10-10 0,2-3-6 0,1-1-13 15,-1 0-4-15,2-3-11 0,0 2-10 16,-2-6-4-16,0-7 0 0,2-3-8 0,-2 0-6 16,1-3-6-16,-2-4-5 0,2 1-6 0,-2-4-10 0,-1-1-19 15,1 0-31-15,0 0-49 0,-1-4-67 0,0 0-81 16,0 0-98-16,0 0-323 0,-5-17-706 0,1 8 313 16</inkml:trace>
  <inkml:trace contextRef="#ctx0" brushRef="#br1" timeOffset="175013.724">8102 3476 15 0,'0'0'131'0,"-5"-3"-4"0,5 3-6 15,-5-5-19-15,5 5-9 0,0 0-7 0,-3-2-9 16,3 2-9-16,0 0-4 0,0 0-3 0,0 0 1 0,0 0-11 16,0 0-4-16,0 0 1 0,3 11-5 15,-3-5 2-15,0 0-6 0,5 4 3 0,-4 1-10 16,3 0-3-16,1 7 0 0,-1 1-5 0,0 0 4 15,1 8-4-15,-1 0 0 0,1-1-5 0,-2 8 0 16,-1 0 5-16,3 1-5 0,0 12 2 0,2 0 0 16,-6 0 2-16,3 2 6 0,0-3 2 0,0 5 5 15,-2-3-4-15,2 3 1 0,-2 0-3 0,2 2 1 16,0-3-1-16,1 2-1 0,-2 4 2 0,-1-1-5 16,2 3-6-16,1-6 3 0,-1 3 1 0,2-2-7 15,3 2 0-15,-7 1 0 0,-1-1-2 0,3-2-2 16,2 1-4-16,-4-1-2 0,-3 1-4 0,5-1 4 15,-2 1-5-15,0 2 1 0,-2 1-1 0,0 1-3 0,4-2-3 16,-3 4 7-16,2-2-6 0,-1 0-4 16,-4 0 0-16,3 0-1 0,-5-3 0 0,6 2 3 15,-4-2 2-15,4-6-10 0,-5 6 3 0,0-2 2 16,3-1 1-16,-2 1 6 0,-1 0-2 16,0-5 2-16,1 1 2 0,-3 1-4 0,0 1 2 0,2-2-5 0,-3 1 4 15,2 1-1-15,-1-3-3 0,1 2 7 16,-1 0-2-16,1-4-2 0,3 8 5 0,-3-2 2 15,1 1-1-15,2-2 0 0,0 5 3 0,1-5-2 16,1 5-3-16,2-2-2 0,-5-2 7 0,7 2-3 16,-2-3 0-16,-1 0 2 0,2-1-1 0,0 3-5 15,7 0 4-15,-7 1 4 0,-1-3-6 0,4-4 5 0,-1 7-7 16,-1-4-1-16,-1 3 0 0,0-4 6 16,2 4-6-16,3-1 3 0,-5-2-5 0,2 2 2 15,0 1 1-15,-4 0 0 0,2-3 6 0,6 1-4 16,-6 2 2-16,4-2-2 0,1 1-1 0,-2 0 0 15,-3 2 3-15,5-4-4 0,-5 3 1 0,10 3 4 16,-11-3-3-16,3 1-2 0,-2-1 7 0,2 0-7 16,-2 0 4-16,0 0-1 0,-4-2 1 0,9 4-2 15,-8-1 2-15,3 0 0 0,-3 0 0 0,2 3-1 16,-1-2 1-16,1 4-1 0,-4-2 2 0,1-1 1 16,3 2-1-16,1 0 4 0,-9-1-3 0,9 26-1 15,-6-27 3-15,2 2-1 0,2 0 5 0,-1-2-5 16,2 4 0-16,-3 1-1 0,4 19 2 0,-3-22-3 15,0-3-1-15,6 3 2 0,-4-2 2 0,0 2 1 16,1 3-1-16,6 20 0 0,-5-27-2 0,1 2 2 16,0 1-2-16,1 2 1 0,1-2-7 0,2 1 9 15,-1 1-1-15,0-1 1 0,0-1 2 0,-3-2-3 16,2 1-4-16,6 2 5 0,-5-2 4 0,0 1-4 16,4 1-2-16,-4-2 6 0,0-1-2 0,-3 3 0 15,2-2 0-15,2 5 0 0,-6-3 0 0,1 1-4 16,1 1 2-16,-1-3-1 0,1-1-3 0,0 2 2 15,-3 0 3-15,-1-1-4 0,4-2-2 0,-6 1 1 16,2-3 2-16,-2 2-3 0,1 3 1 0,-2-4 1 16,1 1-5-16,-2-3-1 0,0 3 1 0,-1-3 1 15,2-1 2-15,0 0-4 0,-3 2 0 0,3 1 7 16,-2 1-2-16,-3-2-1 0,3 1 0 0,-1 2-3 16,1 1 3-16,2 0-4 0,-6 3 4 0,2-4 5 15,2-1-8-15,-2 3 3 0,4-2-3 0,2-3 5 16,-1 3 2-16,0-3 2 0,0 0-3 0,0-2 0 15,3 1 0-15,-1-2-1 0,3 1-3 0,2 2 4 16,-3-4-3-16,-1-1 4 0,0 2-6 0,-2 2 4 16,2-5-3-16,-3 2 2 0,2 2-4 0,1 4 5 15,-4-3-4-15,-1 0 0 0,2-2-2 0,0 6 1 16,-2-1 0-16,2-1 2 0,-3 2-7 0,-1-2 0 16,1 2 3-16,2-1-7 0,-5-4 2 0,3 2-1 15,0 1-4-15,3 1 4 0,-5-4-3 0,1 2 1 16,0 2-3-16,0-2 6 0,-1-3-6 0,3 2-5 15,-6-1 3-15,0 0-7 0,4 1 4 0,-1-1-9 16,-4 1 1-16,4 1-1 0,0-1 1 0,-4 5-7 16,4-3 2-16,-7 1 3 0,6 5-7 0,-2-3 6 15,-7 25-2-15,9-27-2 0,-2 6 5 0,-5 23-5 16,9-28-3-16,0 2-5 0,-1 1-9 0,4 0 7 16,-3 2 0-16,-1-3-8 0,4-2-4 0,1 0-14 15,-4-3-8-15,4-2-17 0,3-3-7 0,-1 0-14 16,1-4-99-16,-6 3-232 0,1-13 104 0</inkml:trace>
  <inkml:trace contextRef="#ctx0" brushRef="#br1" timeOffset="176933.797">8887 3556 8 0,'-2'-8'156'0,"0"1"-16"15,1-2-11-15,-3-2-2 0,1 3-5 0,-1-2-9 16,0 2-1-16,-3-2-1 0,1 1 0 0,0 1 8 16,0 2-7-16,-2-1-8 0,1 0-3 0,-2 1 2 15,2 2-6-15,-5 1-10 0,0 2-11 0,3 4-8 16,-9 2-5-16,3 1-6 0,-2 5-2 0,3 3-5 15,-6 7 2-15,3 2-4 0,-1 3-4 0,3 3-2 16,2 0 6-16,2 0-14 0,3 3 1 0,2 2-3 16,2-3-4-16,1 2-3 0,3 0-2 0,3-3-3 15,1-2 0-15,3-1-6 0,1-4 0 0,1-6-2 16,0 0 0-16,5 0-2 0,0-6 4 0,1 1-9 16,3-3 0-16,3-3-2 0,-5-1-2 0,7-5-5 15,-1-4-17-15,5-3-9 0,-3-3-18 0,0-2-13 16,1-2-9-16,0-3-14 0,-2 0-9 0,-5-2-3 15,1-1-14-15,-1-2 3 0,-4-4 8 0,-1-1 5 16,0 2 0-16,-3-1 11 0,-1-5-1 0,-2 1 17 16,-2 1-6-16,1 0 14 0,-6-2 6 0,1 2 2 15,0 1 10-15,-2 2 9 0,0 8 31 0,-1 1 9 16,0 3 26-16,-1 6 17 0,2-4 26 0,-2 4 10 16,1 2 13-16,1 0 5 0,-3 2-10 0,4 1-10 15,-1-1-9-15,1 4-8 0,0 0-2 0,0 0-1 16,-5 11-3-16,2 1-2 0,3 8-5 0,-1 3-1 15,-2 4 0-15,2-2-7 0,0 4-1 0,1 0-1 16,0 0-2-16,0-1-1 0,2 2-7 0,2 0 1 16,-1-5-8-16,0 1 0 0,1 2-6 0,0-5 1 15,-2-5 0-15,2-1-5 0,-1-1-4 0,1-5 1 16,0 0-2-16,1 0-6 0,-1-2-3 0,2-1 1 16,-2-3 0-16,0-1-2 0,1-2-3 0,0-2 3 15,-5 0-1-15,16-6-7 0,-7-2-4 0,0 0-7 16,4-5-1-16,-3 0 0 0,3-3-10 0,-4 2 3 15,1-4 1-15,3 2-3 0,-4 1 10 0,0 1-1 16,-2 5 4-16,1 0-2 0,-5 1-1 0,2 3 7 16,-2 0-2-16,-2 1-7 0,4 1 12 0,-5 3 1 15,0 0 1-15,10 6 2 0,-6 0 2 0,0 2 5 16,1 4 6-16,1 5-3 0,-2 0-3 0,4 0 2 16,-3 2-1-16,3 6-2 0,-3-8 1 0,1 1 3 15,2-1-4-15,-3 0 1 0,1-2-3 0,-2-4-2 16,1-1 4-16,3-1-4 0,-3-2 0 0,1-2-1 15,2-1-3-15,-3-4 2 0,5 0-3 0,-2-7-17 16,1-1-9-16,5-2-8 0,-1-5 0 0,2-6-3 16,-6 4 0-16,4-6-3 0,-3-5 10 0,-2 4-2 15,-2-2 8-15,-2 8-1 0,0-1 10 0,-3 3-4 16,3 4 9-16,-4 2 2 0,1 1 5 0,0 1 11 16,1 1 7-16,-2 2-6 0,2 4-3 0,-2-3 2 15,0 4-1-15,0 0 6 0,0 0 8 0,5 17 5 16,-3-9-6-16,2 9 3 0,-2-1-1 15,-1 0 0-15,2 2-4 0,1-1 0 0,2 0-3 0,-2 0 3 16,1 0-5-16,0-1-1 0,0-3 1 0,1-1 0 16,0-3-3-16,0-2-2 0,-2-1-1 0,1-2-1 15,3-1-1-15,-2-3 0 0,3-3-3 0,0-1 5 16,4-3-5-16,-3-1 1 0,3-2-8 0,0-4-11 16,-1 0-9-16,0-2-6 0,1-9-1 0,-4 8-5 15,-1 2 3-15,0-2 0 0,-1 0 7 0,-2 2 2 16,-1 5 7-16,1 1 0 0,-3 2 2 0,1 0 5 15,1 1-6-15,-1 2 7 0,1 4 2 16,0 0 4-16,-4 0 2 0,14 3 0 0,-6 2-1 0,0 4 3 16,4 3 0-16,-2 0 4 0,2 0-2 0,2 3 5 15,-5-2-2-15,0-1-2 0,1-1 3 0,-1-1-4 16,-2 0 5-16,-1-1-2 0,3-2 2 0,-5 0-3 16,0-1 6-16,-1-4 3 0,-1 5 1 0,-4-2 2 15,0-2-3-15,-3 2 4 0,-4 0-7 0,-1 1-5 16,-2-4 3-16,-2 3 2 0,-3-2-2 0,-2 0-7 15,1-2-6-15,-5-1-11 0,4-1-29 0,0-2-24 16,1-2-18-16,4-4-19 0,1 3-28 0,4-3-112 16,2-1-273-16,-2 0 121 0</inkml:trace>
  <inkml:trace contextRef="#ctx0" brushRef="#br1" timeOffset="177524.691">9955 3456 122 0,'10'6'193'0,"-9"-1"-10"0,1 5-7 16,-1 2-8-16,3 5-5 0,-3 1-11 0,0 3-5 15,5 1-5-15,-4 4-10 0,-1 2-5 16,5-4-7-16,-3 1-10 0,1 1-6 0,-1 0-9 16,3-6-9-16,-3 5-12 0,-1-7-7 0,3-1 3 0,-1 1-6 15,5-1-17-15,-4-1-4 0,0-6-4 0,2 2-5 16,-1-3-8-16,-1-1-2 0,0-5-2 0,7 1-7 15,-1-3-12-15,0-2-20 0,-2-3-19 16,2-3-10-16,-1-1-17 0,3-9-10 0,-2 3-2 16,-2-1-4-16,3-3-5 0,-4-5 4 0,-2 5 2 15,-1-1 13-15,0 2 7 0,-1 3 10 0,0-3 7 0,-3 5 25 16,0 3 5-16,-1 1 27 0,0 2 18 16,0 0 6-16,0 2 0 0,0 4-3 0,-1-4 7 0,1 4 0 15,0 0 5-15,-5 15 1 0,1-5-7 16,3 6-1-16,1 0-1 0,0 1-5 0,0 1-2 15,0-2 4-15,1 0-10 0,-1 1-3 0,4-5-4 16,0 1 0-16,-2-1 0 0,2 0-5 0,-1 1-1 0,3-5-4 16,-4 0-1-16,3-2-6 0,-1-1 7 0,3 1-6 15,-2-4-2-15,-1-2-3 0,1 0-10 0,-5 0-12 16,14-5-7-16,-9-4-9 0,3 4-7 16,-3-3-8-16,0 0 2 0,3-4-5 0,-7 0 9 15,3 2 4-15,-4-1 7 0,1 0-1 0,-2 4 12 16,2-1 11-16,-1 2 7 0,0 1 17 0,0 1 4 0,0 1 3 15,0 3 1-15,0 0 11 0,0 0 7 16,0 0 7-16,0 12 4 0,0-2 2 0,0 1-3 16,0 3 1-16,4 0-3 0,0 2-6 0,0-3-5 15,1 4 1-15,0-8-3 0,0 3-4 0,4 1 0 16,-2-4-8-16,-1-2 2 0,5-2-5 0,-2 1-1 0,-2-3 1 16,4-3-5-16,1-1 0 0,-1-4 1 15,6-3-20-15,-1-1-20 0,-3-3-25 0,1-2-33 16,0-1-31-16,-5-2-45 0,0 3-33 0,0-4-173 15,-5-1-399-15,-3 1 177 0</inkml:trace>
  <inkml:trace contextRef="#ctx0" brushRef="#br1" timeOffset="177716.64">9873 3699 29 0,'-14'0'298'0,"1"2"-14"15,4 0-16-15,2-2-25 0,0 1-25 0,2 3-24 16,5-4-18-16,0 0-21 0,0 0-15 0,0 0-12 16,28-12-10-16,-1 4-11 0,4-2-14 0,2-4-19 15,16 0-35-15,-12 2-52 0,11-3-75 0,3-3-82 16,-17 5-213-16,0 1-414 0,-2-1 184 0</inkml:trace>
  <inkml:trace contextRef="#ctx0" brushRef="#br1" timeOffset="178634.303">11017 3427 143 0,'-1'-9'222'0,"1"1"0"16,-3 2-16-16,3 0 0 0,0 0-2 0,-2 2-11 15,-1-2-4-15,2 2-11 0,-3 3-13 0,4 1-19 16,-7-2-9-16,7 2 3 0,-16 5-15 0,6 2-5 16,-2 2-5-16,-3 8 1 0,3-3-6 0,-6 11-5 15,3-1-2-15,4 0-4 0,0 3-9 0,-1 0 0 16,5 1-9-16,3-1 1 0,0 2-9 0,2-5-8 16,3 5-2-16,4-4-11 0,-1-7-7 0,5 2-3 15,-2-3-8-15,5 0-3 0,1-5-5 0,5 0 3 16,-1 0-11-16,2-5 1 0,0-1-3 0,1-3-6 15,1 0 1-15,-2-8-14 0,3 1 2 0,-4-1-9 16,-1-2-3-16,0-5-7 0,-2 1-4 0,1-3-2 16,-5 3-3-16,1-1-6 0,-7-4 0 0,5 2 3 15,-5-5 1-15,-1 5 4 0,-1 2 2 0,-3 2 2 16,-2-3 7-16,1 4 1 0,0 3 4 0,-2 0 3 16,3 1 3-16,-1-2 9 0,1 3-1 0,0 4 0 15,0 0 3-15,0 0-4 0,0 0 5 0,-14 18 1 16,14-8 0-16,-3 2 0 0,2 0 0 0,1 4-2 15,0 1 0-15,0-2-6 0,4-3 6 0,-4 1-9 16,5-1 3-16,0 0-3 0,3-3-13 0,-2-1-16 16,0-1-16-16,6-1-17 0,-2-1-25 0,1-4-17 15,1-2-23-15,1-1-24 0,3-5-12 0,-4 3-12 16,7-6-13-16,-6-2 4 0,2 2 7 0,-3-2 5 16,-1 0 25-16,1 3 11 0,-6-1 20 0,1 4 27 15,-2-1 33-15,0 0 34 0,-5 0 32 0,6 4 14 16,-3-3 16-16,-2 6 10 0,-1 0 11 0,0 0 24 15,0 0 9-15,7 9 10 0,-6-4 6 0,-1 7-3 16,0-2 1-16,0 0-4 0,0 3-4 0,1 0-5 16,-1 2-6-16,3-4-10 0,-2-1-6 0,-1 0-7 15,1-2-7-15,-1-1-7 0,3-2-7 0,-2 1-4 16,0 0-9-16,3-5 2 0,-4-1-5 0,7 0-3 16,-7 0-1-16,12-10-5 0,-3 2 0 0,-2-2-9 15,0 0-2-15,-2-1-6 0,1 3-2 0,1 0 2 16,-3-2 1-16,-1 2-1 0,2 3-2 0,-3 0 1 15,0 2-3-15,-1 0 0 0,-1 3 3 0,0 0 2 16,0 0-2-16,15 8 0 0,-10-3 2 0,-2-1 4 16,3 7-4-16,-2-5 3 0,1 3-1 0,0 0-2 15,0-5 0-15,-1 1-5 0,0 2 2 0,0-2-15 16,1-1-17-16,0-3-23 0,1 2-21 0,-6-3-15 16,13-6-29-16,-4 1-18 0,0-4-11 0,0 2-18 15,3-6-10-15,-2 0-2 0,-1-4 1 0,2-6-121 16,-5 5-325-16,-2 0 144 0</inkml:trace>
  <inkml:trace contextRef="#ctx0" brushRef="#br1" timeOffset="179879.763">11666 3476 22 0,'-1'-5'179'0,"1"0"-7"0,0 1-10 0,0 4-5 15,0 0 7-15,0 0 7 0,-6 18 2 0,2-2 1 16,4 0-8-16,0 9-8 0,-2-3-3 0,4 4-8 16,-2-1-7-16,0 7-11 0,2-4-13 0,2 3-4 15,-2-2-9-15,1-4-16 0,2-6-4 0,-1-2-11 16,-1-1-6-16,0-3-9 0,0-2-6 0,2 1-11 15,-3-6-3-15,3 4-5 0,-2-7-1 0,2-2-9 16,2 2-14-16,-2-6-21 0,4 2-23 0,0-6-19 16,1 1-11-16,0-3-5 0,-1-1 0 0,0 2 6 15,2-1 9-15,0 2-1 0,-5-3 10 0,4 5 6 16,-3-3 2-16,-1 1 1 0,-3-1 7 0,3 4 3 16,-2 0-3-16,2 4 11 0,-6 0 1 0,9-5 1 15,-5 1 2-15,1 2-1 0,-1-2 9 0,1 1-4 16,1 0 5-16,-2 1 0 0,1-2 1 0,1-2-5 15,0 2 6-15,3-2-1 0,-1 2 1 0,-2-5 4 16,0 0 1-16,3 1-1 0,-6 0-2 0,3 0 4 16,-2 1-2-16,-4-1-1 0,4 1 10 0,-1 0 12 15,-3-1 7-15,2 2 4 0,-2-1 13 0,0 2 5 16,-2 1 5-16,0-2 1 0,0 4-3 0,-1-2-3 16,3 0-1-16,0 4-6 0,-4-3 1 0,0 2-13 15,4 1-4-15,0 0-2 0,-5 5 8 0,-1 0-11 16,3-1-5-16,2 2-2 0,0 3 0 15,0-2-2-15,-1 4 1 0,2 0-1 0,2 1-4 0,-2-1 3 16,2-2-2-16,-1 4 0 0,6 4-1 0,-5-6 2 16,1 3-3-16,3-4 1 0,1 2-3 0,-3 0-1 15,1-1 5-15,2 0 1 0,0-4-7 0,-1 4 0 16,-1-5-1-16,-2 1 1 0,-1-2-3 0,6-2-3 16,-6 3 6-16,2-3-3 0,0-1 0 0,1 0-4 15,-1-2 3-15,-4 0 1 0,13 0 0 0,-7-5 0 16,-2-1-2-16,4 0 1 0,-2 1 3 0,-1-2-6 15,2-2-2-15,-1 2 1 0,-1-4-5 0,0 3 2 16,2 0-4-16,-4-2 0 0,1 2 0 0,-1-2-3 16,-2 2 2-16,2-2-2 0,-1-1 1 15,0 3 5-15,-2-4-2 0,1 3 3 0,2 0-4 0,-3-2 3 16,1 6 4-16,-1-2-3 0,0 1 5 0,0 1-2 16,-1 2 2-16,1-3-3 0,-3 2 11 0,3 0-2 15,0 4-1-15,0-6 1 0,0 6 1 0,0-6 1 16,0 6 5-16,0-2-2 0,0 2-4 0,0 0 0 15,0 0 0-15,0 0-1 0,-14 3 0 0,14-3 0 16,-5 5-2-16,5-5-1 0,-4 3-3 0,1 0 0 16,2 1 0-16,1-4 0 0,4 4 4 0,-3 2-6 15,2-2 0-15,0 0-1 0,0-3 5 0,2 2-6 16,0 1 4-16,2-1-1 0,0-1 0 0,1 0 2 16,0 1 5-16,-2 0-2 0,4 4-3 0,-2-6-3 15,2 3 9-15,-2-2-7 0,2 2 4 0,-1 4-2 16,1-1-2-16,-1-1 5 0,-1 1-5 0,-2 0 6 15,2 0-1-15,1 1 1 0,-4 1-3 0,0 0 3 16,2 2 1-16,-5-5 3 0,3 2-4 0,-1 2 2 16,0-2-1-16,-3-2 5 0,3 1-4 15,-1-2-2-15,-2 0 0 0,1-2 2 0,0 2-2 0,-1-3 0 16,2 3 0-16,-1-2-1 0,-2-3 3 0,1 5-4 16,0-4 2-16,-1-1-2 0,0 0-1 0,0 0-1 15,0 0 2-15,6 3-4 0,-6-3 2 0,0 0 3 16,10-4-2-16,-10 4-1 0,9-5 2 0,-3 2-2 15,2-4-2-15,-3 4 3 0,3-4-3 0,-3 1 3 16,4 1-3-16,-4-4 0 0,1-3 6 0,-1 4 6 16,2-4-7-16,-1 3-4 0,-1 0 0 0,-1 1 1 15,-1 0 2-15,0 1 0 0,0-2 0 0,1 4-3 16,-3-2 4-16,-1 0-2 0,3 3-3 0,-1-3 2 16,-2 1 2-16,0 2 2 0,0-1-7 0,1-1 5 15,-1 2 2-15,0 0-1 0,0-2 1 0,0 3 0 16,0-3-3-16,-1 3 0 0,1 3 3 0,-2-7 3 15,2 7 2-15,-4-3 3 0,1 0-2 0,3 3-1 16,-4-3 0-16,4 3 0 0,-5-1 0 0,5 1-1 16,-9 0-1-16,9 0 5 0,0 0-7 0,-10 1 4 15,10-1 2-15,-6 2 0 0,6-2 0 0,-3 1-3 16,3-1-2-16,-6 4 4 0,4-2-2 0,2-2 2 16,-2 9 3-16,2-3 3 0,-1 1-2 0,1 0 4 15,0 0-1-15,0 3-2 0,0 2 8 0,0-3-10 16,2 3 4-16,-1-2-4 0,1-1 6 0,2 1-2 15,-2-1 3-15,0-1-3 0,-1-4-2 0,3 1-1 16,1 2-2-16,0-2-5 0,1 0 5 0,3-1 0 16,3 1-5-16,-2-1-4 0,4-2 5 0,1 3-2 15,8-5 0-15,-5 1 7 0,5-2-11 0,-1 1 0 16,7-5-3-16,-9 0 4 0,1 2-15 0,-2-4-17 16,-1 2-28-16,-4 1-35 0,1-1-39 0,0 0-40 15,-5-2-42-15,1-1-27 0,-2 0-184 0,-5-1-459 16,-4 5 203-16</inkml:trace>
  <inkml:trace contextRef="#ctx0" brushRef="#br1" timeOffset="180114.73">11376 3681 245 0,'0'0'259'0,"0"0"-20"0,0 0-11 0,9 3-17 15,-3-3-17-15,7 0-16 0,8-4-18 0,1 1-16 16,13-7-16-16,-1 3-11 0,20-5-13 0,-1-4-31 16,-1 2-84-16,4 0-120 0,-21 3-226 0,16-2-386 15,-18 3 171-15</inkml:trace>
  <inkml:trace contextRef="#ctx0" brushRef="#br1" timeOffset="180665.968">12747 3601 176 0,'0'0'185'0,"-2"-4"-9"0,2 4-5 16,0 0-12-16,6-5-3 0,-2 2-1 0,3-1-7 15,-1 3-7-15,5 0-11 0,2 0-10 0,0-1-30 16,4 2-8-16,-2 0-9 0,5 2-5 0,-7 0-12 15,3 3 1-15,2 1-5 0,-2 1-8 0,-6 0-1 16,1 2-3-16,-3 1-6 0,0 6 0 0,-1-4-6 16,-4 6-2-16,-2 0-1 0,-1-7-3 0,-1 4 0 15,-4 5-2-15,0-8-2 0,1 0 5 0,1 0-6 16,-1-1-2-16,2-5-3 0,-3 2 2 0,1-2-5 16,1-2 3-16,1 0-5 0,1 0-4 0,1-4-1 15,1 5-1-15,-1-5 4 0,0 0-3 16,14-2-2-16,-4-4 1 0,9-1-3 0,9-6-7 0,2-1-28 15,0-4-39-15,15-7-53 0,4 1-60 0,-5-2-183 16,1 2-403-16,1-1 178 0</inkml:trace>
  <inkml:trace contextRef="#ctx0" brushRef="#br1" timeOffset="182499.766">13056 3482 22 0,'0'0'139'0,"0"-6"-2"16,0 6-14-16,0 0-4 0,0 0-12 0,1-3-14 16,-1 3-3-16,0 0-8 0,0 0-13 0,0 0-7 15,0 0-13-15,3-2 5 0,-3 2-4 0,0 0-9 16,0 0-1-16,0 0-5 0,0 0-3 0,0 0-2 16,0 0-7-16,3-6 0 0,-3 6-2 15,3-5-3-15,0 4-4 0,1-3 0 0,-3 1-2 0,3-2 2 16,-1 1-4-16,4 0 0 0,-3 0-3 0,1-1 2 15,-1 0-4-15,1 0-1 0,-1-2 3 0,0 3-6 16,1-2 3-16,-2-1-12 0,0 4-9 0,1-1 0 16,-1-1-25-16,1 0-5 0,-2 3-1 0,1-3 5 15,-1 0 0-15,-2 5-2 0,5-3-1 0,-5 3 0 16,1-3 15-16,-1 3 1 0,2-4-5 0,-2 4 11 16,1-4 6-16,-1 4-3 0,0 0 6 0,0 0 6 15,0 0 1-15,0-4 12 0,0 4 4 0,0 0 13 16,0 0 8-16,0-5-1 0,0 5 3 0,0 0 2 15,0 0 7-15,0 0 1 0,0 0-4 0,0 0-2 16,0 0-2-16,0 0 1 0,0-5 0 0,0 5-1 16,0 0 8-16,0 0-8 0,0 0-9 0,0 0 6 15,0 0-5-15,0 0 0 0,0 0-1 0,0 0 1 16,0 0 2-16,0 0 7 0,0 0-6 0,0 0-11 16,0 0 9-16,0 0 1 0,0 0 0 0,0 0 6 15,0 0 2-15,5 13-6 0,-4-8 2 0,1 0 2 16,-1 0-1-16,-1 5 2 0,1-3 2 0,-1 5-6 15,2 1-1-15,-1 3-5 0,0 1 1 0,-1 1 0 16,3 7-3-16,-1 2-3 0,1 2 1 0,-3-4-4 16,4 6 3-16,-4-2-2 0,0 1 1 0,0 6-3 15,1-1 2-15,1 12-4 0,-2-12 1 0,3 1-5 16,0 11 2-16,0 0 8 0,5 1 0 0,-4-13 0 16,6 14-6-16,-1 0 0 0,1-3 1 0,1 6 0 15,-1-3-1-15,0 1-1 0,0 4 1 0,3 2 1 16,-4 0 1-16,2-1-2 0,1 0 0 0,2 3-2 15,-1-2-5-15,3 25 5 0,-2-28-4 0,-1 2-3 16,3 2 2-16,1 0-3 0,1-1-6 0,-1-1 1 16,4 30 0-16,-8-29 3 0,0 4-1 0,10 20 1 15,-10-22 0-15,1 1 0 0,8 22-2 0,-8-21 0 16,-4-3-2-16,7 27 2 0,-6-26 0 0,3 24-2 16,-7-26 1-16,-2 2-2 0,1 27-3 0,0-29 3 15,-4 3 0-15,-2 2 0 0,2 24-1 0,-2-26-1 16,0-2-1-16,0 4 5 0,-6 23-2 0,1-25 1 15,-4 23 3-15,4-26 1 0,1 2-4 16,-5 24 1-16,4-24 0 0,-4 24 1 0,3-26 0 0,-1 5-3 16,-6-2 4-16,2 26-2 0,1-29 1 0,-7 27 0 15,13-27-1-15,-1 2 8 0,-10 24-11 0,7-24 5 16,-5 24-2-16,8-25 1 0,-2 1-1 0,-5 26 5 16,1-29-2-16,4 3-3 0,-2 23 3 0,5-22 0 15,-6 21-3-15,4-19 5 0,-2 19-3 0,3-20 5 16,1 22-3-16,0-24-2 0,1 0 2 0,-1 24-2 15,1-28 3-15,3 6-4 0,-2 23 5 0,2-24-2 16,0 0-2-16,2 25-2 0,-4-27 7 0,0 25 0 16,0-22-2-16,-1-2-2 0,0 23 0 0,0-23 0 15,-2-1 2-15,1 3-1 0,4 22 0 16,-7-25 3-16,4 3-2 0,-3 1-1 0,1-3-5 16,2 26 6-16,-2-26 0 0,-2 22 0 0,2-25-5 15,0 1 3-15,2 4-3 0,3-1 4 0,-4 0-3 0,7-2 4 16,-6 3 2-16,3-4-3 0,-2 2 1 0,7-1-4 15,0-2 1-15,-2 1 3 0,-3 1 0 0,2-3-5 16,5 1 2-16,-3-3 2 0,3 0-3 16,-1 3 0-16,0-1 3 0,0-1-2 0,2-1 0 15,-1-1-3-15,0-3 4 0,0 1-2 0,9 4 4 16,-7-2-3-16,-4-1 0 0,4 0 0 0,-4-1-2 0,5-2 2 16,-2-2-6-16,2 6 7 0,-5-4-5 0,5 3 6 15,-2-2-2-15,-3-2 6 0,5 0-7 0,-6 3 0 16,4 1 0-16,-3-1-2 0,4 2 4 0,-4 0-3 15,-1-3 2-15,5 5 2 0,-8 0-4 0,-1-4 2 16,4 2-1-16,-3 2-2 0,1-3 1 0,-1 1 4 16,1 4-5-16,-2-6 3 0,9 4 0 0,-4-2 0 15,-7-2-1-15,4 3 0 0,-2 0-1 0,0 1 1 16,3-2-2-16,-3 0 0 0,2-2 0 16,0-2 3-16,-2 6-4 0,1-3 2 0,3-2-1 0,-4 0 0 15,0-12-2-15,0 0 1 0,2 10-3 16,2-10-1-16,-3 9-1 0,2-11 2 0,0 1 0 0,-2 2-5 15,1 9-1-15,1 0-5 0,-2-10 6 0,3 0 2 16,0 11 0-16,-1-1-2 0,1 1 3 16,-2-13 4-16,5 13-6 0,-4-2-3 0,1-7 7 0,-1-3-6 15,-1 11 1-15,1-11 2 0,5 14 2 0,-4-16-7 16,1 13 2-16,3 1-1 0,1-1 4 16,1 0-1-16,-1 1 0 0,-1 1-1 0,-1-11 3 0,2 10-5 15,2 1 5-15,-6-12-3 0,5 13 0 0,-2 0-5 16,2-1-3-16,0 1 3 0,-1 0 3 0,-1-1 0 15,0 0-4-15,2 5 3 0,-1-1-3 16,-2 2 0-16,5-1-3 0,-3 2-2 0,4 2-6 16,-3-3 3-16,-3 2-3 0,1 1-5 0,3-1-1 15,1 3-19-15,-3-2 4 0,1 1-8 0,-2-2-1 0,-2 0 6 16,1-1-1-16,-3 1-9 0,2-5-12 0,-1 1-4 16,0-4 6-16,-1-11-25 0,-4 9-3 0,5 3-3 15,-5-14-63-15,4 0-181 0,-4-1 81 16</inkml:trace>
  <inkml:trace contextRef="#ctx0" brushRef="#br1" timeOffset="184370.64">13851 3743 112 0,'0'0'191'0,"0"-6"-10"0,1 1-12 16,-2-2-14-16,1 0-16 0,-1 2-11 0,1 1-7 15,0-2-7-15,0 2 0 0,-2-2 3 16,1 0-11-16,-1 1-6 0,-2 1 0 0,1-4-22 16,1 2-7-16,-3 2 2 0,0-1-2 0,-3-1 2 0,-1 2-9 15,1 1-4-15,-1 0-6 0,-3 2-2 16,-1 1 2-16,0-3-6 0,-1 6-2 0,1 0-1 0,-1 1-7 16,1 4-1-16,-1 3-1 0,1 3-2 0,0 3-4 15,1 6 0-15,0 4-5 0,2 1-2 16,5-2-1-16,0 3-5 0,2 1 3 0,3-3-5 0,0 2 0 15,4-4-3-15,2 0 3 0,1 1-9 16,2-8-2-16,0 2-1 0,3-9 0 0,1 1-4 0,4-1-9 16,1-5-16-16,1-3-16 0,-2-3-17 0,12-4-13 15,-1-6-19-15,2-5-15 0,0-2-13 0,-3-4-10 16,5-2-7-16,-4-2 3 0,-5-3-2 0,-1 1 13 16,-3 1 10-16,0-4 10 0,-3 1 3 0,-1 1 18 15,-5-1 4-15,-2 0 2 0,1-2 17 16,-4 5 16-16,-1 2 19 0,1 5 15 0,-5 2 27 0,0 5 11 15,0 0 26-15,0 0 17 0,0 5 8 16,0 0 8-16,0 2-4 0,0-2-9 0,0 7-9 16,-1-5-5-16,1 5-7 0,0 0-2 0,0 0-2 15,0 0 4-15,0 0-2 0,1 20 2 0,-1-6-2 0,0 1 4 16,1 3-3-16,-3 2-2 0,2 6 2 16,-2 2 0-16,2 2 3 0,0 4-5 0,0-3-2 15,0-2-1-15,2 0-7 0,-1-1 4 0,0 1-4 16,2-2-4-16,-1-1-9 0,-2-9-1 0,4 3 0 0,1-4-5 15,-2-3 2-15,2-1-10 0,1-3-1 0,-3-1-1 16,3-2-2-16,-2-5-3 0,6 1-3 0,-2-2-3 16,2-3-6-16,0-2 1 0,6-6-5 15,-5 1-3-15,3-3 0 0,-3-3 2 0,0 4-3 16,-1-5-4-16,4-6 5 0,-2 0 0 0,-8 7 1 16,5 0 4-16,-6 5 2 0,4 1-1 0,-4 4-3 0,1-5 1 15,0 6 4-15,-2 0-2 0,0 2 5 0,-2 3-2 16,0 0-1-16,0 0 5 0,15 8 1 0,-11 1 3 15,-1 2 0-15,1-2-1 0,-1 1 1 16,3 6-1-16,1 0-2 0,-2-2 4 0,-1 0-3 16,1 2 2-16,-1-4-2 0,1-1 0 0,4 0-3 0,-4-2-2 15,0 0 3-15,2-4-4 0,3 2 0 0,-5-4-4 16,3-1-10-16,0-2-10 0,-1 0-14 16,3-5 0-16,1-3-16 0,-2 4 2 0,-1-6-8 15,1 2 4-15,-1-3 4 0,2-1 0 0,-5 1 4 16,2-5 1-16,-1 1 9 0,-2-1-2 0,-1 1 6 0,0 4 11 15,-1 1 1-15,-1 2 15 0,0 1 17 0,-1-2 6 16,0 4 3-16,-1 1-6 0,2 2-1 0,-1 2 1 16,0 0 9-16,0 0 5 0,5 8 1 0,-3 3 0 15,1-5 0-15,0 8-4 0,2-4-2 16,-5 4-5-16,3 1 4 0,1-3-6 0,3 3 1 16,-2-4-4-16,-1 1 2 0,1-1-2 0,0 2-4 0,4-7 0 15,-5 3-4-15,1-3 0 0,0-4 2 0,2 2-1 16,0-1-2-16,1-3 0 0,1-3-1 0,0-1 5 15,1-1-9-15,0-3 0 0,4-1-1 16,-1-3-2-16,-1 0-10 0,-1-3-1 0,1 0-4 16,-3-2-7-16,0 1-4 0,-2-1 2 0,-2-5 2 0,1 2-4 15,1 4 8-15,-4-1 6 0,-1 5 4 0,-1 1-7 16,2 2 9-16,-2 4 3 0,-1 0-3 16,2 1 3-16,-2 1 0 0,0 3 5 0,0 0 0 15,0 0 7-15,13 7-1 0,-10-1 5 0,6 4-4 16,0-1 2-16,0 5-3 0,4 1 3 0,-3 1-2 0,-1-3 1 15,5 2 0-15,-2-3-3 0,-1 2 1 0,1-1-2 16,-6-4 1-16,2-2 2 0,-2 0-2 0,-2-1 1 16,-2-3 0-16,2-1 5 0,-4 2-4 15,0 1 3-15,0-5-5 0,-6 4-11 0,2-1-5 16,-6 1-11-16,-2-3-12 0,2-1-11 0,-4 0-18 16,-4-1-16-16,4-2-23 0,-1 0-27 0,-3-2-18 0,0-5-103 15,0 3-277-15,-2-10 122 0</inkml:trace>
  <inkml:trace contextRef="#ctx0" brushRef="#br1" timeOffset="184971.753">14884 3588 118 0,'0'0'175'0,"12"5"-3"0,-5 3-4 15,-1 1-5-15,0 2-9 0,2 2-1 16,0 3-6-16,3 11-6 0,-4-9-9 0,0 0-8 15,2 8-9-15,-2-9-10 0,-1 2-9 0,3 0-10 16,-4-2-8-16,1 2-6 0,2 0-9 0,-3-2-1 0,1-5-9 16,1 2-5-16,-2-5-6 0,0 2-5 0,0-2-2 15,2-2-5-15,-4 0-6 0,3-3 4 16,-1 1-8-16,0-3-2 0,-1 1-3 0,2-3-4 16,-6 0-2-16,14-7-3 0,-5 0-14 0,-1-1-8 15,1-1-9-15,1-4-8 0,-1-3-6 0,0 0-6 16,-2 1 9-16,-1-12 4 0,-2 12 2 0,-1-1 5 15,0 1 1-15,0 5 5 0,-3-2 3 0,0 4 6 16,0-1 2-16,2 5 19 0,-2-4 6 0,0 6 2 16,0 2 6-16,1-5-2 0,-1 5 7 0,0 0 3 15,0 0 6-15,-6 12-2 0,2-1 2 0,2-1 0 0,-4 3-5 16,2 2 0-16,0 2-5 0,1-2-3 0,2 2 2 16,-2 4-7-16,3-4 0 0,0 0 1 15,0-5-8-15,4 2 5 0,-4 1-10 0,1-5 4 16,2 2-7-16,0-5 0 0,1 2 3 0,0-3-10 15,0-1-4-15,0 0-4 0,2-2-8 0,0-3-15 16,1-1-13-16,1-1-10 0,0-5-7 0,4 0-5 0,-7 0-1 16,7-4-3-16,-3 0-1 0,1 1-2 0,-4 0 17 15,2-1-4-15,-4 3 4 0,2-1 12 0,-2-2 3 16,-1 6 8-16,-1 0 12 0,1 0 9 16,-2 1 3-16,-1 1 4 0,0 3 8 0,4-1 15 15,-4 1 18-15,0 0 13 0,9 8 5 0,-5 0-2 0,2-3 0 16,-1 7-2-16,-1-1-3 0,5-1-5 0,-1 0-4 15,-3 2-2-15,5 0-5 0,-1-2-3 16,4 1-3-16,-5-4-1 0,5-1-3 0,-5-3-3 16,1 1-5-16,4 0-4 0,-2-4-9 0,2-4-26 15,-3-3-21-15,3 1-31 0,1-5-23 0,-1-1-31 16,-3-2-14-16,-1-1-39 0,-4 1-134 0,-5-2-346 0,0-2 154 16</inkml:trace>
  <inkml:trace contextRef="#ctx0" brushRef="#br1" timeOffset="185162.608">14996 3630 55 0,'-9'3'227'0,"1"-2"-10"0,3 0-18 16,-1 2-16-16,1 0-12 0,2-1-15 0,3-2-13 16,0 5-15-16,0-5-9 0,9 2-10 0,-1 3-12 15,3-5-6-15,8 1-11 0,3-1-7 0,10-4-9 16,-4 1-8-16,7-2-17 0,-2-1-33 0,3-4-42 0,-3 3-57 15,3-2-46-15,-8 2-186 0,5-1-350 16,-6 0 155-16</inkml:trace>
  <inkml:trace contextRef="#ctx0" brushRef="#br1" timeOffset="186536.617">15781 3577 12 0,'-5'-6'233'0,"-1"-2"-1"0,3 3-12 0,-5-5-14 0,3 7-9 16,0-3-12-16,1-1-3 0,1 4-6 16,-3 0-12-16,2-3-10 0,3 3-15 0,-3 2-14 15,4 1-10-15,-13 0-14 0,8 1-2 0,-3 3-5 16,-2 4 0-16,-3 5-6 0,-1 0 6 0,1 3-3 15,1 5-6-15,0-4-5 0,2 8-1 0,2 2-8 0,2-4 1 16,2 5-9-16,3-6-7 0,1 8-10 16,1-5 2-16,7-1-12 0,-3-6-1 0,4 0-5 15,1-1-7-15,4-1-2 0,4 2-3 0,-4-5-4 16,0-2 3-16,4-4-6 0,0 0-21 0,-1-4-13 16,1-2-21-16,1-4-15 0,1-1-13 0,-1-7-9 15,-2 3-6-15,1-2-4 0,-3-1 1 0,-2-1 0 16,-2-4 5-16,1 2 6 0,-2-2 1 0,-5-1 6 15,3-3 3-15,-7 3 8 0,1 2 9 0,0 3 15 16,-2 2 20-16,0-3 15 0,0 7 19 0,-2 1 13 16,0-1 9-16,2 3-2 0,-4 3 2 0,4 0 4 15,0 0-3-15,-13 5 7 0,8 4 3 0,-1 1-2 16,4-2-1-16,-1 6-4 0,-2-2-5 0,3-1-4 16,1 2 8-16,1 3-15 0,1-3-7 0,-1 1 3 15,2 2-5-15,0-7-5 0,2 3-1 0,0-4-3 16,2 1-4-16,2-2-16 0,-3-2-23 0,0-3-18 15,3 1-27-15,1-3-20 0,-9 0-29 0,19-8-22 16,-5 3-14-16,2-7-10 0,-5 1-5 0,3 1-7 16,-4-3 1-16,2 0 15 0,-8 3 10 0,3-6 30 15,-4 7 32-15,1 0 41 0,2 1 25 0,-4 0 49 16,-2 2 29-16,2 1 19 0,-1 1 9 0,-1 4 4 16,5-6 2-16,-5 6 10 0,0 0 13 0,0 0 9 15,0 0 5-15,-5 21 8 0,4-13-12 0,-1 2-6 16,0 0-2-16,2 1-11 0,0 1-4 0,0-2-15 15,-1-2-4-15,1 4-5 0,-2-4-6 0,4 4-8 16,-2-7-4-16,1 4-7 0,-1-4-5 0,2-1-10 16,1 1-2-16,0-1-2 0,1-1 2 0,-4-3-7 15,0 0 9-15,11-7-18 0,-5 2-8 0,3-1-9 16,-5-1-7-16,4-1-2 0,-2 1 4 0,3 0 2 16,-5 1-1-16,0-4 1 0,1 5 3 0,0-2-1 15,-2 3 1-15,0 1 1 0,1 1 2 0,0 1-1 16,-4 1-1-16,8 0 4 0,-3 2 0 0,0 0-1 15,3 3 1-15,-3-4 2 0,0 4 3 0,0-2-4 16,2 0 0-16,-1-1 2 0,-1 1-4 0,0-3 3 16,3 1-1-16,-2-2-17 0,4-3-14 0,-1 0-19 15,2-1-18-15,-1 1-11 0,-1-5-20 0,0 3-11 16,-1-3-3-16,1-2-11 0,0-2-4 0,0-1 0 16,0-2-1-16,0 0 0 0,-4 0 8 0,2-3 15 15,-3-7 5-15,-1 3 12 0,1-3 20 0,-2 8 8 16,-2 0 29-16,-2-2 38 0,2 9 43 0,-1-1 23 15,1 3 19-15,-3-2 16 0,3 7 8 0,-1 1-6 16,1-4-3-16,0 7-2 0,0 0 10 0,0 0 5 16,0 0-6-16,-9 17 11 0,8-4-12 0,-2 3-4 15,2 3-2-15,1 0-5 0,-1-2 0 0,1 8-2 16,0 0-4-16,1 3-8 0,4-2-5 0,-2-8-9 16,-2 2-7-16,4-1-11 0,-1-1 0 0,1 2-8 15,0-6 0-15,3 2-5 0,-3-3-5 0,-1-3-8 16,1 0-6-16,0-1 1 0,-1-5-2 0,1-1 0 15,0-2-6-15,1-2-3 0,-6 1-2 0,12-3-11 16,-2-4-12-16,0 1 1 0,-2-4-11 0,1 0-3 16,1 1-1-16,-2-5 4 0,0 4 3 0,-3-3 2 15,1 3 0-15,-1-1 1 0,0 3 10 0,0 0-6 16,-1 3 0-16,-2-2 1 0,0 5 2 0,-2-5 3 16,1 4-2-16,3-1 0 0,-4 4 4 0,0 0-2 15,10-1 4-15,-10 1 1 0,9 8 3 0,-2-3-1 16,-1-1-1-16,3 2 3 0,-1 2-1 0,-2 1-2 15,2-1 1-15,2 0 2 0,-1 1 3 0,-1-2 3 16,0-1-7-16,2 2 2 0,-3-2-2 0,1-3-2 16,3 1 0-16,-4 0 2 0,1-4-4 0,0 0 2 15,3-1 1-15,0-3 0 0,3 0 3 0,-4-1-8 16,3-1-15-16,-5 0-16 0,2-2-11 0,-1-1-1 16,4-4-7-16,-7 3-3 0,-1-1-2 0,2-3 1 15,-6 3 13-15,4 1 0 0,-4-2 8 0,-1 0 7 16,0 4 7-16,0 1 20 0,0 0 13 0,0 3 20 15,0-1 9-15,0-1 4 0,0 6 2 0,0-4-6 16,0 4 2-16,0 0 4 0,0 0-1 0,-11 15 3 16,7-6 5-16,2 3-1 0,0 5-7 0,1-1 3 15,1 1-1-15,1-2-4 0,-1 2-4 0,4-5-4 16,1 3-2-16,-1 0 2 0,2-3-8 0,-3-1 0 16,5-4-10-16,-2 1-2 0,-1-3 2 0,3-2-5 15,2-3-8-15,0 0-20 0,0-5-27 0,3 0-22 16,-3-2-23-16,4-5-27 0,-6 3-27 0,-1-7-30 15,-1 0-31-15,-4-3-33 0,-4 0-187 0,-6 0-462 16,-1-4 205-16</inkml:trace>
  <inkml:trace contextRef="#ctx0" brushRef="#br1" timeOffset="186715.262">16485 3616 101 0,'-20'8'200'15,"-1"-2"3"-15,5 2 5 0,2-4 0 0,3 0-12 16,0 0-16-16,0 3-12 0,6-4-11 0,1-1-16 15,0 3-10-15,1-2-5 0,0 1-17 0,3-4-11 16,5 6 1-16,0-4-15 0,3 0-11 0,4-2-12 16,5 3-14-16,2-8-27 0,8 0-37 0,-6-1-48 15,8-1-57-15,-1-1-60 0,0 0-189 0,-1-1-402 16,-10 1 179-16</inkml:trace>
  <inkml:trace contextRef="#ctx0" brushRef="#br1" timeOffset="187179.161">17016 3580 216 0,'-1'-5'243'0,"1"5"-16"0,-1-3-22 15,1 3-16-15,5-5-19 0,0 4-15 0,0-2-8 16,9 0-13-16,-5-2-15 0,4 1-10 0,-1 2-7 16,0-1-12-16,-2 3-8 0,1 0-6 0,-4 0-6 15,1 2-8-15,-3 1-5 0,0 1-2 0,-4 3-7 16,0-3-3-16,-2 5-3 0,0 1-3 0,-4 0-4 16,-4 1-3-16,1-3-6 0,-3 3-3 0,-2 2-1 15,4-6-4-15,0 3-1 0,0-3-6 0,-2 1 2 16,7-1-6-16,-6-2-4 0,6 0-12 0,-1 0-6 15,0-1-6-15,1-1-1 0,1 1-2 0,2 2-4 16,1-2 0-16,0-4 3 0,1 8-1 0,6-4 1 16,-1 1 0-16,2-1-2 0,5 4 0 0,0-3-7 15,5-2 4-15,2 2 2 0,-2 0 5 0,8 3 1 16,-5-2 2-16,6 1 0 0,-8-3 3 0,1 2 3 16,-2 1 3-16,-2 0 2 0,0-1-3 0,-7-4 0 15,0 2 4-15,-3 1 8 0,1-4-2 0,-5 3 2 16,0 0 0-16,-4-1 5 0,-2 3-8 0,-4 0 0 15,-3 2-4-15,-3 1-17 0,-6-1-20 0,-6 4-26 16,-1-3-49-16,1 0-49 0,1 2-148 0,-4-2-341 16,1 1 150-16</inkml:trace>
  <inkml:trace contextRef="#ctx0" brushRef="#br1" timeOffset="188596.38">13925 4899 135 0,'0'0'143'0,"0"0"-17"16,0 0-12-16,0 0-12 0,0 0-16 0,0 0-4 15,10-9-4-15,-10 9-11 0,0 0-6 0,13-1-7 16,-9 1-1-16,-4 0-8 0,12 1-2 0,-2-1-6 15,-1 0-3-15,1 1-2 0,0 2-3 0,2-3-6 16,-1 1-2-16,1 2-1 0,1-2 9 0,-1 0-12 16,0 0 4-16,3 0-5 0,-3 0-2 0,1 0 1 15,6 1-4-15,-2-1-3 0,1 1 9 0,4 0 7 16,6 3 3-16,-1-2 2 0,2 1-4 0,2-2-4 16,2 3 3-16,3 1-7 0,1-2-1 0,15 1 0 15,-1 1-2-15,-11-3 2 0,15 6-2 0,3-3 0 16,2-1-3-16,0 0 6 0,1 2-5 0,2-2-4 15,-1-1 3-15,2 1-6 0,3-1 0 0,-3-1 2 16,3 7-2-16,24-5-1 0,-25 2 1 0,-2-2-5 16,3 0 5-16,26 1 0 0,-28 0-2 0,2 0 0 15,23 3-5-15,-27-4 4 0,29 3-1 0,-3 0 0 16,-23-3 2-16,23 5-1 0,8-3-1 16,-7 5 3-16,4-8-1 0,-4-1 6 0,-1-1-5 0,4 2 3 15,3-3 1-15,-4 2 3 0,5 0-1 0,3-2 0 16,2 0-5-16,0 2 2 0,1-3-2 0,-4 4 0 15,6-4-3-15,-4-7 5 0,-1 9 0 0,2-2-2 16,4 0-2-16,-5 0-1 0,1 1 1 0,2-2 0 16,-5 2 2-16,6 0-4 0,1-5 3 0,-1 3 0 15,4 0-3-15,-1-2 1 0,2-1-1 0,-4 1-2 0,-1-2 1 16,3 0-3-16,1 2 2 0,-4-2-1 16,1 1 3-16,3-1 1 0,-2 0-5 0,-1 1 1 15,-3-3 4-15,0 2 1 0,-5 0-6 0,2 0 1 16,5-2 0-16,-6 2 3 0,-2 1-1 0,-1-1 0 15,5-2-2-15,-4-2 1 0,0 7 2 0,-1-9-1 16,0 3-3-16,4 0 3 0,-2 3-1 0,4-4 0 16,-3 2-2-16,-3-5 3 0,-1 7-3 0,0-5 4 15,-30 5 0-15,34 0-1 0,-35 1-2 0,28-4 1 16,-31 6 8-16,-1-1-9 0,-4 1-3 0,0 2 3 0,-2-2 0 16,-4 2 2-16,-11 0-2 0,-7 0 0 15,1-3-14-15,-3 3-11 0,-6-1-11 0,-2 0 0 16,6-2-4-16,-10 1 6 0,1-3 9 0,-2 3-3 15,-1-6 0-15,2 4 7 0,-4 0-3 0,-3-2 7 16,0 1 1-16,-1 1 4 0,-1-3-2 0,0 2 2 0,1 1 5 16,-3 0-2-16,-1 0-1 0,-1 1-6 15,1 0-8-15,1-1-18 0,-1 0-17 0,0 1-20 16,0 2-22-16,-1 1-103 0,-5 0-222 0,10 0 99 16</inkml:trace>
  <inkml:trace contextRef="#ctx0" brushRef="#br1" timeOffset="190305.643">17392 3363 115 0,'0'0'115'0,"0"0"-16"0,0 0-15 15,0 0-5-15,-6-1-1 0,6 1-1 0,0 0-5 16,0 0-10-16,0 0-3 0,2 12-2 0,-2-12 6 16,0 7-14-16,4 0 3 0,-4 0-2 0,0-2-7 15,1 8-3-15,2-1-1 0,-1 2-3 0,-2 3-2 16,1 0 8-16,-2 3-5 0,-1 7-3 0,2 3-3 15,-4 0 0-15,0 3 5 0,4 2 3 0,-4 13 6 16,4 3 3-16,-6 1 1 0,3 2 1 0,5 3-13 16,-4 0 3-16,2 4-6 0,2-1 2 0,-4 23-5 15,4-24 2-15,-2 0-4 0,3 23 3 0,-5-26-2 16,4 1-1-16,0 26-4 0,2-29-2 0,-2 4 1 16,2-1-3-16,2 2-1 0,-2 2-2 0,0-4 1 15,1 1-4-15,2 3-4 0,-5-5 5 0,7 3-4 0,-4 1 5 16,0 0-1-16,7 22-3 0,-6-27-2 15,3 0 1-15,-6 2-3 0,3 25-2 0,-3-26-4 16,-1 1 0-16,2-1-2 0,1 5-3 0,-5-3 2 16,3 0-5-16,-3-2 1 0,-3-2 5 0,3 2-3 15,0-6 3-15,-1 0-6 0,-3 1 0 0,4-2 2 16,4-2 3-16,-4-10 0 0,1 9-3 0,-1-10 6 16,4 8-2-16,-4-9 0 0,4 12-3 0,-4-13 0 15,1 0 4-15,-1 1 1 0,0 14-5 0,0-3 4 16,0 4 0-16,0-1-2 0,-1-2 1 0,-2 1 1 15,3-2 4-15,-1 4-7 0,-3 1 3 0,4-2 3 16,-5 1-3-16,5 0 2 0,0 0-2 0,-1-1 2 16,1 2 2-16,0-6-6 0,0 9 4 0,1-7-4 15,4 3 3-15,-1 0 2 0,-3-4-5 0,2 0 2 16,1 0 3-16,1 4-3 0,-1-3-2 0,1 0 2 16,2-1-1-16,0 3-1 0,-7-14-1 0,4 11-4 15,-2 4 6-15,-1-2 2 0,2-1-2 0,-3 1 1 16,1 5 2-16,-2-1-2 0,0 3 0 0,-1 0-2 15,-3-1-1-15,3 4 5 0,-2-3-3 0,0-1-1 16,0 4-2-16,-1-5 4 0,4 2-3 0,-3-1 0 16,0 0-2-16,2 1 1 0,-1-4-4 0,-1 0 3 15,2-2 1-15,-1 1 1 0,2 0 1 0,-3-1 1 16,2 2-2-16,-2-3 4 0,-3-2-4 0,3 6 2 16,-1-3-4-16,-5-3 0 0,10 4 5 0,-4-2-1 15,-1 4 1-15,1 1 2 0,-1-1-1 0,0 0-1 16,0 4 0-16,1-1 1 0,0 1-2 0,0 0-1 15,3 2 2-15,-2 0-1 0,3 1-1 0,-2 1 1 16,4-5 1-16,-4 2-1 0,3 2 3 0,-2 0-1 16,-2-2 0-16,2-1 3 0,1 2 2 15,0-1 1-15,-4-2 1 0,-1 2-1 0,4 4 6 0,-3-5-1 16,4 2 0-16,0 1-3 0,-2-3 1 0,0 4 1 16,4 0 2-16,-8 22 1 0,6-23 1 0,-2-3-1 15,4 4 1-15,0 24-5 0,-6-28-1 0,4 2 4 16,2 1-2-16,0-2-3 0,-2 1-3 0,2-3 7 15,0 6-8-15,0-5 8 0,-2 0-3 0,4 2 2 16,-4 0-3-16,0 1 4 0,6 0 0 0,-6 19 2 16,0-25-1-16,0 3 0 0,0 2-2 0,0-3 1 15,1 4-7-15,6 1 0 0,-5 0 1 0,5 20-2 16,-2-25 0-16,1-3-4 0,-1 6 4 0,3-1 0 16,-3-1-4-16,8 2 1 0,-4-4-5 0,0 1 2 15,0 5 1-15,10 21-1 0,-12-26 2 0,1 1-2 16,3 2 2-16,-1 0 0 0,-1 3 2 0,-2 23-5 15,-1-26 2-15,5 26-3 0,-7-23 0 0,2 24-2 16,-2 0 0-16,5-4 3 0,-5-21-1 0,6 26-3 16,-1-2 4-16,0 0-3 0,4-1-4 0,-4-2 0 15,0-20 0-15,7 23-2 0,-3 1 7 16,-4-1-7-16,-1-3 6 0,-2-21-9 0,6 26 0 0,-6 2-2 16,4-6 0-16,-5 3-5 0,2 1-4 0,-3-3-5 15,-2 6-5-15,6-3-2 0,-4-1-3 0,5 2-9 16,-7-1 0-16,7 2-12 0,3-7-1 15,-3-21-10-15,8 24-11 0,-6-26-6 0,0 0-10 16,7 2-9-16,0-4-13 0,-5 0-8 0,0-5-22 0,3 1-111 16,-7 2-283-16,4-5 125 0</inkml:trace>
  <inkml:trace contextRef="#ctx0" brushRef="#br1" timeOffset="191901.717">17953 3529 143 0,'0'0'162'0,"-8"-2"-7"0,8 2-14 0,-2-3-13 15,2 3-15-15,-4-4-4 0,4 4-9 0,0 0-5 0,0 0-3 16,0 0 0-16,0 0-6 0,-3-3-2 0,3 3-8 16,0 0-4-16,0 0 2 0,0 0 5 0,2 13 10 15,-5-1 4-15,2 5 2 0,1 7 3 16,-4-1-5-16,0 9 3 0,-2 0-3 0,2 1-6 0,-4 3-7 16,3-1-4-16,1 0-6 0,2 1-7 0,-5-3-6 15,2-1-6-15,-1 0-6 0,1-2 13 0,1-6-21 16,4-4 0-16,-3-4-7 0,-1-3 2 15,3-6-3-15,1 1-5 0,0-1-5 0,0-1 2 16,0-2-2-16,-2 0 0 0,2-4-4 0,0 0-3 16,0 0 1-16,0 0-4 0,-2-18-2 0,4 1-3 0,0-1-1 15,3-11 2-15,-2 1-6 0,-3-4 4 0,9-1-2 16,-3-3-5-16,-2 0 3 0,4-10-3 0,1-3 0 16,-2 5-1-16,0-5 4 0,-2 15-8 15,-1-1 1-15,1 0 0 0,1 4 0 0,3 2 0 16,-3 3 1-16,-2 12-2 0,0 2 2 0,0 2-1 0,-1 0 1 15,2 6 0-15,0-2 3 0,-1 2 0 16,-1 4-3-16,-3 0 13 0,13 12-13 0,-4-3 7 16,-1 7 0-16,3 6 4 0,1 3-4 0,-5 0 3 0,3 2-1 15,0 3-1-15,1-3 1 0,-3 2-2 0,2-1 3 16,-1 4-3-16,-5 0 3 0,6 0-1 16,-2-3-1-16,-4 2-11 0,1-4-9 0,-3-2-15 0,1 1-21 15,-3-9-17-15,0 2-26 0,0-8-20 16,-2 3-20-16,0-5-24 0,-1 1-32 0,2-3-11 0,-3-1-158 15,-4 0-394-15,2-3 174 0</inkml:trace>
  <inkml:trace contextRef="#ctx0" brushRef="#br1" timeOffset="192864.719">17875 3905 3 0,'0'0'210'16,"-8"1"-21"-16,8-1-23 0,0 0-16 0,0 0-17 15,0 0-10-15,0 0-13 0,18-9-13 0,-9 5-8 16,7-4-11-16,4 3-7 0,8-9-17 0,1 1-13 16,2-2-25-16,1 0-15 0,1-6-36 0,13 0-11 0,-11 6-16 15,-2-5-7-15,11-5 0 0,-14 7 4 16,2 2 0-16,-4-1 3 0,-1-1 13 0,-5 4-5 16,-7 1 5-16,-2 2 21 0,-5 2 3 0,-2 0 30 15,-2 5 15-15,-1-1 9 0,-3-2 10 0,-1 4 18 16,1 3 7-16,-7-4 0 0,2 3 6 0,-2 1 6 0,7 0 1 15,-18 5 2-15,7-2-2 0,2 2-7 0,-4 2 2 16,5 0-4-16,-3-1-5 0,2 1-5 16,1 2-5-16,3-2-3 0,0 3-6 0,1-3-5 15,-1 0-7-15,5 3 0 0,0 1-4 0,0-3-2 16,5 3-3-16,-1-3-6 0,5 5-1 0,-4-3-4 16,9 1 2-16,-2 2-1 0,3-1-4 0,-1 0 0 0,0-2-5 15,1 0 3-15,0-1-8 0,-2 1-5 0,-4-3-7 16,2 1-6-16,-4 1 3 0,2-2 1 15,-5-2-10-15,0 0 7 0,-4 3 0 0,0-4 0 16,0 1 8-16,-4 5 1 0,0-6 6 0,-5-1-4 16,-1 4-1-16,-1-2 5 0,-2 2 1 0,-4-2 2 15,3-2 3-15,-4 3-13 0,3-3 8 0,-3 1 3 16,4-2-2-16,5-2-3 0,0 1-4 0,1-1-13 16,2-1-15-16,6 1-10 0,-9-4-30 0,7-2-9 15,8-2-5-15,-5 0 5 0,8-4-6 0,0 3 3 16,0-8 5-16,13 0 2 0,-8 2 2 0,5-3 7 15,0 1 8-15,2-3 8 0,0 0 7 0,-2 2 3 16,2-3 15-16,-2 3 3 0,1 0 13 0,-3 4 15 16,0 0 15-16,-3 2 2 0,-2-1 8 0,-2 6 13 15,-3-2 0-15,1 3 19 0,-1 0 15 0,-3 1 14 16,0 2 13-16,0-1 7 0,-1 0-4 0,-2 2-2 16,-1 2-10-16,0 0-11 0,0 0 0 0,0 0-3 15,0 0-5-15,-13 7-9 0,8-4-1 0,-3 1 0 16,3 1-6-16,0 0-10 0,1 1-5 0,2 0-4 15,-2 0-9-15,4 0 1 0,-2-1-2 0,2 5-3 16,2-5-6-16,2 6-3 0,1-5 1 0,1 4-5 16,1-3-1-16,4 2 0 0,2-1-7 0,3 4 1 15,-1-3-1-15,1 1-7 0,0-3-9 0,1 4-7 16,-8-5-9-16,3-2-5 0,-1 3-6 0,1-3-7 16,-7 1 0-16,1 0 4 0,1-1 0 0,-6 2 3 15,-1-6 7-15,-4 9 1 0,3-2 0 0,-8-2 4 16,-1 0 6-16,-2 2-6 0,-1-2 7 0,-1 3 9 15,-2-5-1-15,-1 3 9 0,4-3-2 0,1-1 2 16,1 1 4-16,0 1 1 0,3-4-2 0,0 0-7 16,2-5 3-16,1 2 0 0,1-2-6 0,4-3-3 15,3-1-7-15,1-2-10 0,3 1 0 0,2-6 2 16,2 0-4-16,1 0 9 0,2-1-2 0,5-2-5 16,-6 8 9-16,1-5-5 0,3 7 11 0,-2-1-4 15,-6 0 7-15,3 4-6 0,-1-2 15 0,-2 5 5 16,-1 2 6-16,1 1 4 0,-3 0 14 0,2 3 12 15,-2 5 9-15,3-1 4 0,1 10 8 0,-2-2 4 16,2 3 4-16,0 7 3 0,-1 0-2 0,2-3-5 16,-1-4-6-16,-4 0-10 0,3 2-3 0,0-5-4 15,0 3-3-15,0-7-3 0,0 1-7 0,1-1-4 16,-5-5-4-16,2 0-21 0,-2-4-34 0,4-1-50 16,-3-2-49-16,6-4-49 0,-3-4-132 0,3-4-344 15,-3-4 153-15</inkml:trace>
  <inkml:trace contextRef="#ctx0" brushRef="#br1" timeOffset="193914.134">19159 3646 218 0,'-10'-2'233'0,"-4"1"-10"0,3 1-10 0,0 1-23 15,-2 1-15-15,-2 2-21 0,5 2-15 16,-3 2-13-16,3-2-13 0,0 6-11 0,0-3-13 16,0 3-9-16,1 1-8 0,3-2-9 0,1-1-4 0,3-1-14 15,0 0-1-15,1-2-6 0,2 2-7 0,1-4-3 16,0 0-5-16,1 2 2 0,3-3-5 16,-2-1-1-16,3 1-2 0,1-3-5 0,2 4 0 15,1-3 1-15,-1 1-2 0,0 0-2 0,2 1-1 16,-2-1 1-16,1 1-3 0,-2 1 0 0,2 0 0 15,0 1-2-15,-1 0 2 0,4 3-3 0,-1 2 2 0,-3-2-1 16,0 5-2-16,3-2 1 0,-4 3-5 16,-1 2-7-16,-1-1-4 0,-1 1-9 0,-1 1-8 15,-3 2-10-15,-2 6-3 0,-1 0-5 0,-3-8-7 16,-2 1 7-16,-1-1-6 0,1 0-3 0,-7-2 7 16,4 1 0-16,-2-5 8 0,-2 1 3 0,-3 0 6 0,5-6-6 15,0-1 14-15,-1-1 4 0,1 0 6 0,2-4 3 16,0-1 2-16,1-1 2 0,2-1 4 0,1-3-2 15,1-4-3-15,1-2-1 0,3-2 3 16,0-7-3-16,3 2 6 0,2-13-3 0,3 2-1 16,-1-2-3-16,7-16 0 0,-3 17 2 0,2-4 2 15,0 3 4-15,5-1 3 0,-4 1-5 0,5-1 10 0,-3 8 6 16,0 2 4-16,-2 1 13 0,0 8 6 0,-3 1 5 16,-4 3 1-16,1 2-1 0,-3 1-6 0,2 2 11 15,-2 4 4-15,0-3 3 0,-5 3 4 0,12 7 1 16,-6-2-1-16,1 0 2 0,0 5-6 15,-4 0-2-15,5 0-5 0,-3 2-4 0,-1 0-5 16,0-3-3-16,-1 0-3 0,3 1-4 0,-1 0-3 16,-4-4-2-16,3 0 4 0,1 0-12 0,-2 0-1 0,2-5 0 15,0 0-4-15,1-1 1 0,1 0-3 16,-1-3-10-16,3-5-11 0,0 1-12 0,0-1-2 16,-2-3-10-16,1 2 2 0,1-2 2 0,-5 0 5 15,3 3 3-15,-5 0 2 0,2 3 6 0,0-3-2 16,0 6 8-16,-1-3-3 0,1 3-1 0,-4 2 2 0,0 0 5 15,9-3 5-15,-9 3-4 0,0 0 2 16,11 8 3-16,-5-4 1 0,-4 4-1 0,7-1 4 16,-5-2-2-16,3 0 0 0,1 2 3 0,0-2-4 15,0-2 2-15,7 0-3 0,-10 0 5 0,8-3-5 16,1-2 1-16,4 1-3 0,-3-5-31 0,1-1-12 0,1-1-22 16,-1 1-5-16,0-3-14 0,-3 1 2 0,-1 0 4 15,-5 1 1-15,1-4 1 0,1 3 16 16,-3-1 4-16,-2 1 8 0,-4-1 12 0,1 2 23 15,-1 1 9-15,-1 1 26 0,-2-1 8 0,2 4 20 16,-5-1 4-16,2 1 11 0,-3 2 0 0,0 0-5 16,7 1 4-16,-14 2-2 0,9 1-2 0,-2 1-4 0,4 2-2 15,0 2 0-15,-1 3-8 0,0-1 3 0,4 1-4 16,-3 3-8-16,6-3-6 0,0 7 0 16,1-2-1-16,1-3-6 0,4 0-2 0,1 1-1 15,3 0-9-15,2-5-13 0,3 1-16 0,0-3-20 16,0 0-26-16,4-3-18 0,7-7-23 0,-1 2 0 15,0-6-23-15,-2 0-9 0,1-3-9 0,-7 4-84 16,4-8-254-16,2 0 112 0</inkml:trace>
  <inkml:trace contextRef="#ctx0" brushRef="#br1" timeOffset="194321.649">20185 3595 34 0,'-6'-3'157'15,"6"3"-2"-15,0 0 0 0,-16 7-3 0,6-2-13 16,1 3-5-16,0 1-5 0,-1-2-8 0,-1 6-6 15,3-4-10-15,3 3-11 0,-4 3-10 0,3 3-3 16,-1-4-14-16,3-5-6 0,-2 5-10 0,6-4-5 16,0 2-9-16,-4-3-4 0,8 2-7 0,-4-4 2 15,4-3-1-15,-2 2-6 0,2-4-4 0,0-1-14 16,-4-1-8-16,0 0-16 0,23-9-9 0,-15 5 0 16,2-6-13-16,0 1-1 0,-1-4 6 0,1-3-7 15,0 1 11-15,0-2-3 0,-4 0 1 0,2-1 16 16,2-5-19-16,-8 4 5 0,2-6 15 0,-1-1 1 15,-6-2-1-15,3 3 10 0,0-3 11 0,-4 9 17 16,-1 0 13-16,1 2 16 0,-1 5 5 0,2 0 10 16,0 4 3-16,2 1-11 0,-1 4-5 0,0 0-2 15,2 3-2-15,0 0 13 0,-3 16-6 0,1-4 3 16,4 7 1-16,0 9 1 0,-1 3-4 0,4 0-4 16,-1 3-4-16,3-1 0 0,0 2-8 0,-1-3-1 15,0 1-5-15,2-2 0 0,1-3-6 0,1-2 1 16,4-5-6-16,-6-3-8 0,1-4 5 0,-1-2-4 15,-1-4-4-15,5 1-3 0,-4-4 7 0,3-2-19 16,-5-3-24-16,-6 0-21 0,16-5-33 0,-6-2-26 16,-5-2-32-16,7-4-25 0,-8 0-20 0,-1-4-153 15,-5 1-367-15,-3-9 162 0</inkml:trace>
  <inkml:trace contextRef="#ctx0" brushRef="#br1" timeOffset="194514.755">18858 3478 121 0,'-9'3'242'0,"4"-2"-34"0,1 1-19 0,1 1-18 0,3-3-33 15,0 0-32-15,0 0-54 0,0 0-53 0,27-5-81 16,-17 3-109-16,4 0-207 0,4 0 92 0</inkml:trace>
  <inkml:trace contextRef="#ctx0" brushRef="#br1" timeOffset="195458.389">20889 3955 136 0,'0'0'127'0,"-5"-2"-13"15,5 2-11-15,0 0-1 0,0 0-5 0,0 0-2 16,0 0 0-16,0 0-4 0,0 0-2 0,4-7-5 16,-4 7-7-16,1-8-2 0,-1 3-3 0,0-2-2 15,0-2-3-15,2-3-1 0,-4-1-5 16,4-6-1-16,-1-8-5 0,-1 1 2 0,2-2-5 15,-4-1-6-15,4-2-3 0,-4-5-5 0,4-10-6 0,2 1-5 16,-1-1 0-16,-2-3-3 0,4 2-7 0,-5 2 1 16,0 11-8-16,-1 0 4 0,1 7 2 0,-4 8-3 15,4 0 6-15,0 6 12 0,-1 1 9 0,1 3-2 16,0 2-5-16,0 2-5 0,0 3-3 0,0 2-2 16,0 0 2-16,-7 16-4 0,4 2 1 0,-4 7-1 15,6 6 1-15,-3 3 0 0,-1 11-5 0,1-9-2 16,2-2 1-16,2 11-3 0,-2-11-1 0,1 0-1 15,-2 0 2-15,7-1-1 0,-4-2-3 16,4-2-3-16,-3-3 1 0,3-8-7 0,0 0-5 0,0-7-5 16,2 0-2-16,-3-1 0 0,3-3 0 0,-2-2 2 15,4-3-2-15,-1-1 0 0,1-3-9 16,4-1-7-16,-1-6-2 0,2-2-3 0,0-1-2 0,-1-2-3 16,0-1-1-16,-1 2-3 0,-2 0-1 0,0-2 5 15,-4 6 2-15,2-1 3 0,-3 3 5 0,-1 2 1 16,1-1 8-16,-2 4-2 0,0 1 5 0,-2 1 4 15,0 0 17-15,7 10 3 0,-6-2 3 16,4 5 0-16,-3 0 1 0,2 4 0 0,0 0-1 16,-1 0 1-16,0 1-4 0,4-3 0 0,0 2 1 0,1-3-6 15,0-2 2-15,-2-2 0 0,2-2 2 0,2 0-5 16,-1-1-2-16,0-4 0 0,1 1 1 16,-3-4 1-16,2 0-2 0,-9 0 2 0,15-6-3 0,-11 3 6 15,-1-6-1-15,4 4-1 0,-6-6-5 16,1 5 2-16,-2-6-10 0,-2-1-8 0,-3-2-14 15,-2-1-9-15,-5-1-13 0,-6-3-26 0,-1 2-17 16,0-2-4-16,-7 2-9 0,1 5 11 0,-5 3 8 16,0-3 8-16,0 6 7 0,-2-1 11 0,2 3-8 0,-4 0 13 15,5 4 15-15,-2-2 20 0,5 6 1 16,3-3 9-16,1 3 5 0,3 0 2 0,-2-2 17 16,6 2 5-16,-2-1 6 0,7 0 8 0,0-1-1 15,2 2-6-15,1 0 2 0,1-2-1 0,6-1-2 16,0 0 3-16,-1 2 3 0,1-2 15 0,0 0-3 0,22-3 9 15,-2-6-2-15,10 2-6 0,6-4 6 16,12-5-9-16,4 0 0 0,2-2-4 0,4-2 3 16,0-3-14-16,5 1 0 0,-3 5-1 0,0-7-27 15,-4 4-49-15,-1-2-51 0,-19 9-142 0,-4 0-270 16,-3 0 120-16</inkml:trace>
  <inkml:trace contextRef="#ctx0" brushRef="#br1" timeOffset="196823.63">18846 4218 33 0,'-2'-13'148'0,"-6"-3"1"0,1 5-12 0,-1-4-2 16,-1 1-8-16,0 3-6 0,-5-2 0 0,2 5-3 15,-1-2-5-15,2 5-5 0,-1 1 1 0,-2 1-7 16,1 3-5-16,-6 1-2 0,1 5-3 0,-1 3-3 16,-4 4-6-16,1 6-2 0,1 4-8 0,0 0 2 15,2 9-8-15,-1-5-1 0,3 7-5 0,-1-3-1 16,0 1-2-16,0 12-6 0,3-11-2 0,7 1-1 15,-1 1-4-15,-1-5-3 0,3 4-5 0,4-5-3 16,3-6-6-16,1 4-6 0,3-9-7 0,3 1-2 16,1-5-7-16,1-1-2 0,4 0-2 0,5-6-9 15,0 2-3-15,1-5-4 0,3-6-7 0,5-3-10 16,-1-1-8-16,3-6-10 0,-1-3-11 0,1-3-13 16,-1 0-15-16,3 0-6 0,-4-3-10 0,0-5-3 15,-3 1-2-15,-1-2 2 0,-1 0 2 0,-3-4-1 16,-1 0 7-16,-3 0 4 0,-2 1 18 0,-6-2 1 15,1 0 9-15,0 0 10 0,-7 1 3 0,-1 3 10 16,2 0 10-16,-2 10 29 0,-2 5 22 0,2 2 37 16,-1 1 10-16,-3 3 4 0,1 1 0 0,0 3-10 15,0 0-1-15,3 3 5 0,-10 7-9 16,2 1 1-16,3 6 3 0,-3 3-1 0,3 4 2 0,-4 5-2 16,4 0-1-16,-1-1-3 0,2 0-3 0,4 4-3 15,-3-4 1-15,3 3-8 0,2-2-2 0,-1-1-4 16,-1 0 1-16,3-6-7 0,-2 2-3 0,3-4-2 15,2 0 2-15,0 0-8 0,1-2-2 0,-4085-7-5 16,8167 2 1-16,-4081-2-1 0,2-2 1 0,-1-1 4 16,0-3-9-16,4-1 0 0,-3-2-2 0,3-3 1 15,-3-2-2-15,8-1-1 0,-5-4-3 0,4 3 2 16,-4-6-3-16,-2 0 6 0,1 2-2 0,-5-2 4 16,2 3-4-16,-3 2-1 0,-2-2-1 0,2 4 2 15,-2 0 5-15,-1 2-4 0,1 2 3 0,-2 1-5 16,-2 2 3-16,4 0-1 0,-4 0 4 0,0 0 8 15,5 5 3-15,-5 3 1 0,2 0 1 0,1 2-2 16,-2-1-3-16,1 2 1 0,0-2-2 0,1 4 1 16,2-2-3-16,-2-1-2 0,3-3-2 0,-1 3-3 15,1-2 2-15,1 1-3 0,1-3-2 0,-1 1 2 16,2-5-2-16,3-2 2 0,-6 0-2 0,8-2 0 16,-2-1-3-16,4-5-11 0,0-1-8 0,-5 1-7 15,2-4-8-15,0 0 0 0,1 0 0 0,-3-5-3 16,-1 9 7-16,-3-3 1 0,-1 1 5 0,1 1 2 15,-4 0 3-15,1 2 8 0,1 3 0 0,-1 0 2 16,-3-1 2-16,2 4-1 0,-3 1 4 0,0 0 14 16,0 0 6-16,5 13 3 0,-5-5 2 0,0 1-2 15,5 3 0-15,-5-2 0 0,4 2-3 0,-4-1-2 16,1-1-3-16,1 0 3 0,1-2-6 0,1 3-1 16,-1-6 5-16,-1 2 0 0,5-2-3 0,-1-4-7 15,1-1-2-15,-7 0-5 0,17-6-13 0,-6-1-18 16,0-4-16-16,2 0-10 0,1-1-4 0,-3-5 2 15,5 2-2-15,-5 1 1 0,-2 0-3 0,-2-1 8 16,0 1 3-16,-3-5-1 0,-3 3 10 0,1 7 8 16,-2-4 7-16,0 4 21 0,-2-3 13 0,1 8 20 15,1-2 10-15,0 6 2 0,0-9-3 0,0 9-4 16,0-3-2-16,0 3-3 0,0 0 8 0,0 0-7 16,0 0-3-16,5 17 0 0,0-8 2 0,-1 0-9 0,1 1 3 15,3 1-1-15,-7-2-3 0,8 2 1 16,-5 3-3-16,1-4-6 0,0 0 0 0,0-2 1 15,2 0 0-15,-5 1-8 0,1-4-10 0,-3 3-6 16,0-1 1-16,0-2-13 0,-3 2-6 0,-2 0-12 16,-4-1-9-16,4-1-23 0,-8-1-17 0,3 3-21 0,-8-4-128 15,0 2-270-15,-1-2 119 0</inkml:trace>
  <inkml:trace contextRef="#ctx0" brushRef="#br1" timeOffset="197500.093">19675 4078 16 0,'2'6'185'16,"-1"1"-10"-16,3 4-6 0,-4 0-8 0,4 6-6 0,1 2-5 15,-1 6-13-15,1 2-2 0,3-1-7 16,-1 2-8-16,-1-1-3 0,-3 0-8 0,4 3-8 15,-1-1-8-15,-5 1-5 0,5-1-7 0,-3-2-11 16,7 2-5-16,-2-3-7 0,-2-6-3 0,-1 6-6 16,1-9 0-16,1-2-10 0,-1 2-5 0,-3-5-4 15,6-3-5-15,-4 0-6 0,3-1-2 0,-2-1 0 16,2-5-1-16,1-2-5 0,1-2-9 0,0-5-16 16,2-1-15-16,3-5-11 0,-2 0-2 0,1 0-1 15,-1 0-8-15,1-9-6 0,-1-2-12 0,-3 0-1 16,-1 0 4-16,-7 4 10 0,3 1 15 0,-5 2 0 15,2 2 1-15,-2 5 23 0,-2 1 17 0,2 2 16 16,-2 1 11-16,0 1-3 0,1 3-2 0,1 2 0 16,-7 0-2-16,7 0 8 0,-7 13-5 0,1-2 2 15,5-1-3-15,-3 2-3 0,2 4 2 0,0 1-4 16,4 1 2-16,-2-1-2 0,3 2 0 0,0-1-5 16,-2 0 3-16,5-1-5 0,-6-4 2 0,7 1-7 0,0-2 12 15,-2-2-12-15,-1 1 1 0,1-2 2 16,3-2-6-16,-2-2 0 0,-1-1 0 0,3-2-3 15,-3-2 0-15,4 0 3 0,0-1-8 0,0-4 6 16,-2 0-5-16,4-2-14 0,-2-1-4 0,-1-1-3 16,-2 0-2-16,3-6-3 0,-1 1-5 0,-5 1 10 15,1-2-2-15,-1-1-3 0,1 0 7 0,-2 5 5 16,1 1 0-16,-2 0 2 0,-1 3-1 0,3 1 3 16,-1 0 0-16,1 1 1 0,-2 1 4 0,2-1-2 15,0 5 4-15,-3 0 1 0,14 5 2 0,-7-1 2 16,2 3-2-16,-1 1 5 0,2-1-4 0,1 3-2 0,-5-1 3 15,7 4 2-15,-4-7 6 0,-1 5-3 16,3-4-4-16,-4 2-1 0,-1-4 3 16,-1 1-2-16,3 0 4 0,-2-3-3 0,1 0-3 0,-2 1 4 15,0-1 0-15,2-1-2 0,-7-2 1 0,0 0-2 16,14-2-3-16,-9-3-13 0,-5 5-17 0,9-3-10 16,-9 3-17-16,8-5-18 0,-5-1-14 0,5 0-12 15,-6-3-18-15,-2 1-106 0,-1-2-250 0,0-1 111 16</inkml:trace>
  <inkml:trace contextRef="#ctx0" brushRef="#br1" timeOffset="197816.315">19445 4356 84 0,'-10'1'279'0,"0"1"-30"16,6-4-25-16,4 2-20 0,0 0-21 16,7-8-16-16,4 0-16 0,6 0-6 0,12-5-9 15,2-1-9-15,17-4-7 0,2 0-11 0,1 1-5 16,3-2-4-16,2-2-1 0,0-3-1 0,0 6-5 16,-2-2 5-16,1 3-10 0,-2 3-12 0,-15 1-6 15,-4 2-8-15,-2 3-4 0,-2-1-9 0,-9 3-2 16,-3 0 1-16,-7 1-11 0,0 2-4 0,-2 3-3 15,-3-3 1-15,1-1-7 0,-2 3-3 0,-1 0-12 16,1 0-19-16,-5 1-28 0,0 0-39 0,0 0-56 16,0 0-64-16,0 0-59 0,0 0-201 0,-22 1-496 0,14 0 220 15</inkml:trace>
  <inkml:trace contextRef="#ctx0" brushRef="#br1" timeOffset="199408.756">5148 4248 62 0,'0'-5'203'0,"0"5"-2"0,-3-4-12 0,3 4-7 15,-5-1-6-15,1-2-11 0,4 3-9 0,-6-2-8 16,6 2-6-16,-10-2-10 0,7-1-5 0,3 3-4 15,-9-1-7-15,9 1-10 0,-11 3-8 0,3-2-9 16,-1 2-5-16,0 2-7 0,-4 4-7 16,-1 1-2-16,-5 12-6 0,-4 2-4 0,4 4-1 0,0 1-10 15,-7 10 1-15,3 3-6 0,9-9-2 0,-6 13-1 16,3 0-3-16,2-11-1 0,7 0-7 0,0 11-2 16,4-12-5-16,2-2 0 0,7-1-4 0,0-2-5 15,4 0-2-15,5-4-1 0,4-4-12 0,8-6-13 16,4-5-32-16,6-3-45 0,17-10-53 0,4-10-61 15,8-6-66-15,19-12-150 0,2-5-458 0,-5-3 203 16</inkml:trace>
  <inkml:trace contextRef="#ctx0" brushRef="#br1" timeOffset="200048.449">7739 4178 104 0,'0'0'208'15,"0"0"-29"-15,0 0-17 0,0 0-16 0,0 0-16 16,0 0-9-16,16 9 0 0,-6-1-7 0,5 1 3 16,5 8-2-16,1 0-4 0,3 6-2 0,-1 0-4 15,-1 4 2-15,1 0-13 0,0 15-4 0,2-1-13 16,-12-9-7-16,0 2-1 0,-4 12-11 0,-6-11-5 15,-3 10-24-15,-9 1-38 0,-8 0-44 0,-5 1-62 16,-3-7-58-16,-11 7-184 0,4-4-386 0,-8-5 170 16</inkml:trace>
  <inkml:trace contextRef="#ctx0" brushRef="#br1" timeOffset="207904.284">5736 4434 90 0,'0'0'84'0,"-4"-2"-2"16,4 2-3-16,0 0 8 0,0 0-5 0,0 0 2 16,0 0 3-16,0 0-8 0,0 0 3 0,0 0-3 15,0 0 1-15,0-5-7 0,0 5-1 16,0 0-13-16,0-6-6 0,4 2-4 0,-3-2-4 0,5 1 8 15,2-1-13-15,-3-6-2 0,9 2-6 0,-1-1 4 16,1 0 1-16,1 0-7 0,-1 1-1 0,3 3 5 16,1-1 3-16,-2 1-4 0,1 5-8 0,-3 0-1 15,0 1-5-15,-4 2 3 0,1 1 6 0,0 0-11 16,-2 5 1-16,-4-2 3 0,-1 0 0 0,2 4 5 16,-2 3 1-16,-4 0 4 0,0 0-10 0,-5 5 2 15,0 1 2-15,0 0-7 0,-4 0-2 0,-4-1 1 16,4 0-3-16,3-8-2 0,-2 3-2 0,-2 1 0 15,1-4-2-15,5-1 0 0,-2-1-1 0,2 0 0 16,0-2-4-16,0 0-3 0,3-3 0 0,-2 2-1 16,3 0-3-16,0-4 1 0,3 6-1 0,-2-4 6 15,4 0 4-15,2 0-7 0,-1 0-3 0,1 1 5 16,3-1-4-16,0 0 1 0,0 2 2 0,-1-3 0 16,5 1 0-16,-5 1-1 0,5 3 2 0,-4-2 1 15,1 1-2-15,-1 0 0 0,-4-1 1 16,2 4 1-16,-2-3 0 0,-2 2-1 0,-1 0-2 0,-2 0-1 15,1-2 0-15,-4 7-1 0,-2 1 3 0,-2-2 0 16,-1-1-2-16,-3 2 4 0,-1 0-4 0,-2-2 2 16,0 3 2-16,-1-4-2 0,0 0 5 0,1-1 1 15,-1 0-3-15,0-2 6 0,-1-1 4 0,-2 2 1 16,8-2 0-16,-3-3 1 0,0 3-5 0,2-3 5 16,-2 1-1-16,4-3-6 0,2 0 0 0,-3 0-6 15,2 0-6-15,7 0-12 0,-12-2-19 0,6 0-26 16,6 2-30-16,-9-5-21 0,6 2-31 0,2-1-18 15,0 0-127-15,1 4-311 0,0-6 139 0</inkml:trace>
  <inkml:trace contextRef="#ctx0" brushRef="#br1" timeOffset="208135.441">6364 4679 98 0,'-1'5'273'0,"-2"-1"-17"0,2 5-21 0,-3-1-19 15,3 1-13-15,-3 1-25 0,0 0-13 0,2-1-17 16,-1 1-15-16,2 0-14 0,1 1-14 0,-2-1-18 16,2 2-22-16,2-1-29 0,-2 0-35 0,0-1-33 15,1 1-50-15,2-3-44 0,-1 0-24 0,2-3-172 16,-4 2-348-16,4-2 155 0</inkml:trace>
  <inkml:trace contextRef="#ctx0" brushRef="#br1" timeOffset="208708.778">6616 4405 124 0,'0'-8'171'0,"0"2"-8"16,4-1-10-16,-4 1-6 0,0-1-2 0,-4 2-3 16,4-4 0-16,-2 3-2 0,-1 1-11 0,-2-2-3 15,1 2-7-15,-2 1-1 0,0-1-6 0,0 3-5 16,-3-1-9-16,0 1-11 0,-4 2-7 0,3 2-7 15,-3 2-7-15,-4 2-2 0,-1-1-5 0,2 6-5 16,1-1-4-16,1 2-6 0,-1 1-3 0,3-1-3 16,2 2-6-16,0 2-1 0,2-5-6 0,3 0 0 15,0 1-6-15,1-1-1 0,1 1-4 0,3 0-5 16,0 0 2-16,3-2 0 0,-2-3-5 0,7 2-3 16,-3-1-1-16,3-4 0 0,0 0-3 0,4-4-3 15,0-1-3-15,3-2-8 0,4-1-1 16,-1-4-7-16,-2-4 3 0,6-5-7 0,-1 3-2 0,-1 2 1 15,-7 0 5-15,2-1-3 0,-3 0 6 0,2 0 1 16,-8 3 7-16,2 1-2 0,-3 1 2 0,4 0 3 16,-5 4 2-16,-3-2 2 0,2 1 4 0,-1-1 10 15,-1 5 13-15,1-3 4 0,-2 4 2 0,1-6 1 16,-1 6-5-16,0 0-5 0,0 0 0 0,0 0 0 16,0 0 0-16,0 0 2 0,-4 19-2 0,7-7 1 15,-5 0-3-15,0 6 0 0,2 0 1 0,-1 0 1 16,1 2 4-16,0 6-7 0,-3-5 1 0,3 4-2 15,3 0-2-15,-6 0 4 0,3-8-7 0,0 3 0 16,0-1-3-16,0 0-1 0,3-2-5 0,-2 1-21 16,-1-6-27-16,2 1-32 0,0-3-39 0,-1 0-46 15,3-3-33-15,0-2-37 0,0 1-151 0,-3-2-415 16,-1-4 184-16</inkml:trace>
  <inkml:trace contextRef="#ctx0" brushRef="#br1" timeOffset="208928.672">6906 4555 95 0,'0'0'227'0,"0"0"-17"16,0 0-9-16,7 3-14 0,-6 1-15 0,-1 1-16 16,1 2-14-16,0-1-17 0,0 0-11 0,2 1-14 15,0-1-9-15,-2-1-11 0,0 2-4 0,2-2-9 16,-3-1-10-16,0 0-9 0,2 0-23 0,0 1-21 15,0-4-24-15,-2-1-24 0,0 0-31 0,0 0-26 16,0 0-33-16,9-6-17 0,-8 2-125 0,1-1-298 16,-1-1 132-16</inkml:trace>
  <inkml:trace contextRef="#ctx0" brushRef="#br1" timeOffset="209290.718">7103 4351 38 0,'4'-4'232'0,"-3"2"1"15,1-2-8-15,-2 4-12 0,4-4-11 0,-4 4-13 16,0 0-15-16,0 0-16 0,2-3-16 0,-2 3-11 16,0 0-5-16,-9 11-10 0,4-6-11 0,0 1-12 15,-2 4-6-15,1-2-12 0,-1 1-1 0,0 0-10 16,3 2-6-16,-1-3-9 0,1 2-5 0,0-2-4 16,3-1-5-16,-3 2-4 0,4-1-4 0,0-2-6 15,0 1 1-15,5 1-4 0,-1-2 0 0,1 1-3 16,4 1-4-16,1-2-2 0,0-2 0 0,2 2 0 15,2-1 0-15,1 0-3 0,1-2 0 0,3-1-1 16,-3 3 4-16,-2-3-2 0,3 3-6 0,-2-5 2 16,-2 3 2-16,-1-1-3 0,-1 1 0 0,-2 1 0 15,-1-2 1-15,-2 1 0 0,2-1-1 0,-3 1 2 16,-1 1 2-16,0-1 0 0,-4 1-2 0,4 2 0 16,-4-6 0-16,-4 9-2 0,2-3-1 0,-1 1-3 15,-3 2-9-15,0-4-4 0,-3 3-4 0,0 1-13 16,0-1-17-16,-1-1-17 0,-3-1-17 0,3 0-25 15,-4 0-38-15,1-1-27 0,-1-2-30 0,1-3-178 16,-7 3-412-16,8-3 183 0</inkml:trace>
  <inkml:trace contextRef="#ctx0" brushRef="#br1" timeOffset="209508.761">7117 4321 173 0,'4'-3'215'0,"1"1"-1"0,1-3-7 16,7 2-12-16,0-2-12 0,5-2-12 0,-2 3-9 15,3 0-13-15,3-2-11 0,0 2-18 0,0-1-9 16,5-1-9-16,-7 3-7 0,-2 0-15 0,-1-1-11 16,0 2-8-16,-4 2-20 0,-1 0-50 0,-6 1-55 15,2-2-75-15,-2 1-68 0,-6 0-138 0,1 7-373 16,-1-7 165-16</inkml:trace>
  <inkml:trace contextRef="#ctx0" brushRef="#br1" timeOffset="210300.587">9025 4013 9 0,'0'0'229'0,"-3"-6"-3"0,3 6 6 0,0 0-25 0,0 0-12 15,-1-3-12-15,1 3-20 0,0 0-18 16,0 0-15-16,0 0-8 0,-13 9-13 0,4 0-9 0,4 2 1 16,-4 7 0-16,-5 7-20 0,-2 5 1 0,5 3 1 15,-8 11-2-15,8 1-1 0,-2 0-5 0,5 5 1 16,0-2-1-16,3-1-10 0,3 1 1 0,-1-13-9 16,6 14-5-16,-1-4-4 0,0-12-4 15,1 0-5-15,5 2-5 0,1-3-3 0,3-4-5 0,-1-2-6 16,7-1-3-16,1-2-5 0,2-3-1 0,1-5-20 15,5-3-29-15,3-5-50 0,-2-4-62 16,6-5-77-16,2-1-256 0,0-5-522 0,14-6 230 16</inkml:trace>
  <inkml:trace contextRef="#ctx0" brushRef="#br1" timeOffset="213355.8">9601 4309 69 0,'0'-5'114'0,"0"5"-7"0,-3-5-1 16,3 5-6-16,0-4 4 0,0 4 7 0,0 0 0 16,0-5 10-16,0 5-5 0,0 0 1 0,-1-4 7 15,1 4-1-15,0 0-6 0,0 0-7 0,-5 13-1 0,0-1 0 16,1 5-3-16,-4 6-1 0,1 4-6 0,-1 0-2 15,-1 0-7-15,5 0-3 0,-1-2-10 16,0 0-8-16,2-5-7 0,3 1-5 0,2-3-6 16,0-1-5-16,1 0-6 0,4 0-8 0,0-3-4 15,0-2-2-15,-1-3-1 0,4-2-3 0,3 0-4 0,0-4 2 16,-2 0-6-16,2-2-4 0,6-2 2 16,0-2-2-16,-7 0-3 0,3-2 0 0,0-3-2 15,3 0 1-15,-2 1-5 0,-2-3 2 0,-5 3-6 16,0-3 3-16,-1 4-6 0,-2-2 4 0,-5-1-1 15,1-1 3-15,-2 4 2 0,-2 2-2 0,1-2 6 16,-6-2-9-16,3 5 6 0,-6-4 3 0,1 4-9 16,-5 2 1-16,1 4-2 0,0 0 1 0,-7 4-2 15,4-4-7-15,-1 6-10 0,-1-1-15 0,4 2-27 16,0 1-29-16,1 0-39 0,4-2-47 0,-1 0-32 16,6 0-179-16,2-1-421 0,-1 1 188 0</inkml:trace>
  <inkml:trace contextRef="#ctx0" brushRef="#br1" timeOffset="213521.79">9901 4482 98 0,'-12'0'271'0,"5"-2"-27"0,7 2-26 0,-6-2-20 15,6 2-39-15,-8-3-57 0,8 3-50 16,0 0-91-16,-6 0-62 0,6 0-100 0,0 0-217 15,0 0 96-15</inkml:trace>
  <inkml:trace contextRef="#ctx0" brushRef="#br1" timeOffset="213886.631">10122 4313 275 0,'-2'-2'278'0,"2"2"-5"0,0 0-15 0,-8 0-19 15,8 0-25-15,-14 5-18 0,9-5-18 16,-3 4-20-16,3 1-14 0,-4 0-13 0,3 0-13 16,-2 6-14-16,-1-6-7 0,4 3-9 0,0 1-11 15,-3 1-9-15,7 0-7 0,-5-3-9 0,3 3-5 16,-1-1-6-16,4-2-3 0,-1 0-5 0,1 0-1 0,1-2-6 16,3 1-5-16,-1-2-2 0,0 2-3 0,4 1-2 15,-2-3-3-15,4 3-1 0,1-3-2 16,-1-4 3-16,3 5-2 0,-1-3 0 0,2 2-1 15,-3-2-2-15,2 2-1 0,-1 0-2 0,-1-2 6 16,-3 1-4-16,0 0-1 0,3 2 6 0,-2 0-4 0,-3-1 2 16,-1 1 0-16,0 3-1 0,-1 0 0 0,-3-2 2 15,0 2 0-15,-3-2-3 0,2 2 1 16,-4 1-1-16,-2 1-5 0,1 0-6 0,-3-2-21 16,1 1-20-16,-1-1-27 0,-3-2-27 0,-1 1-26 15,0-2-31-15,4-5-32 0,-1 3-31 0,-3-6-24 0,3 3-138 16,-3-5-415-16,0-2 184 0</inkml:trace>
  <inkml:trace contextRef="#ctx0" brushRef="#br1" timeOffset="214040.797">10048 4306 52 0,'9'-10'172'0,"-1"3"-1"0,1-2-5 16,2 3-14-16,0-1-11 0,0 2-13 0,0-1-12 15,4 3-7-15,1-2-16 0,-2 2-11 16,3 0-7-16,2 3-8 0,-6 2-12 0,2 0-46 15,-1 4-43-15,-1-1-48 0,2 4-50 0,-4-1-92 16,-1 2-241-16,4 2 106 0</inkml:trace>
  <inkml:trace contextRef="#ctx0" brushRef="#br1" timeOffset="214218.548">10563 4601 63 0,'0'7'278'0,"0"2"-7"0,-2-1-11 16,2-3-20-16,-2 3-23 0,0 3-15 16,1-1-27-16,-2-1-15 0,1 2-12 0,1-2-23 15,0 0-36-15,-1 0-48 0,-1 0-57 0,1-3-65 16,4 0-67-16,-4 1-190 0,0-2-365 0,2 2 161 16</inkml:trace>
  <inkml:trace contextRef="#ctx0" brushRef="#br1" timeOffset="214627.781">10847 4286 208 0,'-4'-4'272'0,"1"1"-12"0,0-1-12 0,-2 2-25 15,5 2-22-15,-3-3-19 0,3 3-21 0,-6 0-16 16,6 0-13-16,-6 5-10 0,2 2-16 0,2-1-11 16,-3-2-9-16,3 3-7 0,-2 3-10 0,0-2-6 15,3 5-10-15,-2-8-3 0,3 2-7 0,0 1-6 16,0 1-3-16,0-1-6 0,3 1-5 0,2 0-3 16,-1-1-4-16,3 1 1 0,1-3-6 0,1 3-5 0,2-3-1 15,2 0 2-15,1 2-4 0,0-3 4 16,0 2-7-16,0-2-2 0,-1-1 1 0,-3-1-1 15,-1 4 5-15,4 0-6 0,-4-2-3 0,-4 0 1 16,0 1 1-16,0-1 4 0,-1 0 1 0,-2 0 0 16,0 3-1-16,-4-1-1 0,-2 1 3 0,0 1-3 15,-1-1-6-15,-7 1-7 0,3 0-9 0,-5-1-13 16,0 0-6-16,1-4-5 0,-2 3-22 0,2-2-11 16,-1-2-16-16,1-1-25 0,3-4-24 0,-3 2-22 15,2-3-19-15,-1-1-142 0,1-2-353 0,-3-3 157 16</inkml:trace>
  <inkml:trace contextRef="#ctx0" brushRef="#br1" timeOffset="-214704.951">10846 4268 93 0,'11'-7'190'16,"-1"1"-13"-16,8-3-18 0,-9 4-12 0,5-1-12 15,-1 1-20-15,-1 0-11 0,4 1-10 0,-2 1-10 16,-1 2-33-16,0 1-49 0,-1-3-53 0,0 5-55 15,-1-1-93-15,-4 0-217 0,1 4 96 0</inkml:trace>
  <inkml:trace contextRef="#ctx0" brushRef="#br1" timeOffset="-214512.399">11268 4374 136 0,'2'4'280'0,"-1"-1"-21"16,-1-3-18-16,1 7-20 0,-1-7-20 0,0 1-19 16,0-1-20-16,2 4-17 0,-2-4-14 0,2 5-11 15,0-3-18-15,-2-2-10 0,1 5-25 0,-1-5-27 16,0 0-32-16,0 0-27 0,0 0-48 0,0 0-55 16,0 0-54-16,0 0-159 0,0 0-360 0,0 0 159 0</inkml:trace>
  <inkml:trace contextRef="#ctx0" brushRef="#br1" timeOffset="-214030.153">11427 4228 100 0,'-4'-2'231'0,"3"-1"-3"0,-2-2-31 0,2 0-19 16,1 1-19-16,0-4-17 0,3 3-13 0,0-2-14 16,0 2-2-16,5 3-13 0,-2-2-3 0,3-3-3 15,-1 2-5-15,-2 2-3 0,2 3-4 0,3 0-3 16,0 3-2-16,-2 2-7 0,3 4 2 0,-2 3-4 16,3 3-2-16,-3 2-3 0,-3 1-7 0,3 1-1 15,0 6-3-15,-5 2 0 0,-1-3-5 0,-4 2-2 16,-4-5-3-16,-1 5-3 0,-5 0-6 0,0-3-2 15,-2 1-5-15,-2-6 0 0,0 2-3 0,-2-3-8 16,1-5-3-16,2 3-4 0,-3-3-4 0,2-3-4 16,3-3 0-16,-1 1-3 0,1-3 1 0,3-3-6 15,0 2-2-15,-2-4-9 0,5-2-6 0,1-1-7 16,-1-4-5-16,1-3-2 0,4 2-1 0,-1-2 4 16,1 1 0-16,1-2 5 0,3 3 4 0,0-2 2 15,1 5 4-15,-1 0 1 0,1 1 1 0,1 3 10 16,3 0 7-16,-1 5 10 0,5-2 4 0,-3 2 2 15,0 5 2-15,2-2-2 0,3 4 0 0,0 0 0 16,-1 0 0-16,2-1-6 0,-1 1 1 0,0 0-1 16,2-3-8-16,-6-2-14 0,2 1-29 0,-2-2-32 15,4-2-43-15,-5-4-39 0,5 2-32 0,-4-3-27 16,2 0-131-16,-2-3-375 0,-1-1 166 0</inkml:trace>
  <inkml:trace contextRef="#ctx0" brushRef="#br1" timeOffset="-213718.159">11814 4299 73 0,'-1'-4'230'16,"-4"1"-1"-16,5 3-7 0,-8 0-10 0,8 0-10 15,-10 3-16-15,3 1-15 0,0-2-13 0,-1 4-14 16,1 0-15-16,0 1-13 0,-1-2-9 0,6 2-10 16,-2-2-11-16,-4 4-8 0,7-3-11 0,-1 1-4 15,2 1-9-15,0-1-6 0,0 2-3 0,2-3-7 16,3 3-6-16,3-1-3 0,-1-1-2 0,1 2-3 15,1-1-2-15,-1-2-3 0,11 1 0 0,-4 2-2 16,-4-2-2-16,3 1 4 0,0-2-4 0,-4 1-5 16,-1-4 1-16,0 1 2 0,1 0-5 0,-2-3 3 15,-4 4-5-15,2-1 2 0,-2 1 1 0,-2 0-1 16,0 0 1-16,-2-5-2 0,-2 7 0 0,0 1-6 16,-1-3-7-16,-1 0-8 0,-4 4-5 0,-2-4-5 0,-1 0-11 15,-2-3-9-15,-1 3-15 0,0-5-23 16,-1 3-28-16,2-2-25 0,0-4-28 0,-2 2-34 15,2-4-173-15,0-1-399 0,-5 0 177 0</inkml:trace>
  <inkml:trace contextRef="#ctx0" brushRef="#br1" timeOffset="-213545.081">11786 4235 124 0,'10'-7'212'15,"8"0"-5"-15,-1-2-24 0,7-3-20 0,3-3-14 16,0 4-14-16,0 0-15 0,-3-2-11 0,3 3-16 16,-3 2-43-16,-5-1-52 0,-2-1-58 0,2 3-59 15,-8 1-109-15,0-1-246 0,-2 2 109 0</inkml:trace>
  <inkml:trace contextRef="#ctx0" brushRef="#br1" timeOffset="-213221.754">11694 3782 87 0,'-7'-1'256'0,"1"0"-19"0,6 1-21 0,0 0-25 16,0 0-6-16,0 0-5 0,0 0-6 0,9 11-3 16,0-4-14-16,5 5-10 0,13 1-10 0,-4 2-3 15,0 6-5-15,4-5-4 0,1 5 4 0,3 0-3 16,12 7 7-16,-2 2-4 0,1 2 8 0,-1 3 1 15,-3-1-2-15,2 3-6 0,-7-1-11 0,-1 2-11 16,-9-8-6-16,0 9-3 0,-5-7-5 0,-2 0-7 16,-4-1-9-16,-4 16-20 0,-4-13 5 15,-5 0 2-15,-3 1-12 0,-4 2-5 0,-7 7-5 0,-1-13-3 16,-8 11-11-16,2-11-5 0,-1-2-7 0,-6 7-16 0,5-12 3 16,-3-3-36-16,3 2-17 0,-2-4-29 0,2-2-26 15,-2-2-22-15,0-1-31 0,6-7-35 16,7 3-42-16,-2-7-47 0,2 0-56 0,-2-3-184 15,1-1-565-15,2-3 249 0</inkml:trace>
  <inkml:trace contextRef="#ctx0" brushRef="#br1" timeOffset="-212276.334">14192 4004 94 0,'-6'-5'222'0,"6"1"-2"0,-3-2-8 0,-2 1-12 16,0 3-17-16,0 0-14 0,-3 1-13 0,8 1-9 15,-15 2-10-15,5 4-9 0,1 2-6 0,-4 4-7 16,0 3-6-16,-5 10-4 0,0-1-3 0,3 3-4 16,0 3-6-16,0 1-2 0,-1 5-7 0,-2 7-4 15,8-10-3-15,-1 12-1 0,4-10-1 0,-1 2-6 16,6-2-9-16,-1 1-3 0,6-3-2 0,-2-1-9 15,-1 0-3-15,5-4-6 0,3-1 1 0,5-1-5 16,-3-4-1-16,3-3-6 0,-3-2-3 0,2-5-2 16,0 2-2-16,0-3-6 0,-1-4-5 0,0 0-5 15,-1 0-26-15,0 1-36 0,1-6-55 16,-4 1-64-16,3-1-66 0,-2 0-261 0,-8-2-547 0,9-1 243 16</inkml:trace>
  <inkml:trace contextRef="#ctx0" brushRef="#br1" timeOffset="-211331.968">16758 3990 67 0,'-5'-3'189'16,"5"3"-6"-16,-4-3-17 0,4 3-11 0,0 0-18 15,0 0-18-15,0 0-6 0,0 0 2 0,0 0 7 16,0 0-10-16,0 0-2 0,0 0 1 0,17 11-12 16,-7-7-7-16,4 5-6 0,0 1 1 0,4 10-2 15,0 2-2-15,1 6 4 0,3 1 1 0,1 12-5 16,-1 2 11-16,-1 1-9 0,1-1-1 0,-4 2-1 16,-3-10-2-16,-6-1-8 0,4 13-5 0,-3-13 0 15,-5 1-6-15,2-3-7 0,-7 2-3 0,-3-2-6 16,-1-1-8-16,-2 2-24 0,-11-2-37 0,-3-1-48 15,-10 9-60-15,-1-2-77 0,-9-2-63 0,-4-2-177 16,-4-5-486-16,-2-3 215 0</inkml:trace>
  <inkml:trace contextRef="#ctx0" brushRef="#br1" timeOffset="-209547.22">14638 4261 125 0,'0'0'211'0,"0"0"-4"15,3-6-9-15,-3 6-15 0,0 0-7 0,0 0 4 16,-3-3-17-16,3 3-14 0,0 0-16 0,0 0-12 16,0 0-5-16,0 0 2 0,4 15 4 0,-3-3-4 15,-2 5-4-15,0 3-6 0,-2 10-7 0,6 0-8 16,-3 0-5-16,1 3-11 0,-1-2-6 0,1 0-4 15,2-1-10-15,-3-1-6 0,1-3-5 0,-1 1-4 16,4 0-11-16,-4-8-25 0,3 0-35 0,-1-4-50 16,1-3-56-16,-2 0-56 0,5-6-54 0,-4 2-188 15,3-5-467-15,0-2 207 0</inkml:trace>
  <inkml:trace contextRef="#ctx0" brushRef="#br1" timeOffset="-209360.719">14963 4442 115 0,'1'-1'314'0,"-1"1"-28"0,0-6-21 0,0 6-12 15,0-3-24-15,0 3-24 0,-1-5-24 0,1 5-19 16,0 0-24-16,0 0-31 0,1-4-31 0,-1 4-31 16,0 0-35-16,0 0-22 0,0 0-52 0,0 0-36 15,0 0-36-15,10 12-27 0,-7-10-18 0,-3-2-108 16,2 3-312-16,-2-3 139 0</inkml:trace>
  <inkml:trace contextRef="#ctx0" brushRef="#br1" timeOffset="-209045.072">15097 4367 15 0,'2'-3'228'0,"1"1"16"16,0-1 1-16,-3 3-10 0,0 0-11 16,0 0-12-16,0 0-14 0,0 0-15 0,0 0-13 0,-12 9-9 15,8-3-10-15,-2 3-14 0,1-4-8 0,0 4-7 16,-2 0-12-16,5-1-14 0,-6 3-5 0,7 1-7 15,-3-3-13-15,2 1-6 0,2 0-11 16,0-1-8-16,0-2-1 0,2-1-3 0,-2 1-8 0,4-1-7 16,1-1 1-16,-1 3-6 0,1-1 3 0,1-2-8 15,5 2-2-15,-1-2 4 0,-4 0-8 0,6 0 1 16,-2 0 4-16,-4-3-6 0,3 1-2 0,-2 1 2 16,-1-1-3-16,-1-1 0 0,0 2 2 0,-2-1-4 15,-3-3 2-15,6 6 3 0,-5-2-1 0,-1-4 5 16,2 9-6-16,-4-3 5 0,-1 1-3 0,-3 0-1 15,0 0-1-15,-4 3-6 0,1-3 10 0,0 1-17 16,-4-1-10-16,3 0-10 0,-4 5-20 0,1-8-27 16,-1 5-35-16,0-5-39 0,1-1-48 0,1-1-49 15,1 0-239-15,-2-6-522 0,3 1 231 0</inkml:trace>
  <inkml:trace contextRef="#ctx0" brushRef="#br1" timeOffset="-208825.934">15115 4292 88 0,'5'-3'235'15,"1"-2"2"-15,1 1-5 0,3-1-5 0,3 1-17 16,-2-1-15-16,7-1-15 0,-2 1-13 0,1 0-15 16,0 0-20-16,2-1-8 0,3 2-14 0,-4-3-12 15,1 4-13-15,-2-1-6 0,2 1-8 16,-5 1-11-16,-4-1-4 0,-3 2-27 0,0 0-34 0,-7 1-40 15,11 1-33-15,-8 0-36 0,-3-1-41 0,0 0-32 16,3 5-178-16,-6 0-393 0,-2-2 175 0</inkml:trace>
  <inkml:trace contextRef="#ctx0" brushRef="#br1" timeOffset="-208263.94">15506 4722 36 0,'1'-4'273'15,"-1"4"-17"-15,0 0-13 0,4-1-23 0,-4 1-18 16,0 0-16-16,0 0-19 0,0 0 1 0,5 6-8 16,-4 0-7-16,1 1-13 0,-1 3-14 0,0 2-10 15,-1 0-13-15,0 2-9 0,-1 3-12 0,1 0-12 16,0 0-44-16,-1-2-58 0,-1-2-80 0,2-3-84 16,-1 1-218-16,4-3-448 0,-2-1 199 0</inkml:trace>
  <inkml:trace contextRef="#ctx0" brushRef="#br1" timeOffset="-207178.843">15862 4391 140 0,'0'0'160'0,"0"0"-12"0,0 0-14 15,-1-3-10-15,1 3-7 0,0 0-3 0,0 0-4 0,0 0 3 16,0 0 4-16,0 0 6 0,0 0-3 0,0 0-5 16,0 0-1-16,0 0-7 0,0 0-5 15,0 0-2-15,0 0-7 0,0 0-5 0,0 0-10 16,0 0-4-16,0 0-7 0,0 0-3 0,0 0-2 0,0 0-11 16,0 0-1-16,0 0-5 0,0 0-2 0,0 0-5 15,0 0-6-15,0 0-2 0,0 0-3 0,0 0-4 16,5-8-1-16,-5 8-2 0,0 0 0 0,0-6-4 15,0 6-4-15,0-3 4 0,0 3-1 16,0-4 1-16,0 4 2 0,0 0 4 0,0-6-4 0,0 6-3 16,0 0 2-16,-2-5-3 0,2 5 3 0,0 0-5 15,0 0-1-15,0-5 0 0,0 5-4 0,0 0 2 16,0 0-2-16,0 0 4 0,-3-2 3 0,3 2 0 16,0 0 3-16,0 0 0 0,-2-4-4 15,2 4 3-15,0 0-6 0,0 0 5 0,0 0 3 0,0 0-5 16,0 0 5-16,0 0-1 0,0 0 1 15,0 0-2-15,0 0 4 0,0 0-2 0,0 0 0 16,0 0 0-16,0 0-6 0,0 0 0 0,0 0 1 16,0 0 5-16,0 0-7 0,0 0-4 0,0 0 1 0,0 0 1 15,0 0-6-15,0 0 3 0,0 0-1 0,0 0 0 16,0 0-3-16,0 0 2 0,0 0 2 0,0 0-5 16,0 0 1-16,0 0 1 0,0 0 2 0,0 0-3 15,0 0 1-15,0 0 0 0,0 0-2 0,0 0-1 16,0 0 1-16,0 0-2 0,0 0-1 0,0 0 8 15,0 0-7-15,0 0 4 0,0 0-4 0,0 0 1 16,0 0-3-16,0 0 2 0,0 0-1 0,0 0-3 16,2-6-1-16,1 2 4 0,-1 1-3 0,2-1-4 15,1-1 6-15,1-1 0 0,0 2-4 0,1-1 3 16,1 1-1-16,2-1 2 0,-1 2 1 0,0 0-2 16,0 1 1-16,-1 1-1 0,-2 0-1 0,3 1 0 15,0 0 2-15,-4 2 1 0,0 2 2 16,0 0-1-16,-1 1 2 0,0 2 2 0,-3-2-3 0,2 3 0 15,-1 1 3-15,-4 4 1 0,1-3 0 16,-3 2-2-16,-1-1 2 0,-1-1-2 0,0 1-2 0,1 0 4 16,-1-2-4-16,-2-1-2 0,3-1 2 0,-4 0 1 15,5-3-4-15,-3 0-4 0,4 3-2 0,0-3-7 16,-2 1-4-16,4-3-2 0,-2 1-1 0,2 1 0 16,-2-1 2-16,2 1 0 0,1-4 6 0,0 3-2 15,0-3 0-15,0 7 4 0,5-3 2 0,-2 0-1 16,1-3 3-16,1 3-2 0,0 0 5 0,4 4 0 15,-3-4 0-15,3 5 1 0,0-1-3 0,0 2-4 16,1-3-5-16,-2 2 1 0,1 1-3 0,-4 0 6 16,0-2-3-16,-1 1 4 0,-1 1 0 0,-3 2 2 15,0-5 1-15,-3 3 3 0,-2 1 1 0,0-3-2 16,-2 1 1-16,-3 1 3 0,0 0-1 0,-4 0 4 16,-3-1-1-16,2 1 1 0,-2-2 0 0,-2 1-2 15,2-1 5-15,-2 0-4 0,2-5 3 16,0 2-1-16,-1-2 5 0,0 2-4 0,5-3-1 0,-1-1 3 15,2-1-2-15,0-1-5 0,3 1-6 0,0-2-26 16,3-1-34-16,-1-2-35 0,5-1-33 0,-1 0-41 16,3 0-26-16,0-3-31 0,4 1-132 0,1 0-397 15,2 0 176-15</inkml:trace>
  <inkml:trace contextRef="#ctx0" brushRef="#br1" timeOffset="-206848.976">16183 4512 65 0,'4'4'208'0,"-4"-4"-8"16,1 5-13-16,0-2-12 0,-1 3-12 0,0-2-12 16,0-4-8-16,3 7-14 0,-3-3-3 0,0-1-16 15,0-3-10-15,0 0-9 0,0 7-8 0,0-7-4 16,0 2-11-16,0-2-6 0,0 0-6 0,2 4-2 15,-2-4-7-15,0 0-7 0,0 4-1 0,0-4-4 16,0 0 0-16,0 0-7 0,0 0-2 0,4-10-1 16,-2 5-2-16,-2 0-3 0,0 1 0 0,0-2 1 15,-2 1 8-15,2 5 6 0,-1-9 6 0,-2 6 0 16,1-1 0-16,1 1-5 0,-2-1-3 0,-2 2-4 16,5 2-1-16,-6-1-5 0,6 1-6 0,-8 0-12 15,8 0-21-15,-6 7-35 0,2-2-34 0,-1-3-40 16,2 1-49-16,1 2-43 0,-1 0-167 0,3-5-415 15,3 7 185-15</inkml:trace>
  <inkml:trace contextRef="#ctx0" brushRef="#br1" timeOffset="-206413.534">16497 4318 126 0,'2'-2'268'0,"-2"2"-7"16,0-5-16-16,0 5-23 0,0 0-21 0,0 0-18 16,0 0-14-16,0 0-14 0,-18 6-12 0,10 2-14 0,0-1-13 15,2-4-9-15,-4 4-8 0,2 1-11 16,2-2-10-16,-4 4-6 0,2-2-6 0,4 1-8 16,-2-1-3-16,-1 1-7 0,2-2-4 0,-1 3-5 15,1-4-4-15,5 1-7 0,-3 2-2 0,2 1-3 16,0-3-3-16,1 0-2 0,0-2-4 0,2 2-2 0,1 2 2 15,1-2-3-15,0 2-1 0,2-5-3 16,-1 3 2-16,0-5-1 0,4 3-2 0,2 1-1 16,0 0-1-16,0-1 0 0,1-2 1 0,-1 1-2 15,1 1-3-15,0 0 6 0,-1-1-3 0,0 0-1 0,-2 0-1 16,0-1-3-16,1 1 5 0,-6-1-1 0,3-2-1 16,-1 2 1-16,-5-1 1 0,3 2 2 15,-3-2 1-15,3 2-1 0,-4-4 0 0,0 6 2 16,0-1 0-16,0 1-3 0,-5 0-2 0,1-2 0 15,-3 3-2-15,0-3-6 0,-6 2-9 0,4 0-11 16,-1 1-13-16,-4-3-9 0,-4 4-17 0,0-1-13 16,2-2-18-16,-2-2-17 0,0 2-19 0,1-3-22 15,1-2-20-15,0 0-25 0,2 0-161 0,-1-1-388 16,0-1 173-16</inkml:trace>
  <inkml:trace contextRef="#ctx0" brushRef="#br1" timeOffset="-206206.975">16450 4308 69 0,'10'-4'255'0,"1"0"-2"16,0 0-11-16,2 1-13 0,1 0-16 16,5-3-14-16,-3 0-12 0,5 2-20 0,-2 0-19 0,2-3-12 15,-1 2-15-15,1 0-11 0,-2-2-15 16,0 4-8-16,-2-2-13 0,-5 2-38 0,-1 2-50 15,-4 0-61-15,-3-1-65 0,1 1-62 0,-5 1-163 16,0 0-396-16,0 0 175 0</inkml:trace>
  <inkml:trace contextRef="#ctx0" brushRef="#br1" timeOffset="-205160.877">14915 4497 89 0,'2'-5'85'0,"0"2"-6"0,0-1-2 0,-2 4 3 15,3-3-3-15,-1-1 4 0,0 0 1 0,-2 4 1 16,2-7 15-16,-2 3 0 0,0 4-3 0,2-4 8 16,-2 4-1-16,2-3 1 0,-2 3-2 0,0 0 4 15,0-6-2-15,0 6-2 0,0 0-1 0,0 0-5 16,0 0-2-16,0 0-1 0,-10 17-4 0,5-9 3 0,1 4-8 15,-2 0-5-15,1-5-1 0,1 5-10 0,0-4-7 16,1 4-4-16,0-3-3 0,3 0-8 16,-1-3 18-16,1 0-8 0,0 0-3 0,1-1-10 15,0 0-3-15,1 0-6 0,-1-3-5 0,0 2-1 16,0-3-4-16,-1-1 3 0,7 3-8 0,-7-3 5 16,6 0-8-16,-6 0 0 0,10-4-3 0,-6 1 1 15,1 0 1-15,-1-2-3 0,1 3-1 0,-1-3 2 16,0 0-4-16,-2 0 4 0,0-4 1 0,0 4 0 15,-2-1 8-15,-2 1 7 0,2 1-1 0,0-1 1 16,-3-2 5-16,-1 2-2 0,0 1-9 0,1-1-3 0,-2 0-7 16,1 2-7-16,-4 1-24 0,2 1-32 15,-4 4-48-15,-1-2-70 0,5 0-77 0,-3 4-261 16,-1-2-548-16,5 1 242 0</inkml:trace>
  <inkml:trace contextRef="#ctx0" brushRef="#br1" timeOffset="-184412.436">5378 5472 6 0,'0'0'116'0,"-3"-5"-8"16,3 5-9-16,0 0-15 0,0 0-2 0,0 0-4 15,-4-3-4-15,4 3-3 0,0 0-9 0,0 0 5 16,0 0-3-16,0 0 1 0,0 0-15 0,-1-4 5 16,1 4-4-16,0 0-4 0,0 0 8 15,0 0-4-15,0 0-2 0,0 0-5 0,0 0-5 0,0 0 0 16,0 0 2-16,0 0-9 0,0 0 4 0,0 0 5 16,0 0-12-16,0 0 0 0,0 0-7 0,0 0 1 15,0 0-6-15,0 0 9 0,0 0-12 0,0 0 7 16,0 0-4-16,0 0 2 0,0 0-11 0,0 0 8 15,0 0-2-15,0 0 1 0,0 0 3 0,0 0-1 16,0 0 0-16,0 0 14 0,0 0 2 0,-1 19 2 16,1-5 9-16,-1 4 12 0,-2 6 2 0,2 4 0 15,-2 0-1-15,2 2-2 0,0 0-3 16,1 1-4-16,-2-1-1 0,1 0-5 0,0 0 1 0,2-5-3 16,-1 2-4-16,0-9-2 0,1 1-2 0,-1-1 1 15,2-5-5-15,-2 4-5 0,1-6 0 0,0-2-4 16,-1-2-2-16,0-1-1 0,3-2-4 0,-3-1-1 15,0 6 4-15,1-6-6 0,0 0-4 0,-1-3-1 16,2 5-6-16,-2-5-13 0,0 0-20 0,0 0-24 16,0 0-33-16,0 0-29 0,0 0-18 0,10-20-24 15,-5 13-24-15,-1-6-16 0,0 4-119 0,-2-2-348 16,3 1 155-16</inkml:trace>
  <inkml:trace contextRef="#ctx0" brushRef="#br1" timeOffset="-184184.504">5651 5745 36 0,'0'0'165'0,"0"0"-7"0,0 0-11 0,2-2-11 0,-2 2-12 16,0 0-15-16,0 0-5 0,0 0-12 0,0 0-9 15,0 0-10-15,0 0-5 0,0 0-8 0,0 0-8 16,0 0-1-16,7-1-8 0,-7 1-1 0,0 0-9 15,0 0-2-15,0 0-6 0,0 0-14 16,0 0-26-16,0 0-21 0,0 0-21 0,0 0-33 0,0 0-32 16,0 0-99-16,0 0-239 0,0 0 106 0</inkml:trace>
  <inkml:trace contextRef="#ctx0" brushRef="#br1" timeOffset="-183791.9">5918 5520 106 0,'-1'-4'235'0,"-4"4"-11"15,5 0-4-15,-9 0-20 0,9 0-11 16,-9 2-17-16,4 1-16 0,-1 0-11 0,3 1-10 0,-5 0-11 16,3 2-14-16,-1 1-11 0,-2 2-7 0,3-1-7 15,0 0-15-15,1 1-3 0,-2 0-10 0,4-1-2 16,-4 1-7-16,4 0-4 0,-1 3-8 0,3-4-5 15,1 2-3-15,3 0-3 0,2-1-3 16,-2 2-4-16,3-3-1 0,2 0 0 0,3-1-5 16,1 0 1-16,2 0 1 0,2-1-9 0,5-2 3 0,-4 1 1 15,1 1-1-15,0-4-4 0,-1 0 2 0,0 3-1 16,-6-4 0-16,3 0-1 0,-4 3-2 0,0-1-2 16,-4 1 7-16,-1 0 1 0,0 0 0 0,-3-1-3 15,0 4 4-15,2 0-4 0,-5 0-2 0,0 1 7 16,-5-3-6-16,1 5-1 0,-4-5-1 0,3 6 2 15,-5-4-4-15,1 3 7 0,-2-2-3 0,-4 4-6 16,3 0-4-16,-3 0-17 0,-1-6-23 0,1 5-21 16,-2-4-24-16,1 0-28 0,0 0-31 0,1-5-31 15,2-1-38-15,-1-1-131 0,-3 0-379 0,0-1 168 16</inkml:trace>
  <inkml:trace contextRef="#ctx0" brushRef="#br1" timeOffset="-183578.922">5881 5567 87 0,'13'-13'194'0,"1"4"-2"16,0-5-10-16,0-1-23 0,4 3-10 0,-1-2-14 16,3 3-15-16,-3 0-12 0,1 1-14 0,-1-2-9 15,0 4-6-15,0 0-13 0,-6 3-7 0,2 1-28 16,-7 4-45-16,3-7-52 0,-1 7-43 0,-8 0-150 15,5 7-280-15,-5-2 124 0</inkml:trace>
  <inkml:trace contextRef="#ctx0" brushRef="#br1" timeOffset="-183149.307">5608 5853 118 0,'0'0'175'0,"1"-3"-7"0,-1 3-18 16,0 0-8-16,0 0-14 0,0 0-10 0,1-3-17 0,-1 3-3 16,0 0-13-16,0 0-7 0,0 0-3 0,0 0-8 15,0 0-2-15,0 0-9 0,0 0-7 0,0 0-3 16,9 7-6-16,-9-7-6 0,7 5-2 16,-7-5-1-16,6 2-4 0,-6-2-4 0,0 0 1 15,13-2-8-15,-13 2 2 0,10-5-2 0,-5 1-2 0,-5 4 1 16,7-5-5-16,-5 2 3 0,1-1-1 0,-3 4 1 15,5-7-2-15,-5 3 12 0,0 4-14 0,-3-6 2 16,3 6 0-16,-5-3-4 0,0 1-1 16,1 0-2-16,4 2 2 0,-11 0 0 0,11 0-3 15,-12 4-1-15,6-3-10 0,1 3-31 0,1 0-39 0,4-4-41 16,-10 6-56-16,6-1-115 0,1 0-314 0,2-1 139 16</inkml:trace>
  <inkml:trace contextRef="#ctx0" brushRef="#br1" timeOffset="-149546.686">10742 5514 144 0,'4'-11'144'0,"1"2"-5"0,-1-4-11 16,-3 0-6-16,3 2-13 0,-2-5-6 0,0-1-4 0,0 0 0 16,0 5-3-16,-2-3 5 0,0 1-3 0,-2-1-2 15,1-1 1-15,-5 1-6 0,3 7-4 0,-3 0-2 16,-2 0-5-16,2 3-2 0,-3-1-6 0,-4 4-6 15,4-1-6-15,-5 4-2 0,-5 1-2 16,1 6-5-16,1 1-7 0,-6 5-4 0,7-2 0 0,-6 6-6 16,4-5-2-16,2 0-2 0,3 2-5 0,0-1-2 15,-2 0-4-15,4-1-2 0,1 2-6 0,6-3 3 16,-2-2-4-16,2 1 0 0,-1-1-7 16,5-4 2-16,0 2-3 0,5-2-2 0,-1 1-7 0,2-2-3 15,2-2 0-15,1-3-7 0,1 1 1 0,7-2-2 16,-1-2-5-16,1-3 2 0,1-2-3 15,-3 2 3-15,3-4-2 0,-2 1 1 0,-1 2 3 0,0-3 3 16,-5 4-3-16,1-2 3 0,-2 3 6 0,2-5 2 16,-6 7-5-16,0-1 8 0,0 1-2 0,1 2 4 15,0-3 3-15,-4 2 5 0,-2 2-4 0,7-2 4 16,-7 2 11-16,0 0 11 0,5 9 3 0,-5 1 4 16,0 1 6-16,0 6 3 0,0 1-7 0,-1 1-2 15,-2 6-1-15,2 1 1 0,-2-2-3 0,2 1-4 16,-2 1-3-16,1-2-2 0,-2-4-1 0,4 6-1 15,-4-7 0-15,4 0-7 0,-1 1 0 0,-2-3-4 16,2 0-1-16,1-2-5 0,0-1-23 0,0-2-33 16,0-1-39-16,0-2-43 0,4 0-44 0,-3-4-36 15,1 1-160-15,4-2-405 0,-1-4 180 0</inkml:trace>
  <inkml:trace contextRef="#ctx0" brushRef="#br1" timeOffset="-149393.81">10958 5742 197 0,'0'0'258'0,"0"0"-26"0,0-4-22 0,0 4-19 15,0 0-22-15,0-5-23 0,0 5-17 0,0 0-36 16,0 0-55-16,-5-5-77 0,5 1-64 0,3 1-151 16,-3 3-275-16,7-9 122 0</inkml:trace>
  <inkml:trace contextRef="#ctx0" brushRef="#br1" timeOffset="-148923.79">11151 5486 173 0,'-3'-2'202'0,"2"-3"-8"15,1 5-12-15,-1-7-21 0,1 2-12 0,1 1-17 16,-1 4-3-16,1-8-5 0,3 3-6 0,3 2-4 0,-2-1-5 16,0 2-2-16,0-1-9 0,7-1-3 15,-5 1-6-15,1 2-2 0,1 1 3 0,1 0-8 16,-1 6-6-16,2-4 5 0,0 2 0 0,-2 4 2 16,1 0 1-16,0 4-2 0,-2 3 0 0,1-1 2 15,-6 3-10-15,1-1 2 0,-2 4-13 0,-2 3 1 0,-4 2-11 16,-1 0 0-16,-8-1-8 0,3 1-4 15,-6-4-7-15,1 1-3 0,-1 2-6 0,-1-5-9 16,-2 2-5-16,2-6-3 0,4 0-7 0,3-3-9 16,0-5-6-16,2-1-4 0,3-1-8 0,-3-1-10 0,2-1-2 15,2 1-7-15,0-3-9 0,4-1-4 16,0 0-3-16,-5-8 5 0,7 4 3 0,1-1 7 0,1 0 3 16,2-1 4-16,1-1 6 0,-6 2 1 0,7 0 4 15,-3 0 3-15,1 1 5 0,5 1 6 0,-1-1 3 16,0 3-2-16,0-2 6 0,2-1-1 0,2 4 2 15,-3 0 1-15,3-2-1 0,4 2-2 0,0 2 3 16,0-2 2-16,1 2-17 0,0 1-41 16,-6-3-45-16,6 2-37 0,-1-2-37 0,-4 2-42 15,-1-2-134-15,2 0-384 0,-4 1 170 0</inkml:trace>
  <inkml:trace contextRef="#ctx0" brushRef="#br1" timeOffset="-148274.006">11554 5409 59 0,'0'0'180'0,"0"0"-16"0,0 0-13 0,-2-5-21 15,2 5-9-15,0 0-9 0,0 0-5 0,0 0-8 16,0 0-4-16,0 0 1 0,0 0-5 0,0 0 0 16,0 0-4-16,-4-1-4 0,4 1-1 0,0 0-2 15,0 0-5-15,0 0-3 0,0 0 0 0,0 0-2 16,0 0-5-16,0 0-2 0,0 0-4 0,0 0-4 16,0 0-6-16,0 0-2 0,0 0-1 0,0 0-8 15,0 0-4-15,0 0-1 0,0 0-1 0,0 0-2 16,0 0-3-16,0 0-4 0,0 0-4 0,0 0 0 15,0 0-2-15,0 0-1 0,0 0-1 0,0 0 0 16,0 0 3-16,0 0-3 0,0 0 2 0,0 0 0 16,0 0 0-16,0 0-2 0,0 0-2 0,0 0 4 15,0 0-3-15,0 0 3 0,0 0-2 0,0 0 0 16,0 0-4-16,0 0-1 0,0 0-1 0,0 0 1 16,0 0 5-16,4 14 4 0,-4-7-5 0,-1 2 0 15,-2 1-2-15,6 4-2 0,-6-4-1 0,3 0 2 16,3 3-2-16,-6-2-3 0,3 1 3 0,3-2-6 15,-3-1 1-15,1-1-2 0,2 0 1 0,-3-2-4 16,5 1 1-16,0-2 1 0,0 0 0 0,3 0-1 16,-3-1 1-16,0-1 0 0,5 0-3 15,2 2-1-15,-2-5 4 0,3 0 1 0,-3 2-4 0,4-2 2 16,0 2-1-16,-1 0-1 0,2 1 0 0,-3 1 1 16,0 0 3-16,0 0-3 0,3 1 2 0,-4 2 0 15,0-4 2-15,-2 2 3 0,0 4-2 0,-3-4-1 16,1 2 2-16,-6 1-2 0,5 1 0 0,-6 1 4 0,-4 0-2 15,1 0 0-15,-5 1 1 0,-4 2 1 0,1 4-3 16,-4-5 3-16,-6 6-3 0,5-7 2 16,-8 4-3-16,6-2-6 0,-5-2-14 0,3-1-12 15,0-3-18-15,0 0-21 0,0-4-37 0,2-1-23 0,6-2-49 16,0-5-24-16,3-3-215 0,-2-1-450 16,2-5 200-16</inkml:trace>
  <inkml:trace contextRef="#ctx0" brushRef="#br1" timeOffset="-148116.933">11588 5443 140 0,'5'-1'200'0,"7"-3"-3"0,-1-1-5 0,3 1-12 16,-1 1-19-16,-1 1-16 0,9-2-12 0,-2 1-15 16,9-5-12-16,-7 3-11 0,7 4-14 0,3-6-16 15,-2 1-65-15,3 1-92 0,-4 2-196 0,0 2-310 0,-5 0 138 16</inkml:trace>
  <inkml:trace contextRef="#ctx0" brushRef="#br1" timeOffset="-147254.013">15232 5257 62 0,'-10'-3'162'0,"10"3"4"0,0 0 4 16,0 0 2-16,0 0-2 0,0 0-1 0,0 0-4 15,0 0-5-15,0 0-17 0,0 0-5 16,0 0-8-16,0 0-7 0,0 0-13 0,0 0-9 0,0 0-10 16,0 0-7-16,0 0-10 0,0 0-8 0,0 0-7 15,0 0-3-15,0 0 2 0,17-5 2 0,-11 3-7 16,4 0 0-16,-2-1-8 0,5 1-2 16,-3-1-4-16,2-1-3 0,-1 3-6 0,2 0 0 0,-5-1-6 15,6 1 0-15,-2-2-4 0,0 3-2 0,-1-2-4 16,0 0 1-16,0 1-3 0,1 0 7 0,-2 0-7 15,1 1-2-15,-2-2-6 0,-2 2 7 0,4 0-5 16,-6 2 1-16,3-2-3 0,-3 0 2 0,4-2-1 16,-9 2 9-16,10 0-12 0,-10 0 2 0,8 2-3 15,-8-2 1-15,5 2 3 0,-5-2-2 0,5 3 1 16,-4-1 1-16,2 2-2 0,-3 2 2 0,1 4 1 16,-3 2 2-16,2 2 1 0,-2 6 3 0,0 2 2 15,-2-1 5-15,4 3 0 0,-4-4 1 0,2 6-1 16,-2-6-1-16,4 6 1 0,-4 0-7 0,0-3 2 15,2-2-1-15,0-1 2 0,2-1-4 0,-4 0-2 16,4-1-3-16,-1-1 2 0,-3-1-1 0,3-2-1 16,-3-4 0-16,4 3-1 0,-1-4-1 0,1-2-3 15,0-1-2-15,0 1-7 0,0-2-11 0,-3-1-15 16,3 1-18-16,-1-3-17 0,1-2-26 0,-4 5-34 16,4-5-43-16,0 0-42 0,0 0-44 0,0 0-160 15,-9-12-452-15,2 6 199 0</inkml:trace>
  <inkml:trace contextRef="#ctx0" brushRef="#br1" timeOffset="-147054.339">15214 5542 16 0,'-4'-2'225'0,"4"2"-28"16,-8-2-18-16,8 2-19 0,-3-2-6 0,3 2-12 16,0 0 2-16,0 0 1 0,17-4 2 0,-7 3-6 15,3 0-10-15,7-4-7 0,7 0-12 0,4 1-8 0,1 1-8 16,1-3-7-16,2 0-8 0,1 1-9 15,0-2-6-15,4-3-9 0,-3 3-9 0,0-1-3 16,-1 2-31-16,-7-2-49 0,0 3-59 0,-3-2-63 16,-4 0-50-16,-10 1-159 0,5 1-397 0,-4-2 175 0</inkml:trace>
  <inkml:trace contextRef="#ctx0" brushRef="#br1" timeOffset="-145958.023">4902 5286 19 0,'-3'-5'192'0,"0"-1"-7"0,-3 2 1 15,6 0-11-15,-4-1-8 0,0 2-8 0,4 3-8 16,-4-5-11-16,4 5-12 0,-1-2-16 0,1 2-6 16,-4-5-7-16,4 5-5 0,0 0-11 0,0-2-8 15,0 2-13-15,0 0 4 0,0 0 1 0,3 16 3 16,-2-3-2-16,-1 5 4 0,0 10-2 0,0 5 4 0,4 13 3 15,-3 1 1-15,3 5 7 0,0 0-4 16,-2 5-6-16,2-3-8 0,-4 0-5 0,0 1-9 16,4-4-2-16,-2-1 2 0,0-4-9 0,-2-10-7 15,0-2 3-15,1 0-2 0,3-5-6 0,-4 0-4 16,4 1-4-16,-2-11-2 0,-2 0-2 0,3-2-1 16,-1-6-2-16,-2 0-3 0,3-1-5 0,-1-3-5 15,1-1-13-15,-2 0-11 0,-1-1-11 0,0-1-7 16,0-1-17-16,0-3-27 0,0 0-34 0,0 0-48 15,-9-14-33-15,6 4-30 0,0-11-21 0,-6-4-163 16,5-5-444-16,-5-3 196 0</inkml:trace>
  <inkml:trace contextRef="#ctx0" brushRef="#br1" timeOffset="-145071.88">4766 5334 14 0,'0'0'127'0,"2"-5"-8"0,-2 5-12 0,3-4 1 0,3 3-3 16,-2-3-4-16,2 2 3 0,7 1 3 0,-4-3-5 15,11 1-3-15,0 1-7 0,8-4 1 0,3 0-3 16,0-2 2-16,2 1 2 0,2 1-10 0,6 0-2 16,9-4-8-16,-9 4-4 0,10-5-9 0,5 4-5 15,-1 0-5-15,-1 0-5 0,1-1-4 0,2 1 0 16,-3 0-1-16,5-1 0 0,-4 1-2 0,6 0-1 15,2-2-9-15,1-1 7 0,-2 2-4 0,2-1-5 16,1-1 13-16,-5 4-3 0,4 1-5 0,-5-4-4 16,-3 1-4-16,-5 1-1 0,-11 2-5 0,-2 0 4 15,-1 1-6-15,-5-3-1 0,3 3-1 0,-6 1 0 16,-6-1-5-16,-5 1 1 0,1 0-1 0,0-1 1 16,-2 1 0-16,-7 0-5 0,2 0 1 0,-1-1 0 15,1 0 2-15,-3 1 0 0,2-2 11 0,-1 1 5 16,-5 2 4-16,3-1 5 0,-1 1 4 0,-5 1 3 15,4-2 9-15,-3 2 7 0,2-2 2 0,-5 3 1 16,0 0 0-16,5-3-4 0,-5 3 0 0,0 0-7 16,4-1-5-16,-4 1-5 0,0 0-5 0,0 0-2 15,5-1-4-15,-5 1-4 0,0 0 1 0,0 0-6 16,0 0 1-16,0 0-7 0,9 5 2 0,-8 2 0 16,3-2-3-16,1 4 1 0,0 0 0 15,3 5-3-15,1 1 0 0,-4 3 0 0,4 7-2 0,0 4 3 16,1-3 2-16,-1 5 5 0,-1 2 0 0,6 10 4 15,-5 3 3-15,0-10 8 0,2 10 2 0,-4-10-1 16,3 10-5-16,1-12 5 0,-3 11 4 0,-1-12-3 16,0 2 4-16,1-2-3 0,1-2-5 0,-2 0 1 15,2 0-16-15,-2-4 18 0,2 0-12 0,-2-2 3 16,-3-7-4-16,4 9-1 0,-3-11 0 0,-2 1-1 16,-1-2 1-16,2 2-2 0,1-3-2 0,-5-3-2 15,4 0 2-15,-3 0-2 0,3 0 1 0,-3-4 1 16,2-1-4-16,-3 1-5 0,1-2 6 0,-1 0 3 15,0 2 3-15,0-7-18 0,0 9 5 0,1-5 0 16,-1-4-2-16,0 6 5 0,0-6 10 0,0 0-18 16,0 0 4-16,-1 7 3 0,1-7-9 0,0 0 2 15,0 0-13-15,-1 4 8 0,1-4-8 0,0 0 0 16,-13 1-3-16,13-1-10 0,-9 3-4 0,-3-2-1 16,-1-2-3-16,1-2-12 0,-6 6 2 0,-6-2-7 15,-5-1-2-15,-4 1-3 0,-1-1-5 0,-6 0-3 16,-16 5-3-16,-3-5-5 0,-3 5-6 0,2 1 4 15,-32-3-3-15,1 9 4 0,0-4 4 0,27 1 8 16,-33 4 7-16,-1-3 1 0,3 3 8 0,2 0 7 16,4-1 2-16,25-3 8 0,-27 1 2 0,27 0 10 15,0-1 11-15,2-4 11 0,2 4 5 0,7-4 9 16,16-4 5-16,5 1 5 0,1-2 7 0,11 0-6 16,6 0 4-16,0 0-3 0,4 0 2 0,5 0-8 15,-3 0-5-15,8 0-3 0,-13-2-3 0,13 2-4 0,-2-1 1 16,2 1-4-16,0 0 0 0,0 0 0 15,14-9-10-15,-8 4-19 0,2 5-46 0,2-2-80 16,1-3-106-16,-5 5-269 0,-6 0-565 0,10-2 250 16</inkml:trace>
  <inkml:trace contextRef="#ctx0" brushRef="#br1" timeOffset="-143564.219">18050 5395 17 0,'0'-5'181'0,"0"-2"-3"0,0-1-7 0,0 3-8 15,0-2-7-15,-3 0-10 0,2-3-7 0,1 3-10 16,-5-3-2-16,5 1-6 0,-6 1-2 0,4 3-6 16,-4-2-7-16,4 2-1 0,-2-2-4 0,0 2-7 15,-2 0 1-15,1 1-12 0,-3-1-8 0,1 2-3 16,-3 0-7-16,-4 3-8 0,2 4-6 0,0-4-7 15,-7 4 6-15,-2 0-1 0,2 6-1 0,1 1 5 16,-8 5 1-16,4 4-3 0,2-3-1 0,-3 5 1 0,3 3-6 16,2 3 0-16,3 3 3 0,2 3-3 0,0 12 0 15,0 0-4-15,4-10-1 0,4 13 0 16,3-16-12-16,2 0 0 0,5-2-4 0,1-2 0 16,3-5-6-16,4 2 1 0,2-7-5 0,6-1 3 0,-2-2 0 15,0-6-5-15,1-2 1 0,2-4-5 0,6-1 1 16,3-6-4-16,0-4-7 0,1 0-18 15,0-5-15-15,1-4-26 0,-1 2-26 0,-2-6-29 0,1-1-31 16,0 0-30-16,-7-3-31 0,2-1-31 0,-6-1-196 16,0 0-470-16,-9-1 207 0</inkml:trace>
  <inkml:trace contextRef="#ctx0" brushRef="#br1" timeOffset="-142567.97">18219 5300 146 0,'-8'-2'176'0,"8"2"-8"0,-4 7-6 0,3-3-5 16,-4 4 2-16,4 2-5 0,-2 7-1 0,0-2-1 16,1 11-3-16,1 0-5 0,2 4-3 0,-2 1-8 15,1-1-4-15,1 4-6 0,-1-1-3 0,2-2-11 16,1-2-6-16,1 5-7 0,-2-6-3 0,4 1-11 16,-4-4-9-16,6 0-3 0,-3-7-11 0,1-2-6 15,-3 0-1-15,3-4-10 0,-1-1-8 0,3-1 5 16,-2-1-12-16,3-1-11 0,-5-4-5 0,6 0-4 15,-2-1-9-15,2-3-10 0,0-3-10 0,2-1-8 16,-2-3-12-16,4-3-10 0,-7 0-5 0,6-5-6 16,-3-1-2-16,-3-3-1 0,0 1 0 0,0-4 4 15,-2 1 11-15,-1 5 0 0,0 0 12 0,-3 3 5 16,1 2-2-16,0 0 5 0,-2 5 6 0,2-1 4 16,-1 0 1-16,-1 4 4 0,1 0 2 0,-1 3 5 15,0 0 10-15,0 0 7 0,0 0 8 0,10 13 2 16,-5-3 3-16,-2 1 2 0,3 4 0 0,-1 2-3 15,0-1 4-15,3 1-2 0,-1 0 2 0,0 0-7 16,-2-2-2-16,3 0 1 0,1-1-4 0,-4-3 3 16,2 0-5-16,0-3 0 0,1 1-3 0,1-3-1 15,-3 0-2-15,2-3 1 0,1-1 0 0,-1-2-2 16,3-1-2-16,-2-3-2 0,4 0 2 0,-3-4-6 16,1 1-9-16,2-5-12 0,1-3-7 0,-5 0-6 15,1-1-1-15,-1 1-3 0,-2-1 5 0,-3-1-2 16,3 1 9-16,-7 6-2 0,2-6 4 0,-2 7 4 15,-2-1 5-15,4 3 6 0,-4 0 8 0,0 4 2 0,0-2 6 16,1 2 3-16,1-1 3 0,-2 0 6 16,2 4-5-16,-2-6 5 0,2 6-6 0,0 0 2 15,-2-4-1-15,2 4 0 0,0 0-2 0,0-5 2 16,0 5-5-16,0 0-1 0,0 0-2 0,-3-3 4 16,3 3-4-16,0 0 2 0,0 0 0 0,0 0-1 15,-2-3-2-15,2 3 5 0,0 0-1 0,0 0 0 0,0 0 0 16,0 0-3-16,0 0 2 0,0 0 1 15,0 0 0-15,0 0 5 0,0 0-6 0,0 0-3 16,0 0 1-16,0 0 2 0,0 0 16 0,0 0 17 0,0 0 4 16,7 13 1-16,-3-6 6 0,-4 1-2 15,3-1 4-15,1 5 2 0,-3 0 1 0,4 1-8 16,-1 3-5-16,-2-2 2 0,5 1-5 0,-4 0-5 16,4 1-3-16,-6-4-2 0,3-1-4 0,0 0-5 0,2-1 0 15,-2 2-4-15,1-4 2 0,0-1-3 16,-2 0-1-16,2-2-5 0,1-1 3 0,2 0-4 15,-3 0 1-15,0-4-4 0,2 0 0 0,-7 0-2 16,15-3 2-16,-6-2 0 0,1-2-5 0,-1 0 4 0,0-3 0 16,4-4-4-16,-3 0-2 0,0-4 0 0,0 3-10 15,-2-3-5-15,1-7-5 0,-2 2 0 0,-1 3-5 16,-5 2 0-16,4 0 4 0,-1 2 1 0,-4 0 7 16,-3 3-1-16,3 3 3 0,-1 1 0 0,1 2 6 15,-2 2 4-15,-1 0 4 0,2 1 4 0,-2 1 1 16,3 3 1-16,-5-1 1 0,5 1-2 0,-4 8 1 15,3-2-1-15,-1 3-1 0,0 3 9 16,4 0-8-16,-2 0-1 0,2 5-7 0,1-3 3 16,3 4-3-16,2-4-4 0,-2 3-2 0,4-1-8 0,0 0-5 15,3 0-1-15,-1-3-7 0,-1-1-4 0,1 2 2 16,-2-1-1-16,0-4-3 0,-2 0 2 0,0-1 4 16,-1-1 3-16,-2-1 5 0,0-1 1 0,-3 1 4 15,-1 0-4-15,0-1 12 0,-1-1 0 0,-4 0-4 16,-1 2-4-16,0-2 10 0,-4 0-5 0,-2 1-2 15,-2-2-10-15,0 0-13 0,-1-3-16 0,0 0-26 16,-5-3-46-16,1-2-38 0,0-2-163 0,1-2-355 16,2-1 157-16</inkml:trace>
  <inkml:trace contextRef="#ctx0" brushRef="#br1" timeOffset="-141404.853">19154 5395 61 0,'-5'-3'217'15,"-1"3"-11"-15,6 0-18 0,-8-1-16 0,8 1-20 16,-7-3-17-16,7 3-7 0,-1-2-16 0,1 2-16 15,0 0-9-15,0 0-7 0,0 0-11 0,0 0-5 16,0 0-7-16,0 0 13 0,-7 5 8 0,5 2 15 16,2 2 4-16,-1 8 7 0,1 1 0 0,0 7 2 15,-2 4-1-15,4 0-3 0,-2 3-4 0,3 2 10 16,-1-4-16-16,3 0-9 0,-2 0-2 0,2 0-6 16,1-3-8-16,-2-2-7 0,5-2-3 0,0-6-8 0,-4-1-2 15,2 1-9-15,3-5-4 0,-3-3-5 16,1 0-5-16,-3-1-4 0,2-3 2 0,4-1-5 15,-2-1-3-15,1-3 0 0,2-2-4 0,-1-1-10 16,-1-4 4-16,1-1-19 0,3-4-8 0,-2 0-5 0,1-2-8 16,-6-3-5-16,2-1 0 0,-2 0-7 0,-3 0 2 15,0-3 6-15,-4 4 4 0,0 1 3 16,0 0 5-16,0 6 6 0,-3-1 0 0,2 2 3 16,-1 1 9-16,0 3 3 0,2 0 3 0,-2 0 3 0,2 5-4 15,0 0 5-15,0 0 3 0,0 0 10 0,-7 14-7 16,7-3 3-16,-5 0-4 0,4 1 1 0,1 1 1 15,-1-1-5-15,-1 0 2 0,4 1 0 16,-2-3 0-16,1 1 0 0,0-1 1 0,0-2-1 16,3-2-2-16,-2-1-1 0,-2 4-4 0,2-4 0 0,-2-4 1 15,0 4 1-15,1-1 0 0,-1-4-3 0,0 0 4 16,6 2 1-16,-6-2-2 0,3-11-2 16,0 8-2-16,2-7 4 0,0 3 1 0,-1-5-2 15,-2 1-1-15,1 0 4 0,-3 1-2 0,1-2-1 0,-2 2 3 16,1-2-3-16,0 3-1 0,0 0 3 0,0-1 0 15,0 5-3-15,0-2 6 0,0 0-6 16,0 1 3-16,-3 4 3 0,3-3-2 0,0 5 3 16,-1-8 0-16,1 8-2 0,0-4-3 0,0 4 0 0,0 0-1 15,0-3 3-15,0 3-2 0,0 0 3 0,0 0 0 16,-1-4 0-16,1 4-4 0,0 0-1 0,0 0 6 16,0 0 0-16,-5 9-4 0,2-4 2 15,2 0-1-15,1-1 3 0,-5-1-3 0,2 0 2 0,2 2-4 16,-3 0 3-16,0 0 1 0,3 0 0 0,-3 0 7 15,0-1-7-15,2 3-4 0,-1-2 2 0,2 0 3 16,-2 0-3-16,2 2 2 0,1 2-1 0,0 0 1 16,0-1 2-16,0 1 1 0,0-1-6 0,4 1 4 15,-4 2 3-15,5-2 4 0,2-2-11 0,-5 1 0 16,3-1 1-16,0 1-2 0,3-3 4 0,-3 1-4 16,4 1 2-16,-4-4 2 0,4 0-1 0,-2 1-1 15,0-1 0-15,1-1-2 0,-3 1 0 0,3-3 3 16,1 0-1-16,-2 0-3 0,-1-2 5 0,1 0-3 15,4-1 3-15,-1-2-4 0,-3 0 5 0,5-2-4 16,-2-1-1-16,-1 1 11 0,1-3-10 0,0-4-3 16,3 3 4-16,-3-2-2 0,-3-2 2 0,-2 6 1 15,1-1-1-15,-4 0-1 0,1 0 2 0,1 3-1 16,-3 1 4-16,-2-2-1 0,2 3 0 0,-2 1 0 16,-3 0 5-16,2 0-1 0,1 1 0 0,1 3-2 15,-2-4-1-15,2 4 1 0,0 0-2 0,-1-5-7 16,1 5 1-16,0 0-4 0,0 0-1 0,0 0-4 15,0 0 3-15,0 0-3 0,0 0 0 0,1 12 0 16,2-8-2-16,3 1 2 0,-2 0 3 0,1 1 1 16,0 0 2-16,0 1-3 0,3 1 4 0,-2 1-1 15,3-1 3-15,0 0-1 0,0 1 3 0,-2 0-1 16,0 0 1-16,-3-1 0 0,3 2 1 0,3 1-2 0,-5-3-1 16,0 2 1-16,3-2 2 0,-2 1 1 15,1-1-1-15,-3-3 1 0,3 0-2 0,-2-1 1 16,0 3-2-16,0-5 1 0,2 3 4 0,-4-3-3 15,4-1-1-15,-1 1-4 0,-6-2 5 0,11-5-1 16,-4 3 5-16,0-2-7 0,5-2-1 0,-5-3-2 16,0-1-12-16,1 0-18 0,1 0-22 0,-4-7-32 15,-4 1-32-15,3-5-32 0,-1-4-40 0,-6 5-35 16,-6-4-154-16,-4 0-416 0,3 2 185 0</inkml:trace>
  <inkml:trace contextRef="#ctx0" brushRef="#br1" timeOffset="-141140.884">19113 5603 76 0,'-8'4'228'0,"3"-3"-24"16,-1-1-21-16,6 0-18 0,0 0-9 16,0 0-14-16,19-8-9 0,-4 1-7 0,7 2-8 15,8-8-10-15,2 0 0 0,1 0-10 0,17-6-2 16,-2-1 1-16,2-3-8 0,2 3-6 0,-2-2-1 15,-4 2-13-15,-14 8-3 0,3-1-4 0,-6 0-8 0,1 1-11 16,-10 3 0-16,-1 6-6 0,-6-2-3 0,-3 0-5 16,-1 1 0-16,-3 1-8 0,-3 3-16 15,2-3-18-15,-5 3-29 0,0 0-38 0,0 0-30 0,0 0-27 16,0 0-33-16,-21 5-44 0,10-2-123 0,1 0-364 16,-1 1 162-16</inkml:trace>
  <inkml:trace contextRef="#ctx0" brushRef="#br1" timeOffset="-140240.88">20593 5317 34 0,'-2'-4'209'0,"2"4"-8"0,-2-4-5 15,2 4-18-15,-4-2-17 0,4 2-11 0,0 0-15 16,0 0-9-16,0 0-2 0,0 0 7 0,0 13 5 16,1-1-3-16,2 4-4 0,-1 7-7 0,1 2 0 15,1 3-6-15,2 1-2 0,-2-1-4 0,4 4-1 16,0-3 0-16,-1 3-2 0,2-3-10 0,-3-3 5 15,2 4 8-15,1-4-13 0,-1-2-1 0,-2-5-3 16,2-2-8-16,-3 0-4 0,0-2 0 0,-1-1-4 16,2-4-4-16,-3 0 0 0,1-1-10 0,-2-2-5 15,-2-2 9-15,4 0-21 0,-1-1-2 0,-1 0-8 16,0-1 0-16,-1 1-7 0,-1-4 0 0,1 5-8 16,-1-5-7-16,0 2-13 0,0-2-43 0,0 0-51 15,0 0-79-15,0 0-105 0,0 0-370 0,-15-6-700 16,6 0 310-16</inkml:trace>
  <inkml:trace contextRef="#ctx0" brushRef="#br1" timeOffset="-104548.387">5412 7086 29 0,'2'-4'145'0,"0"-4"-7"0,1 4-2 16,1-4-6-16,-1-1-9 0,2-1-2 0,2 2-1 15,-1-2-7-15,-2 2-3 0,1 1-5 0,0-1 2 16,-2 2 1-16,3 1 0 0,-5 0 2 0,2 1-1 16,-2 1-3-16,-1 3 0 0,4-5 1 0,-4 2-4 15,0 3-10-15,0 0-8 0,0 0-5 0,0 0-11 16,-15 15-5-16,5-2-6 0,-1 1-9 0,0 1-1 16,-2 0-9-16,3 1-1 0,0-3-3 0,-1 3-4 15,4-4 5-15,-1 3-12 0,3-3-2 0,1-3-1 16,2 1-3-16,2 0-4 0,2 0-3 0,2-1 1 15,-1 0-6-15,4-1 1 0,1 1-2 0,0-3-2 16,4 1 0-16,2-1 3 0,3-2-3 0,-2 1 1 16,7 1-1-16,-4-2-3 0,0-3-1 0,0 3 5 0,-1 1-1 15,-2-1-2-15,0 0 1 0,-5 1-4 16,0-2 7-16,-1 2-2 0,-3-1 1 0,-1 0-1 16,2 0 4-16,-3 0-1 0,-1 1 3 0,-2 0-1 15,-1 1-6-15,0 0 8 0,-3 3-5 0,-2-1 0 16,-2 1 1-16,-1 0-3 0,-1 1 2 0,-1-1 6 15,-3 1-9-15,-1 3-1 0,-2-7-4 0,1 5-6 16,0-5-9-16,1 3-11 0,-4-4-21 0,5-3-20 16,-1 1-32-16,1-5-26 0,-1-3-32 0,4 0-37 0,1-4-185 15,-2-7-415-15,3-3 185 0</inkml:trace>
  <inkml:trace contextRef="#ctx0" brushRef="#br1" timeOffset="-104367.107">5436 6994 64 0,'2'-5'208'16,"-2"5"-16"-16,2-3-17 0,2-1-13 0,1 1-13 0,3-1-15 15,2-1-10-15,0 0-12 0,7-3-13 16,0 0-9-16,-1 0-6 0,5 3-12 0,-1-3-9 0,2 4-4 16,-2 1-19-16,1 1-43 0,-1-2-49 0,8 4-41 15,-10 0-59-15,4 5-103 0,-4-1-275 0,0 3 121 16</inkml:trace>
  <inkml:trace contextRef="#ctx0" brushRef="#br1" timeOffset="-104052.777">5922 7286 87 0,'0'0'228'0,"-14"-1"-7"0,9-1-8 0,5 2-13 16,-9 0-18-16,9 0-18 0,0 0-21 0,0 0-13 16,-8 0-15-16,8 0-16 0,-3 3-12 0,3-3-1 15,0 0-9-15,2 8-10 0,-2-8-5 0,4 5-8 16,-4-1-8-16,4-2-4 0,-3 0-7 0,-1-2-3 16,3 6-6-16,-1-4 0 0,-2-2-5 15,0 0 1-15,4 3-1 0,-4-3 1 0,0 0-2 0,0 0 0 16,0 0-4-16,0 0 2 0,0 0-2 0,0 0-4 15,0 0 2-15,-14-12-2 0,10 10-5 0,2-2 0 16,-1 0-20-16,-4 2-34 0,2-1-23 0,2 0-54 16,0 0-32-16,-1 0-45 0,1-1-140 0,3 4-367 15,0-5 163-15</inkml:trace>
  <inkml:trace contextRef="#ctx0" brushRef="#br1" timeOffset="-103550.234">6410 6999 166 0,'-2'-4'240'0,"-3"1"-7"15,2-1-14-15,3 4-20 0,-5-4-17 16,5 4-17-16,-1-5-18 0,1 5-14 0,0 0-18 16,0 0-9-16,-12 7-12 0,8-1-7 0,-3 2-5 15,0 1-13-15,1 2-3 0,-3 3-9 0,0 2-5 0,0-2-3 16,0 1-5-16,3 0-1 0,-1-3-8 0,2-1-3 16,0 1-2-16,1 1-6 0,2-1 0 15,-1-1-4-15,2-1-1 0,1 0-8 0,2 0 4 16,0 2-3-16,2-2-1 0,1-3-1 0,2 1-3 0,2-1-2 15,0-2 2-15,2 0-3 0,1-4-2 0,1 2 0 16,6 0 1-16,2-2-6 0,-7 0 1 0,4-2-3 16,1 1 4-16,-4 1-7 0,-2 1 2 15,-2-2 1-15,2 2 0 0,-3 1 0 0,-1-1-3 0,0 1 6 16,0 0 0-16,-6-1 0 0,3 2 0 16,-2 0 1-16,-3 1 3 0,3 2 2 0,-4-2-3 15,-4 2 0-15,3 2 0 0,-3-1 3 0,-5 2 1 16,0-1-2-16,-3 5 1 0,-1-2 0 0,-1-3 0 0,0 3-1 15,-3-2-7-15,-1 1-1 0,0-2-14 0,-1-1-19 16,-5 1-14-16,2 0-26 0,0-3-17 0,3-2-24 16,-3 1-23-16,3-3-22 0,1-2-34 0,-1 0-117 15,0-2-341-15,8-4 152 0</inkml:trace>
  <inkml:trace contextRef="#ctx0" brushRef="#br1" timeOffset="-103343.164">6305 7086 97 0,'13'-8'231'15,"-4"0"-4"-15,4-5-1 0,2 3-12 0,2-2-16 16,2 2-15-16,0 1-11 0,6-4-13 0,4 1-10 16,-2-2-13-16,-3 2-17 0,4 3-10 0,-1-2-12 15,-8 4-8-15,2 2-12 0,-2 0-19 0,-9 4-37 16,3-4-60-16,-6 4-69 0,-1 0-59 0,-3 1-208 15,-3 0-406-15,0 0 180 0</inkml:trace>
  <inkml:trace contextRef="#ctx0" brushRef="#br1" timeOffset="-101896.311">10229 6790 106 0,'1'-4'196'0,"-1"1"-14"16,0 3-17-16,0-6-12 0,0 6-21 0,3-6-12 16,-3 6-14-16,3-2-8 0,-3 2-9 0,0 0 7 15,0 0 6-15,0 0 4 0,0 17 0 0,0-8 0 16,-3 9-4-16,0 7-4 0,-2 3-6 0,-2 4-6 16,-1-3 1-16,2 4-8 0,-1-4-2 0,-2 3-2 15,1-1-7-15,0-4-1 0,3 0-7 0,-3-4-4 16,6-6-4-16,1 3-5 0,-1-8-15 0,2 0-4 15,2 0-4-15,0-3-5 0,0 1 4 0,5-3-4 16,-1-2-2-16,5-2 0 0,0 1-3 0,8-3-1 16,3-2-6-16,6 0-2 0,3-2-7 0,-1-4-16 15,1 0-20-15,-2 0-26 0,-3-1-35 0,1 2-32 16,-4-2-37-16,-4 2-19 0,-1-2-25 0,-5 3-156 16,-4-1-399-16,-3 3 176 0</inkml:trace>
  <inkml:trace contextRef="#ctx0" brushRef="#br1" timeOffset="-101640.599">10373 7081 92 0,'-4'-3'223'0,"1"-1"-1"0,0 2 1 0,3 2-12 0,-7-2-11 16,5 0-23-16,2 2-19 0,-5-3-12 0,5 3-10 15,0 0 1-15,0 0-1 0,-3 12 7 0,3-3-18 16,-1 0-1-16,1 9-6 0,0-2-8 0,0 1-3 15,0 4-4-15,0 7-4 0,1-2-9 0,0 1-8 16,2-2-10-16,1-6-2 0,-4 6-10 0,1 0-1 16,0-7-6-16,3 4-8 0,-3-5-11 0,1 1-6 15,-1-2-9-15,1 1-37 0,0-1-35 0,-1-4-45 16,1 0-45-16,1 0-50 0,1-7-35 16,0 2-45-16,2-2-160 0,1-4-469 0,-1 0 208 0</inkml:trace>
  <inkml:trace contextRef="#ctx0" brushRef="#br1" timeOffset="-101330.872">10697 7103 116 0,'3'-3'233'0,"-3"3"-8"0,0 0-12 0,0 0-13 0,0 0-16 16,5 10-10-16,-5-7-22 0,0 4-2 0,4-2-19 15,-3 2-12-15,3-1-13 0,0 2-9 0,-3-5-12 16,0 3-7-16,3 0-8 0,-1 0 0 0,-2-1-14 16,2-3-4-16,-2 2-7 0,-1 0-3 0,0-1-4 15,4 0-7-15,-4-3 1 0,0 0-5 0,0 0 1 16,0 0-4-16,0 0-5 0,0 0 1 0,0 0-3 16,0 0-3-16,-12-6 1 0,8 1-4 0,2 2-12 15,-6-1-9-15,3-1-14 0,-3 1-17 0,3-1-18 0,0 1-20 16,-5-2-34-16,5-1-33 0,1 2-26 15,-2 0-50-15,-1 3-113 0,6-4-362 0,-3 2 160 16</inkml:trace>
  <inkml:trace contextRef="#ctx0" brushRef="#br1" timeOffset="-100884.16">11018 6837 169 0,'-5'-1'239'0,"5"1"-18"0,0 0-18 0,-5-2-24 0,5 2-16 15,-3-5-16-15,3 5-15 0,0 0-16 0,0 0-10 16,0 0-14-16,12-2-4 0,-6-1-10 0,-1 0-8 15,3 2-4-15,-1-2-7 0,4-1-4 0,-2-1-6 16,1 1-4-16,1 3-3 0,-1-4-2 0,1 2-3 16,-3 2-6-16,-2-2-3 0,-1 2 1 0,0 0 1 15,3 0-10-15,-8 1 2 0,6-2 1 0,-2-1 1 16,-4 3-3-16,0 0-2 0,7 0 6 0,-7 0 4 0,0 0 8 16,6 5 3-16,-5 0 1 0,2 1 1 0,2 2 0 15,0 2 2-15,0 2-3 0,-2 5 1 16,2 2 1-16,0-1 0 0,0 6 3 0,3 5-6 0,-3-2 2 15,-1 2-2-15,1 1-4 0,0 0 3 0,-1 0-15 16,2-2-1-16,-3 0-2 0,0 1 2 0,0-3-3 16,0 0-1-16,-2-6-6 0,3-1-6 15,-3-2-13-15,0 0-16 0,2-6-25 0,-2 1-22 0,-1-4-30 16,0 0-30-16,-1-3-23 0,1 1-33 0,0-2-21 16,0-4-31-16,-5 3-156 0,5-3-424 0,0 0 187 15</inkml:trace>
  <inkml:trace contextRef="#ctx0" brushRef="#br1" timeOffset="-100705.767">11028 7184 50 0,'-4'-5'220'15,"2"1"-17"-15,-2 2-19 0,4 2-20 0,-2-6-15 16,2 6-8-16,2-4-6 0,-2 4-4 0,9-6-8 16,-1 4-9-16,2-1-9 0,3-3-10 0,0 4-12 15,4-4-9-15,1 2-7 0,4-3-6 0,6-3-7 16,-1 1-11-16,1 1-23 0,-1-2-35 0,2 4-48 15,-1-6-45-15,-2 4-51 0,-3 1-154 0,-4 0-337 16,8-5 150-16</inkml:trace>
  <inkml:trace contextRef="#ctx0" brushRef="#br1" timeOffset="-100365.816">11643 6898 218 0,'-4'-3'221'0,"4"3"0"0,-9 0-9 0,9 0-12 15,-11 2-16-15,3 0-13 0,-1 1-16 0,2 2-5 16,-1 2-16-16,-1 0-13 0,1 0-10 0,-2 1-2 16,1 0-20-16,1-2-8 0,0 4-10 0,2-3-8 15,1 0-4-15,1 1-8 0,0 1-6 0,3-4-6 16,1 3-6-16,0-1-6 0,0-1-11 0,4 1-2 0,1 2-8 16,-1-5-6-16,6 1-7 0,-1 0-6 15,4 0-2-15,-2-1-3 0,2 1-4 0,5-1 0 16,-5-1 1-16,1-1-3 0,-1 0 4 0,0 3 4 15,-2-1 3-15,1 1-4 0,-1-1 3 0,-4 4 0 16,3-3 9-16,-4 3-3 0,2-4 2 0,-5 2 6 0,0 2 2 16,2-3 4-16,-5 3 8 0,0-1-2 0,0-1 4 15,-5 4 0-15,1-3-1 0,-3 2-4 16,-2-2 3-16,1 0-2 0,-3 1-9 0,0 0-13 0,-2 1-12 16,-4-1-20-16,1-1-40 0,-3-3-25 15,0-2-43-15,1 2-31 0,-2-3-165 0,-1 1-375 16,8-4 167-16</inkml:trace>
  <inkml:trace contextRef="#ctx0" brushRef="#br1" timeOffset="-100205.93">11511 6915 79 0,'9'-8'243'0,"6"0"-5"0,4-1-17 0,6-4-20 16,1 4-19-16,3-1-17 0,2-2-22 0,4 3-17 15,0-1-53-15,3 0-94 0,2 1-125 0,-3 0-105 16,-3 0-272-16,-1 1 121 0</inkml:trace>
  <inkml:trace contextRef="#ctx0" brushRef="#br1" timeOffset="-99257.01">15124 6832 66 0,'0'-5'190'0,"0"-1"-8"0,0 0-13 16,1 1-13-16,0-2-16 0,3 2-8 0,0-2-10 16,4 2-6-16,0-2-5 0,2 2-9 0,-1 1-1 15,2 0-7-15,-1 2-2 0,1 0 1 0,2 4-1 16,-1 3-2-16,1 3 4 0,3 1 2 0,1 4-5 0,-7 3 1 16,6 6-7-16,-2 1-4 0,-6 1-7 15,0 4-7-15,-3-2-4 0,-1 1-5 0,-4-1-7 0,-2 1-4 16,-7 2-7-16,1-2-3 0,-5-1-4 0,-2 1-3 15,2-2-3-15,-10-3-2 0,1-1-8 0,3 2-13 16,-4-5-5-16,-4-1-5 0,3 0 0 0,-1-5-5 16,0 0 0-16,5-4-2 0,2-3 2 0,0 1-1 15,-2-3 3-15,6-3-5 0,2-1-3 0,-1-1 2 16,2-5-1-16,2 1 2 0,2-4-3 16,1-5 0-16,2 0 3 0,1-1 0 0,3-4 3 15,3 2 2-15,1 1-2 0,2 2 8 0,0 4-1 0,0 2 9 16,3 1 5-16,1 1 6 0,0 2 6 0,1 5 2 15,3 0 1-15,-3 2-1 0,8 4 0 0,-2 1-3 16,-2 1 2-16,3 2 1 0,-2 1-6 0,0 3 1 16,3 1-3-16,-3-1-1 0,4 4-1 0,-3-7-2 15,-1 1-1-15,-3 0-3 0,4-1 0 0,-2 0-8 16,0-4-14-16,1 3-35 0,-1-3-46 0,-4-2-52 16,1-1-46-16,1 1-70 0,-3-3-151 0,3 2-448 15,-4-4 198-15</inkml:trace>
  <inkml:trace contextRef="#ctx0" brushRef="#br1" timeOffset="-97938.749">14560 6578 19 0,'0'0'180'0,"0"0"-13"16,-1-4 0-16,1 4-14 0,0 0-3 0,0 0-7 15,-2-3-5-15,2 3-8 0,0 0-6 0,0 0-11 16,0 0-7-16,0 0-4 0,0 0-9 0,0 0-6 16,0 0-3-16,0 0-1 0,0 0-2 0,0 0-2 0,0 0-5 15,0 0 4-15,0 0-6 0,0 0-9 16,0 0-1-16,0 0-4 0,0 0-4 0,0 0-3 16,0 0-4-16,0 0-8 0,0 0 5 0,0 0-11 15,0 0-1-15,0 0-1 0,3 14 3 0,-3-4 2 0,2 2-3 16,-2 3 2-16,2 3 9 0,-4 9-10 15,0 1 2-15,4 1 5 0,-2 7 0 0,2 14 2 16,-4 0-1-16,-1 1-1 0,4 3 3 0,-4-3-7 16,1 2 4-16,2-1-1 0,-4-1-7 0,4-2 2 0,-2 0-3 15,0-15-6-15,2 0 5 0,-1-1-6 0,1-1 1 16,1-3-4-16,1 0-7 0,-4-4 12 16,6 0-9-16,-2-8-1 0,0 0-4 0,-2-1-1 15,0-3 0-15,0-1 9 0,1-2-14 0,-1 1-5 0,0-5 0 16,1-1-7-16,-1-1-4 0,2 2-13 0,-2-2-15 15,0-4-11-15,0 4-22 0,0-4-38 0,0 0-42 16,0 0-37-16,1-15-39 0,3 2-34 0,-4-1-210 16,1-5-507-16,1-6 225 0</inkml:trace>
  <inkml:trace contextRef="#ctx0" brushRef="#br1" timeOffset="-96863.964">14576 6568 90 0,'0'0'138'0,"-7"-3"-15"0,7 3 10 16,0 0-15-16,0 0-8 0,0 0-12 0,0 0-5 16,0 0-7-16,0 0-8 0,0 0-9 0,0 0 2 15,0 0-8-15,0 0 1 0,0 0-5 0,0 0-2 16,16 7-3-16,-16-7 0 0,11 0-5 0,-1 1-2 16,-2-2 2-16,2-1-4 0,4 0-3 0,4 1 0 15,3-1-6-15,0 1-2 0,11-2 1 0,1-2 2 16,2 2-8-16,2-1-2 0,0 0-2 0,4 0-4 15,9-3-3-15,2 2 3 0,-11 1-9 0,17-1 1 16,-1-3-5-16,2 1 8 0,1 2-1 0,-1 0-3 16,-1 0-4-16,1-2 0 0,1 1 0 0,-2 0-2 15,-1 4-3-15,-7-3 5 0,3-2-4 0,-15 7 1 16,1-3 0-16,-3-1-3 0,-3 2-1 0,2-1 2 0,-3 3 0 16,-3-3 1-16,-2 1-3 0,-7 0 2 15,-1 0-3-15,0-1 2 0,2 2-3 0,-4 0-3 16,-3-2 5-16,-1 3 0 0,0-3 3 0,-2-1-2 15,1 1 3-15,-1 1-4 0,-2 0 3 0,-1 1 1 0,-3-1-1 16,2 2 0-16,-7 0 15 0,9 0 8 0,-9 0 1 16,6-3 5-16,-6 3-1 0,5 0-4 0,-5 0-3 15,0 0 0-15,0 0-3 0,0 0-3 16,6 3 5-16,-6-3 1 0,1 5 3 0,2-1-5 16,-2 3-1-16,-1-2-3 0,1 1 1 0,2 4 4 0,0-1 1 15,-3 8 1-15,1-5 4 0,1 6 3 0,4 7 9 16,-9-1-6-16,6 3 2 0,-1 2 1 15,1 0 2-15,1 0-1 0,-3 6 3 0,0 0-3 16,3 11 2-16,1 0 1 0,-4-10 0 0,2 10-3 0,-2-11-5 16,4-2 3-16,-5 4-6 0,3-3 8 0,-1-1-3 15,2 1-1-15,1-2-1 0,-4-2-2 0,3-2-4 16,0 1 0-16,-3-5-3 0,3 1 2 16,-2-7-4-16,0 1 1 0,-1-1 8 0,1-1-8 0,3 0-4 15,-4-1-5-15,4-3 3 0,-4-1-1 0,2 0-7 16,-2-3 1-16,3-1-5 0,-4-3 0 0,0 1 3 15,0 0-3-15,0-1 1 0,0-1-3 16,0 0-3-16,4 0 0 0,-4-4 8 0,0 5-4 0,1-3 3 16,-1-2-4-16,0 4-1 0,0-4 6 0,0 0-10 15,0 0 5-15,0 6-3 0,0-6-3 0,0 0 6 16,0 0 1-16,0 0-6 0,0 0-1 16,0 0 2-16,0 0 1 0,0 0 0 0,0 0-1 0,0 0-1 15,0 0 0-15,0 0-2 0,0 0 1 0,0 0 2 16,0 0-5-16,0 0-2 0,0 0 0 0,-14-9-1 15,3 7-7-15,6 1-6 0,-2-1 1 0,-7-4-6 16,-1 3-7-16,-6 2-7 0,-2 0-1 0,-10-1-5 16,0 1 3-16,-7 1-2 0,-13 4 2 0,-1-2 4 15,-2 3-4-15,-2-2 3 0,-3 2 5 0,-2 1 1 16,2-2 4-16,-5 3 5 0,2 1 10 0,-2 0 0 16,5-3 7-16,-2 4 7 0,6-3 12 0,2-5 7 15,15 2 4-15,3 3 0 0,-3-5 1 0,4 1 1 16,5-1 0-16,3-1 1 0,6 3 14 0,4-3-17 15,-1 1-1-15,6 0 4 0,3-1-2 0,1 2-1 16,2-2-2-16,1 1-2 0,6-1-5 0,-10 2-6 0,6-2 3 16,4 0-3-16,0 0-3 0,-9 0 3 15,9 0-5-15,0 0 4 0,0 0 1 0,-5 2-2 16,5-2-3-16,0 0-5 0,0 0-3 0,0 0-11 16,0 0-17-16,-6 0-15 0,6 0-22 0,0 0-26 15,0 0-45-15,0 0-52 0,-8-7-64 0,5 5-241 16,-1-2-539-16,1 0 239 0</inkml:trace>
  <inkml:trace contextRef="#ctx0" brushRef="#br1" timeOffset="-94699.754">18192 6760 54 0,'2'-8'192'0,"1"1"-9"16,-3 1-11-16,1-1-9 0,1-1-13 0,-4-1-9 0,4 0-9 15,-4-2-9-15,1 2-8 0,0-2-12 0,-3 1 0 16,1-1-9-16,-1 3 5 0,-2-2-3 0,2 2-1 16,-2 1-4-16,1 1-3 0,0 1-8 15,-5 2-4-15,2 0-8 0,-4 3-6 0,-2 3-3 0,-1 6-3 16,-8 4 1-16,1 4-9 0,4 4 1 0,-5 5 0 16,3 2-3-16,-4 13-2 0,4 0-3 15,6-7-2-15,8 1-4 0,-3 10-4 0,5-12-3 16,0 3-2-16,7-1-4 0,1-2-1 0,2-1-3 15,2-3-3-15,4 0 3 0,2-5-11 0,4-2-6 0,2-2-2 16,1-6-3-16,1 0-5 0,1-6-8 0,4-1-9 16,1-3-8-16,3-5-16 0,-4-5-17 0,1 0-12 15,-1-3-23-15,-1-5-13 0,-2-4-13 0,2-1-7 16,-3-2-14-16,0 0-10 0,-2-4 6 0,-2-2 4 16,-1-2 10-16,-2 0 8 0,-2-4 18 0,-1-1 7 15,-3 2 18-15,3-14 14 0,-9 13 8 0,1-4 22 16,0 4 6-16,-5-1 23 0,4 2 18 0,-7 2 28 15,3 5 12-15,-1 7 29 0,-2 1 9 0,1 5 18 16,2 0 19-16,-2 5 12 0,2 0 5 0,0 0-10 16,-3 4-13-16,3 3-6 0,0 0-4 0,0 0-7 15,0 0-3-15,-4 27-6 0,2-10-3 0,0 8 5 16,0 0-11-16,2 4-6 0,0 0-5 0,2 3 0 16,-4 3 9-16,4-2-2 0,-2 0-10 0,0 0-3 15,4 2-6-15,-3-3 1 0,7-1-8 0,-6-3-2 16,5 0-4-16,-2-3-3 0,0-6-3 0,0 0-7 15,3-2-5-15,-4 0-7 0,1-5-1 0,-1-3-8 16,1-1-6-16,0-1-1 0,0-2-3 0,3-2-7 16,-2-1 0-16,2-2-2 0,1-3-6 0,0-1-8 15,1-2-5-15,-1-3-7 0,2-3-5 0,0-4 0 16,-2-1-4-16,-2-3 0 0,5-2 1 0,-1-3 7 16,-2 9 2-16,-4-4 5 0,0 1 5 0,1 5 2 15,-5 4 4-15,4 0 7 0,-4 3 7 0,2 3 0 16,-1-1 9-16,-2 2-1 0,0 3 10 0,0 0 11 15,0 0 8-15,5 19 0 0,-3-7-2 0,1 7-1 16,0 0 2-16,2 6-9 0,-1-6 11 0,2-1-13 0,-1 1-2 16,3-1-2-16,-3-1-1 0,3-1-2 0,2-2-3 15,-1 0-2-15,-3-6-1 0,5 3-2 16,-5-6 7-16,2-1-11 0,2-4-6 0,1 0-8 16,0-4-7-16,0-1-6 0,5-6-6 0,-4 0-3 15,3-2 4-15,-1 0-3 0,-4-3 3 0,-1-1 1 0,-2 0 5 16,3 2 1-16,-6-2 0 0,1 0 9 15,-1 6-1-15,0 2 5 0,-4-2 4 0,3 5 10 16,-3 2 7-16,0-1 3 0,2 2 1 0,-2 3 4 0,0 0 3 16,0 0 6-16,0 0 0 0,0 18 1 0,0-6 1 15,0 5-7-15,3 2-2 0,-2-2 0 0,4 2 1 16,-5-3-5-16,5 0 4 0,-1 1-5 0,4-2 6 16,-3-1-10-16,-1 0-4 0,3-6-3 0,0 3 3 15,-1-5-1-15,2 3 0 0,1-4 0 0,1-3-5 16,-1 2-2-16,2-7-9 0,0 2-8 0,0-3-11 15,3-1-5-15,-5-5-11 0,5-4-2 0,-1 6-5 16,-3-7-4-16,4-1-7 0,-5 0-6 0,0-2-9 16,1 1 2-16,-2-2 2 0,-3-7 2 0,-1 8 14 15,0 1 5-15,-3 0 9 0,-1 3-5 0,1 4 20 16,-1-2 11-16,-1 5 14 0,1-3 18 16,-1 5 9-16,0 1 1 0,-2 0 0 0,3 4 6 0,0 0-6 15,0 0 1-15,-10 11 1 0,7-5-3 0,-1 5-4 16,4-4 0-16,-1 6-1 0,2-2-6 0,2 1-3 15,-2 1-4-15,6 1-11 0,-1 3-12 0,3-7-11 16,0 1-17-16,2 2-1 0,2-1-9 0,0-2-6 16,1 1-7-16,-4-3 0 0,2 0-1 0,-1-4 3 15,1 3-3-15,-3-3 10 0,2 2 3 0,-6-2 8 16,0 0 3-16,-2-1 12 0,2-2-1 0,-5 3 10 16,0-4 13-16,0 6-1 0,0-6 1 0,-8 7-3 15,3-6 21-15,0 2 1 0,-8-2 8 0,3 2 1 16,0-3 0-16,-4 1-7 0,1-1-1 0,0 0 1 15,3-1-11-15,0-2-12 0,-2 0-17 0,3-1-25 16,3-4-38-16,-2 0-126 0,2-5-239 0,2 1 106 0</inkml:trace>
  <inkml:trace contextRef="#ctx0" brushRef="#br1" timeOffset="-94094.14">19449 6699 32 0,'2'-4'238'0,"-1"2"-10"0,-1 2-16 16,0 0-10-16,0 0-12 0,4 11-5 16,-2 0-14-16,-2-1-13 0,0 10-10 0,4 5-9 15,-3 1-11-15,2 0-4 0,1 2-13 0,0 4-8 0,-2-7-8 16,1 4-7-16,3 0-11 0,-1-2-8 0,-4-1-6 16,3-1-5-16,0-3 3 0,1-3-15 15,0 0-8-15,2-2 5 0,-1 0-13 0,-1-2-2 0,0-4-4 16,2 0-7-16,-1-3-5 0,0-1-11 0,0-1-7 15,1-1-7-15,-2-4-12 0,2-2-9 0,3 1-7 16,0-5-7-16,-2-1-7 0,2 1-8 0,-1-6-6 16,1-1-2-16,-1-3-6 0,-1 1 7 15,2-10 3-15,-6 7 3 0,-1-3 7 0,-1 2 11 0,2 3 13 16,-7-2 10-16,3 5 15 0,3 2 19 0,-6 3 21 16,3-1 13-16,3 3 5 0,-6 1-2 15,3 4-2-15,3-5-7 0,-3 5 3 0,0 0 4 0,0 0-5 16,-6 16-2-16,6-6-4 0,0 2-3 0,0 1-5 15,0 3 1-15,2 0-3 0,-1 2-5 0,3 0 1 16,0-1-2-16,-2 0-4 0,2-2-4 0,-1-3-1 16,1 1-1-16,-2-3-4 0,2-2-4 15,0 1 0-15,2-4-3 0,-2 2 0 0,1-6-5 0,2 2-5 16,-1-3-12-16,-6 0-8 0,17-5-9 0,-6-1-12 16,-1 0-7-16,3-5-5 0,1 0-7 0,-4-2-4 15,2-4-1-15,-2 0-7 0,2 3 6 0,-2-6 3 16,-1 2 4-16,-3 1 8 0,1 0 16 0,-3 4 20 15,-2 3 9-15,3 1 19 0,-1 3 5 0,-2 1 5 16,-1 0 3-16,2 1 6 0,-3 4 22 0,0 0 17 16,9 5 13-16,-5 4 0 0,0 0-1 0,1 2-5 15,4 6-7-15,-3 0-2 0,3-1 1 0,1 2-13 16,1-2-3-16,-1 1-5 0,3 0-6 0,0-2 1 16,-1-1-12-16,-3-5-6 0,3 0-11 0,-2-2-15 15,0-2-16-15,-1-3-20 0,0-2-24 0,3-2-39 16,-2-2-4-16,2-3-24 0,-2-2-22 0,0-1-10 0,0-4-152 15,-5-1-350-15,-2 1 156 0</inkml:trace>
  <inkml:trace contextRef="#ctx0" brushRef="#br1" timeOffset="-93866.838">19475 6854 193 0,'-11'4'224'16,"5"-2"-19"-16,1-1-23 0,3 4-12 0,2-5-18 16,0 0-9-16,11 2-16 0,2-4-11 0,6 1-13 15,3-4-9-15,7-2-11 0,8-3-9 16,-4 3-7-16,2 0-11 0,1-2-23 0,-2-1-34 0,1 0-47 16,-1-1-55-16,-3 0-75 0,-2 3-104 15,-4-5-306-15,-6 5 135 0</inkml:trace>
  <inkml:trace contextRef="#ctx0" brushRef="#br1" timeOffset="-92104.573">20383 6783 78 0,'-3'-2'192'0,"3"2"-10"0,0 0-18 0,3-7-15 16,-3 7-12-16,0-4-10 0,3 1-8 0,-1 1-9 16,2-2-3-16,0-1-5 0,2 1-8 0,2-3-3 15,6 0-4-15,-4 0-4 0,6-1-2 0,4 0-11 16,-2-1-2-16,3 2-7 0,0 1-6 0,-1 1-8 15,1 1-2-15,-1-1-5 0,-1 5-3 0,0 3-4 16,-2-3-2-16,-5 2-6 0,-2 5-1 0,0-2 1 16,-1 2-4-16,-2 3 0 0,-6 0-2 0,-1 2-2 15,0 1-2-15,-4 3-2 0,-1 1 1 0,-4 0-5 16,-1-2 3-16,-1 1 1 0,-3-3-3 0,1 1 0 16,1 0-2-16,-1-1-2 0,2-4-1 0,2 1-2 15,0-5 0-15,3 4 5 0,0-4 0 0,1-2-4 16,1 1 1-16,0 0-7 0,1 0 2 0,-1-4-3 15,4 0 0-15,-4 5 1 0,4-5-2 0,-1 3 1 16,1-3 1-16,0 0 0 0,0 0 1 0,18 0-2 16,-13 0 2-16,5-1-1 0,-2 1 2 0,3-2-4 15,0 2 1-15,3 0 2 0,-3 2-1 0,1-1 0 0,0 1-1 16,-3 1-4-16,3-2-5 0,-2 3-1 0,0 2-4 16,-2-3 1-16,2 1-2 0,-2 0-3 15,-2 4-1-15,-2 0-7 0,0-3-3 0,1 2-1 16,-4-2-3-16,-1 2-5 0,0 3 6 0,-1-3-6 0,-4 4 3 15,0 0-3-15,-3-4 4 0,2 5 0 0,-7-4 3 16,5 1 1-16,-2-2 11 0,-4 3 2 0,3-3 4 16,-5 0 4-16,1-1 9 0,0-2 9 15,3 1 10-15,-1-3 11 0,-1 0 3 0,1 0 11 0,3-2 2 16,-4 0 2-16,4 1 0 0,-4 1 4 0,10-4-2 16,-4 2-8-16,-2 0-2 0,5-1-6 0,5 1-3 15,-9-1-19-15,9 1-28 0,-8 0-41 16,8 0-60-16,0 0-61 0,-6-3-168 0,6 3-378 0,0 0 168 15</inkml:trace>
  <inkml:trace contextRef="#ctx0" brushRef="#br1" timeOffset="-53223.723">5328 8485 19 0,'-4'10'225'16,"-1"2"-12"-16,0 4-12 0,-4 1-6 0,4 0-15 16,1 1-14-16,-1 0-14 0,5 0-14 0,0 1-10 0,0-2-8 15,0 1-15-15,0-1-10 0,0-1-10 0,5 1-5 16,-4-1-9-16,3 0-11 0,0-2-4 16,-1-3-4-16,-1 2-9 0,3-1-21 0,-2-1-19 15,-2-3-26-15,1 4-24 0,1-5-17 0,-3 0-29 0,4 0-34 16,-4-1-28-16,3-1-25 0,-3-1-107 0,2 1-311 15,-1-2 138-15</inkml:trace>
  <inkml:trace contextRef="#ctx0" brushRef="#br1" timeOffset="-52832.728">5549 8579 125 0,'0'0'195'0,"0"0"-2"0,0 0-8 0,0 0-11 16,0 0-10-16,0 0-7 0,-2 17-5 0,-1-7-8 15,1 4-4-15,0 2-10 0,-1 2-10 0,2 9-7 16,0-8-4-16,-3 7-9 0,4-6-10 0,0 4-8 16,0-4-7-16,4-1-8 0,-3-2-9 0,0 0-2 15,2-3-11-15,-3-2 0 0,4-1-4 0,1-1-6 16,-2-2-6-16,5 0-4 0,-2-1-3 0,-1-5-5 15,2 1-2-15,0-2-2 0,4-2-2 0,-2-3-4 16,0-1 1-16,3-3-2 0,-1-4-2 0,-3 2 3 16,0-5-8-16,-1 1 2 0,0-1-1 0,-4-4 0 15,-3 0 1-15,0 0 1 0,-1-1 0 0,-4-7-1 16,-1 8 2-16,0 2 0 0,-6-9 5 0,3 11 1 16,-4 3 1-16,-1 1-1 0,2 2 3 0,-3 1 0 15,0 4-3-15,2 2 1 0,3 2 0 0,-4 2-5 16,1 3-16-16,-1 2-15 0,-3 3-23 0,7 5-33 15,0-3-29-15,2 3-52 0,4-4-31 0,3 8-212 16,-2-1-438-16,6-1 194 0</inkml:trace>
  <inkml:trace contextRef="#ctx0" brushRef="#br1" timeOffset="-52649.989">5906 8753 168 0,'-3'-5'257'0,"3"1"-26"16,0 4-22-16,-4-6-19 0,2 2-23 15,-2 1-24-15,4 3-32 0,-4-5-42 0,0 4-55 0,4 1-61 16,0 0-52-16,0 0-137 0,0-4-255 0,0 4 113 16</inkml:trace>
  <inkml:trace contextRef="#ctx0" brushRef="#br1" timeOffset="-52260.736">6147 8615 22 0,'-4'-2'269'0,"-5"-1"-6"0,3 2 2 0,-3 1 1 16,1 0-14-16,0 1-18 0,-1 0-20 0,3 1-18 15,1-1-21-15,-4 0-17 0,2 4-19 0,0-1-15 16,1 0-10-16,2 0-14 0,-2 3-12 0,-1 1-8 15,3-3-8-15,2 4-14 0,-2-5-16 0,3 4-6 16,1-2-12-16,0 5-6 0,1-6-6 16,2 3-7-16,1-1 0 0,3 0-7 0,3 0 3 0,-1-1-2 15,4-2-1-15,1 0-6 0,2 0 1 0,3-2-2 16,1 1 2-16,-1-2 0 0,-1 2 1 0,-4-1-2 16,0 1 0-16,-2 0 3 0,0-1-1 0,-1 2 1 15,-1-1 2-15,-1 7 0 0,-2-3 0 0,-3-3 3 16,-1 4 1-16,1-4 3 0,-3 3 1 0,-1-1 4 15,-1 0 3-15,-3 2 4 0,1 0 0 0,-4 1 3 16,-1 1-5-16,-1-2 2 0,-1 1-1 0,-3-2-7 16,-1 2 0-16,0-3 3 0,-5 1-7 0,1 1-10 15,-3-2-14-15,4-3-13 0,-2 2-21 0,0-3-19 0,-1-1-26 16,0-1-29-16,2-3-23 0,0-2-37 16,2-2-30-16,1-1-171 0,4-4-420 0,-1-3 186 15</inkml:trace>
  <inkml:trace contextRef="#ctx0" brushRef="#br1" timeOffset="-52069.807">6129 8562 161 0,'10'-5'261'0,"2"2"2"0,-3-5-2 0,2 4-5 16,2-1-13-16,5-3-8 0,0 3-21 0,1-3-15 15,-1 3-25-15,0-2-12 0,2 0-19 0,-2 0-4 16,4-1-26-16,-6 4-25 0,-3 1-46 0,-2 2-69 15,-1-1-86-15,3 0-94 0,-7 2-228 0,0-2-470 16,-6 2 207-16</inkml:trace>
  <inkml:trace contextRef="#ctx0" brushRef="#br1" timeOffset="-51154.655">10337 8337 93 0,'-1'-5'198'0,"-1"0"-12"16,1-2-8-16,1 2-14 0,1 0-15 15,1 2-11-15,2-3-11 0,1 3-4 0,0-1-11 0,8 3-3 16,-3 1-5-16,4 1 0 0,0 1-7 0,4 5-8 16,-3 0-6-16,6 1-6 0,-6 4-2 15,0 0-6-15,-2 2 1 0,-3 0-2 0,2 8-6 16,-7-4-3-16,-2-1-3 0,-5 7-2 0,-3-5-6 0,-4 6-7 15,-6-4-1-15,2 3-5 0,-10-4-5 0,0 0 1 16,-4-2-8-16,-2-1-1 0,1-2-3 0,-2 2 0 16,1-6-5-16,-1-4 2 0,2 1-3 0,7-3-3 15,-2-5 0-15,6 0 1 0,-1 0-5 0,-1-4 0 16,10 1-1-16,-1-3-2 0,2 2-1 0,1-5-1 16,4 4 2-16,3-3-3 0,3 1 0 0,-1 3 1 15,-1-2 2-15,6 2-1 0,-2 1 0 0,4 2-1 16,1 0 1-16,1 1 5 0,1 1 0 0,5 3-2 15,-6-2 3-15,8 6 1 0,-1-1-1 0,0 0-1 16,1-2 0-16,-1 0-2 0,4 2 0 0,-6-1-2 16,1 0-1-16,-4-1-4 0,1 0-12 0,-1-1-30 15,-2-1-36-15,-1 1-45 0,2-1-54 0,1-3-46 16,-2 0-187-16,-1 0-445 0,-3 0 197 0</inkml:trace>
  <inkml:trace contextRef="#ctx0" brushRef="#br1" timeOffset="-50928.077">10801 8552 167 0,'3'-2'298'0,"-3"2"-23"0,3-2-24 0,-3 2-18 0,0 0-20 16,0 0-17-16,8 6-20 0,-7-3-17 0,-1-3-16 15,3 5-16-15,-3-5-12 0,4 5-14 0,-3-4-19 16,-1-1-18-16,2 6-23 0,-2-6-26 0,0 2-37 15,0-2-29-15,-1 4-34 0,1-4-38 0,0 0-37 16,0 0-43-16,0 0-133 0,0 0-363 0,0 0 161 16</inkml:trace>
  <inkml:trace contextRef="#ctx0" brushRef="#br1" timeOffset="-50524.965">10972 8332 35 0,'-1'-1'257'0,"1"1"-17"16,-4-3-21-16,4 3-16 0,0 0-21 0,1-8-17 15,-1 8-14-15,11-5-14 0,-2-2-10 0,3 2-13 16,5 0-11-16,3-3-4 0,6 0-14 0,-6 2-8 15,7-2-8-15,0 1-7 0,-4 3-8 0,-4-2-1 16,3 0-9-16,-3 3-4 0,-1-1-4 0,-2 0-1 16,-3 3-8-16,-2-1 2 0,-5 2-6 0,-1-2 2 15,1 1-5-15,-2-1 3 0,-4 2 6 0,0 0 12 16,9 3 5-16,-9 1 8 0,0 1 6 0,0 0 0 16,-2 4-3-16,-1 1-2 0,0 0-2 0,2 1-2 15,-4 7 0-15,0-1 0 0,0 4-2 0,2 5 3 16,0-8-6-16,1 1-5 0,0 6-1 0,0-1-6 15,0 3-1-15,2-8-2 0,1 5 1 0,-1-5-8 16,1-2-3-16,3 1-1 0,-4-1-4 0,2-1-13 0,-1-4-12 16,1 0-18-16,0-2-16 0,-1 0-25 0,-2-1-22 15,1-4-34-15,-2 3-35 0,1-3-39 0,0-1-36 16,-2 0-45-16,-3-1-147 0,1-1-461 0,-3-1 205 16</inkml:trace>
  <inkml:trace contextRef="#ctx0" brushRef="#br1" timeOffset="-50357.817">11073 8575 19 0,'0'0'194'0,"3"-4"-10"15,4 1-2-15,-3 0-10 0,5 1-14 0,-4 0-14 16,8-2-11-16,-3 0-12 0,3-1-12 0,9 2-15 16,-2-5-9-16,7 2-9 0,-6 1-13 0,6-3-29 15,2 1-39-15,-3-3-47 0,5 0-46 0,-3-1-52 16,-5 5-95-16,3-3-263 0,-8 0 117 0</inkml:trace>
  <inkml:trace contextRef="#ctx0" brushRef="#br1" timeOffset="-50021.478">11616 8344 87 0,'0'0'207'0,"-10"2"-6"0,2-1-5 15,1 1-9-15,-4 2-10 0,1 0-15 0,0 2-9 16,2-4-17-16,-1 6-13 0,1 0-10 0,1-3-10 15,-1-1-13-15,3 3-7 0,-1 1-10 0,1-2-7 16,2 0-5-16,1 1-10 0,0 2-10 0,2 0-1 0,2-2-8 16,2 0-6-16,2 1-2 0,0-2-7 15,3 2 0-15,2-1-5 0,1 0 1 0,2 0-7 16,0-2-2-16,2 2-6 0,-1 0 4 0,-2-1-6 16,3 1 1-16,-5-2-2 0,-2 1 3 0,2-1 1 0,-2 0-2 15,1 0 4-15,-1 1-3 0,-4-1 2 0,2 1 2 16,-2-1 2-16,-1 0 0 0,1 0 3 15,-4 0 5-15,-2 0 2 0,1-1 3 0,-4 3-3 0,-1-2-3 16,-2 2 1-16,-1 1-1 0,-3-2-3 0,0 2 1 16,-8-3-3-16,3 0-12 0,-3 2-10 0,1-3-16 15,-1 0-21-15,-4 0-24 0,2-3-29 0,1-1-28 16,0-1-33-16,2-4-24 0,-1 2-115 0,1-1-330 16,1-6 146-16</inkml:trace>
  <inkml:trace contextRef="#ctx0" brushRef="#br1" timeOffset="-49863.677">11610 8335 16 0,'20'-7'238'0,"5"-3"-7"0,5 3-15 0,0-3-21 16,5 2-17-16,-3 0-20 0,-1 2-28 0,0 1-57 15,-1-2-72-15,0-3-90 0,-12 5-136 0,3 0-243 16,-4 1 107-16</inkml:trace>
  <inkml:trace contextRef="#ctx0" brushRef="#br1" timeOffset="-48092.137">14734 8269 87 0,'0'0'223'0,"0"0"-18"0,0 0-19 0,0 0-17 16,0 0-15-16,0 0-13 0,13-11-13 15,-2 7-12-15,2 1-8 0,1-2-10 0,4 1-6 0,1 0-10 16,2-1-4-16,6 0-12 0,-7 1-9 0,2 0-5 16,-3 0-5-16,-1 1-2 0,1 1-9 0,-6-1-3 15,0 2-1-15,-1 1-1 0,-3-1-5 0,-5 1-6 16,6-2-1-16,-5 1 1 0,-5 1-2 0,9 0 2 16,-9 0 3-16,6-1 6 0,-6 1 7 0,0 0 3 15,7 1 6-15,-3 3 12 0,-4 0 7 0,0 1-1 16,-4 4-2-16,4 1 3 0,-1 5-1 0,-2 2-4 15,-2 2-1-15,5-2 2 0,-4 4-2 0,0 2-7 16,3 5-3-16,-3-3-5 0,3-1-5 0,-3-5-2 16,4 1-4-16,-5-2-2 0,5 0-6 0,0-2 1 15,0-3-4-15,0-1-1 0,0 1-4 0,-1-4-1 16,1 3-4-16,1-5-2 0,-1 2-4 0,0-5-7 16,0 3-7-16,0-2-11 0,0-2-11 0,0 1-9 15,2 1-17-15,-2-3-18 0,0-2-17 0,-2 7-15 16,2-4-24-16,0-3-28 0,0 0-20 0,0 0-34 15,0 0-201-15,0 0-447 0,-15-10 199 0</inkml:trace>
  <inkml:trace contextRef="#ctx0" brushRef="#br1" timeOffset="-47838.74">14838 8465 97 0,'-3'-2'215'0,"-1"-2"-7"0,4 4-1 16,-1-6-1-16,-2 4-16 0,2-2-9 0,1 4-19 15,0-5-18-15,0 5-14 0,8-6-12 0,-2 3-6 16,8-3-7-16,3 1-5 0,2-2-10 0,3 2-6 16,5-1-1-16,3-2-4 0,7 2-7 15,-4-2-3-15,3 2-5 0,1 1-2 0,17-3 1 0,-4 1-2 16,-13 0-8-16,-1 4-3 0,-3-3-9 0,-1 1 1 16,-1 1-8-16,-6 0 0 0,-5 1-3 0,-2 1-8 15,-5 0 2-15,-3 0-3 0,-1 2-9 0,0-3-16 16,-1 2-21-16,-8 1-29 0,4 0-40 0,-4 0-55 15,0 0-57-15,0 0-253 0,0 0-495 0,-22-4 219 16</inkml:trace>
  <inkml:trace contextRef="#ctx0" brushRef="#br1" timeOffset="-46774.823">9798 8054 89 0,'0'0'207'0,"-1"-7"1"16,1 5-9-16,1-2-9 0,-1 4-11 0,-1-6-13 16,1 6-8-16,-2-7-17 0,2 7-12 0,-1-4-12 15,1 4-6-15,0-4-10 0,0 4-10 0,0 0-10 16,0-5-4-16,0 5-8 0,0 0-3 0,0 0-10 15,0 0-8-15,0 0-1 0,0 0-7 0,0 0 0 16,0 0 8-16,0 0 11 0,1 13 7 0,2-2 3 16,-3 4-4-16,5 9-2 0,1 5-1 0,-1-1 0 15,-1 2-7-15,0 4 4 0,1 12-3 0,-1 3-2 16,2 1-4-16,-2-4-2 0,1 0-3 0,-2 0-6 16,5 0-4-16,-6-11-5 0,1 0-5 0,1-1 1 15,-2 0 0-15,-1-2-7 0,3-1 1 0,-4-2 0 16,0-5-6-16,3-5 0 0,-3-2-2 0,0 0 1 15,0-4 0-15,0-4-6 0,0 1-4 0,0-3-6 16,0-2-3-16,1 2-11 0,-1-5-6 0,0-2-11 16,0 6-16-16,0-6-12 0,-1 4-25 0,1-4-27 15,0 0-22-15,0 0-33 0,-3-19-19 0,2 9-20 16,2-7-8-16,-1-2-28 0,-1 0-128 0,-2-10-403 0,3 0 178 16</inkml:trace>
  <inkml:trace contextRef="#ctx0" brushRef="#br1" timeOffset="-45564.73">9818 8098 130 0,'0'0'151'0,"0"-6"-19"0,1 0-16 15,3 3-1-15,0-2-11 0,0 2 5 0,2-2-8 16,3 0-6-16,2-2-4 0,1 5-2 15,5-5-2-15,3 3-2 0,2-2-7 0,4 2-10 16,3-3-3-16,3 3-9 0,1 0 0 0,4-2-7 0,3 0-2 16,-2 1-9-16,15-2 0 0,-4 0-7 0,-9 3-4 15,18-2 1-15,-6 1-1 0,3 3-3 0,4-3-3 16,0 1-4-16,-3-3-2 0,4 0-1 16,0 3-5-16,1-3 2 0,4 2-1 0,1 0 1 0,0 1 0 15,22-5-2-15,-24 7-3 0,-8 0 1 0,4-1 0 16,-6 3-5-16,2 0 0 0,-3-2 3 0,-15 0-1 15,0 2-1-15,3-2 6 0,-5 0-1 0,0 1-8 16,-3-1-1-16,-2 2 5 0,-1-1-1 0,-2 0 1 16,2-2-2-16,-10 1 0 0,1-1 3 0,0 1-8 15,0-4 1-15,1 4 0 0,-1-2 2 0,2 1 1 16,-6-2 1-16,6 2-1 0,-4-1-2 0,-2 2 5 16,3-1 0-16,-1-3 0 0,-2 0-1 0,1 5-1 15,-5 0 1-15,-1-2 5 0,0 0-1 0,-2 1 3 16,3 1 6-16,-4 0-2 0,1-1 7 0,-2 2-4 15,-2 0 4-15,0-3 1 0,0 1 2 0,-6 2 1 16,8 0-3-16,-8 0 4 0,8-1-2 0,-8 1-2 16,4 0-2-16,-4 0-1 0,8-2-3 0,-8 2 1 15,5-1-1-15,-5 1-4 0,0 0-1 0,0 0-2 16,0 0 1-16,6-1 4 0,-6 1 4 0,0 0 0 16,0 0 1-16,0 0 7 0,1 4 4 0,-1-4 5 15,4 6-1-15,-1-3 0 0,-2 2 4 0,1 0-1 16,1 3 1-16,0 1 1 0,-2 2-1 0,-1-1 7 15,3 3-3-15,3 2 5 0,-1 4 1 0,0-1-5 16,-1 1 19-16,1 8-12 0,-1-2 4 0,0 2-2 0,1-1 3 16,1 2 1-16,-1 1-3 0,2-2-1 15,-3 3 1-15,4 0 8 0,-1 1-15 0,-1-3 3 16,0 3-5-16,-3 3-2 0,7-4 7 0,-6 1-11 16,1 0 2-16,-3 1-1 0,4-6-7 0,-3 2 1 15,1 1-5-15,-2-3 2 0,3-1-3 0,-5-4-2 16,0-3-1-16,3 2-5 0,-1 2 2 0,2-4 5 15,-4 0-13-15,1-3 5 0,-1 2-1 0,3-1-8 16,0-4 11-16,-5 0-12 0,4 0 3 0,-2-2-5 16,0 1 1-16,-2-1 5 0,2-3 1 0,-1 1-10 0,2-2 5 15,-2 0 4-15,1-1-11 0,-3 1 2 0,2-2 4 16,1 1-9-16,-4-2 5 0,2 1 3 16,-1-1-8-16,1 1-5 0,2-4 2 0,-7 5-4 15,2-3-7-15,-1 1 4 0,1-1 1 0,-1 1-6 0,-2-3 4 16,-1 3-4-16,-3 1-4 0,3-1-1 15,-3 0-2-15,1-2-6 0,-3 3 7 0,0 0-2 0,-4-1 6 16,-1 1-4-16,-3-2 6 0,-6 1 1 16,0 2-3-16,0-2 5 0,-3-2-5 0,-2 2 2 0,1 1 1 15,-5-2 10-15,1 3-19 0,-15 1 1 0,0-5-2 16,-1 0-2-16,12 2 1 0,-15 3 6 0,2-3-2 16,-1 0 11-16,0-3-1 0,2 1-2 0,-1 2 0 15,14-3 2-15,-1 0 2 0,-14 0 4 0,15 0-3 16,-2 0-1-16,5-3-1 0,-16-1 4 0,16 2-3 15,-2-3 4-15,-16 2 8 0,3 1-9 0,10 0-3 16,1 2-1-16,-11-3 2 0,12-1-1 0,-12 1-2 16,12 1 2-16,-14 1-1 0,14 1 2 0,0-2 0 15,-1 2 5-15,4 0-2 0,3-2 3 0,0 2 1 16,2 0-2-16,3-4 3 0,8 4 1 0,-1-1-1 16,3-2 1-16,-2 0 1 0,7 3 6 0,0-1-4 15,3-2 3-15,-2 3-2 0,6-1-2 0,-3 0 3 16,2-1 0-16,1 0-1 0,6 2-1 0,-9 0 3 15,3-1-2-15,6 1-3 0,-6-2 3 0,6 2-3 16,0 0 0-16,0 0 4 0,0 0-1 0,0 0 0 16,-9 0 6-16,9 0-8 0,0 0 6 0,0 0-3 15,-5-3-1-15,5 3 9 0,0 0-10 0,-8 0-2 16,3-2 3-16,5 2 7 0,-8 0-13 0,8 0 2 16,0 0 0-16,-19-3 1 0,14 3 2 0,5 0-2 15,-14-1-4-15,6 1 5 0,-2 0 1 0,1-3-4 16,-1 3-2-16,2 0 0 0,-1-1 1 0,3 2-7 15,-1-2-3-15,7 1-9 0,-10 0-18 0,10 0-23 16,-7 0-36-16,7 0-49 0,0 0-63 0,0 0-70 16,0 0-213-16,0 0-535 0,16-11 236 0</inkml:trace>
  <inkml:trace contextRef="#ctx0" brushRef="#br1" timeOffset="-43438.721">18416 8197 16 0,'3'-3'186'0,"0"-4"-5"16,0-1-7-16,3 1-3 0,-4-2-5 0,2 2-7 15,1-5-7-15,-2 3-8 0,1-1-7 0,-3-1-6 16,0-1-5-16,0 2-3 0,-2-3-8 0,-1 3-2 16,-1-2-8-16,-1 1-6 0,-2 0-5 0,1 0-1 15,-5 2-5-15,1 0-3 0,-3-1-4 0,-6 3-2 16,3-1-3-16,-3 7-6 0,-2 1-2 0,0 2-3 15,-3 5-1-15,-3 0 4 0,1 5-11 0,1 4 2 16,5 0-6-16,-2 5 2 0,7 1-2 0,-2 5-9 16,4-1-6-16,2 3 11 0,4 3-13 0,-1-1-6 0,7-1-2 15,-1 1-3-15,2 4-1 0,6-3 2 0,-1 2-7 16,8-5-4-16,-1 3-3 0,5-3-4 16,-1-2-5-16,5-3-4 0,0-2-4 0,2-6 2 15,-2 0-16-15,1-5-10 0,0-6-10 0,-1 0-7 0,6-5-9 16,0-3-8-16,-1-2-6 0,2-3-5 0,-2-3-16 15,0-6-2-15,-3-2-8 0,-1 0 4 0,0-4-2 16,-1 0-3-16,-2-4 5 0,-2 1 12 0,0-2-4 16,-4 0 11-16,0-1 3 0,-3-3 8 0,-4 1 6 15,-2 1 8-15,0 1 7 0,-3 1 5 0,-2 1 11 16,-2 3 14-16,2 5 14 0,-5 2 14 0,0 4 19 16,-1 1 8-16,3 1 8 0,1 2 15 15,-1 4 7-15,-1 1 2 0,4-1-4 0,-4 0-8 0,4 5-2 16,-3-2 1-16,3 2-2 0,-2 10-4 0,-1 0 1 15,0 3-3-15,0 3-4 0,2 2 4 0,0 7-4 16,1-5-1-16,1 6-2 0,4 0 3 0,-5-6-3 16,2 6-4-16,1-1-4 0,-3-5 2 0,2-2-3 15,1 7-3-15,1-4-3 0,0-3-1 0,-1-2-8 16,1 1-3-16,3-2 14 0,-2-1-19 0,0-3 0 16,0-2-1-16,-1-1-3 0,4-2-5 0,-2-1-1 15,-1-2 1-15,3 1 2 0,0 0-6 0,-3-3 1 16,5-2 0-16,-2 0-1 0,-1-4-4 0,4 0-3 15,-1-5 2-15,3-2-4 0,-3-2-1 0,0 0 1 16,1-1 6-16,-1 0-4 0,-4 3 3 0,2-2-1 16,-3 2 2-16,2 2-1 0,-3 2 2 0,0 1-2 0,-2 2 3 15,1 1 2-15,-1-1-3 0,0 1 3 16,1 0-2-16,-3 4 1 0,0 0 6 0,0 0 7 16,0 0-3-16,7 13 7 0,-4-5-8 0,1 2 4 15,-2 0 0-15,2 2-1 0,-1 4-1 0,0 0 1 0,0-4-2 16,2 0-4-16,-1 0 1 0,2-2 1 15,-2 0-4-15,1 0 1 0,2-6 12 0,-1 5-13 16,3-3-4-16,1-1 0 0,-2-3-1 0,3-2-1 0,1-2 0 16,0-1-2-16,4-4-5 0,-4 0-3 0,3-2 0 15,2-6 0-15,-4 2-1 0,0-1 3 0,1-2-7 16,-3 1 5-16,-4 0 2 0,2 0-1 16,-4 5 1-16,-1-1 12 0,0 3-6 0,-3 3 2 0,1-2 6 15,0 3 1-15,-2 0-1 0,3 0 0 0,-3 4 0 16,0 0 5-16,0 0 3 0,0 0-2 0,0 12 5 15,0-2 1-15,-3 0-3 0,3 2 12 0,0-1-13 16,0 0 6-16,0 1-13 0,0 0 5 0,4-1-2 16,-3 0-2-16,2 0-2 0,2-1-1 0,-3 0-4 15,5-3 2-15,-6 0-7 0,4-3 10 16,-1-3-13-16,2 2-4 0,3-3-1 0,-2-3-1 0,3 2-2 16,-1-4 2-16,0-1-3 0,0-1-2 0,-2-3 1 15,4 0-2-15,-1-2-1 0,-4 2 1 0,2-4-3 16,1-1-2-16,-3-2 3 0,1 4 0 0,0 0 5 15,-2 5 1-15,-1-2 1 0,1 2 2 0,-2 1 2 16,-3 1 2-16,5 2 0 0,-1 0 1 0,2 2 0 16,-2 2-1-16,-4 0 4 0,13 3-2 0,-8 1 3 15,5 2 2-15,-1 1 1 0,0-2-3 0,0 5 2 16,0-1 0-16,1 4 1 0,-1-6 1 0,0 3 1 16,-4-2-2-16,2 1-2 0,-1-1-1 0,0 0-8 15,-3 2 0-15,-2-3-3 0,1-1-2 0,-3 1-5 16,0-2-9-16,-4 3-11 0,-1-2-14 0,-2-1-9 15,-1 2-14-15,0-2-12 0,-3-1-15 0,1 0-13 16,0-3-13-16,2-1-15 0,-3-4-16 0,3 2-15 0,-1-4-131 16,2-1-338-16,-2-7 150 0</inkml:trace>
  <inkml:trace contextRef="#ctx0" brushRef="#br1" timeOffset="-42834.185">19402 8075 88 0,'4'-10'183'16,"-2"2"0"-16,2 0-2 0,0 1-13 15,-4 2-17-15,4 3-12 0,0-4 4 0,-3 5 3 16,-1 1-3-16,0 0 5 0,15 11-1 0,-10-3 6 0,3 6-3 16,0 0-5-16,-5 6 0 0,4-3-6 0,-2 7-2 15,2 3-8-15,-2-3-16 0,1-4 5 16,-5-1-16-16,3 5 1 0,1-4-10 0,2-1-11 16,-2-2-10-16,2 1-8 0,0-1-2 0,-2-2-14 0,3-1 2 15,-5-3-8-15,4-2-2 0,-1-1-4 0,-1 2-14 16,3-3-4-16,2-2-1 0,-5-1-4 0,4-4-7 15,3-4-14-15,-3 1-9 0,5-2-3 0,-3-6-5 16,3 0-3-16,-1-1-3 0,-3-3-6 0,2-1 4 16,-3-1-2-16,1 0 4 0,-3 1 3 0,-1-1 2 15,-2 1 1-15,2 5 3 0,-5 0 5 16,2 1 2-16,-2 1-1 0,3 1 10 0,-4 4 4 0,1-1-1 16,-2 0 1-16,1 1 2 0,0 4 2 0,0 0-1 15,0 0 0-15,0 0 2 0,0 0 6 0,-5 14-1 16,2-5 1-16,0 2 2 0,1 4-2 0,0-3 10 15,2 4-10-15,0-1 0 0,0 2 6 0,0 0-9 16,2-3 4-16,0-2-3 0,1 0 1 0,-2 1-3 16,2-5 2-16,1 3 1 0,1-2-7 0,-1 0-1 15,0-3 2-15,2 1-1 0,-2-4-4 0,-1-1 2 16,4 0 1-16,-2-2-7 0,-5 0 2 0,9-4-1 16,-3 1-1-16,2-1 2 0,-4-2-4 0,1-1 1 15,0-2-3-15,3-1-4 0,-6 0-1 0,2-3 2 16,0-3-3-16,-4 6 9 0,3-2-6 0,-3-1 1 15,2 5 1-15,-2 0 5 0,3 2-1 0,-2 0 0 16,-1 1-1-16,3 4 3 0,-3 1 3 0,0 0 2 0,0 0 8 16,6 9 1-16,-1-2 0 0,-2 4-1 15,2-3 1-15,0 5 10 0,0 0-13 0,4-1 1 16,-3-1-2-16,5 1 0 0,-2-3 0 0,1-1-6 16,-1-3 3-16,1 2-4 0,1-1 0 0,2-5-7 0,-4-1-16 15,3-1-13-15,-1-3-18 0,-1-1-22 0,1-2-22 16,0-3-15-16,-6 0-23 0,5-4-24 15,-2-1-14-15,-3-3-27 0,-5 1-31 0,-5 0-127 16,0-2-390-16,-8-3 173 0</inkml:trace>
  <inkml:trace contextRef="#ctx0" brushRef="#br1" timeOffset="-42625.732">19456 8095 78 0,'-8'1'228'0,"0"1"-6"0,2 0-10 15,2-1-7-15,4-1-16 0,-6 1-14 0,6-1-12 16,0 0-14-16,0 0-9 0,0 0-12 0,18-5-13 16,-6 1-6-16,8-1-5 0,5-5-18 0,3 1-10 15,4-2-6-15,5 2-8 0,-6-3-14 0,7 3-17 16,-3-1-31-16,3-1-31 0,-4 1-37 0,1 2-44 16,-2-4-41-16,-1-1-42 0,-2 5-144 0,-1 2-366 15,-7 1 161-15</inkml:trace>
  <inkml:trace contextRef="#ctx0" brushRef="#br1" timeOffset="-42088.131">20550 8189 94 0,'-7'-3'247'0,"2"2"-20"0,1-3-12 16,1 1-12-16,2-1-18 0,1-2-18 0,1 1-16 16,2-1-13-16,5 0-13 0,0-4-8 0,3 4-7 15,6-3-9-15,2 1 1 0,0 1-14 0,0 0-7 16,0 1-9-16,4 3-6 0,-2 1-9 0,-2-1-3 16,0 3-5-16,-7 3-3 0,0-1-7 0,0 3-5 15,-3 2 0-15,0 0-4 0,-2 1-1 0,-3 5-2 16,-1 0-6-16,-1 3 4 0,-2 1-7 0,-1-1 3 15,-3 0-4-15,-1-1-3 0,-2 2 7 0,1-1-5 16,0-1-3-16,1-5 7 0,-4 7 4 0,4-6-2 16,0-1 3-16,0-2-2 0,-1 1-3 0,4-1 1 0,-1 4-4 15,2-8 6-15,0 2-9 0,1 1 3 0,1-2-1 16,0 2 0-16,2-2 1 0,1-4-3 16,2 4-1-16,2-2-2 0,3 0 6 0,1-2-2 15,7-1 0-15,-2 0-1 0,4-1 0 0,7-5 0 0,-2 3-2 16,2 0 2-16,-2-4 3 0,3 1-2 0,-2-1 4 15,3 0 4-15,-8 3 5 0,6-3-1 0,-10 4 0 16,0-2 1-16,1 1 8 0,-10 1 9 0,5 1 3 16,-5-1 0-16,3 1 3 0,-7 2 4 0,-5 0 8 15,11-3-4-15,-7 1 0 0,0 0-7 0,-4 2-4 16,6 0 2-16,-6 0 0 0,7-1-8 0,-7 1-11 16,0 0 6-16,0 0-9 0,5-2 3 15,-5 2-1-15,0 0-14 0,0 0-1 0,0 0-22 0,2-3-28 16,-2-1-51-16,0 4-48 0,0 0-67 0,-10-7-76 15,5 4-73-15,-2 1-229 0,-3-1-627 0,-1 1 279 16</inkml:trace>
  <inkml:trace contextRef="#ctx0" brushRef="#br1" timeOffset="-3157.88">5542 10055 99 0,'6'-11'194'0,"-2"3"-8"0,4-2-11 16,0 1-9-16,0-1-12 0,1 2-5 16,1 1-17-16,0 0-8 0,1 0-14 0,1 2-10 0,0 0-7 15,-1 0-8-15,-1 1-11 0,1 4-2 0,0 0-8 16,-2 0 0-16,-4 4 0 0,3 1-3 0,0 0 0 15,-5 0 0-15,0 2-1 0,-2 2-4 0,-1 3 0 16,-4 4-9-16,-1 1-5 0,-4-1-1 0,3 1-5 16,-3-2-4-16,-1 2-3 0,-2-1-5 0,3-1-9 15,-2-3-1-15,3 0-1 0,2-2-2 0,-1-1-2 16,2-3 1-16,0 0-6 0,1-1 1 0,1 2-4 16,1-2-2-16,2-1-4 0,2 1 0 0,-2-5 2 15,2 8-3-15,1-5-2 0,5-1 2 0,-1 1 3 16,-2 0-3-16,9 1 0 0,-2-2 2 0,-1 0 1 15,7 0 0-15,-5 1 1 0,-2 0 1 0,1 0-3 16,8 3 1-16,-11-4 1 0,4 4 2 0,-2-3 0 16,-2 1 0-16,-1 0-4 0,-3-1 0 0,0 3 8 15,-2 0-9-15,-2 1 3 0,-2 2 2 0,-2 2-3 16,-2-1 4-16,-2-1 0 0,-5 6 0 0,1-4-2 16,-1 1 4-16,-2 1 2 0,-1-1 5 0,1-3 8 15,-3-1 3-15,0 1 8 0,-1-3 4 0,2 1 12 16,-1-2 1-16,-1-2-3 0,3-1 1 0,-3 1 4 15,1-2-4-15,-1 0-2 0,7-1 7 0,-4-1-10 0,1 0-7 16,1 0-2-16,1-1-6 0,2-1-3 0,1 3-6 16,4-2-13-16,5 2-26 0,-9 0-33 15,4-1-42-15,5 1-41 0,0 0-29 0,0 0-43 16,0 0-230-16,0 0-480 0,0 0 213 0</inkml:trace>
  <inkml:trace contextRef="#ctx0" brushRef="#br1" timeOffset="-2892.648">6018 10260 50 0,'-1'-4'252'0,"1"4"-8"16,0-5-8-16,0 5-12 0,0-5-14 0,0 5-16 15,-3-5-25-15,3 5-19 0,0 0-14 0,0 0-12 16,0 0-11-16,0-4-14 0,0 4-10 0,0 0-9 15,0 0-7-15,0 0-8 0,0 0-9 0,0 0-5 16,4-4-6-16,-4 4-2 0,0 0-10 0,0 0-2 16,0 0-8-16,0 0 2 0,0 0-14 0,0 0-11 15,0 0-14-15,0 0-17 0,0 0-30 0,4-2-32 16,-4 2-40-16,2-4-37 0,-2 4-50 0,4-5-131 16,-4 5-380-16,2-5 168 0</inkml:trace>
  <inkml:trace contextRef="#ctx0" brushRef="#br1" timeOffset="-2433.695">6235 10089 168 0,'3'-3'226'0,"-3"3"-3"16,1-5-4-16,0 2-11 0,-1 3-15 0,3-4-13 15,-3 4-13-15,0 0-14 0,0-3-11 0,0 3-9 16,0 0-9-16,0 0-11 0,0 0-11 0,0 0-7 15,0 0-7-15,2-5-13 0,-2 5-7 0,0 0-5 16,-6 10 1-16,2-4-15 0,2 3-2 0,-4 0-5 0,-1 1-8 16,6-2-2-16,-4 1-4 0,1 2-4 15,2 0-4-15,1-1-3 0,-1-1-8 0,4 1-1 16,-1-3-3-16,2 1-3 0,2-2-3 0,4 2-1 16,-1-3-4-16,1 2 9 0,1-4-7 0,3 1 0 0,1-2-1 15,2-1 5-15,0 3-7 0,1-2 3 16,1-2 2-16,0 1-4 0,3-1 0 0,-8 1 3 15,0-1 3-15,-1 0-2 0,0 3 2 0,2-2-1 16,-4-1-3-16,0 2 5 0,-3 0-5 0,-1 1 6 0,-1 0-2 16,-1-1 8-16,-2 1 7 0,0 1 6 15,3 3 8-15,-7-2 1 0,-1 2-3 0,-1 1 6 16,-4 2-7-16,-1 0 2 0,-4 1-8 0,3 1 1 0,-6 1-3 16,3-3-4-16,-5 1 1 0,-1 1-2 0,-2 3-4 15,1-6-6-15,1 1-3 0,-1-2-8 0,-1 1-12 16,4-3-9-16,-2 0-19 0,2-1-17 0,0-2-15 15,0 1-30-15,2-3-28 0,3-1-30 0,-2-5-23 16,4 0-31-16,-2-2-165 0,0-6-418 0,1 1 186 16</inkml:trace>
  <inkml:trace contextRef="#ctx0" brushRef="#br1" timeOffset="-2268.747">6244 10035 25 0,'8'-9'211'0,"-1"2"3"0,2-1-3 0,3-4-5 16,-3 2-9-16,5 1-10 0,1-3-10 0,-2 3-18 16,0 3-12-16,2-4-17 0,1 3-13 0,0-1-9 15,1 2-12-15,-6 1-13 0,1 0-15 0,-2 3-44 16,-2-1-62-16,-2 0-77 0,2 2-66 0,-3 0-157 16,-5 1-366-16,8 2 162 0</inkml:trace>
  <inkml:trace contextRef="#ctx0" brushRef="#br1" timeOffset="-1350.41">10361 9832 61 0,'3'-11'223'0,"-1"0"1"16,1 4-4-16,-2-1-14 0,0 0-11 0,1 3-11 15,-1-1-11-15,0 2-13 0,2 1-19 0,-3 0-8 16,0 3-15-16,1-6-14 0,-1 6-5 0,0 0-1 16,0 0 4-16,0 0 2 0,0 0 3 0,-5 21-4 15,1-6-7-15,-3 2-6 0,0 0-4 0,-2 2-2 16,-1 3-5-16,4-3-6 0,-5 5-11 0,1 1-2 15,1-6-5-15,4 0-7 0,-1-2-5 0,2 3-1 0,3-3-6 16,-2-1 2-16,3-1-3 0,0 2-7 0,3-3 4 16,-2-3-7-16,3 3-9 0,5-2 5 15,-3-3-4-15,3-1-2 0,4 4 0 0,-3-5-7 16,7 0-2-16,-2-2-6 0,4 1-2 0,-1-2-6 0,2-3-18 16,0 0-22-16,0-1-25 0,-5-1-31 0,1-2-26 15,2-1-31-15,-7 0-26 0,7-1-22 16,-6-1-14-16,-2-1-5 0,-1-1 2 0,-3 0-148 15,-1-1-404-15,-3 3 179 0</inkml:trace>
  <inkml:trace contextRef="#ctx0" brushRef="#br1" timeOffset="-1160.608">10581 10079 859 0,'-2'-5'-16'16,"-2"-7"20"-16,-1 5 25 0,-4-3 18 0,4 5 10 0,-1-2 23 15,0 2 21-15,1 1 25 0,-1 2 21 0,1-3 10 16,2 2 6-16,-5 0-3 0,8 3-4 0,-6 0-16 16,-2 0-5-16,8 0 0 0,-6 8-5 0,-1-1-1 15,2 5-5-15,1-2-6 0,-1 7-8 0,0 2-3 16,4 0-9-16,-3 7-8 0,3-6-9 15,1 0 0-15,-4 5-14 0,4 3 6 0,-3-4-18 16,6-2-4-16,-3-3-1 0,0-1-13 0,4 1-7 0,-3 0-22 16,0-2-26-16,2-3-32 0,2 1-36 0,-4-6-47 15,1 3-44-15,0-4-49 0,2-1-43 0,-3-2-225 16,3 0-534-16,0-3 236 0</inkml:trace>
  <inkml:trace contextRef="#ctx0" brushRef="#br1" timeOffset="-835.036">11021 10066 185 0,'0'0'288'0,"-5"-4"-7"0,5 4-11 0,0 0-22 15,0 0-25-15,0 0-20 0,0 0-21 0,0 0-23 16,1-5-11-16,-1 5-13 0,0 0-15 16,0 0-7-16,0 0-6 0,0 0-10 0,0 0-4 15,0 0-3-15,0 0-6 0,0 0 3 0,0 0-5 0,0 0 1 16,0 0-8-16,0 0-7 0,0 0-6 0,0 0-7 16,0 0-12-16,-5-1-22 0,5 1-16 0,0 0-28 15,-12 0-31-15,12 0-33 0,-9 1-41 0,9-1-39 16,-10-1-42-16,10 1-50 0,-9-1-188 0,9 1-484 15,-4-5 214-15</inkml:trace>
  <inkml:trace contextRef="#ctx0" brushRef="#br1" timeOffset="-351.639">11254 9874 177 0,'2'-8'224'0,"-1"-1"-7"0,2-1-10 0,-1 1-19 16,4 1-19-16,0-1-17 0,-1-1-8 0,3 3-15 16,-1 1-12-16,2-3-7 0,0 4-7 0,-2 2-11 15,1-1-6-15,4 3-10 0,-2-1-6 0,0 4 6 16,3 0-1-16,-4 4 3 0,4 1 7 0,0 5 7 15,-2 3-4-15,-2 2 3 0,-1 2-1 0,-1 5 0 16,-2 2-10-16,-2 3-2 0,-3-4-6 0,-3 0-3 16,0 1-7-16,-6-2-3 0,1 3-3 0,-7-3-10 15,-2 2-2-15,-1-3-1 0,-4-1-13 0,2-1-1 16,-6-2-8-16,5-2 0 0,0 0-6 0,2-5-5 0,0-2-1 16,4-5-2-16,-2 2-11 0,6-2 0 0,-1-3-7 15,-1-1-5-15,4-4-5 0,3-2-1 0,-2 2-2 16,3-6-3-16,1-1-2 0,3 1 5 15,1-4 0-15,0 1 0 0,5 0 7 0,-2 1-2 0,2 1 2 16,0 0 0-16,1 3 3 0,1 1-1 0,-2 2 4 16,0 1 3-16,4 2 2 0,1 0 6 0,2 3 3 15,0 1-1-15,0 4 3 0,3 0-2 0,-1 5 4 16,0-3-7-16,-1 4 7 0,-1 2-5 0,-1-3-3 16,0 1 2-16,2-2-4 0,-5-1-10 0,-2 1-19 15,2-3-30-15,1 0-38 0,-4-1-31 0,3 0-37 16,-3-3-38-16,4-1-39 0,0-2-171 0,-3-1-449 15,1-3 198-15</inkml:trace>
  <inkml:trace contextRef="#ctx0" brushRef="#br1" timeOffset="15.392">11716 9903 31 0,'0'-6'307'0,"0"2"-4"16,0 0-3-16,0 4 0 0,-4-4-28 0,4 4-26 15,-6-2-20-15,6 2-26 0,-10 5-15 0,4 0-17 0,-1 0-20 16,-1 1-17-16,-1 1-13 0,5 3-9 0,-3-3-9 16,1 2-12-16,0 3-12 0,3-5-7 0,1 5-6 15,-1-2-12-15,2 2-9 0,0-3-2 16,-2 2-7-16,6 1-4 0,-2-1-3 0,1-1-4 0,4 2-5 16,-5-5-4-16,5 3 3 0,-2 2-3 15,4-3-3-15,0-1-1 0,1 2 3 0,0 0-3 16,0-1 0-16,1-1-3 0,0-2-5 0,3 5 2 0,-6-2 0 15,3-2 1-15,1-2 2 0,-2 4-3 0,1-1-2 16,-3-2 1-16,1 2 1 0,0-4 0 16,-3 1 3-16,1 1-2 0,-2-2 3 0,-1-1 4 15,-3 3 1-15,0-2-4 0,0 0 3 0,0-1-2 0,-3 4-4 16,-1-4-2-16,-6 2-9 0,4-1-10 0,-6 1-11 16,0-2-21-16,-4 2-18 0,-3-2-21 0,0-2-29 15,-2-1-28-15,1 0-30 0,-9-3-29 0,12-1-32 16,-6-3-229-16,0-3-501 0,5 0 221 0</inkml:trace>
  <inkml:trace contextRef="#ctx0" brushRef="#br1" timeOffset="219.018">11713 9859 297 0,'18'-9'307'0,"-4"2"1"16,5-1-4-16,0 0-7 0,2 2-16 0,1 0-12 15,6 1-17-15,1-1-5 0,-1 1-20 0,2-2-21 16,0 2-20-16,1 0-17 0,-3 0-20 0,-5 4-13 16,-4-3-15-16,0 3-21 0,-7-1-32 0,-1 2-44 15,-3-2-56-15,-3 1-71 0,-5 1-78 0,0 0-90 16,0 0-290-16,0 0-606 0,0 0 268 0</inkml:trace>
  <inkml:trace contextRef="#ctx0" brushRef="#br1" timeOffset="2739.255">15086 9893 61 0,'7'-5'192'0,"2"-5"-1"16,-2 3-11-16,4-3-8 0,0 0-7 0,1-2-6 16,-2 3-6-16,3-3-5 0,-1-2-7 0,0-1-10 15,0 0-7-15,-1 1-1 0,-1-2-11 0,-3 3-5 16,2-3-3-16,-3 0-5 0,-1 0-6 0,-5 3 3 15,3-1-9-15,-6 1-2 0,2 1 0 0,-3 0 0 16,-2 0-2-16,-3-2-6 0,1 7-5 16,-4 2-4-16,1 0-8 0,-8 1-3 0,2 2-5 0,-2 5 1 15,0 2-11-15,-1 2 1 0,-6 2-19 0,-1 4-2 16,8 2 1-16,1-1-8 0,-1-2 0 0,6 0 9 16,-1 3-15-16,5-2-2 0,2 1 4 0,1 0-4 15,6 2 0-15,-2-4 1 0,3 1-8 0,2 2 8 16,6 2-7-16,2 0 1 0,1-5-2 0,5 2 2 15,0-2 0-15,10 1-1 0,-3 1-1 0,6-3-1 16,-1 0 2-16,0 3-3 0,2-2 2 0,-3 2-1 0,-2-3 1 16,2 1-4-16,-5 3-3 0,-4-5 1 15,-3 1-5-15,-4 1 0 0,0-1-3 0,-2 2-3 16,-3-2-3-16,-3-1 3 0,-2 1 2 0,-2 1 0 16,-3 0 1-16,-1-3 1 0,-2 2 0 0,-4 2 2 0,-2-1 2 15,-2-2 1-15,0 1 0 0,-5-4 0 16,2 0 1-16,2 1 2 0,-7-2-1 0,4-3 5 15,1-2-2-15,-2 1-1 0,6-5 6 0,-3-2 4 16,0 0 0-16,4-2 2 0,-2-3-1 0,2-5-3 0,5-3 5 16,-3-8-2-16,3 0 0 0,6-5-4 0,2-5 6 15,11-10-3-15,6-3-4 0,8 3-2 0,8 2-5 16,4-1-11-16,26-17-31 0,-18 19-38 0,26-14-58 16,8 4-76-16,-6 7-282 0,-16 16-541 0,23-13 241 15</inkml:trace>
  <inkml:trace contextRef="#ctx0" brushRef="#br1" timeOffset="3887.777">5035 9649 44 0,'3'-6'203'16,"-3"2"-6"-16,1 1-8 0,-1 3-10 0,4-5-4 16,-4 5-9-16,1-7-7 0,-1 7-9 0,0-2-10 15,0 2-5-15,0 0-8 0,0 0-8 0,0 0-1 16,0 0 8-16,0 0 3 0,4 14-1 0,0-4 2 16,-3 5-2-16,2 9 2 0,-2 5-3 0,0 5-4 15,3 18-5-15,0 0 2 0,1 3-3 0,-5 3-4 16,4 3-3-16,-4 23-9 0,0-25 3 0,5 25-17 15,-5-28-11-15,0-1-5 0,0-1-5 0,0-1-6 0,5-5-9 16,-2-12 0-16,-2-3-7 0,4-2-2 0,-2-2-8 16,3-3 1-16,-3-6-4 0,-1-2-4 15,0-1-2-15,0-7-7 0,1-2-6 0,-2 0-10 16,-1-2-10-16,0 0-18 0,1-5-10 0,-1 3-18 0,0-4-27 16,0 0-36-16,0 0-36 0,0 0-36 0,0 0-27 15,-1-25-19-15,1 7-30 0,-1-10-24 0,1 1-206 16,-3-2-536-16,3-2 237 0</inkml:trace>
  <inkml:trace contextRef="#ctx0" brushRef="#br1" timeOffset="5000.347">5125 9766 25 0,'0'0'177'0,"-5"-1"-4"15,5 1-4-15,0 0-10 0,-5-4-9 0,5 4-12 16,0 0-14-16,0 0-3 0,-5-1-14 0,5 1-9 16,0 0-13-16,0 0-4 0,0 0-6 0,0 0-9 15,0 0-1-15,0 0-2 0,14-3-4 0,-14 3-1 0,10-2-7 16,-3 1-1-16,1 1-1 0,2-1 1 15,2 0-3-15,6-3-9 0,0 1-1 0,4 1 0 16,8-1-2-16,-2 2-3 0,3-3-1 0,1 0-1 0,1-1-4 16,1 2-1-16,4-1 4 0,1 0-6 15,11-2 2-15,-10 1 5 0,11-2-10 0,6 4 1 16,1-1-4-16,0-1-3 0,5 1 1 0,2-1-1 16,27-4-1-16,-27 2 1 0,26-3-2 0,-26 1-3 0,26 2 2 15,-27 1-3-15,34-8-2 0,-34 5 3 0,29-1-6 16,-30 5 5-16,2-2-2 0,0 0 2 0,-1 3 0 15,-1-3 1-15,-7 3-2 0,-1 4 0 0,-4-5 2 16,-14 4 0-16,-1-3 1 0,-4 2-4 0,4 2 0 16,-7-2 2-16,1-1 7 0,-2 3-3 0,-5-1 0 15,-3 0 4-15,-1-2-1 0,0 1 3 0,-2-3 1 16,-4 4-1-16,1 0-2 0,-1-1 1 0,-7 2 0 16,4-2 5-16,-3 1 6 0,-7 1 4 0,9 0 3 15,-4-2 2-15,-5 2 3 0,6-1 0 0,-6 1-1 16,0 0-5-16,4-2-3 0,-4 2-5 0,0 0 1 15,0 0-1-15,0 0-6 0,0 0 0 0,10 0-2 16,-10 0-3-16,0 0-2 0,0 0 0 0,0 0 1 16,0 0-2-16,0 0 0 0,0 0-3 0,0 0-4 15,0 0 1-15,3 3 0 0,-3-3 12 0,0 0-12 16,2 7 0-16,-2-5-1 0,3 1 2 0,-2 4 4 16,0-2-2-16,2 3 10 0,0 1-5 0,-1 3 4 15,-1 0-1-15,2 4 10 0,0 1-7 0,0 1-3 16,1 8 0-16,-1-8 0 0,3 6 5 0,-1 4-8 15,0-3 11-15,-1-1-8 0,2 3 6 0,-2 2 3 16,4 2 6-16,-3-3-4 0,-1 1-4 0,0 2 3 16,6 2 2-16,-4-1-1 0,2 1 13 0,2 3-17 15,-2 0-1-15,0-4-4 0,-2 0 13 0,4-1-14 16,-3 1-1-16,-2-3-13 0,2-3 10 0,-3-1-6 16,4-1 1-16,-4 0-6 0,1-4 8 0,-3-4-3 0,0-1 9 15,-1-1 3-15,2-2-12 0,-2-2-2 0,0-3-3 16,-1-1 0-16,0 0 4 0,1-1-3 15,-1 1 5-15,2-2-4 0,-4-2 9 0,4 2-11 16,-1 0 9-16,-1-4-3 0,0 0 0 0,-1 4 0 16,1-4-8-16,0 0 6 0,0 5-1 0,0-5 3 15,0 0-7-15,0 0-3 0,0 0 9 0,0 0-5 16,0 0-10-16,0 0 0 0,0 0-1 0,0 0-6 0,0 0 9 16,-18-8-1-16,14 7-6 0,-4 0-3 0,2-3-7 15,-7 4 13-15,3-3-18 0,-3 3-2 0,-6-2-11 16,-3 0-1-16,-9 1-5 0,-1 2 4 0,-4 1-7 15,-3-2-8-15,-16 5 1 0,1-1-3 0,-3 4-2 16,-4-3 5-16,-7-1-3 0,-19 7 6 0,21-8 2 16,-25 9 8-16,28-5-3 0,-30 3 2 0,27-4 5 15,2 4 6-15,-33 1 2 0,7 2 2 0,29-5 6 16,-3-1-1-16,-1-6 9 0,2 5 5 0,7 1 9 16,1-3 6-16,0-3 2 0,20 3 3 0,-3-5 4 15,6 0 0-15,-1 1 8 0,6-3-2 0,4 0 1 16,4 2 0-16,7 1 2 0,-1-3 3 0,1 1-4 15,5 0 3-15,-1 2-6 0,3-1-1 0,5 1-1 16,-11-1 0-16,11 1-4 0,-5-1-3 0,5 1 2 16,-5-3-5-16,5 3-3 0,0 0-2 0,0 0 3 15,-1-4 0-15,1 4-3 0,0 0-4 0,0 0-6 16,0 0-9-16,0 0-20 0,0 0-15 0,0 0-24 0,0 0-28 16,0 0-37-16,0 0-45 0,0 0-56 15,-8 5-247-15,3-3-530 0,-4 1 234 0</inkml:trace>
  <inkml:trace contextRef="#ctx0" brushRef="#br1" timeOffset="7241.618">18277 9636 143 0,'5'-4'218'16,"3"-4"-1"-16,1 3-7 0,-5-7-10 0,5 5-11 15,-3-3-15-15,5-2-11 0,-5 3-12 0,4-1-1 16,-3-2-3-16,-1 2-7 0,3 0-10 0,-4 0 0 15,1-1-6-15,0 1-8 0,-3 0 0 0,0 0 6 16,-2 1-20-16,0-3-6 0,-3 5 1 0,-1-4-8 16,-2 2-10-16,-1 1-1 0,-2 2-10 0,-3-3-3 15,-1 3-6-15,-3 4-8 0,-3-1 12 0,-4 6-18 16,1-1-1-16,-9 8-4 0,2 2-2 0,0 5-1 16,1 3-6-16,0 8 0 0,-10 7-3 0,10 5-3 15,8-8 0-15,-8 11 1 0,11-2-1 0,3-7-1 0,0 10 2 16,6-10-6-16,5 12 0 0,2-13-1 15,5 1-6-15,2 0 4 0,3-3-2 0,3-5 0 16,5-1-7-16,2 0-1 0,4-4 0 0,-2-4-6 0,9-4-4 16,1-4-2-16,-1-2-6 0,5-6-14 15,-1-4-8-15,-2-4-23 0,4-3-22 0,-2-4-18 16,0-3-18-16,-5 0-24 0,3-5-20 0,-6-2-22 0,12-8-13 16,-15 6-15-16,5-11 4 0,-7 8 2 0,-5 0 5 15,-2-4 15-15,0-1 19 0,-5 0 7 0,-1 0 18 16,1-12 20-16,-10 12 19 0,-3 0 26 0,1 0 19 15,0 1 25-15,-3 5 33 0,-2 0 16 0,5 9 22 16,-5 1 20-16,0 3 21 0,2 4 25 0,2 1 12 16,-1 1 8-16,1 4-3 0,2-2-6 15,1 2-12-15,-2 3-7 0,2 2-10 0,0 0-3 0,0 0 3 16,0 19-5-16,2-2 1 0,-1 2 2 0,0 8-3 16,4 6-5-16,-5-1 2 0,5 1-8 0,0 1 1 15,2 0 13-15,-1 1-16 0,-4 0-11 0,6 2-8 16,3-6 4-16,-4 1-6 0,-1-1-11 0,1 0-3 15,3-4-2-15,-3 2 2 0,2-3-5 0,-1-9 8 16,0-2-23-16,-2 1 1 0,-1-5-1 0,0-2 0 16,3-1-10-16,-2-3-2 0,-2-1-2 0,2 0-4 15,0-2-1-15,-6-2-7 0,12-5-14 0,-7 0 0 16,5-3-6-16,-3-1-9 0,6-8 1 0,-3-1-13 16,1-7-3-16,-5 7-2 0,3-7 10 0,-4 0-1 15,1-2 7-15,-1 3 1 0,0 5 5 0,-5 2 3 16,4 4 3-16,-4 4 7 0,1 1 4 0,1-1 1 15,-1 5 1-15,0 0 2 0,-1 4 1 0,1-3 15 16,-1 3 6-16,7 11 10 0,-6-4 0 0,3 3 2 16,1 6 1-16,4-1-1 0,-5 2-3 0,5 2 2 15,-4-3-5-15,1 2-4 0,2-3 7 0,1 3-4 16,-4-2-4-16,4-4 0 0,0 3-1 0,-4-7-4 16,3 1 1-16,0-4-5 0,0 1 0 0,0 0-2 0,-1-4 1 15,0-2 6-15,5-2-18 0,-3-4-5 0,0-1-10 16,1-1-6-16,3-3-3 0,-1-6-4 0,-1 5-4 15,0-5-5-15,-1 0-2 0,-2-3 3 16,-3 3 1-16,4 0 12 0,-3 1-3 0,1 5 4 0,-6 0 9 16,3 4 4-16,-3 1 1 0,1 0 6 15,0 2 5-15,-2 4 16 0,0 0 14 0,0 0 10 0,13 11 12 16,-11 0-9-16,5-2-1 0,-3 5-3 16,1 0 9-16,1 1-14 0,-1 1-3 0,2-1-1 0,-4 1-5 15,3-5 0-15,-1 2-3 0,0-2-5 0,5-4-3 16,-4 2 2-16,3-3-9 0,-1 0-6 0,0-3-9 15,1-3-11-15,1-5-18 0,1-1-13 0,-2-2-12 16,5-2-11-16,-1-3-14 0,1 0-3 0,-1-4-7 16,-3 0-15-16,0-2-3 0,-1 2 4 0,-1-6 4 15,-3 6 10-15,4-1 12 0,-5 3 13 0,-3 2 16 16,4 4 17-16,-3-1 16 0,-1 3 12 0,1 5 2 16,1-3 16-16,0 2 10 0,-3 3 13 0,7 0 10 15,-7 0 3-15,9 8 1 0,-2-3 4 0,-1 4-4 16,2-1-4-16,6 1-3 0,-5 1-3 0,5 0-6 15,-4-1 2-15,0 4-6 0,0-4 1 0,-3 0 0 16,0-1-3-16,-3-1-1 0,1 1-3 0,0-1 4 16,-2 0-1-16,-6-1 5 0,3 0-4 0,-7-1-2 15,0 1-8-15,-3-2-2 0,-1 1-14 0,-2 0-6 16,-4-1-9-16,4 0-22 0,-4-3-21 0,0-2-29 0,2 0-22 16,3-2-34-16,-7-3-149 0,5-2-330 15,-3-1 146-15</inkml:trace>
  <inkml:trace contextRef="#ctx0" brushRef="#br1" timeOffset="7861.378">19795 9378 237 0,'-1'-3'274'0,"-4"-2"-2"0,5 0-1 0,-2 1-6 16,2 4-21-16,-3-5-21 0,3 5-24 15,0-3-19-15,0 3-20 0,0 0-1 0,0 0-22 16,-4 19-11-16,4-6-9 0,0 3-8 0,2 11-8 0,-2-1 11 16,2 2-26-16,-1 3 9 0,3-1 3 15,1 1-13-15,-4-1-9 0,2 2-9 0,0-3 1 0,-1 3-12 16,6-6-11-16,-6 3 11 0,6-5-9 0,-2 1-3 16,1-8-7-16,-3 0-2 0,2-1-9 0,1-3-5 15,0 1-10-15,-2-6-9 0,3 0-2 0,-1 0-6 16,2-6-9-16,0-2-9 0,2-1-7 0,0-3-8 15,-1-1-17-15,0-3-4 0,6-2-11 0,-3-5-3 16,-1 1-9-16,-1-1-6 0,0-9 3 0,-3 7 0 16,2-7 8-16,-5 0 8 0,-1 5 6 0,-4 1 11 15,0 1 7-15,0 5 11 0,0 0 19 0,0 1 14 16,0 1 15-16,-4 3 17 0,4 3 6 0,-1-4-4 16,1 5-2-16,0 3-4 0,0 0 0 0,0 0 3 15,0 0 0-15,-4 21-5 0,2-8 7 16,2 3-4-16,0 1-5 0,2 1-6 0,2 1 3 0,-3-2 2 15,3 1-5-15,6 2-3 0,-5-5-7 0,3 0 3 16,-3 0-8-16,8-2 5 0,-8-5-11 0,3 1-4 16,1-4-10-16,-1 0-7 0,0-2-11 0,1-3-13 15,0-1-11-15,3-3-12 0,-3-3-7 0,1 0-6 16,1-1-2-16,1-6-3 0,1 1 2 0,-2-1 8 0,-2-1 3 16,-4 1 13-16,4-1 6 0,-4 3 12 15,-1 4 12-15,0 2 19 0,0 1 7 0,-3 0 5 16,0 2 0-16,3 0 12 0,-4 3 14 0,0 0 14 15,9 11 12-15,-8-6 4 0,6 7 2 0,-2-1-1 0,0 1 1 16,4 4-10-16,-4 0-7 0,4-3 0 16,-4-3-5-16,5 1-3 0,-4-3-8 0,5-1-3 15,-2 0-5-15,0-1-11 0,-1-5-19 0,1 2-24 16,2-6-35-16,-1-1-33 0,1-2-28 0,0-1-26 0,2-5-37 16,-6 2-171-16,2-3-402 0,-5 2 179 0</inkml:trace>
  <inkml:trace contextRef="#ctx0" brushRef="#br1" timeOffset="8156.295">19576 9587 10 0,'-31'6'313'0,"12"1"-25"0,1-3-18 0,5-1-11 0,1 0-14 15,5-2-26-15,3 3-19 0,-1-4-14 0,5 0-25 16,0 0-15-16,0 0-13 0,39-5-10 0,-9-1-10 15,7-5-8-15,14-1-16 0,5-5-7 0,6 2-6 16,0-4-9-16,25-5-9 0,-29 6-3 0,2-1-6 16,-4 2-5-16,3-2 2 0,-7 1-10 0,-12 6-5 15,-6 2-3-15,2-1-3 0,-6 1 2 0,-6 2-9 16,-7 3 0-16,-6 2-1 0,0 0-3 0,-3 1-2 16,-3-1 3-16,1 1-6 0,-2 2-4 0,0-3-11 15,-4 3-15-15,7-4-16 0,-7 4-24 16,0 0-25-16,0 0-28 0,0 0-34 0,0 0-29 0,0 0-37 15,-17 7-241-15,17-7-493 0,-8 2 219 0</inkml:trace>
  <inkml:trace contextRef="#ctx0" brushRef="#br1" timeOffset="8558.194">21213 9342 52 0,'-16'-6'347'0,"4"-1"-32"0,3 2-23 16,2 3-20-16,3-1-23 0,-1-1-22 0,0 1-16 15,3 1-31-15,2 2-19 0,0 0-12 0,0 0-11 16,0 0-14-16,-4 12-5 0,8-2-15 0,-2 1-10 15,3 4-7-15,0 3-6 0,-1 5-8 0,4 4 0 16,-2 4 0-16,-2 0-2 0,-1 2 4 0,0 1-4 16,-1 14 7-16,-1-14-6 0,2 2 5 0,-6 10-7 15,3-11-1-15,-3 0 1 0,1-6-5 0,2 4-1 16,-1 2-4-16,-2-2-1 0,3-7-5 0,0 1-5 16,0-6-5-16,3 3 1 0,-2-6-10 0,0-3-3 15,0-3-3-15,1 2-2 0,-2-4-5 0,2-2-2 16,1-1 0-16,-2 0-2 0,0-3-9 0,-1 2 1 15,0-3-13-15,1 1-32 0,-1-4-40 0,0 0-55 16,0 0-72-16,0 0-97 0,-8 0-367 0,8 0-721 16,-9-8 319-16</inkml:trace>
  <inkml:trace contextRef="#ctx0" brushRef="#br1" timeOffset="26155.713">6143 11698 117 0,'0'0'197'16,"0"0"-11"-16,9-2-8 0,-7-4-9 0,1 1-9 15,5 3-13-15,-4-5-1 0,2-1-12 0,2-2-7 16,1-4-7-16,0 5-7 0,-2-1-7 0,-1 0-2 0,5-4-4 15,-2 2-8-15,-1 3-2 0,-2-6-5 16,1 5-5-16,0 1 0 0,-2-7-7 0,-2 4 1 16,-1 1-4-16,-2 1-3 0,0-2 0 0,-2 0-3 15,-1 3 3-15,-2-2-9 0,-2 2-1 0,-1 1-7 0,-1 2-2 16,-2-1-7-16,-2 2-4 0,-3 2 1 0,2 2-5 16,-5 1-7-16,0 3-1 0,-3-1-2 0,5 1-6 15,-2 2 0-15,2 3 2 0,0-3-6 0,2 3-2 16,4-2-5-16,2 0 0 0,4 2 3 0,-2-3-2 15,3 5 0-15,1 0-4 0,3 0 3 0,1 4-3 16,3-1-3-16,4 3 3 0,2 1-1 0,3-3 0 16,5 6-3-16,2-2 3 0,2-1-11 0,1-2 0 15,1-2-3-15,2 3 5 0,-4 0-3 0,-5-3 3 16,0-3 0-16,-2 2 3 0,0 0-4 0,-3 0 0 16,-4-4 2-16,-2 2-1 0,-3 1-6 0,2 0-1 15,-7-1-2-15,-2 1-3 0,-4 2 1 0,0 0-5 16,-7 0 4-16,-2 0 1 0,1-1 2 0,-1-1 3 15,-2-4-1-15,1 0 4 0,-1-1 1 0,1-2 4 16,-3-2 5-16,7-2 5 0,2-4 2 0,-6 0 2 16,7-3-2-16,-2-2 1 0,2-5-2 0,3-3 1 0,2-1 1 15,5-8-2-15,1-1-4 0,4 4 4 16,2-5 0-16,5 2 6 0,1 0-11 0,3-1 5 16,7 5-6-16,-2 0 5 0,1-2-1 0,2 4-5 15,1 3 3-15,3 4-24 0,-9 4-24 0,0 0-32 16,1 5-42-16,-1-1-49 0,2 1-39 0,-2 3-58 15,0 5-148-15,-1 2-447 0,2-1 199 0</inkml:trace>
  <inkml:trace contextRef="#ctx0" brushRef="#br1" timeOffset="26357.346">6570 11802 177 0,'1'3'284'0,"-1"-3"-14"15,0 0-10-15,0 0-15 0,0 0-24 0,0 0-14 16,0 0-25-16,0 0-18 0,0 0-20 0,0 0-12 16,0 0-19-16,0-12-28 0,0 12-32 15,-1-6-34-15,1 6-39 0,0-4-39 0,0 4-30 0,0-7-33 16,0 4-25-16,1-1-32 0,2 0-145 0,-2 0-350 16,0 0 155-16</inkml:trace>
  <inkml:trace contextRef="#ctx0" brushRef="#br1" timeOffset="26723.094">6813 11562 143 0,'4'-4'223'0,"-4"1"1"15,5 0-4-15,-4-1-7 0,3 2-14 0,-4 2-16 16,1-4-14-16,-1 4-19 0,0 0-13 0,0 0-7 16,0 0-17-16,0 0-7 0,-14 10-10 0,10-4-13 15,-1 1-7-15,-1 0-5 0,-1 0-6 0,2 3-9 16,0-1-6-16,0-1-3 0,1 1-4 0,0-1-8 15,-1 1-4-15,4 1-8 0,1-2-1 0,0 0-6 16,-3-2-1-16,3 1-9 0,3 1-5 0,0-2-2 16,4 1-2-16,2 1-5 0,-1-3 0 0,1 2-1 15,2-1-8-15,2-2 1 0,4 0-3 0,-5-1 2 16,6-1 6-16,-5 2-2 0,2-2 3 0,-2 0-1 16,1 2 1-16,-2 0 0 0,-2-3 2 0,0 5 2 15,-1-3 2-15,-2 3 3 0,-4-4-2 0,3 2 2 16,-3 0 3-16,-2 3 3 0,-1-2 0 0,-1 2 2 15,-4-1 0-15,0 3 1 0,-3-2 1 0,-1 0-1 16,-2 2-2-16,1-2 1 0,-1 2-2 0,-4-1 1 16,0 0-6-16,-2-1-11 0,0-1-15 0,1 0-24 15,-3-1-31-15,2-2-28 0,3-3-46 0,1 0-18 16,-2-2-47-16,-3 0-115 0,0-3-364 0,5-3 162 0</inkml:trace>
  <inkml:trace contextRef="#ctx0" brushRef="#br1" timeOffset="26928.91">6896 11471 131 0,'6'-6'249'16,"3"-4"-6"-16,3 3-2 0,-3 2-10 0,3-6-19 15,1 6-13-15,-1 0-17 0,4-3-16 0,1 1-20 16,-2 1-9-16,2 1-16 0,-3 1-14 0,5-3-12 15,-5 5-13-15,-2-2-37 0,-3 4-55 0,-1 0-80 16,0-3-91-16,-8 3-204 0,7 3-416 16,-7-3 185-16</inkml:trace>
  <inkml:trace contextRef="#ctx0" brushRef="#br1" timeOffset="29853.517">10628 11341 27 0,'2'-5'136'0,"-1"1"-3"16,0 1 1-16,-1-4-14 0,0 3 1 0,0-3-10 15,3 1-1-15,-6 2 3 0,3-2-6 0,0 1 0 0,-1 1 0 16,-2-1-2-16,2 0-1 0,-5 1-2 0,5 1-6 16,-3-1-16-16,0 3-6 0,0-1-7 15,-3 0-5-15,7 2-6 0,-15 3 0 0,6 2-5 16,-2 3 2-16,-5 5 1 0,1 1 3 0,0 1-3 16,-4 4 4-16,-1 6-2 0,4-2 1 0,-3 0-4 0,3 3 1 15,2-3-4-15,-2 3-3 0,1-2-5 0,5-1-2 16,5-6-6-16,1-1 3 0,1 0-3 15,3-6-6-15,0 6 3 0,2-3-8 0,1-2-1 0,2-3 1 16,0-2-5-16,5 1-2 0,-1-2-5 16,1-1 2-16,3-1-3 0,5-5 2 0,1 2-3 15,0-3-3-15,2-4 0 0,-1-2 1 0,-1 0 0 16,4-5-2-16,-1-1 1 0,-1-2 1 0,-3-1-4 0,-6 3-2 16,2-2 0-16,0 1-1 0,-3-7 0 0,-4 2 3 15,2 3-4-15,-5-1 4 0,-3 2-2 0,3-2 0 16,-4 1 4-16,-4 0 2 0,3 1-4 0,-3 2 8 15,-3 3 5-15,-1-3 6 0,4 8 2 0,-4-2-4 16,2 2 0-16,-4 2-1 0,1 0-4 0,2 2-1 16,-5 0-4-16,1 6-8 0,-1-2-9 0,-1 5-21 15,-1 4-23-15,-4-2-29 0,3 2-33 0,3 4-34 16,3 0-39-16,4-2-30 0,-1 1-217 0,3 3-467 16,3-3 207-16</inkml:trace>
  <inkml:trace contextRef="#ctx0" brushRef="#br1" timeOffset="30144.049">10994 11422 188 0,'0'0'255'0,"-2"-5"-19"16,1 2-17-16,1 3-19 0,-3-4-17 0,3 4-19 15,0 0-16-15,-3-5-13 0,3 5-14 0,0 0-14 0,0 0-8 16,0 0-9-16,0 0-11 0,0 0-8 16,0 0-7-16,11 8-2 0,-11-8-10 0,3 5-5 15,-1-4-2-15,-2-1-11 0,0 0-1 0,0 0 4 16,2 3-9-16,-2-3-3 0,0 0-5 0,0 0 6 0,0 0-1 16,0 0-10-16,0 0-8 0,0 0-15 0,0 0-27 15,0 0-32-15,0 0-41 0,0 0-34 0,-9-9-38 16,9 9-200-16,-2-6-411 0,2 1 183 0</inkml:trace>
  <inkml:trace contextRef="#ctx0" brushRef="#br1" timeOffset="30627.627">11267 11223 125 0,'-5'-4'224'0,"0"2"1"15,0 2-7-15,5 0-12 0,-6-3-11 0,6 3-23 16,-6-3-16-16,6 3-15 0,-3-1-18 0,3 1-14 16,0 0-10-16,0 0-8 0,0 0-7 0,9-9-10 15,-3 8-8-15,2-2-4 0,3 2-7 0,1-2 1 16,2 0-6-16,1 0-7 0,2-1-2 0,-2 1-1 15,4 2-4-15,-1-3-10 0,1 2 5 0,-6 0-5 16,1 2-2-16,-2-3-2 0,0 0-4 0,-1 1-1 16,-4 2 0-16,2-1 0 0,-2 0-5 0,-2 0 1 15,0-1 0-15,-5 2-6 0,10 0 7 0,-10 0 1 16,10 0 1-16,-10 0 2 0,0 0 3 0,5-1 1 16,-5 1-5-16,0 0 6 0,0 0-5 0,0 0 8 15,8 1-12-15,-7 3 7 0,-1-4 2 0,0 10 8 16,0-2-1-16,2 1 0 0,-4 2-3 0,2 3 4 15,2 2-6-15,-2 1 3 0,0 0-3 0,2 3 0 0,-2-1-2 16,0-1-4-16,0 0 2 0,0-2-7 16,0 4-3-16,-4-5 3 0,3 0 1 0,1 2-2 15,0 0-3-15,-3-5-3 0,3 1-4 0,-1-1-17 16,-3-2-19-16,2 1-21 0,-1 1-25 0,-1-1-32 0,2-1-33 16,-4-1-26-16,4-1-22 0,-2-3-28 0,1 1-27 15,-1-1-140-15,-1-1-419 0,1-2 185 0</inkml:trace>
  <inkml:trace contextRef="#ctx0" brushRef="#br1" timeOffset="30843.426">11287 11486 161 0,'-4'-1'233'0,"0"-4"-24"0,4 5-24 16,0 0-11-16,-5-1-21 0,5 1-16 0,0 0-13 15,6-8-11-15,-2 5-7 0,6-3-14 0,0 1-8 16,0 2-6-16,7-4-11 0,1 0-12 0,1 3 1 15,8-6-11-15,0 1-12 0,-2 2-20 0,1-2-25 16,5 1-22-16,-4-2-25 0,3-1-23 0,2 1-15 16,-2-5-19-16,2 3 0 0,0 0-8 0,1-3-6 15,-7 4-3-15,4 0-70 0,-6 2-219 0,-7 1 97 16</inkml:trace>
  <inkml:trace contextRef="#ctx0" brushRef="#br1" timeOffset="31140.871">11865 11250 540 0,'10'-4'0'0,"-2"-2"34"0,-1 1 35 0,-3 4 14 0,-2-2 17 15,-2 3-6-15,6-2 6 0,-6 2 6 0,0 0 7 16,0 0-4-16,0 0 4 0,0 0-6 0,-18 0 0 15,18 0-11-15,-10 4 0 0,1-3-10 0,0 4-4 16,-1 2-6-16,0-2-5 0,0 1-9 0,1 1-8 16,0-2-1-16,1 2-8 0,-1 2-3 0,1-4-5 15,1 2-6-15,4 0-5 0,0-3 0 0,1 6-4 16,2-4-6-16,-2 0 1 0,2 3-6 0,2-2 1 16,2-2-6-16,5 5 1 0,-3-3 2 0,3 1-8 15,3-3 2-15,-3 3-3 0,6-1-3 0,-1-1-6 16,3 2 2-16,-5-3 2 0,0-1 1 0,0 2 2 15,-1-1-5-15,1-1 4 0,-2 1 0 0,-1-1-1 0,-3 1 0 16,3 3 0-16,-3-3 7 0,-2 2-2 0,0-4 3 16,-3 0 4-16,1 1-6 0,-4 3 0 15,1-2-1-15,-3 2 0 0,-3-1 6 0,0-1-5 16,-2 4 2-16,-2-3-2 0,-4 5 1 0,3-6-4 0,-3 4-5 16,-3-2-8-16,-1-2-21 0,1-1-25 0,0 1-27 15,-4-2-36-15,3-2-30 0,0 1-47 0,2-2-128 16,2-2-356-16,2 1 158 0</inkml:trace>
  <inkml:trace contextRef="#ctx0" brushRef="#br1" timeOffset="31338.906">11804 11243 113 0,'6'-4'233'0,"5"-1"-8"0,-1 0-5 0,5-2-10 15,4-1-16-15,-2 2-14 0,3-2-17 0,7 2-14 16,3-3-17-16,-2-1-11 0,5 4-13 0,0-1-14 16,2 1-8-16,-1 1-25 0,-3 0-53 0,-11 2-81 15,9-1-90-15,-13 4-181 0,-2 0-372 0,-4-3 165 16</inkml:trace>
  <inkml:trace contextRef="#ctx0" brushRef="#br1" timeOffset="32168.928">14403 11175 188 0,'0'0'184'16,"0"0"-10"-16,0 0-11 0,9-7-11 0,1 4-9 15,2 0-7-15,0-2-7 0,3 1-6 0,1-2-8 16,4 1-6-16,2-1-8 0,5-4-7 0,1 3-6 15,-6 2-9-15,6-2-14 0,-1-2-7 0,-8 4-5 16,9 0-6-16,-7-2-1 0,-2 4-5 0,3-3-4 16,-6 1-8-16,-2 2-1 0,-3-1-3 15,0 3-1-15,-2 0-3 0,-4-1-1 0,3-2-1 0,-4 3-4 16,2 0-4-16,-1 1 5 0,-5 0-4 0,8-3 12 16,-8 3 0-16,4 0 1 0,-4 0 0 0,0 0 26 15,5 4 4-15,-4 4 2 0,-1-3 0 0,0 4 5 16,-1 2-3-16,-2 3-3 0,2 3-2 0,1 0-3 15,-4 2-2-15,4 5 0 0,0-5 2 0,-1 5-6 16,-2 4 1-16,3-5-2 0,-1-2-4 0,-3 4 2 16,4 2-4-16,0-2 7 0,0-7-17 0,0 4-1 15,0-4-2-15,0 1-1 0,0-2-3 0,0 1-2 0,0-1-7 16,0-2 1-16,0-5 4 0,4 0-9 16,-4-3 2-16,0 1-6 0,1-2 0 0,-1 0 0 15,0-1-8-15,0 0-13 0,0-1-11 16,0-1-14-16,0-3-20 0,0 6-21 0,-1-2-29 0,1-4-30 15,0 0-33-15,0 0-42 0,0 0-28 0,0 0-203 16,-17-13-484-16,12 4 214 0</inkml:trace>
  <inkml:trace contextRef="#ctx0" brushRef="#br1" timeOffset="32425.252">14659 11357 212 0,'0'0'201'0,"-5"-4"-4"0,5 4-11 0,-3-3-13 15,3 3-15-15,0 0-16 0,0 0-10 0,0-3-7 16,0 3 5-16,13-6-5 0,-3 4 0 0,3-2 2 16,7-1-15-16,1 0-3 0,9-1-7 15,0-1-3-15,4 1-8 0,2-2-5 0,0 0-2 0,0 2-7 16,-3-1-7-16,2-1-4 0,1 3-3 0,-1-2-8 16,-6 2-5-16,1 1-4 0,-10 2-5 0,1-1 5 15,-2-1-13-15,-8 0-8 0,0 3-2 16,1 0-3-16,-5 1-23 0,-1-2-26 0,-2 1-22 0,-4 1-35 15,0 0-37-15,10 0-41 0,-10 0-47 0,0 0-53 16,0 0-136-16,0 0-434 0,-17 5 192 16</inkml:trace>
  <inkml:trace contextRef="#ctx0" brushRef="#br1" timeOffset="33690.482">9972 11085 57 0,'-3'-5'191'0,"-1"1"-3"0,3 0-9 0,-3-1-6 15,3 2-11-15,-2-1-8 0,3 4-11 0,-1-8-12 16,0 6-6-16,1 2-10 0,-1-3-7 0,1 3-7 16,-4-3-8-16,4 3-4 0,0 0-6 0,0 0-5 15,0 0-8-15,0 0-2 0,0 0-4 0,-2-5-4 16,2 5-4-16,0 0-6 0,0 0 0 0,0 0-2 16,0 0 3-16,-1 12-4 0,2-3-2 0,1 2 0 15,0 4 1-15,0 2-3 0,1 10 0 0,1 0-9 16,0 3 4-16,0 2-7 0,-3 4 3 0,4-1 1 15,0 11-8-15,-3 2 3 0,3 3-2 0,-1-6 4 16,-1 5-1-16,1 1 1 0,-1-4-4 0,-3-11-1 16,2 10-1-16,-2-12 0 0,-2 2-2 0,2-4-3 15,-2 2 2-15,6-4-4 0,-4-5-1 0,-4 0-2 16,4 2-4-16,-1-11 1 0,2 1 0 0,-2-5-2 0,1 0-1 16,0 0-1-16,0-4-1 0,0-1 3 0,0 0-3 15,1-3-2-15,-2 2-1 0,2 0-1 0,-1-1-4 16,0-5-1-16,-1 4 0 0,1 0-3 0,0-4-11 15,0 0-15-15,0 5-29 0,0-5-33 0,0 0-40 16,0 0-37-16,-8-12-31 0,5 2-26 16,0-2-36-16,-1-1-148 0,0-5-443 0,1-7 197 15</inkml:trace>
  <inkml:trace contextRef="#ctx0" brushRef="#br1" timeOffset="35052.019">9997 11093 70 0,'0'0'98'0,"0"0"-6"16,-2-3-3-16,2 3-9 0,0 0-3 0,0 0 1 15,-2-4-6-15,2 4-5 0,0-5 8 0,0 5-3 16,0 0-2-16,-4-5 3 0,4 5-3 0,-2-3 5 0,2 3-7 15,0 0 1-15,-3-6-2 0,3 6-2 0,-1-3-3 16,1 3 1-16,-2-5 0 0,2 5-3 16,0-3 2-16,0 3-2 0,0 0-4 0,-3-6-2 0,3 6-7 15,0 0-4-15,0 0-4 0,0 0-4 0,0 0-3 16,0 0-4-16,5-3-1 0,-2 0-4 0,4 1 0 16,-3-1-3-16,1-1-1 0,2 2-3 0,4-2 1 15,2 0-3-15,-3 0 0 0,4-2-3 0,4 1 2 16,1 1-2-16,-3-1 4 0,4 0-1 0,7 1 0 15,-5-2-5-15,6 5 2 0,4-3 0 0,0 1 0 16,2 1 2-16,1-2-6 0,3 1-2 0,12-6 3 16,2 6-6-16,1-4 2 0,-1 3 2 0,4-2 0 15,-1-3-2-15,2 1-3 0,7 3 1 0,-3-4 1 16,1-1 2-16,-1 3 2 0,3 0-7 0,3 0 6 16,-2 0-4-16,3 1 1 0,-2 2-1 0,-2-1-3 15,0 0 3-15,-3 3-1 0,-1-2 1 0,-2 2-2 16,-2-1 0-16,0 2 2 0,0-2-2 0,-3 3-1 15,-2-2 3-15,-14 0-1 0,0 2 1 0,4-3-2 0,-1 2 1 16,-5 0-4-16,4 0 2 0,-6-1 0 0,1 2 0 16,-2 0 3-16,-2 0-1 0,-4 0 2 15,-4 0-2-15,0-2-1 0,-2 2 0 0,-1-3 1 16,2 3-1-16,-4-1 2 0,-1 1-4 0,5-1-1 0,-6 2 5 16,-1-2-2-16,-1-1 3 0,-1 2-2 0,-1-3-2 15,-5 2 0-15,0 1 2 0,0-1 6 0,1 1 7 16,-1-3 5-16,-6 3 6 0,6 0 5 0,-6 0-1 15,5-2 0-15,-5 2-3 0,0 0 0 0,7 0-3 16,-7 0 3-16,0 0-6 0,0 0-3 0,8-2 0 16,-8 2-1-16,0 0-2 0,0 0-3 15,0 0-2-15,0 0 2 0,0 0-4 0,0 0-2 0,0 0 3 16,0 0-3-16,0 0 0 0,0 0 0 0,0 0 2 16,0 0-5-16,0 0 3 0,0 0-3 0,7 2 0 15,-7-2-2-15,0 0 5 0,0 0-2 0,1 6 5 16,-1-2 3-16,0 3 0 0,1-1 3 0,1 2 3 15,-1 5 5-15,4 1 4 0,-3 5 1 0,0 8 1 16,1 0 4-16,4 4-2 0,-7 1 1 0,5-1 1 16,0 6 4-16,-2-3-4 0,0 1 4 0,4 0 0 15,-1 2 0-15,2 7 1 0,-4-7 5 0,4-4-5 16,2 0 2-16,-4 1 1 0,2 0 0 0,0-1-1 16,-1 0-2-16,0-2 0 0,-1-3-4 0,2 1-3 15,-3-1-1-15,1 0-2 0,-1-3-1 0,-1-4-4 0,0-4-4 16,-2 0 2-16,0 0 2 0,1 1-2 0,-2-3 4 15,-1 0-6-15,0-2 0 0,0-3-2 16,-1 1 1-16,1-4 5 0,0 0-11 0,-2 0 4 0,2-2 1 16,-1-3-3-16,-1 4-5 0,1 0 0 15,0-3 4-15,-3 0-10 0,2 1 1 0,-2-1 11 16,0 1-9-16,-2-1-5 0,-2 1-4 0,-2 0 0 16,-1-3-3-16,2 2 0 0,-2-2 2 0,-2 1-7 0,-5 0-5 15,1-2-8-15,-4 0-6 0,-7 2-3 0,-4-2-6 16,1 0-2-16,-4-2 6 0,-4-1-3 15,-18-1 1-15,2 3 5 0,1 1-1 0,-5-1 0 0,1 1 3 16,-4-1 11-16,-2 1-4 0,4 0-1 0,-7 0 12 16,0 2-1-16,3 1-1 0,-1-1 2 0,0 1 2 15,1-1-2-15,-5 3-8 0,6-3 1 0,-3 3 4 16,3-2-1-16,-1 2 3 0,3 0 0 0,-3-2 2 16,4 1 1-16,-1-1 11 0,1-3-8 0,6 4-1 15,1-2 6-15,0-1 0 0,2 1 6 0,11-4-4 16,-2 4 0-16,4-2 2 0,-2 0 0 0,3-3 2 15,0 3 3-15,5-2 1 0,-3 0-1 0,5-2 1 16,3 1 1-16,7 0 3 0,-1 3 3 0,6-2-7 16,2 0 1-16,-2-1 1 0,5 2 0 0,1-2 0 15,2 3-5-15,-2-1-1 0,4 1 2 0,-3-1-5 16,2 0 5-16,0 0 2 0,6 1-3 0,-8-2-3 16,8 2 1-16,-6 0-2 0,6 0 3 0,0 0 0 15,-7 0-4-15,7 0-6 0,0 0-1 0,-9-3 2 16,9 3-11-16,0 0-14 0,0 0-21 0,0 0-29 0,0 0-36 15,0 0-47-15,0 0-53 0,-7 0-74 16,7 0-146-16,0 0-474 0,-3-6 211 0</inkml:trace>
  <inkml:trace contextRef="#ctx0" brushRef="#br1" timeOffset="37153.851">18251 11101 121 0,'3'-4'184'16,"1"0"2"-16,0-3-13 0,0 2-7 0,1-3-6 0,0 2-9 16,0-3-9-16,-1-2-7 0,1 3-6 0,-1-1-4 15,0 1-7-15,1-1-7 0,1-1-2 0,-6 2-7 16,3-1-5-16,-3 0 1 0,0 0-10 15,0 1-5-15,-3 0-5 0,-2-1 3 0,0 0-10 0,0 1-8 16,1 1-3-16,-5 0-3 0,-3 1-9 0,1 1-2 16,-3 4-7-16,2-2-2 0,-9 6-1 15,6 2-2-15,-7 4-7 0,-3 3-2 0,0 2-3 16,1 7-1-16,-2 2-1 0,2 3-2 0,1 3 4 16,5-1-5-16,2 3 2 0,0-2-2 0,2 1 1 0,2 0-1 15,5 0-1-15,1 0 1 0,2-1 5 0,5 0-12 16,2-4-2-16,3 0 3 0,1 0-6 0,5-3 2 15,0-6-3-15,0 0-2 0,6-4 0 0,2-3-5 16,5 1 2-16,3-3-4 0,0-4-7 0,5-4-6 16,-1-1-14-16,-2-5-5 0,3 2-13 0,0-4-12 15,-1-2-16-15,-2-2-5 0,-1-1-17 0,0-3-10 16,-2 0-13-16,-1-2 3 0,-1-1 5 0,-3-1-12 16,-1-1 1-16,-1-3 7 0,-2 3 17 0,-1-6 6 15,-3-1 5-15,1-1 0 0,-5 2 20 0,-1-2 0 16,-1 3 18-16,-5-1 15 0,-2 1 17 0,-1 1-6 15,0 7 34-15,0 1 18 0,-2 1 11 0,1 0 14 16,-3 2 12-16,0 1 9 0,-1 6 6 0,1-2 12 16,2-1 3-16,-1 5 10 0,-2 0 5 0,5 3-1 15,-1-2-2-15,0 0-8 0,-2 2-9 0,3 3-7 16,0 0-5-16,-10 6-5 0,6 3-2 0,-1 4-8 16,-1 8 0-16,0 4-4 0,0 0-5 0,0 4-2 15,2 4-7-15,1-2 12 0,-2 1-10 0,4 1-7 16,-2 0-4-16,-1-1-1 0,4-2-7 0,0-3-3 0,0 1-1 15,3-2-2-15,-2-7-5 0,3-4 5 0,1 3-1 16,-1-6-9-16,1 2 2 0,5-3-3 0,-6-1-2 16,5-1 0-16,-2-4-4 0,3 2 1 15,-1-3-6-15,2-1 0 0,1-3 3 0,1-3-5 0,-1 2-7 16,4-10-1-16,-2 2 1 0,2 0-2 0,-2-8-2 16,4-3-2-16,-4 3 7 0,3-2-7 15,-2-3 3-15,-1 0-3 0,-4 5 6 0,-2 1 2 16,-1-1 1-16,-1 2 1 0,-2 5 2 0,0 0-5 0,-1 5 5 15,-1 0 1-15,0 1-1 0,1 0 2 0,-1 2 2 16,-2 2 5-16,0 0 1 0,7 8 2 0,-7 0-1 16,2 2 0-16,0-1 0 0,4 8-1 15,-2 0-1-15,1-5 0 0,-1 4 0 0,1-1-1 0,1 0-1 16,-1-1 3-16,2-2-5 0,-2-2 1 0,1 0 0 16,3 1-2-16,-1-4-2 0,-1 1 3 0,5-5 2 15,-3 3-5-15,5-4 1 0,-1 0-2 0,-2-5-8 16,5 0-5-16,0-1-3 0,0-4-8 0,0-2 2 15,1-1 2-15,-1-1-3 0,-3-1 0 0,2-3 3 16,-3 1 5-16,-2-1 0 0,-2-1 1 0,0 2 4 16,-2-2 2-16,-2 7 3 0,-1 1 2 0,0 0 8 15,-2 3 9-15,2 1 1 0,-2 0-1 0,-1 5 0 16,0-2 2-16,0 2 2 0,0 0 4 0,-1 13 1 16,1-3-1-16,-3 2 3 0,2 3-7 0,-2 1 5 15,3 1-4-15,-2 1-3 0,4-6 6 0,-4 0-10 0,7 1 0 16,-4-4-6-16,3 3 0 0,1-1-2 15,3-2-2-15,0-2-9 0,-2-2-3 0,3 0-9 16,0-5-12-16,1 0-14 0,3-3-12 0,-1-2-8 16,3-5-8-16,0 0 7 0,-1-2-6 0,0 0-3 15,0-1-2-15,-1-1 7 0,-3-2 4 0,-1-1 6 16,-1 0 3-16,-3-1 5 0,0 3 7 0,1-2 5 16,-3 6 8-16,-3-1 8 0,1 3 9 0,2 3 7 15,-2-1-1-15,-1 2-2 0,0 1 2 0,4 0 3 0,-4 4 0 16,0 0 3-16,0 0 9 0,0 0-1 0,10 9 2 15,-2-2-2-15,-4 1-2 0,2 0 2 0,-2 1-1 16,5 1 1-16,0 0 1 0,-3-1-3 0,3 0 6 16,-2 2-5-16,0-3 2 0,0 1-12 0,-1-1 13 15,-1-3-1-15,-2 0 4 0,1 3 2 0,-1-4 3 16,-3 1 2-16,-1 0-4 0,-4 2 2 0,0-2 1 16,-1 2-2-16,-1-2-5 0,-4-1-10 0,1 0-7 15,-2 1-14-15,-2-2-12 0,-4 1-22 0,0-4-4 16,0 0-31-16,4-3-13 0,-3 0-23 0,5-2-128 15,-1 1-281-15,2-3 125 0</inkml:trace>
  <inkml:trace contextRef="#ctx0" brushRef="#br1" timeOffset="37833.962">19572 10824 121 0,'1'-5'217'0,"-1"3"-4"0,0 2-12 15,0-6-10-15,0 6-11 0,-1-4-18 0,1 4-10 16,0 0-14-16,0 0-14 0,0 0-12 0,0 0-14 16,0 0 5-16,0 0-6 0,0 0-3 0,1 21 0 15,-1-9-5-15,0 6-5 0,2 3-4 0,1 1-2 16,1 5-5-16,-3-2-6 0,3 1-3 0,0 2-5 15,1-2-8-15,-1 3-3 0,4-2-6 0,-1-3-6 16,2 2-2-16,0-10-3 0,0 2-1 0,0-2-4 16,0-1-4-16,4-2-5 0,-4-1-4 0,0-6 4 15,3 2 5-15,-1-3-14 0,0 0 1 0,2-3 0 0,-1-2-2 16,0-3-4-16,6-2-11 0,0-3 2 16,0-2-9-16,-3-1-3 0,1-1 0 0,-1-1 0 15,-2-2 0-15,3-8 0 0,-7 7 2 0,-1-1-1 16,2-2 7-16,-5 2-3 0,-1-1 5 0,-1 1-4 0,-1 7 4 15,0-2 3-15,-2 1 2 0,0 0 3 0,-3 7 12 16,4-4 8-16,-2 5 2 0,0 0-2 16,1 3-1-16,0 0 10 0,0 0-11 0,-12 14 3 15,6-3-2-15,2 4 1 0,-2 3-6 0,2-1-1 0,1-1 1 16,2 2 3-16,1-1-8 0,0-5 1 0,1 4 0 16,0-4 5-16,1-3-12 0,-2 2-1 0,5-3 0 15,-1-1-4-15,0 0 3 0,2-3-3 0,3 1 0 16,-4-2 1-16,2-3-6 0,1-3 8 0,1-2-8 15,2 1-5-15,-1-1 5 0,-1-5-2 0,0 1 2 16,-3 0-1-16,3-2 1 0,1-2-2 0,-2 3 5 16,-3-1 0-16,1 2 2 0,-2-3-5 0,-3 7 7 15,3-3-2-15,0 3-2 0,-1 1 0 0,-2 0 3 16,2 3 1-16,-3 1-3 0,0 0 4 0,7 5 1 16,-3 2-5-16,2 0 6 0,-2 4 1 0,3 0-2 15,-3 0-1-15,1 1-1 0,-1-2 3 0,3 0-3 16,-1 0-2-16,1 0 1 0,2-2 3 0,-2 2 0 15,0-6-5-15,-1-1-2 0,2-2 2 0,3 2-8 16,0-5-17-16,1 0-26 0,-1-5-25 0,-3-4-23 16,9 0-20-16,-4-3-20 0,-2-1-21 0,5-8-8 15,-6 0-30-15,-4 3-172 0,-2 1-404 0,-1-8 180 16</inkml:trace>
  <inkml:trace contextRef="#ctx0" brushRef="#br1" timeOffset="38069.49">19504 10996 42 0,'-18'5'256'0,"7"-3"-4"16,0 2-2-16,3-1-21 0,1-2-20 16,2 1-19-16,5-2-21 0,-5 0-13 0,5 0-12 15,0 0-9-15,17-7-6 0,-1 2-14 0,11-4-9 16,1-4-12-16,4 1-7 0,1 0-12 0,15-7-10 0,-13 4-16 15,13-6-23-15,-12 10-38 0,16-6-47 0,-19 3-39 16,8 2-12-16,-4 2-19 0,9-4-26 0,-8 6-56 16,-6 4-123-16,-1-1-363 0,2 3 161 15</inkml:trace>
  <inkml:trace contextRef="#ctx0" brushRef="#br1" timeOffset="38641.333">20671 11072 56 0,'-4'-11'214'0,"-2"1"-3"0,3 2-1 0,1-3-10 16,0 2-19-16,2 0-12 0,0 0-18 0,4-1-13 15,-1 1-7-15,3 0-10 0,2 0-5 0,-2-2-7 16,7 4 0-16,-2-3-15 0,2 1-1 0,0 1-10 16,0 3-8-16,-2 1-5 0,3 1-8 0,-4 2-6 15,2 0-4-15,-1 1-7 0,-3 3-1 0,1 2-4 16,0 2 0-16,-1 2-1 0,-2 1-3 0,-1 7-5 16,-1 0 1-16,-4 3 1 0,-2 6-3 0,-5-2-3 15,1 4-4-15,-3-2-2 0,-4 0-2 0,1 0-3 16,0-4 4-16,0 0-4 0,1-2-3 0,-1-6 1 15,2 3 1-15,1-3 3 0,-1-1-7 0,2-2 3 16,4-4-5-16,-1 1 1 0,4-2 6 0,-2 1-7 16,3 0-1-16,0-2 1 0,3-1-1 0,2 1 2 15,3 1 1-15,2-3-1 0,5-1 11 0,7-1-12 16,-1-1-3-16,8 0 3 0,0-3 1 0,3 1-2 16,-1-3-2-16,-2 3 3 0,4-4 1 0,-1-1 2 15,0 3 4-15,1-2-3 0,-2 0 4 0,1 1 2 16,-4-2 1-16,-10 5-5 0,4-1 4 0,-4-1-1 0,-3 0-1 15,-3 3 4-15,0-3-2 0,-3 3 0 0,-2-1-2 16,2 1 5-16,-4 1 7 0,-1-3 3 16,-4 3 0-16,7 0 2 0,-3-1 4 0,-4 1-4 0,7-1-2 15,-7 1-11-15,7 0 7 0,-7 0-4 0,0 0 2 16,7-2-5-16,-7 2-2 0,1-2-6 0,-1 2-2 16,0 0 12-16,0 0-19 0,0 0-5 0,0 0-33 15,0 0-35-15,0 0-54 0,0 0-75 0,0 0-83 16,0 0-297-16,0 0-626 0,-12-6 277 0</inkml:trace>
  <inkml:trace contextRef="#ctx0" brushRef="#br1" timeOffset="67296.075">5811 13187 104 0,'2'-8'189'0,"6"1"-8"0,-3-1-11 16,2 0-12-16,-4-1-10 0,4 1-14 0,3-1-9 15,-6 0-8-15,6-2-3 0,-5 2-6 0,3 0-9 16,-3-1-2-16,-1-1 1 0,1 2-6 0,0 1-2 16,-1 0-1-16,-1-1 0 0,-1 1-9 0,-2 3-5 15,0-4-2-15,-2 3-1 0,-1 2-3 0,0-3-4 16,-3 3-6-16,1 0-5 0,1 2-5 0,-5 1-6 16,-4 1-10-16,1 1 3 0,-1 1-4 0,-2 2-5 15,0 2-6-15,0 3 10 0,0-3-11 0,0 5-2 16,2-1-6-16,0-2 3 0,4-1-6 0,1 3-1 15,1 0-2-15,4-1-2 0,-2 2 0 0,2-2 4 16,2 2-5-16,5 1-3 0,1-3 2 0,0 3-4 0,7 1 2 16,-2-1 0-16,5-2-1 0,3 2 1 15,-1-2 9-15,9 1-9 0,-6-3-2 0,-2 1 0 16,1-1-3-16,0-2 3 0,-2 1 1 0,-6-3-1 16,7 3-1-16,-8-2-5 0,3 1 0 0,-4 0-1 0,-4-4-7 15,3 6-2-15,-4-2-6 0,-2 0-1 16,-4 3-6-16,-2-2 1 0,-1 6-1 0,-2-2 1 15,1-1 1-15,-2 1 3 0,-3-1 2 0,3-2 1 16,-5 2 6-16,0-3 2 0,3 1 0 0,-3-2 2 0,0-2 0 16,2-2 5-16,-2 0 2 0,2-2-1 15,-2-2 3-15,4-2 2 0,-1 1-3 0,2-5 3 0,1 2 2 16,-1-2-3-16,1-4 0 0,4-3 1 16,0-2 1-16,6 0 0 0,-3 0 0 0,9-9 0 0,0 3 1 15,2 0-1-15,3-1 2 0,5 1-4 0,1-2-12 16,-2 4-4-16,6 0-22 0,-4 2-24 0,2 2-30 15,-7 5-34-15,3 2-34 0,1-1-44 0,-3 1-116 16,1 3-347-16,-2-1 153 0</inkml:trace>
  <inkml:trace contextRef="#ctx0" brushRef="#br1" timeOffset="67545.355">6419 13210 59 0,'0'0'276'0,"4"-5"-9"0,-4 5-16 0,2-2-15 16,-2 2-20-16,3-3-11 0,-3 3-28 0,0 0-15 15,-1-6-19-15,1 6-16 0,0 0-10 0,0 0-22 16,-4-4-26-16,4 4-34 0,0-4-44 0,0 4-49 15,0 0-57-15,0 0-41 0,0 0-31 0,-19 8-132 16,14-4-345-16,1-1 153 0</inkml:trace>
  <inkml:trace contextRef="#ctx0" brushRef="#br1" timeOffset="67968.223">6620 13068 85 0,'1'-5'262'0,"-1"3"-7"0,3-1-9 16,-3 3-25-16,1-4-17 0,-1 4-20 0,4-4-17 15,-4 4-20-15,0 0-13 0,0 0-14 0,0-6-11 16,0 6-15-16,0 0-9 0,0 0-6 16,0-1-10-16,0 1-8 0,0 0-3 0,0 0-8 0,0 0-7 15,0 0-4-15,-3 12-3 0,3-7-7 0,0 0-1 16,0 0-6-16,0 1-13 0,0 2-9 0,0-1-8 15,4-2-8-15,1 3-4 0,-1-2-7 0,7 0-2 0,-2 1-4 16,0-2-6-16,4-3 1 0,-1 5 0 16,4-4 2-16,2 2 2 0,-4-3-1 0,4-1 7 15,-3 3 2-15,-2 0 1 0,0-1 5 0,4 2-1 16,-6-3 3-16,2 3 4 0,-4 0-2 0,-2-3-1 16,1 1 6-16,-3 2 1 0,0 0 6 0,-1 0-4 0,-1 0 6 15,-2 2 8-15,-2 0 2 0,0 0-3 16,-3 1 5-16,1 1-2 0,-2-1 3 0,0 3 2 15,-4-5-1-15,0 5 3 0,-1 2-1 0,-3-3-3 16,3-1 1-16,-7 0 0 0,4 1-6 0,-1 2 0 0,2-4-3 16,-4 3-10-16,2-3-10 0,-4-1-27 0,3 0-27 15,-3-2-32-15,8 0-40 0,-3-5-32 0,-2 3-135 16,1-3-334-16,1-3 148 0</inkml:trace>
  <inkml:trace contextRef="#ctx0" brushRef="#br1" timeOffset="68214.194">6712 13026 4 0,'7'-6'221'0,"1"1"-3"0,1-1-3 0,1-1-12 15,3 0-10-15,2 0-13 0,2-1-9 0,1 0-9 16,0-1-13-16,0 1-14 0,1-1-10 0,-1 2-13 15,1 1-13-15,0-2-9 0,-2 3-7 0,3-3-9 16,-8 4-10-16,-2 1-6 0,1 1-8 0,-3 0-4 16,1 0-9-16,-5 1-29 0,2-1-35 0,-6 2-48 15,0 0-51-15,0 0-46 0,0 0-212 0,0 0-414 16,-15 12 184-16</inkml:trace>
  <inkml:trace contextRef="#ctx0" brushRef="#br1" timeOffset="71866.495">10540 12964 95 0,'0'-10'211'0,"0"2"-16"15,2 1-11-15,-2 0-19 0,2 1-10 16,-2 0-14-16,3 1-17 0,-2-1-4 0,0 2-13 16,0 2-5-16,-1 2-13 0,1-7-1 0,-1 7-9 15,0-3-4-15,0 3 2 0,0 0 2 0,0 0 8 16,12 6 9-16,-8 3 4 0,0 1 6 0,-3 4-2 16,3 3-2-16,0 7 1 0,-2 1 0 0,0-4-6 15,0 4-1-15,0 2-5 0,-1-1-2 0,-2-1-4 16,2-4-1-16,-1-2-8 0,2-2-6 0,0 2 7 0,-1-2-14 15,1-4-9-15,1-2-1 0,-2 1-7 0,0-2-5 16,0-3 0-16,1 1-7 0,1-4-2 0,-1 4-1 16,-2-3-4-16,2-1-2 0,-2-3-12 15,0-1-9-15,1 7-7 0,-1-7-19 0,0 4-26 0,0-4-26 16,0 0-32-16,0 0-44 0,0 0-51 0,0 0-45 16,0 0-37-16,0 0-215 0,0 0-538 0,0 0 238 15</inkml:trace>
  <inkml:trace contextRef="#ctx0" brushRef="#br1" timeOffset="72106.489">10940 13116 211 0,'3'-3'216'0,"2"0"-10"15,-4 1-7-15,3-1-15 0,0-1-13 0,-4 4-10 16,6-4-16-16,-6 4-11 0,0-3-13 0,0 3-8 15,5-2-11-15,-5 2-10 0,0 0-7 0,0 0-10 16,2-3-4-16,-2 3-5 0,0 0-10 0,0 0-6 16,1-5-3-16,-1 5-9 0,0 0-1 0,0 0-4 15,0 0-5-15,0 0-26 0,0 0-33 0,0 0-40 16,0 0-41-16,0 0-51 0,0 0-55 0,0 0-124 16,-18 3-370-16,18-3 164 0</inkml:trace>
  <inkml:trace contextRef="#ctx0" brushRef="#br1" timeOffset="72552.454">11207 12844 232 0,'0'0'255'0,"0"0"-24"15,0 0-23-15,0 0-22 0,3-5-18 0,-3 5-13 16,9-2-16-16,0 0-16 0,3 0-11 0,1-1-13 0,6 1-8 16,3-1-11-16,-2-1-8 0,7-4-8 15,-5 5-4-15,0-1-3 0,-3-1-8 0,2 0-7 16,-2 1-1-16,-3 1-5 0,-3 1-8 0,-1-1 0 16,-2 2 1-16,-2-2-4 0,0 0-3 0,-3 2 0 15,3 0 4-15,-8 1 13 0,7-3 3 0,-7 3 7 0,7 0 1 16,-7 0 6-16,0 0 0 0,9 0 1 15,-9 0-2-15,0 0-5 0,0 0 9 0,5 5 4 16,-5 0 6-16,0 2 1 0,0-2-6 0,0 5-3 16,-1-1 4-16,-3 5-3 0,2 2-1 0,-1 0-8 0,-1 1 1 15,-1 0-6-15,0 2 0 0,1 8-9 16,2-3-2-16,-4 1-1 0,3-6-1 0,-1 5-8 16,0-6-3-16,2 0 3 0,0-1-10 0,-2 0 2 15,1 0-4-15,0-3-8 0,2-1-18 0,-2-2-18 0,0-2-19 16,2-1-26-16,-1-2-25 0,-1 1-30 0,-1 0-35 15,2-4-24-15,-2 2-37 0,1-1-19 0,1-1-28 16,2-3-181-16,-9 0-489 0,9 0 218 0</inkml:trace>
  <inkml:trace contextRef="#ctx0" brushRef="#br1" timeOffset="72734.041">11309 13034 61 0,'3'-3'193'0,"-3"3"-10"15,2-2-6-15,-2 2 2 0,7-1-5 0,-1-1-6 16,2 0-10-16,1 1-10 0,6-2-15 0,1 2-11 16,0-3-12-16,5 3-13 0,0-4-9 0,1 2-8 15,5-3-12-15,-4 0-11 0,0 2-39 0,-3-4-50 16,2 3-58-16,3-4-39 0,-6 1-50 0,-3 2-119 16,2-4-322-16,0 3 143 0</inkml:trace>
  <inkml:trace contextRef="#ctx0" brushRef="#br1" timeOffset="73078.117">11947 12804 158 0,'0'0'224'0,"0"0"-2"16,0 0-8-16,0 0-12 0,-19 4-15 0,13-1-7 16,-1 0-12-16,-2 4-12 0,-2-1-15 0,3 0-10 15,0 3-11-15,1-3-4 0,-3 3-19 0,2-1-9 16,0 1-7-16,4-2-9 0,-3 1-2 0,3 2-10 15,-1-1-6-15,5 0-5 0,0 0-7 0,5-1-4 16,-4 2-1-16,3 0-7 0,2-3-5 0,1 3 6 16,3-3-13-16,-1 0 0 0,2 1 3 0,1-1-4 15,4 2-6-15,-1 1 1 0,0 0-1 0,0-2 1 16,-1-1-3-16,-5-1 0 0,5 4-1 0,-1-4-2 16,-5 0-2-16,2-2 1 0,-4 0 3 0,-2 0-6 15,0-1 2-15,1 2 4 0,-5-1 2 0,3 0 2 16,-3 1 0-16,-3 1 4 0,-1-1-4 0,-2 1 3 15,-4 0-4-15,-2-2-1 0,2 1-4 0,-8 2-5 16,-1-3-8-16,6-2-15 0,-7 3-23 0,2-4-30 16,-4 0-38-16,0-1-30 0,3-5-36 0,-1 0-37 15,0 0-198-15,1-7-448 0,4 0 199 0</inkml:trace>
  <inkml:trace contextRef="#ctx0" brushRef="#br1" timeOffset="73278.995">11869 12794 123 0,'17'-5'227'16,"1"-1"1"-16,1-1-1 0,1 3-9 0,1-2-10 15,8-2-13-15,-2 1-14 0,0 2-14 0,1-3-16 16,-6 3-6-16,4 1-20 0,-4-3-14 16,-3 1-10-16,0 4-12 0,0-3-18 0,-6 1-28 0,-1 1-38 15,-2 1-47-15,-2 2-48 0,-2-3-52 0,-2 1-51 16,-4 2-165-16,3-1-389 0,-3 1 172 0</inkml:trace>
  <inkml:trace contextRef="#ctx0" brushRef="#br1" timeOffset="75827.644">14728 12589 81 0,'0'-5'226'0,"0"2"-9"16,2 0-12-16,-2-1-17 0,0 4-13 0,0-5-17 15,0 5-15-15,1-4-18 0,-1 4-13 0,0 0-6 16,0 0-12-16,0 0-2 0,0 0-1 0,0 21-4 16,-1-9-1-16,-1 3-3 0,-5 3-7 0,2 2 0 15,-1 2-6-15,-1 2-3 0,1-5-7 0,-2 6 2 16,1-7-3-16,-1 6-3 0,2-6 1 0,-2 3-5 16,3-4-3-16,0 0 2 0,0-2-5 0,-2 2-2 15,3-5-4-15,2 0 4 0,1 1-4 0,2-4-5 16,-2 0-1-16,4 3-2 0,1-3 2 0,4 0-7 15,0-2-4-15,3 1-3 0,2-3 1 0,6-1-2 16,-1-1 1-16,9 2-5 0,2-6-2 0,3-3 0 16,0 2-3-16,-1-1-1 0,-1-2-6 0,-2 3-6 15,-6-2-7-15,6 0-9 0,-8-1-12 0,-3 2-17 16,-4-1-8-16,0 0-24 0,-3 1-18 0,-1 0-16 16,1-1-7-16,-3 0-20 0,-5 0-3 0,-2 4-1 15,7-7 0-15,-5 1 16 0,-2 2 12 0,0 4-2 16,-2-12 15-16,-2 7 9 0,0-2 7 0,-4 1 16 15,3 0-2-15,-5-3 24 0,2 3 18 0,-1-3 17 16,-1 2 14-16,1 0 19 0,1-1 10 0,-1 0 22 16,-1 2 21-16,1-1 11 0,2-1 12 0,-2 1 13 15,2 4 11-15,0-1 4 0,4-2 7 0,-1 2 3 16,-1 2 6-16,2-1-8 0,0 1-9 16,3 2-8-16,-5-3-4 0,5 3-10 0,0 0-10 0,0 0-3 15,0 0 12-15,-3 12-2 0,3 1-5 0,1-1 0 16,-1 6-6-16,0 7 0 0,0 2-1 0,0-2-13 15,-1 3-7-15,1 3-4 0,-1 3-10 0,0 1-2 16,1 1-9-16,0 10-13 0,-6-13-19 0,4 4-61 16,-7 9-57-16,-2 0-65 0,0-12-77 0,0 1-78 15,-6 8-237-15,6-10-613 0,-1-4 272 0</inkml:trace>
  <inkml:trace contextRef="#ctx0" brushRef="#br1" timeOffset="76619.555">10180 12641 69 0,'-4'-4'180'0,"-1"-2"-7"0,0 2-2 0,1 2-8 0,1-1-13 15,0 2-9-15,3 1-11 0,-4-6-11 16,4 6-14-16,-4-3-11 0,4 3-10 0,0 0-2 0,-1-4-9 16,1 4-9-16,0 0-4 0,0 0 4 0,0 0 6 15,-4 14-5-15,5-5-1 0,-1 3 1 16,-1 5-5-16,2 9-1 0,-2 2-2 0,-3 2 2 0,4 2-1 16,4 5-2-16,-2 9 1 0,1 0-3 0,-2 7 0 15,-1 0-4-15,3 2-1 0,-5 0-6 0,5 0-3 16,-4-3-7-16,-1 0-1 0,2-4-3 0,0-1-7 15,-1-12 0-15,-1-5 0 0,2 2-2 0,1-4-6 16,-2-1 2-16,-1-8 0 0,4-1-6 0,-2-2 0 16,1-3-5-16,-1-5-6 0,1 3-6 0,0-4-14 15,-2 1-12-15,1-1-8 0,0-2-5 0,0-3-14 16,0-2-24-16,0 0-39 0,0 0-15 0,0 0-28 16,1-19-23-16,1 3-22 0,-2-3-125 0,-2-5-363 15,-1-5 160-15</inkml:trace>
  <inkml:trace contextRef="#ctx0" brushRef="#br1" timeOffset="77752.091">10060 12501 28 0,'0'0'112'0,"5"-7"15"15,-1 5-8-15,-4 1 2 0,6-1-12 0,2 0-1 16,-2-1-5-16,7 1-8 0,1-1 0 0,3 1-6 16,2 4-4-16,9-2-3 0,1 1-7 0,3-1-4 15,5 0 0-15,3 0-10 0,16 0-3 0,4-1-3 16,-1-1-6-16,1 0-4 0,5-1-2 0,-1-1-9 16,6-1-7-16,21-3 2 0,-25 3 0 0,26-2-6 0,-28 2-2 15,30-3 2-15,-4 0-5 0,-25 3-2 0,28-2-1 16,-27 2-4-16,0 2 0 0,30-4-1 15,-33-1 2-15,3 6 0 0,1-5-7 0,-2 0-1 16,3 1 6-16,-2-1-2 0,-2 0-7 0,-3-1 2 0,-2 4 2 16,1-1-3-16,-2-4 2 0,-8 5-2 0,-11-4-1 15,-2 5 4-15,-1-2 1 0,-1 1-3 0,-5 2 0 16,0-1-1-16,-4 0-2 0,-4 3-2 16,-4-2 4-16,-4 2-1 0,3-2-2 0,-6 2 6 0,2-1-1 15,-5 0 1-15,-2 0-3 0,0 1 11 0,1-4 1 16,-7 4 0-16,9 1 0 0,-4-2 2 0,-5 1-6 15,0 0-1-15,11 1 1 0,-11-1-2 0,7 0 2 16,-7 0-5-16,6 0 3 0,-6 0 2 0,10 3 0 16,-6-3-8-16,0 2 3 0,-4-2 2 0,9 1-3 15,-4-1-3-15,-5 0 1 0,6 4 2 0,-2-4-1 16,-2 4 0-16,1-2 4 0,1 3 0 0,-4-4 2 16,4 4 8-16,-4 0 2 0,5 2 0 0,-5-2 5 15,4 5 4-15,-4-4 5 0,1 5 4 0,3 1 5 16,-4 5-3-16,0 0 6 0,1 2 0 0,-1 8 3 15,0-1 0-15,0 3 0 0,4 2 5 0,-3 1-1 16,2 0 0-16,1 1-6 0,-4-1 2 0,1 5-3 16,3-3 0-16,1 2-5 0,-5 0 7 0,3 0-6 15,0 10-3-15,1-11-7 0,-4-2 4 0,0 3 2 16,0 0-2-16,0-2-3 0,-4-1 3 0,1 0-4 16,3 0 2-16,0-1-1 0,0-1-1 0,0-3-1 15,0 0 2-15,0-1-5 0,-3-1-2 0,2-7-9 16,1 1 17-16,0-3-8 0,1 0-2 0,-1 0 1 15,-4-1-7-15,7-1-3 0,-3 2-4 0,1-5 6 0,-1 0-3 16,0 0 3-16,0-5-6 0,0 3-4 16,3-3-1-16,-3 1 5 0,0-4-3 0,0 2-3 15,0 1 5-15,0-5-5 0,-3 4 6 0,3-4-2 16,0-2-6-16,0 7 2 0,-1-5 1 0,-3 2-2 0,0-1-1 16,-4 0-7-16,2-3-6 0,-3 4 0 0,0-3-7 15,-4 3 1-15,-2-3 0 0,-4-1 4 0,0 1-2 16,-4-2-1-16,-8 3-6 0,2-3-3 0,-6 0-6 15,-2 0-4-15,2 2 1 0,-6-1 0 16,-9-1 0-16,-3-3 4 0,0 4-8 0,-4-1 0 0,3-1 4 16,-2 1 0-16,0 0 6 0,-6 1 0 0,4-3 5 15,-2 6-1-15,-3-6 7 0,9 3 2 0,-4 0-2 16,3 3 9-16,-4-6-6 0,6 3 2 0,-5 0 1 16,-1 0 4-16,3 3-2 0,1-3 0 0,3 1 1 15,-1-1 2-15,12 1 6 0,-8-1-7 0,-4 2 0 16,14-1 2-16,-1-1 1 0,-1 1 1 0,3-2 1 15,0 2-2-15,-1 3 1 0,2-3-1 0,0 2 2 16,4-3 1-16,-3 3-2 0,4-3 3 0,-1 0 0 16,1 1 3-16,3 0-3 0,-1 3 3 0,10-4-2 15,-10 1 1-15,2 1 1 0,5-4 1 0,-4 4 5 16,4-2-6-16,4-2 0 0,-4-1 0 0,3 3 2 16,0-4 0-16,3 4 2 0,-2 0 2 0,4-3 1 15,1 1-7-15,3 0 2 0,-2-3 0 0,-1 2 1 16,3 1 2-16,-1-1-4 0,3 2 10 0,0-2-8 15,1-1 3-15,2 0-1 0,-3 2 2 0,3 2 8 16,1-4-8-16,1 4 0 0,-2-3 2 0,2 0-2 16,4 3 3-16,-4-2-6 0,4 2-1 0,-7 0-1 15,7 0 1-15,0 0-2 0,-6-3 1 0,6 3-3 16,0 0 1-16,0 0-13 0,0 0-19 0,0 0-26 16,-3-2-38-16,3 2-45 0,0 0-42 0,0 0-47 15,-4 6-249-15,2-2-514 0,1 1 227 0</inkml:trace>
  <inkml:trace contextRef="#ctx0" brushRef="#br1" timeOffset="80273.268">18380 12508 96 0,'0'0'182'0,"6"-4"-9"0,-3-2-7 0,-1 0-4 16,-1 3-4-16,3-1-12 0,1-5-7 0,-2 4-7 16,-1-3-11-16,1 0-6 0,0 1-6 0,-1-2-12 15,0 2-1-15,-1 0-6 0,0-3-9 0,-1 0-5 16,1 2-6-16,-2-2-9 0,-1 3-4 0,-2-4-2 15,0 5-5-15,-1-6-6 0,-3 4 0 0,2 2-2 16,-5 0 1-16,1 0-2 0,-1 3-1 0,-1 2-3 0,-2-2-2 16,-1 5-4-16,-3 0-2 0,0 3 2 15,0 5-7-15,-3 1 0 0,0 7-3 0,-1 2-3 16,3 4 1-16,0 4-6 0,0 4 3 0,6 2-4 16,0-2-1-16,-1 13 0 0,4-13-5 0,6 2 1 0,0 1 1 15,4-3-3-15,3 0 1 0,2-3 1 0,5 1-7 16,-1-5 4-16,8 0-1 0,-3-6-2 15,9 0-3-15,0-4 7 0,0-3-4 0,6-5-2 16,-1-1-2-16,4-5-5 0,3-3 1 0,-2-5-9 16,0-1-8-16,0-4-6 0,-1 0-10 0,0-5-5 0,0-3-1 15,-1 1-5-15,-2-4-2 0,-3 0-2 16,1-2 3-16,-8-2-1 0,1 2-1 0,-2-4 0 16,-4 2 3-16,-1-4 5 0,-3 3-1 0,-5-2 6 15,-1-3 0-15,0 2 11 0,-3-2-6 0,2 2 14 0,-3 4-1 16,0-1 1-16,-3 2 5 0,3 8 7 0,0 2 14 15,-1 5 10-15,-3-1 20 0,4 2 11 0,-1 4 5 16,1 1 2-16,0-1-3 0,-3 2-6 0,3 4-10 16,0 0 2-16,0 0 1 0,-9 16 0 0,4 1 2 15,-1 5-1-15,-4 7 2 0,3 0-1 0,-2 1-2 16,4 1-1-16,1 0-4 0,1 5 0 0,1-4 3 16,-2-1-3-16,6 1 0 0,0-1-6 0,-2-4-3 15,0 2-2-15,2-4-2 0,3 1-3 0,0-7-3 16,6-2 7-16,-6-3-7 0,0-2-5 0,3-2-1 15,0 0 0-15,-2-1 0 0,3-2-4 0,-1-1 0 16,2-1 3-16,-2-3-1 0,2-2 1 16,-1-1-1-16,4-3-2 0,-3-1-3 0,1-2 1 0,3-5-4 15,2-2 2-15,-6-2 3 0,2 1-5 0,0-1 4 16,-3 0-2-16,0 1 2 0,-4 0-1 0,2 3-2 16,-1 3 1-16,-3-1 2 0,-1 4 3 0,2 0-4 15,-3 1 2-15,2 3-1 0,-2-1-3 0,-1-2-1 16,0 5 5-16,0 0-2 0,0 0-1 0,10 8 5 15,-7-2-1-15,-2 5-4 0,0 1 3 0,3 0 1 16,0 0-2-16,-1 1 0 0,2 3-1 0,0-3-1 16,1 3 3-16,1-6-3 0,-1 4 3 0,3-2-3 15,-1-3 1-15,1-2 0 0,0 1-5 0,1-3 5 16,0-2-2-16,3-1 0 0,-2-1 3 0,1-2-3 16,2-1-1-16,1-4 0 0,4-3-4 0,-6-1-6 15,2-2-5-15,-2-1-1 0,4-3-3 0,-7 2 3 16,3-2-3-16,-3-1 7 0,-2 0 2 0,-1 0 1 15,0 3-1-15,-2 2 6 0,-3 1 3 0,2 1-2 16,-4 3 4-16,3 0 0 0,-1 4 0 0,-2-3-2 16,2 2 1-16,-2 4 3 0,0 0-1 0,0 0 2 0,0 0 5 15,5 14-2-15,-4-1-2 0,0-1 4 0,2 0 1 16,-1 3-6-16,1-1 0 0,2 1 1 16,-2-3 0-16,-1 0-2 0,2-2 0 0,1 0 1 15,2-2-6-15,0 0 5 0,0 0-1 0,0-3 2 0,1-1-3 16,2 0 4-16,-1-3-2 0,0-3-3 0,2-1 0 15,1-2 1-15,0-2-2 0,3-3-1 0,-2-1 0 16,-2-2-6-16,2 1-9 0,0-2 1 0,-7-1-1 16,1-2-1-16,-2 2 3 0,-3-1-1 15,1 4 6-15,-3-1 5 0,0 1-1 0,-1 3 1 0,-2-2 6 16,2 5 0-16,-2 1 2 0,2-2 5 0,0 4-4 16,-3 1 0-16,4 2-2 0,0 0 1 0,0 0 4 15,-6 12 3-15,5-5-1 0,1 3-3 0,1 0 4 16,2 7-4-16,1 1 1 0,4-2-3 0,-3 0 0 15,4 1-3-15,2-4 0 0,-2 2-4 0,4-2 2 16,0 0-4-16,-1-1 3 0,-3-3-9 0,-2-1 4 16,1 0-2-16,0-2 0 0,-4-1 4 0,1-2 3 15,-2 1-3-15,-2-1 9 0,-1-3 0 0,0 6-1 16,0-6 3-16,-5 5-4 0,-3-3-2 0,-2 1-2 16,-3-1 1-16,-4-2-4 0,4 1-7 0,-5-2-13 15,0 1-14-15,0-1-36 0,5-2-4 0,1 0-35 16,3-1-24-16,0-1-26 0,0 0-138 0,4-4-331 15,2-2 147-15</inkml:trace>
  <inkml:trace contextRef="#ctx0" brushRef="#br1" timeOffset="80917.453">19857 12273 177 0,'1'-6'206'15,"-1"3"-12"-15,3-3-6 0,-2 3-16 0,-1 3-17 16,1-3-17-16,-1 3-7 0,0 0-5 0,0 0-9 16,-5 19-2-16,4-7-11 0,-4 8-6 0,1-1-1 15,-4 6-7-15,3 5-3 0,1 0-5 0,-1 4-3 16,0-3-6-16,0 1-4 0,1 1-5 0,3-1-5 16,-2-1-8-16,2-1-2 0,-2 0-6 0,3-2-6 15,0-4-3-15,3-4-2 0,-2-2-4 0,3-1 2 16,0-1-7-16,0-5-4 0,1 1-5 0,1-3 0 15,1-2 0-15,-1 1-2 0,2-5-2 0,3-1 2 16,0-2-3-16,1-2-3 0,0-3-5 0,6-2 0 0,-2-5-5 16,1-1-6-16,2-4-1 0,0-4-17 15,0 0 0-15,-6-1-4 0,-4-1-3 0,5-1 2 16,-2-2 0-16,-8 6 6 0,2 3 2 0,-5-2 2 16,3 2 4-16,-4 7 3 0,0-2 0 0,4 1 7 0,-3 5 3 15,-1 1 8-15,0-1 0 0,0 2-1 0,-1 0-3 16,1 4 5-16,0 0 0 0,0 0 6 15,-8 19 0-15,3-9 1 0,1 7 1 0,-1 0 2 16,1 2 0-16,0 0-5 0,2 6-2 0,-2-6 2 16,0 5-1-16,4-4 0 0,0-3-3 0,0 0 0 15,0 0-2-15,4-5-1 0,-3 1 4 0,4-2-4 16,-1-2 1-16,0 1-3 0,3-2 2 0,-2-1-1 16,1-2 1-16,-1-3-2 0,0 2-1 0,3-6-1 0,-3 2-1 15,4-2 2-15,1-4-8 0,-2-1-3 0,2 0-11 16,-1-3-4-16,0 1 0 0,-1-4-1 0,-2 3-1 15,0-2-6-15,1 1 17 0,-3 1 3 0,1 3-5 16,-3 0 4-16,0 2-1 0,1 0 9 0,0 0-7 16,-1 1 6-16,-2 4-2 0,8 0 2 0,-8 0 7 15,11 7 2-15,-5-2 3 0,4 3 3 0,-4 1-3 16,8 3-3-16,-1 0 3 0,0 0 3 0,0-2-4 16,1-1 1-16,-3-1-5 0,5 1 6 0,0-2-2 15,-4-4-1-15,7 0-1 0,-2-3-5 0,-5-1-21 16,1-1-24-16,6-4-23 0,-7-5-25 0,4 1-24 15,-3-2-15-15,-2-2-24 0,-3 0-141 0,-4-1-326 16,-4 2 144-16</inkml:trace>
  <inkml:trace contextRef="#ctx0" brushRef="#br1" timeOffset="81129.396">19776 12455 183 0,'-15'5'217'0,"1"-3"-3"0,4 0-8 16,-2 2-9-16,6-1-20 0,1-2-22 0,2-1-11 16,3 0-11-16,0 0-14 0,0 0-9 0,0 0-8 15,22 3-10-15,-3-6-11 0,4 2-7 0,5-7-8 16,7 3-6-16,2-4-11 0,1-1-4 0,11-3-9 16,-11 3-38-16,-1-2-43 0,-1 3-47 0,0-1-47 15,-1-4-48-15,-3 6-146 0,-2-2-360 0,0-1 159 16</inkml:trace>
  <inkml:trace contextRef="#ctx0" brushRef="#br1" timeOffset="81645.457">20774 12518 64 0,'0'-8'226'16,"2"-1"-16"-16,-1 1-21 0,3-1-13 0,2-3-10 15,4 3-10-15,2-4-5 0,3 2-6 16,8-4-9-16,-5 5-7 0,6-3-9 0,4 5-13 0,-3 0-3 16,3 1-15-16,-6 5-8 0,-1-1-12 0,-3 1-7 15,1 6-4-15,-2-1-7 0,-6 2-3 16,1 2-7-16,-5 1-4 0,1 4 1 0,-3 2 0 15,-2 3-4-15,-3 0-9 0,-4 4 0 0,-4 4 1 0,-2 1-5 16,1-2-2-16,-2 1 0 0,-2-3 8 0,1-6-2 16,1 0 4-16,0 0 4 0,0-2 0 0,2 0-3 15,3-3-3-15,0-2 9 0,2 1-13 16,1-1 0-16,-1-1-5 0,4-2-2 0,0 0-1 0,0-1-1 16,4 2 0-16,1-4-4 0,2 1 1 0,4-1 1 15,1-1 0-15,4 1-1 0,4-4 1 0,1-1-2 16,9 0 1-16,-4-3 0 0,6 0-3 0,0-2 5 15,-1 0 11-15,1 2-11 0,-3-4 1 0,-1 3 1 16,-6-3-2-16,-3 4 1 0,3 2-2 0,-9-1 8 16,0 0 2-16,-3 0 1 0,-2 1-1 0,-1 1 6 15,1 0-9-15,-3 1 5 0,1-1 2 0,-2 0-6 16,-4 2 1-16,7-2-4 0,-2 2-3 0,-5 0 0 16,3-3 1-16,-3 3-2 0,0 0-11 0,4-3-28 15,-4 3-32-15,0 0-51 0,-2-6-53 0,2 6-59 16,-4-8-56-16,1 3-206 0,-2 1-523 0,-1 1 231 15</inkml:trace>
  <inkml:trace contextRef="#ctx0" brushRef="#br1" timeOffset="93412.026">5998 14507 194 0,'0'0'189'16,"0"0"-11"-16,0 0-15 0,0 0-15 0,5-5-18 15,-4 3-14-15,0-3-7 0,3 0-13 0,0-1-10 16,-3 1-2-16,4-1-7 0,-2-1-6 0,-1 0-1 0,-2 0-1 16,2 0 11-16,-2-1 0 0,-2 1-3 15,1-1-4-15,-3 0-1 0,-1-1-7 0,-2 4 0 16,-2-4-4-16,0 4 1 0,-4-2-5 0,0 2-5 16,-7 0 3-16,4 4-4 0,-3 0-4 0,0 2-2 0,0 3-2 15,0 0-3-15,-1 2-4 0,4 0 2 0,-1 3-6 16,2 1-3-16,7 1-2 0,-6-1-1 15,5 4 0-15,4 1-5 0,0 1-6 0,0 1 1 16,4-2-2-16,1 1-1 0,1-2-2 0,4-3-7 16,-1 1 0-16,2 0-1 0,2-2-1 0,2-1-2 0,-1-2 0 15,4-4-2-15,5 2 4 0,-7-2-1 0,3-2-1 16,-1-5 0-16,1 1 2 0,0-1-1 16,-4-2 0-16,4 1-2 0,-2-3 6 0,2-1 0 15,-4-2-5-15,-1-1 2 0,0 2 2 0,0 0-5 16,-4-4 4-16,2 2 1 0,-4 2-5 0,1-2 4 0,0 2 0 15,0 1-1-15,-3 2 3 0,-1 1 5 0,1 0-2 16,-1 2 1-16,2 0-2 0,-2 0-1 0,0 4-3 16,0-5 0-16,0 5 1 0,0 0 3 15,4 13 8-15,-4-2 6 0,-4 5-2 0,4 1 3 0,0 11 0 16,0 0-3-16,0 0-3 0,0-1-1 0,0 0-4 16,0 0-1-16,0 0-2 0,0 1 4 0,0-5-4 15,0 4-1-15,0-8-8 0,0 0-10 16,4 0-24-16,-4-2-30 0,1 0-36 0,-1-1-49 15,0 0-41-15,0-5-43 0,1-3-205 0,-1 4-477 0,1-4 211 16</inkml:trace>
  <inkml:trace contextRef="#ctx0" brushRef="#br1" timeOffset="93618.161">6360 14633 233 0,'3'-4'310'0,"-2"-1"-14"0,-1 0-16 16,-4081 2-26-16,8162 3-23 0,-4081-7-22 0,3 5-24 16,-3 2-18-16,0 0-20 0,1-5-15 0,-1 5-33 15,0 0-31-15,0 0-38 0,0-5-36 0,0 5-35 16,0 0-36-16,0 0-28 0,0 0-18 0,0 0-38 16,0 0-19-16,0 0-145 0,-5 12-352 0,2-9 156 15</inkml:trace>
  <inkml:trace contextRef="#ctx0" brushRef="#br1" timeOffset="93941.445">6503 14500 20 0,'0'0'221'0,"-12"-3"-5"0,12 3-8 0,-10 3-12 16,4-2-10-16,1 3-9 0,-1 0-16 0,1 1-18 15,0-1-8-15,1-1-15 0,0 2-8 0,1 2-18 16,1-2-8-16,-4 0-12 0,6 2-5 0,0-2-10 15,6 5-5-15,-4-3-3 0,6 2-9 0,-1-3-1 0,3 1-9 16,-2-4-4-16,4 2-1 0,6 1-2 0,0-5-5 16,1 1-4-16,0-1 1 0,2 3-2 15,-2-2-1-15,0 1 2 0,-1-1-5 0,2-2-3 16,-7 1 0-16,1-1-2 0,-1 5 0 0,-3-4-1 0,0 2 8 16,-2 1-6-16,-4 1 1 0,1 0 1 0,-3-1 0 15,1 3-1-15,-3-3-2 0,0 6 7 0,-5 1-9 16,-1-1 0-16,-1 2 0 0,0-2-3 15,-6 0-1-15,1 4-7 0,-3-3-14 0,2 0-18 16,0 1-19-16,-2-5-38 0,1 3-22 0,3-3-40 0,-3-4-32 16,2 2-163-16,-6-1-383 0,4-1 169 15</inkml:trace>
  <inkml:trace contextRef="#ctx0" brushRef="#br1" timeOffset="94162.911">6625 14366 190 0,'18'-19'222'0,"1"6"-4"0,4-5-12 16,-2 2-9-16,1 0-16 0,4 2-9 0,-7 2-17 0,4 1-6 16,-2 2-17-16,-5-3-17 0,-4 7-11 0,3-4-8 15,-2 4-9-15,-3 2-14 0,1-1-8 16,-3 1-14-16,-3 1-29 0,1 0-36 0,-3 1-54 15,-3 1-48-15,0 0-45 0,9 3-185 0,-9-3-376 16,-5 7 167-16</inkml:trace>
  <inkml:trace contextRef="#ctx0" brushRef="#br1" timeOffset="94957.935">6400 14749 26 0,'0'-8'171'0,"4"4"-2"0,-4 1-3 0,0 3-9 0,0-9-2 16,0 7-3-16,0 2-2 0,-4-5-1 0,4 5 6 15,0-6-3-15,0 6-4 0,-1-4-12 0,-3 1-5 16,4 3-7-16,0 0-12 0,0 0-9 0,-10 2-8 16,6 2-4-16,1 0-7 0,-3 0-8 0,1 0-5 15,-2 0-6-15,6 1-3 0,-4 3-9 0,1-1-6 16,0-2-4-16,-1 0-5 0,4 0-3 0,1-1-5 15,-5 3-6-15,5-2-4 0,0-3-1 0,0-2-1 16,3 6-2-16,-3-6-7 0,3 2 3 0,-3-2-1 16,0 0 1-16,14-5-3 0,-6 1-4 0,0-4 3 15,-1 0 0-15,0 2-3 0,-2-4 2 0,0 0-1 16,0 3-2-16,-2-3 0 0,-2 2 3 0,3 1-2 16,-4-2 0-16,-4 2-1 0,3 1 5 0,-3-2-3 15,0 0 3-15,0 3-6 0,-2 1 1 0,3 1-1 16,-1 0-1-16,4 3 0 0,-14 2 1 0,8 1-1 15,-2-1 0-15,2 3 1 0,2-1 0 0,-5 4-3 16,5 1 1-16,-4-3-2 0,5 4 1 0,-2-3-2 16,3 4 0-16,1-3-1 0,1-1 3 0,0-1-1 15,0 2 0-15,0-4-2 0,3 2-2 0,-1-1-3 16,3-2 5-16,-1-1 3 0,1 0-3 0,-1-1 1 16,-4-1 0-16,9-1 4 0,-3-1-1 0,-2 0-2 15,1-1 3-15,-1-1-2 0,0 2 3 0,0-3 0 16,-3 2-1-16,-1-4 0 0,3 5 2 0,-3-2 4 15,0 4-2-15,-3-6 5 0,2 1-5 0,-2 2 5 16,-1 1-5-16,4 2 0 0,-5-3-4 0,5 3-3 16,-11 0-15-16,5 2-37 0,-1 1-54 0,-1 0-68 15,1 5-89-15,-1 0-209 0,0-1-513 0,5-1 226 16</inkml:trace>
  <inkml:trace contextRef="#ctx0" brushRef="#br1" timeOffset="96293.478">10205 14508 140 0,'7'-8'183'0,"1"-1"-11"0,-1-2-11 0,2 1-17 0,-3 1-14 16,2-1-7-16,5-4-2 0,-7 0-10 0,3 2-8 15,-2 2-3-15,-2-2-9 0,4 2-4 0,-4-1-2 16,-1-1-1-16,-2 6 7 0,1-2 18 0,-2 0-2 16,-1 3-5-16,0-1-7 0,0-1-3 0,-1 3-9 15,-3 0-10-15,-1 3-8 0,0-2-6 0,-8 3-8 16,1 0-3-16,2 3-6 0,-4 1-3 0,0 1-5 15,0 0-3-15,1 0-7 0,-3 3-1 0,5 0 0 16,2-3-6-16,2 3-1 0,1 1-5 0,2-1 0 16,0 3-1-16,4-5-5 0,1 3-1 0,2 1-2 15,3 4 0-15,3-4 2 0,5 4-2 0,10 2-3 16,-8-4 1-16,13 1-1 0,-1-3 3 0,0 1-5 16,-1-1-1-16,1-2 3 0,0 2-1 0,-7-3-1 15,3 5 5-15,-5-3-18 0,-1-3-1 0,-8-1-7 16,-1 1-3-16,-2 0-7 0,0-2 4 0,-4 4 4 15,-6-3-5-15,2 5 4 0,-8 0-5 0,-1 0 4 16,-2-1 4-16,-3 3 3 0,-2-1-2 0,-2-1 3 16,0 0 6-16,-7-1 1 0,9-2 8 0,-1-5 3 15,1 1 7-15,3-5 3 0,1 2-1 0,2-2 2 16,-2-4-3-16,5 0-1 0,-2-5 1 0,6-7-4 16,-1 1 4-16,9-2-1 0,1-10-5 15,4 4 1-15,5-1 2 0,0-1 1 0,4 0-6 0,1 3-2 16,4 0-3-16,-1 2-9 0,4 2-24 0,-2 2-34 15,-1 2-37-15,2 2-34 0,-8 5-43 0,1 2-174 16,-5 3-390-16,1 3 173 0</inkml:trace>
  <inkml:trace contextRef="#ctx0" brushRef="#br1" timeOffset="96569.931">10871 14529 5 0,'0'0'279'0,"-10"-4"-20"15,10 4-21-15,0 0-21 0,0 0-22 0,0 0-22 16,0 0-14-16,0 0-14 0,0 0-11 0,0 0-18 16,0 0-9-16,0 0-12 0,5 10-7 0,0-9-12 15,-5-1-8-15,0 4-7 0,0-4-7 0,5 3-6 16,-5-3-3-16,0 0-6 0,4 3-3 0,-4-3-2 15,0 0-3-15,0 0 1 0,0 0-10 0,0 0-10 16,0 0-21-16,0 0-26 0,0 0-31 0,0 0-30 16,-8-11-41-16,7 6-39 0,-4 1-200 0,3-1-405 15,-1-2 180-15</inkml:trace>
  <inkml:trace contextRef="#ctx0" brushRef="#br1" timeOffset="97050.548">11280 14300 62 0,'0'0'185'0,"-4"-3"-11"0,4 3-22 16,-4-2-18-16,4 2-6 0,0 0-14 0,0 0-10 16,11-8-3-16,-4 5-10 0,5-2 1 0,-2 1 2 15,5-1 3-15,2 2 1 0,2-2-3 0,-1-2-6 16,3 3-6-16,-2-3-8 0,-1 1-9 0,-2 1-6 16,2-2-3-16,-6 4-9 0,0-1 3 0,0 2-3 15,-6 1-1-15,1-1 2 0,-1 2 3 0,-1-2 7 16,-5 2 6-16,9-3 6 0,-9 3 4 0,3-2 2 15,-3 2 7-15,0 0-3 0,7 0-7 0,-7 0-6 16,0 0 5-16,2 9 17 0,-2-4-8 0,0 5 2 16,1 6-7-16,-2-5-11 0,1 8 5 0,0 0 4 15,-2 1-14-15,1 5-4 0,-2 2 1 0,2-2-20 16,1 2 7-16,-2-2-2 0,0 1-2 0,2 0-6 16,-1-7-1-16,1 5-4 0,0-6 2 0,-3-1-8 15,3 0-4-15,0-1-13 0,-1-3-10 0,1-4-20 16,0 2-26-16,-3-1-25 0,3-2-32 0,-2-3-31 15,2 0-26-15,-2 1-31 0,-1-2-29 0,0-3-25 16,3-1-25-16,-9 2-186 0,9-2-497 0,-12-2 221 0</inkml:trace>
  <inkml:trace contextRef="#ctx0" brushRef="#br1" timeOffset="97490.381">11349 14529 85 0,'-1'-4'210'0,"-3"0"-13"0,4 1-19 0,-3-1-21 0,3 4-14 16,-1-2-13-16,1 2-13 0,4-5-11 15,0 0-5-15,1 3-11 0,5-3-14 0,2 1-4 16,4-3 2-16,-3 3-18 0,5 0-7 0,1-2-4 16,9-3-7-16,0-1-22 0,3 0-27 0,-4-1-29 15,6 1-30-15,-2-5-12 0,-1 0-4 0,2 1 0 0,0 0 9 16,-1-3 7-16,1 2 14 0,-4 1 1 16,-1-1 6-16,-3 3 12 0,-7 5 9 0,-6 0 9 15,1 1 25-15,-2 0 24 0,-2 1 21 0,-4 2 20 16,2 1 9-16,-4 0 4 0,1-2-1 0,-3 4 4 15,0 0-3-15,0 0 2 0,0 0 1 0,0 0-2 0,0 0 4 16,-18 3-3-16,12-2 1 0,-2 3-1 0,2 3 0 16,-2-1 0-16,0-1 3 0,-1 0-14 15,3 3-2-15,2-3-7 0,0 3-6 0,2-3-1 16,-2 3-8-16,1-2-3 0,3 5-4 0,-1-3-4 0,5 2-4 16,1 2-6-16,0 0-5 0,2 0-1 0,4-5-3 15,-2 4-2-15,4 1-2 0,-1-2 2 0,3 1-6 16,-1-1 1-16,0 0-4 0,2 0 2 15,-7-3 1-15,0 2-3 0,4-2-3 0,-7 1-2 16,1-2 5-16,-2-2-1 0,-1 3-3 0,1-1 3 0,-5-1-5 16,0 2 0-16,-4 1-9 0,0 0-8 0,-5 0-12 15,0 2-8-15,-3-4-10 0,-4 4-22 16,-2-1-20-16,0-1-19 0,0-3-26 0,-2 1-27 16,1-5-32-16,0-1-39 0,-3 3-168 0,3-6-428 15,-2 1 189-15</inkml:trace>
  <inkml:trace contextRef="#ctx0" brushRef="#br1" timeOffset="97650.587">11886 14247 186 0,'30'-11'231'0,"1"4"-11"16,2-5-19-16,3 0-18 0,1 2-19 0,0 0-18 0,-1 3-10 15,-1-1-15-15,-1 1-32 0,-2 3-59 0,-4 1-73 16,-1-2-85-16,-10 3-128 0,0-1-278 15,-4 2 123-15</inkml:trace>
  <inkml:trace contextRef="#ctx0" brushRef="#br1" timeOffset="100385.5">14502 14174 95 0,'1'-6'186'0,"1"2"-18"0,2-3-23 0,2 0-11 16,1-3-7-16,2 2-12 0,4-4-8 0,2 2-10 15,0 0-11-15,2-2-5 0,2 4 0 0,-2 1-9 16,3 2 1-16,1-1-1 0,-3 3-6 0,-1-2-9 15,0 5 2-15,-3 0-5 0,-1 0-6 0,1 2-3 16,-3 1-4-16,2 0 10 0,-4 2 1 0,-5 0 4 16,5 4-1-16,-8 0 5 0,1 4-3 0,-2 1 1 15,-3-3 11-15,-3 6-5 0,-4 0-8 0,0-1-5 16,0 1-4-16,-3-3-5 0,-1 2-1 0,-2 5-6 16,0-10-3-16,2 1-2 0,5-3-4 0,-2-1 0 15,3 0-6-15,-2-1-1 0,1-1-2 0,5-1-1 16,2-3-5-16,-2 2-4 0,0-2 7 0,1 1-9 15,3-3-2-15,-7 5 0 0,7-3-3 0,0-2 4 16,0 0-2-16,0 0 1 0,15 3 2 0,-7-3-2 16,-8 0-3-16,20-3 0 0,-8 3 2 0,4 0-1 15,4 0 3-15,-1 3-3 0,2-2-1 0,-3 0 2 16,3 1-3-16,0-1 0 0,-3 1 1 0,0 0 3 0,-1 1-1 16,-3-1-4-16,-4 2-2 0,-1-1 6 15,-1-1-3-15,-2 1 0 0,-1 2 1 0,0-1 0 16,-2 0-1-16,-2 3 2 0,-1-2-3 0,-2 1 0 15,-4 1 1-15,-1 1 0 0,-1 2-2 0,-6 0-1 0,-2 2 2 16,0-3-1-16,-3 2 1 0,-3 2 1 0,-5-3-2 16,8 0 2-16,-9-3 0 0,5 4 2 15,1-5-4-15,-3 6 1 0,6-4 2 0,1-6 6 16,-3 2-7-16,2 2-1 0,1-1 2 0,4-3 0 16,1-2-12-16,2 1-12 0,-2 0-30 0,4-1-26 0,-9-1-49 15,9-1-55-15,-1-2-62 0,-1-1-138 16,3 1-415-16,4 1 184 0</inkml:trace>
  <inkml:trace contextRef="#ctx0" brushRef="#br1" timeOffset="100911.909">14235 13784 83 0,'-3'-5'219'0,"3"2"-13"0,-1-1-17 15,1 4-16-15,-3-5-16 0,3 5-16 0,0 0-10 16,0-3-19-16,0 3-3 0,0 0-10 16,0 0-3-16,8 10-4 0,-5 1-6 0,3 5-4 15,-1 8 2-15,0 6-5 0,3 4-1 0,-1 0 2 0,-1 18 3 16,1-2 1-16,-2 2-2 0,-1-1-1 0,0 1 0 15,-4-1 7-15,2-2-13 0,-2 1-6 0,0-4-7 16,-2-8-1-16,2 10-11 0,-1-3 0 0,-1-11-5 16,1-2-6-16,0 2-1 0,-2-7-5 0,4 3 0 15,-1-3-6-15,0 0-3 0,0-9 0 0,3-2 5 16,-4 0-10-16,1-5-4 0,0 0-4 0,2-1-6 16,0-1-1-16,-1-1-9 0,1 0-7 0,2-4-15 15,-1 1-13-15,-3-2-14 0,1 1-13 16,-1-4-18-16,0 0-29 0,0 0-25 0,0 0-27 0,10-15-29 15,-6 5-32-15,1-6-170 0,-4-1-428 0,-1 0 189 16</inkml:trace>
  <inkml:trace contextRef="#ctx0" brushRef="#br1" timeOffset="101715.368">14265 13808 163 0,'-2'-3'163'0,"0"-1"4"16,0-1-13-16,-1 2-4 0,3 3-15 0,-4-3-17 15,4-1-11-15,0 4-13 0,0 0-4 0,4-5-11 16,3 3-6-16,3-1-10 0,0 1-6 0,3 0-4 16,9-1-8-16,8 0-3 0,2-1 0 0,0 1-3 15,2-4-3-15,3 5-3 0,3-2-2 0,15-3-1 16,-2 5-4-16,2-5 2 0,-1 2-6 0,4-2 3 15,-2 1-1-15,-2 2-2 0,-2 0-6 0,1 0 5 16,-15 1-4-16,13 2 3 0,-11-1 5 0,12 2 3 16,-11 2 3-16,-3 2-3 0,1-3 5 0,-4 2-9 15,3-2 1-15,-6 2-3 0,-2 1 0 0,1-3-1 16,-11 2-6-16,3-3 1 0,-5 2 1 0,-3 1 0 16,-3-3 2-16,-1 0 1 0,-3 0 3 0,4 1 4 15,-4 0 3-15,-1-1 1 0,-2 0 0 0,1 2-1 16,-6-2-3-16,8 0-5 0,-3 1 1 0,-5-1-1 15,0 0-4-15,9 0 5 0,-9 0-6 0,0 0-6 16,0 0 2-16,5 3-1 0,-5-3-3 0,0 0 2 16,4 1 3-16,-4-1 0 0,5 8 1 0,-3-6 2 15,0 5 7-15,-1-4-7 0,3 8-4 0,-1-4 4 16,3 6 4-16,-2 2 3 0,1 1-3 0,-1 0 2 16,-3 3 14-16,4 6-7 0,4 3-2 0,-6-1 6 15,-2 1 3-15,4 1 1 0,-5 1 0 0,4 6 1 16,-4-5 1-16,3 0 4 0,-1 2 10 0,-4-2-11 15,2 0-1-15,0 1 3 0,-3-4-9 0,3 0 2 16,0 1-5-16,-4-3 1 0,4 0-1 0,-2-5-1 16,0-3 2-16,2 1-7 0,0-2-4 0,2 0-4 15,-2-1-2-15,2 1-10 0,-2-4 9 0,3-1 11 0,-3 1-12 16,1-1-4-16,-1-6-1 0,3 5 0 16,-3-4-6-16,2 1 6 0,-2-4-4 0,0 3 8 15,4-1-6-15,-8-2-7 0,4 0 3 0,4-1 1 16,-4-3-4-16,-4 5 6 0,2-2-5 0,-1 1-8 15,-3-1 3-15,-1-1-6 0,2 0-6 0,-8 1 3 0,3 0-5 16,-8 2-2-16,0-3-3 0,-3 2-1 0,-6 1-8 16,-5 1-4-16,0 0-4 0,-4-2-3 15,-15 4-7-15,-4 1-1 0,-2-3-1 0,0 4 4 0,-8-3 2 16,4 0 2-16,-2 1 6 0,-4-1 5 0,3-1 20 16,-28 3 3-16,34-3-2 0,-3-3 7 0,2 1 0 15,0-3 5-15,2 2 3 0,4-1 9 0,12-3 3 16,3 1 9-16,5-1-6 0,0-2 0 15,3 1 7-15,9-1-6 0,1 1-1 0,8 2-1 0,1-2-2 16,3 1-2-16,1 0-5 0,2 0-6 0,5 1-3 16,-7-6-14-16,7 4-25 0,0 2-34 0,2-7-46 15,2 5-65-15,-2-3-69 0,-2 5-256 0,9 0-552 16,-9 0 244-16</inkml:trace>
  <inkml:trace contextRef="#ctx0" brushRef="#br1" timeOffset="103310.344">18444 13791 122 0,'-2'-7'179'0,"2"-1"-12"0,0-2-9 16,-4-1-9-16,2 6-9 0,-1-7-11 0,-1 7-4 16,0-2-2-16,0-1-2 0,-3 3-9 0,2-2-5 15,-3 2-10-15,-2 1-7 0,0 3-9 16,-3 0-6-16,-1 5-3 0,-6 1 0 0,-5 5-2 0,-2 6 2 16,-1 1-2-16,0 4 0 0,3 5-2 0,-8 9 1 15,10-5-4-15,-3 11-1 0,-1 2-4 16,13-9-3-16,1 10-7 0,3-9-4 0,5 2-1 15,2 9-5-15,3-11-4 0,3-3-5 0,4 0-3 0,5 0-2 16,0-3-3-16,4-4-1 0,5-2-4 0,-1-2-3 16,3-3 0-16,3-1-4 0,1-3-1 0,3-2-1 15,3-7 2-15,2-2-1 0,-5-1-2 0,3-4-8 16,-3-3-3-16,-2-4-11 0,4 1-6 16,0-5-7-16,-9 1-5 0,2-2-9 0,-4-3-3 0,-6 3-6 15,4-5-6-15,-2-3-4 0,-2 2-7 0,1-3 2 16,-2-3-3-16,0-5 1 0,-2 1 8 15,-2-2 4-15,-4-2 1 0,3 0 7 0,-8 0 3 0,3 0 6 16,-4 1 3-16,0-1 6 0,-1 4 13 0,-2 1 10 16,2 12 9-16,-1-2 12 0,0 0 8 0,1 7 15 15,-3 1 12-15,4 0 2 0,-5 5-2 0,5 0-4 16,0 3-5-16,0 3-2 0,0 0-2 0,0 0 3 16,0 0 3-16,-1 29-5 0,-2-12-1 0,1 8-2 15,-1 1 6-15,3 5-9 0,3-1-5 0,-3-1-1 16,0 2-1-16,2 0 1 0,1 0-3 0,-2-1-1 15,2-1-2-15,-1-2 1 0,2-1-3 0,-3-6 9 16,3-1-14-16,0-2-1 0,0 0-1 0,-2-4-1 16,2 0-2-16,1-2 1 0,-1-2-3 0,4-1 0 15,-3-2-4-15,3-3 0 0,-1 1-4 0,2 0-6 16,1-3-2-16,3-3-2 0,-1-2-9 16,4-3-8-16,-3-2-4 0,-1 4-7 0,3-11-2 0,-3 3 0 15,0-3-3-15,4-7 5 0,-9 5 3 0,3 1 6 16,-2 0 1-16,-3 2 7 0,1 5 3 0,-2-1 3 15,0 6 12-15,-1-5 10 0,-2 5 2 0,-1 0 7 16,1 2-7-16,2 1 2 0,-3 2 4 0,0 0 7 16,0 0 4-16,1 11 1 0,-1-2-2 0,-1 5 1 15,1 3-2-15,0 0-1 0,1 3-3 0,-1-3-5 16,3 2 0-16,-2-2 8 0,2 2-11 0,-1-2-1 16,2-2-1-16,0-3-2 0,1 0 4 0,0-2-11 15,0-1 2-15,2-1 0 0,-2-1 0 0,2-5-4 16,0 1-12-16,6-3-9 0,-2-4-9 0,6 0-4 15,-2-3-5-15,-1 0-6 0,1-5 2 0,0 0 1 16,0 2-7-16,-2-5 6 0,-2-1-4 0,-1-1 3 16,-2 0 5-16,-3 0 10 0,0 1 10 0,-2 4 6 15,3 3 10-15,-5 2 12 0,2 0 11 0,-2 2-2 0,-1 1-2 16,3 1 5-16,-3 3 2 0,0 0 4 0,0 0 7 16,1 12 0-16,-2 0-2 0,1-2-1 15,0 4-4-15,1 2-1 0,-1-1-1 0,4 0 12 16,-3-2-5-16,2-1-3 0,-2 1-2 0,-4079-3-1 15,8162 1-5-15,-4080-2-4 0,0 0 1 0,2-1-4 0,-2-3 0 16,1 0-1-16,2-3-5 0,2 0-14 0,-2-2-13 16,5-2-15-16,1-1-7 0,-2-2-15 0,2-2-13 15,3-3-5-15,1 1-7 0,-1-3-8 16,-3-1-5-16,-1-3-1 0,0 0-4 0,0 0 2 0,-4-1 12 16,0 0 5-16,-2 0 6 0,-1 1 12 0,-2 6 20 15,-1-2 14-15,-2 2 21 0,4 1 19 16,-4 4 19-16,0-1 9 0,1 2 1 0,-1 0 2 15,0 4-5-15,0 0 3 0,0 0 1 0,0 0-3 16,0 12-4-16,0-5-1 0,1 2-3 0,4 3-1 0,-2 3-6 16,5-1 1-16,0 3-4 0,-2-2-3 0,3-1 1 15,3 1-5-15,0-1-6 0,1 4 4 16,-1-4-4-16,-1 0 0 0,-1-1 0 0,-3-3-5 16,3-1-5-16,-6 0-2 0,3-4-9 0,-3 0 3 15,-4 2-12-15,0-2 4 0,0 0 3 0,0-2 4 0,-9 1-6 16,3-1 1-16,-7 1 0 0,-1-3 1 15,-1 1 2-15,-6-2 3 0,2 0-3 0,-1-2-10 0,-2 0-20 16,-1-4-28-16,4-2-39 0,-3 2-53 0,4-5-94 16,0 1-282-16,3-2 124 0</inkml:trace>
  <inkml:trace contextRef="#ctx0" brushRef="#br1" timeOffset="104402.126">19687 13791 19 0,'0'-2'245'15,"0"-2"-9"-15,0 4-9 0,0 0-13 0,-1-8-26 16,1 8-17-16,0 0-21 0,-3-3-12 0,3 3-16 15,0 0-11-15,0 0-10 0,0 0-8 0,-3 17-5 16,3-5 1-16,-1 5-1 0,-1 3 4 0,0 6-1 16,-3 4 5-16,2-4 0 0,1 5-2 0,-3 0-3 15,5 1-2-15,-3-1-3 0,2-1-9 0,2 1-6 16,-1-3-4-16,0-2-6 0,3-5-4 0,2 3-7 16,-3-6-5-16,4 3-4 0,1-6 1 0,-1-1-10 15,0-2-6-15,1-2-3 0,1 0-4 0,0-4 2 16,1 1-6-16,1-3-4 0,2 0-10 0,-1-2-5 15,0-3-9-15,5-2-7 0,-6 1-8 0,8-6-5 16,-4-1-7-16,0-2-1 0,-1-1-4 0,1-2-5 16,2-2-4-16,-4 0-1 0,0-3 7 0,-2 2 3 15,-4-1 4-15,2 2 6 0,-3 2 1 0,-3 2 8 16,3 3 10-16,-1 1 11 0,-2 2 9 0,0 0 1 16,-2 1 0-16,2 2 3 0,0-1 0 0,-2 4 1 15,2-3 5-15,-2 3 4 0,0 0 2 0,-4 12 3 16,0-3-2-16,-1 1-4 0,-1 1 0 0,3 0-5 15,-2 2-1-15,0-1 3 0,1-3-4 0,0 3 1 16,-1-3-4-16,1 2 2 0,3-6-2 0,0 3-4 16,-1-2 0-16,1-2 0 0,0 2-3 0,1-2 2 15,-2-1-4-15,2-3 2 0,0 4 1 16,0-4-2-16,0 0-5 0,0 0-2 0,0 0 1 0,8-13-5 16,0 5-3-16,-3-2-2 0,-1 1-1 0,-1-3-4 15,1-4-1-15,1 1 5 0,-4 3-4 0,1-4 7 16,-1 4 0-16,1 1 7 0,-1 1 0 0,-2 2 4 15,1 3 5-15,0-2 4 0,0 0 4 0,-2 2 5 16,2 1 5-16,-1-1-1 0,1 5-3 0,-2-5-3 16,2 5 0-16,0 0 0 0,-7 0 0 0,7 0-4 15,-8 7 0-15,4-2 2 0,1-1-1 0,-5-1-1 16,7 5-1-16,-4-2 1 0,1-1 0 0,2 0 0 16,-1 2-1-16,0-2-2 0,1 2 1 0,1 0-1 15,0 2 2-15,1 0-4 0,0 1-3 0,1 1 8 16,0-1-5-16,2 2 2 0,0 0-2 0,-1 0 2 15,4 3 0-15,-2 1-2 0,-2-5 0 0,8 5 0 16,-5-5-2-16,2 0 2 0,-1 0 3 0,4-2-5 16,-3 0 0-16,2-1 1 0,-3-1-2 0,9-2 0 0,-6-1-3 15,5-2 3-15,-1 1-1 0,6 0-3 16,-6-6 4-16,5-2-3 0,3 1-1 0,-2-4 2 16,-3 0-4-16,5 0 1 0,2-5 1 0,-7 2-3 15,2-1 1-15,-1-1-3 0,-4-1 3 0,-2-2-2 16,3-1-3-16,-4 1-5 0,2-1 3 0,-2-1-5 15,-2 0 3-15,-2 1 4 0,-2 0 1 0,-4 7 0 16,4-2 3-16,-3 1 1 0,-1 2 1 0,-1 4 1 16,-3-2 3-16,3 2-3 0,0 3 0 0,-1 0-1 15,2 2 1-15,0 0-2 0,-9 0 3 0,9 0-1 16,0 0-2-16,-6 4-7 0,3 1-2 0,2 1-6 16,-2-1 0-16,1 0-1 0,2 2 1 0,2 0 1 15,2 1 5-15,-4 0 1 0,4 2-1 0,1-2 3 16,-2 2 0-16,-2-3 2 0,4 5 1 0,-1-2 2 15,1 2 3-15,0 0-1 0,-1 0 1 0,1 0 1 0,4 3 3 16,-5-3-2-16,0-1 1 0,0 2-1 0,1-4 5 16,-1 1 1-16,-1-2-2 0,0-1 2 15,0 0-2-15,-1 0 2 0,2-2 0 0,-3 0 3 16,3-1-6-16,-2 0 0 0,-1-2 2 0,2 0-2 16,-3-2-2-16,0 0 0 0,7 2-2 0,-7-2-8 0,11-2-19 15,-4-1-25-15,-5 1-26 0,5-3-28 0,-4 0-29 16,3-5-27-16,-4 2-32 0,3-2-159 0,-5 0-386 15,0 2 170-15</inkml:trace>
  <inkml:trace contextRef="#ctx0" brushRef="#br1" timeOffset="104693.424">19622 14008 167 0,'-22'0'230'15,"4"0"-8"-15,3 0-16 0,5 0-21 0,1 1-15 0,6-1-17 16,-1 3-19-16,4-3-8 0,0 0-8 0,0 0-6 16,37-4-10-16,-6 0-7 0,2 0-7 15,4 0-7-15,13-5-7 0,5 1-3 0,-4-1-7 16,4-1-2-16,-4 1-1 0,2-4-3 0,-1 1-2 0,-3 0-2 16,0-2 2-16,-11 4-5 0,-4 0 5 0,-5 1-8 15,2 1 0-15,-1-1-8 0,-11 4 0 0,1-2-4 16,-7 4-4-16,-2 1-3 0,0-3 7 0,-3 1-13 15,0 3-3-15,0-1-4 0,-8 2-15 16,9-3-24-16,-3 2-31 0,-6 1-38 0,0 0-43 0,7-1-51 16,-7 1-52-16,0 0-178 0,0 0-450 0,0 0 199 15</inkml:trace>
  <inkml:trace contextRef="#ctx0" brushRef="#br1" timeOffset="105752.33">20953 13841 95 0,'0'0'175'15,"5"-4"-19"-15,-1 1-8 0,0-2-8 0,4 3-11 0,1-3-7 16,2 1-5-16,-1-2-4 0,7 2-5 0,1-2-3 16,-1 0 3-16,0 1-6 0,1 0-1 0,1 2-5 15,3 3-1-15,-4-2-7 0,4 0-6 16,-4 9-3-16,1-7-9 0,-1 5-6 0,-5-2-4 0,4 5-6 15,-4-2-4-15,0 1-3 0,-3 3-7 0,0-1-5 16,-1 7-1-16,-5-4-4 0,0-1 0 0,-3 6-3 16,-5 2-1-16,-1-1-2 0,-5-2-6 0,1-1 1 15,-7-1-1-15,-2 3-2 0,1-2-2 0,3-3 3 16,-1 1 5-16,-2-3-8 0,4-2 3 0,2-3-1 16,-1 2-3-16,2-2 2 0,2-1 0 0,3 0-6 15,1-1 0-15,-2-1 0 0,2 2-2 16,3-1-2-16,1-3-3 0,-4 2 6 0,4-2-9 0,0 0 1 15,9 4 2-15,-4-3-1 0,0-1-1 0,4 2 1 16,5-2 1-16,-2-2 0 0,2 4-1 0,3 1-3 16,3-1 4-16,-5 2-2 0,4-1 4 0,-1 2-2 15,1 2-3-15,-1-2 5 0,-4 2-3 0,-1 3-4 16,4 0 3-16,-7-3-2 0,-2 1 3 0,2 1 1 16,-2-2-3-16,-2 2 0 0,0 2 2 0,-2-5 1 15,-1 5 1-15,-2-5 0 0,-2 6 0 0,-2-6-1 16,-2 6-1-16,-1-2-2 0,-3 0 3 0,-3-1 0 15,-2 1-1-15,-4 2 1 0,4-4-1 0,-4 0 2 16,-5 6-6-16,2-7 7 0,4-1-2 0,-1 1 0 16,-4-2 2-16,-3 4 0 0,4-5-3 0,2 0 2 15,-4-1-1-15,5 1 7 0,-1-2-4 0,2-2-1 16,2 1-2-16,-5 1 18 0,6-1-16 0,0 0-21 16,0 0-34-16,1-1-48 0,-1 5-70 0,1-3-81 15,-5 3-172-15,1-3-457 0,1 4 203 0</inkml:trace>
  <inkml:trace contextRef="#ctx0" brushRef="#br1" timeOffset="109578.196">5999 15409 153 0,'-1'-5'190'16,"-3"-1"-10"-16,2 0-4 0,0 0-6 0,-1 0-5 0,0 2-1 16,1-1-6-16,2 3-10 0,-2-4-3 0,0 4-15 15,2 2-3-15,-2-4-13 0,2 4-9 0,-1-5-12 16,1 5-10-16,0 0-7 0,0 0-9 16,0 0 2-16,-3 17-3 0,7 0 0 0,-4 1-5 15,1 8-23-15,-1 2-1 0,-1 1-3 0,5 0-3 0,0 0-3 16,1-2-5-16,-2-1-1 0,3 1-2 0,-1-9-1 15,0 1-1-15,1-1-1 0,-1 2-3 0,0-5-7 16,1 1 2-16,-3-4-22 0,0 0-28 16,2 0-29-16,-2-2-43 0,2 0-49 0,-2-3-46 15,-1 1-195-15,2-4-436 0,-1 2 192 0</inkml:trace>
  <inkml:trace contextRef="#ctx0" brushRef="#br1" timeOffset="109786.623">6465 15540 215 0,'0'0'225'16,"-10"-2"-22"-16,10 2-13 0,-9-1-23 0,9 1-16 15,-6 0-19-15,6 0-15 0,-8 0-19 0,8 0-33 16,-7 3-32-16,7-3-31 0,-6 2-49 0,4 1-30 15,2-3-40-15,-3 5-110 0,0-3-245 0,3-2 109 16</inkml:trace>
  <inkml:trace contextRef="#ctx0" brushRef="#br1" timeOffset="110169.511">6706 15376 222 0,'0'0'234'0,"0"0"-6"0,0-7-14 0,0 7-15 0,0 0-15 16,0 0-21-16,0 0-17 0,0 0-9 0,0 0-17 15,0 0-15-15,-20 10-5 0,16-6-11 0,-3 4-11 16,2 1-3-16,0-2-13 0,1 2 0 0,1 1-11 16,-2 1-6-16,5-3-5 0,0 5 0 0,0-5-11 15,0 3-3-15,3-1-4 0,0 1-4 0,3 0 1 16,0-4-1-16,4 5-4 0,-1-4 2 0,1-1-5 15,4 3 2-15,2-4-3 0,-1 4 1 0,-3-5-4 16,4 1 0-16,-3 1-1 0,0-3 1 0,-2 0 0 16,2 1-3-16,-3-1 0 0,-1 0-1 0,-2-1 3 15,-2-1-3-15,0 1 2 0,1 1-1 0,-4 1 4 16,3-1-4-16,-7 0 2 0,1 3 1 16,-1-2 0-16,-3 6-2 0,-2-2 1 0,-2 2-4 0,-4-4 1 15,-1 8 2-15,0-5-8 0,0 2-8 0,0-3-11 16,0 0-13-16,-2-1-21 0,0 1-27 0,1-3-20 15,-3-3-43-15,5 0-29 0,0-2-38 0,0-1-132 16,0-1-374-16,1-4 165 0</inkml:trace>
  <inkml:trace contextRef="#ctx0" brushRef="#br1" timeOffset="110369.545">6741 15326 89 0,'13'-12'195'0,"1"3"-8"0,1-1-17 0,2-1-12 0,0 3-14 16,-1-1-10-16,1 1-14 0,-1 1-12 15,-5 0-13-15,2 4-7 0,-1-2-7 0,-1 4-15 16,-1-2-27-16,-3 3-55 0,0-1-43 0,-1 2-53 0,-2 3-137 16,-1 2-268-16,0 1 120 0</inkml:trace>
  <inkml:trace contextRef="#ctx0" brushRef="#br1" timeOffset="110878.538">6291 15662 112 0,'0'0'199'0,"-7"-1"-13"0,7 1-7 16,-5-2-11-16,5 2-14 0,0 0-15 0,-7-3-18 15,7 3-12-15,0 0-9 0,0 0-13 0,0 0-5 16,0 0-8-16,2 10-4 0,-1-5-6 16,1 2-7-16,2-4-4 0,-1 4-4 0,4 0-7 15,0 0-4-15,-1 0-3 0,2-1-7 0,2-1-1 16,-1-1-3-16,0-2-3 0,2-1 0 0,1-1-7 0,-4-1 3 15,2-3-4-15,-4 2 1 0,2-1-3 16,-3-2 6-16,3 2-4 0,-3-2-2 0,-4 1-1 16,3-1 0-16,-4 1 2 0,1-1-5 0,-2 0 5 15,-3 2-2-15,4-1 0 0,-4-1-3 0,-2 1-1 16,2 1 2-16,-1 2-3 0,-3-1-3 0,3-1-12 16,-2 3-19-16,7 0-26 0,-12 5-30 0,7-3-58 0,-2 4-49 15,0 2-131-15,3-2-349 0,-1 2 154 0</inkml:trace>
  <inkml:trace contextRef="#ctx0" brushRef="#br1" timeOffset="112723.768">10880 15352 100 0,'3'-10'119'0,"-1"-3"-6"0,2 0 0 16,0 2 0-16,-3 0-1 0,1 0-6 0,0-1 1 16,-2 3 1-16,0-1 2 0,2 3 1 0,-2 0 1 15,-2 2-3-15,0 1-2 0,0 0-9 0,2 4-10 16,-5-2-7-16,5 2-9 0,-9 5-7 0,1 3-5 16,-3 4-6-16,-1 3-2 0,-5 10-3 0,5 7-3 15,-2-3 1-15,4 5-10 0,0-1-4 16,-4082-1-20-16,8166 0 3 0,-4082-1-7 0,4 1 1 0,4-3 0 15,0 0-3-15,0 1-1 0,3-3-5 0,0-7 5 16,4-3 0-16,2 0-8 0,0-2 3 0,0-1 1 16,2-4-2-16,2-2-1 0,-1-3 3 0,4 1-2 15,-4-4 0-15,8-1 2 0,-7-2-2 0,3-3 3 16,1-2-1-16,0-1 1 0,-2-1-3 0,3-1 1 16,-9 2 1-16,2-2 1 0,-2-1-2 0,4 1 1 15,-7 0 0-15,-2-2-1 0,0 4-1 0,-1-4 6 16,-2 2-4-16,-1-2-1 0,-4 3 8 0,2 1 2 15,-2 0-2-15,-1 0-2 0,-3 3-1 0,3 0-1 16,-2 1-2-16,0 1 2 0,-5 0-3 0,2 2-1 16,1 3-4-16,-5 1-8 0,5 0-14 0,-5 2-22 15,0 3-21-15,5 0-30 0,0-1-27 16,2 2-36-16,0 1-27 0,-2 0-108 0,4-4-320 16,0 2 142-16</inkml:trace>
  <inkml:trace contextRef="#ctx0" brushRef="#br1" timeOffset="113035.144">11376 15484 58 0,'0'0'209'0,"0"0"-22"15,0 0-23-15,0 0-7 0,0 0-12 0,0 0-15 16,-5 9-18-16,5-9-8 0,0 5-11 0,0-5-11 0,1 4-11 16,2 1-4-16,-3-5-2 0,1 3-13 0,-1-3-3 15,4 2-3-15,-4-2-7 0,0 0-5 16,1 3-4-16,-1-3 1 0,0 0 4 0,0 0 4 16,0 0 0-16,0 0 2 0,0 0-6 0,0 0 0 15,0 0-5-15,0 0-5 0,0 0-10 0,-9-8-25 16,8 3-33-16,1 5-34 0,-4-5-27 0,4 5-27 0,-4-4-28 15,4 4-124-15,-4-2-306 0,3-2 135 16</inkml:trace>
  <inkml:trace contextRef="#ctx0" brushRef="#br1" timeOffset="113609.465">11823 15301 32 0,'-2'-6'137'0,"-2"2"3"15,4 4-13-15,0-8-1 0,0 8 4 0,0-7-3 16,0 7-22-16,0-5 7 0,0 3-6 0,0 2-8 16,0 0-8-16,4-6-10 0,-4 6-4 0,0 0-11 15,2-1-6-15,-2 1 3 0,0 0-2 0,0 0 6 16,12 4-3-16,-6 1 4 0,4 0-4 0,-3 3 7 16,-2 3-4-16,0-2-4 0,1 2-5 0,-3 7-3 15,2-1-2-15,-5 2-8 0,5-2 1 0,-5 2-6 16,-1-2 0-16,-1 2-3 0,-3-2-8 0,-1 1 4 15,-4 0-6-15,0 0-5 0,-7 3-1 0,4-4-2 16,0-1 2-16,-1 1-4 0,0-3-5 0,0 0-1 16,0-3 0-16,0-2 1 0,3-2-2 0,-2-2 0 15,5 0-4-15,3-3-2 0,-2 0-2 0,1-2-2 16,6 0-4-16,-7-7 3 0,5 4-3 0,2-6-1 16,2 1 3-16,0-4-1 0,3 3-4 0,-2-1 4 15,2 0 0-15,-1 2 0 0,2 1 0 0,2 0 1 16,-3 3 1-16,0 0-1 0,3 2 1 0,-1 0 3 15,6 2 0-15,-3 2 0 0,2 1 4 0,7 4-3 16,-6-3 2-16,5 4 4 0,2-2-3 0,-3 2-1 16,-1 0-4-16,4 1 2 0,-2-3-1 0,-1 1-3 15,1 0 3-15,3-3 0 0,-7-2-6 0,6 0-24 16,-7-2-34-16,6-2-49 0,-5 0-53 0,2-2-41 16,-4-1-161-16,2-1-397 0,2-3 176 0</inkml:trace>
  <inkml:trace contextRef="#ctx0" brushRef="#br1" timeOffset="114116.43">12227 15282 181 0,'-5'-3'196'0,"5"3"-17"15,0 0-16-15,-4-3-16 0,4 3-20 0,0-2-20 16,0 2 0-16,0 0-12 0,5-8-12 0,-2 4-9 16,-2 1-5-16,3 1-4 0,-3-3-8 0,4 3-2 15,-4-1-9-15,3 1 7 0,-4 2-2 0,0-4 5 16,0 4 4-16,3-4 1 0,-3 4 5 0,0 0-1 16,0 0-2-16,1-4 1 0,-1 4-2 0,0 0-9 15,0 0-5-15,0 0-7 0,0 0-1 0,0 0-6 16,-4 12 2-16,0-3-2 0,3-1-6 0,0 2-2 15,-3 0-2-15,4 3-2 0,0-3-2 0,0 3-1 16,-1 2 2-16,1-3-7 0,1 0-2 0,-1 0 0 16,4-1 0-16,-3 0 0 0,0 2 0 0,3-2-3 15,0 0-2-15,0-1 1 0,4-1-1 0,-2 1-2 16,3-4 0-16,0 1 0 0,0 0-1 16,2 0-1-16,1 1 0 0,3-5 1 0,-1 2-4 0,-2-1 2 15,2 3-2-15,4-4 0 0,-7 1 0 0,-1-1 0 16,3 1 0-16,-5-1 0 0,1-1 1 15,-4 0-2-15,1 1 3 0,-2 0-2 0,1-2 2 0,-1 2 0 16,0-1 4-16,-4-2 0 0,1 6-2 0,-1-2 2 16,-5 1-3-16,1 3 3 0,-5-2-7 15,-2 2-3-15,-1 4-8 0,-6-5-14 0,2 4-14 0,-5 0-23 16,-4 0-24-16,-1 1-30 0,-2-3-41 0,4 1-26 16,-3-6-32-16,0 6-129 0,4-8-372 0,2-1 166 15</inkml:trace>
  <inkml:trace contextRef="#ctx0" brushRef="#br1" timeOffset="114345.425">12254 15226 140 0,'27'-13'200'0,"0"4"-9"16,2-1-14-16,-1-1-10 0,1 3-9 0,-2-2-18 15,1 3-13-15,-2 1-11 0,-7 2-12 0,0 1-11 0,-6 1-9 16,1 0-7-16,-5-1-14 0,0 3-5 16,-1 0-30-16,-8 0-34 0,12 0-41 0,-12 0-48 15,9 0-48-15,-9 5-129 0,0-5-295 0,0 0 130 16</inkml:trace>
  <inkml:trace contextRef="#ctx0" brushRef="#br1" timeOffset="116442.008">14969 15233 43 0,'0'-4'151'0,"5"-2"-7"0,-3-1-9 0,-1 0-5 16,0 0-9-16,-1-2-6 0,0 3-6 0,0-2-2 15,-2-2-3-15,0 4-5 0,0 1-3 0,-1-1 1 16,-2 2-5-16,1 0-1 0,-1-2-17 0,-1 3-5 16,-1 1-5-16,-4-1-5 0,-1 3-3 0,1 2-3 15,-2-1-4-15,0 3 0 0,-6 0-7 0,5 1-4 16,-1 2 2-16,-1-1-6 0,2-2-1 0,4 2 1 15,1 4 0-15,0-3-9 0,0 0-4 0,4-3-1 16,1 6-2-16,2-1-4 0,2-2 2 0,2 3-3 16,1 0-3-16,4 4 1 0,5 1-4 0,2-3-1 15,0 1-1-15,9 4-3 0,4-1 4 0,0-3 0 16,2 3 3-16,-1-2 0 0,-1-1-7 0,0-1 3 16,0-3-5-16,-7-1 0 0,6 6 0 0,-11-6 0 15,2 0 0-15,-7 0 1 0,-1-3 0 16,0 2 0-16,-3 1 1 0,-3-4-1 0,-2 2 2 0,2 2 3 15,-6-2-5-15,1 1-6 0,-6 1 0 0,-1 3 1 16,-2-4-3-16,-2 4-2 0,-4-2 1 0,-1 0-17 16,0-2 2-16,-1 1 1 0,4-3 6 0,-2 2 1 15,-1-5 0-15,6 1 5 0,-1-3-2 0,1-3 2 16,-1 1 3-16,3-2-4 0,1-3 2 0,2-3 4 16,5-1 1-16,-1-6 2 0,6 0 0 0,3-3 1 15,6-4 5-15,4-1-2 0,1 0 1 0,5-3 4 16,3 0-9-16,7-8 10 0,-6 13-4 0,15-9 0 15,-14 8-1-15,0 2-2 0,1 1-1 0,0 2-6 16,-4 1-16-16,-1 2-30 0,-10 5-40 0,1 1-50 16,-5 1-52-16,-5 5-120 0,4-1-340 0,-3-2 150 15</inkml:trace>
  <inkml:trace contextRef="#ctx0" brushRef="#br1" timeOffset="117766.504">5582 15129 25 0,'2'-4'157'0,"-2"4"-14"0,1-4-5 0,-1 4-15 16,0 0-10-16,0 0-9 0,4-4-7 0,-4 4-7 15,0 0-11-15,0 0 4 0,0 0 9 0,2 18-1 16,-1-2-1-16,3 5 1 0,-1 8-3 0,3 2-3 16,-1 3 1-16,-1 16 1 0,1 3-3 0,0-2 1 15,1-1-5-15,-6 3-2 0,1 0-4 0,0-2-3 16,-5 1-5-16,3-2-4 0,-2-3-3 15,-1 3-1-15,2-17 1 0,-2 1-8 0,-1-1-2 16,1 3-5-16,3-5-5 0,-3-5-2 0,3 0-5 0,0-6 0 16,1-4-6-16,-2 3-6 0,1-7 5 0,1 0-8 15,1-3-4-15,-1 1-6 0,0-5-7 0,0-3-4 16,0 3-9-16,0 1-4 0,2-2-7 16,-2-2-11-16,0-2-5 0,1 5-24 0,-1-5-25 15,0 0-36-15,5-12-35 0,-1 0-34 0,0-5-10 16,-2-4-140-16,3-2-372 0,-2-5 165 0</inkml:trace>
  <inkml:trace contextRef="#ctx0" brushRef="#br1" timeOffset="118791.37">5569 15340 5 0,'0'0'144'0,"0"0"-9"0,-1-8-5 16,1 8-11-16,0 0-11 0,0 0-12 0,0 0-13 15,0 0-4-15,4-2 2 0,-4 2-16 0,9-5-1 16,-1 3 0-16,1-5-9 0,1 4-2 0,2-2-1 16,4-3-6-16,3 2-4 0,0-4 3 0,12 2 3 15,-4-1-13-15,6-1 8 0,0-2 0 0,7 3-4 16,8-3-4-16,2-1-4 0,4 3-12 0,-1-1 8 15,3 0 0-15,1 0-7 0,3 1 4 0,1 0-7 16,2 0-1-16,-3 2-4 0,0 0 4 0,4 1-4 16,-4 0 0-16,6 1 0 0,-7-1-2 0,1-2-1 15,-1 3 3-15,0 1-1 0,-2-1-5 0,-3-2 0 16,1 1-1-16,-18 3 2 0,0-2-3 0,0 2 0 16,0-4-2-16,-5 2 4 0,0 2-1 0,-1-3-2 15,-3 3 1-15,0-2-3 0,-9 2 2 0,2 0-4 16,-6 0 2-16,4-1 2 0,-5 2-1 0,-1 0-1 15,0 0 0-15,-2 0 2 0,0 1 1 0,-1-2 2 16,-1 2 8-16,-3-1 6 0,0 0 2 0,2 0 7 16,-2 2-9-16,0 0 7 0,-6 1 1 0,7-3 5 15,-7 3-8-15,7-1-1 0,-5-2-3 0,-2 3 0 16,4 0-2-16,-4 0-3 0,0 0-2 0,0 0 0 16,10-3-2-16,-10 3-4 0,4-2 2 0,-4 2 0 15,0 0-2-15,0 0 0 0,0 0-5 0,0 0 4 16,0 0-1-16,5 5 0 0,-3-2 2 15,1 2-3-15,1 3 11 0,1 5 3 0,-1 2 12 0,2 3-6 16,2 7 0-16,1 4 4 0,0 0-1 0,0 1 6 16,4 3-6-16,-7-1 0 0,3 1-2 0,3 2 2 15,2 11-4-15,-8-9 3 0,3-3-4 0,-1 0-2 16,-2-2-4-16,0 0-2 0,0-1 4 0,0-2-2 16,2 0 4-16,-3-3-3 0,1 2 2 0,-2-1 2 15,1-4-2-15,-1-2 0 0,1-1 0 0,-4-2-1 16,2-2-2-16,-1 2 1 0,1-4-3 0,-1 0 1 15,2-2-2-15,-1 0-1 0,-2-4-4 0,1 1-1 16,-1-4 1-16,0 0-1 0,0 2-2 0,-1-2-1 16,1-5 1-16,-1 7-3 0,3-3 3 0,-3-4-1 15,1 4-3-15,-1-4 7 0,2 4-2 0,-2-4 0 16,0 0 0-16,0 0-3 0,-6 3 6 16,6-3-6-16,-6 4-4 0,1-3-2 0,1 1 0 0,-4 1 1 15,1-2-5-15,1 2 0 0,-5-1 1 0,1 1-4 16,-8 0-3-16,-1 1 0 0,1-1-3 15,-1 2-1-15,-10 2-4 0,-1 0-1 0,-3 0-3 16,0 0-2-16,-4 1 3 0,-3 2 0 0,-10-1 2 16,0 1 1-16,-1 0 1 0,-1 4-1 0,-3-7 3 15,-1 3 0-15,-2 2 0 0,1-2 0 0,-6 2 0 0,4 1 0 16,0-4 3-16,-2 4 0 0,-1-4 3 0,3-1 2 16,0 0-2-16,-4 2 5 0,5 2-1 0,4-7 0 15,-2 7 2-15,2-7 2 0,3 6 0 0,11-7 0 16,2 5 6-16,-3-4-1 0,8-2 2 15,-3 2 3-15,3-1 3 0,0-1 2 0,5-1 5 16,7 0-1-16,3-1 1 0,2-1 1 0,4 1 4 0,3 0-7 16,-1 1 4-16,1-1-1 0,5 0-4 0,4-1 1 15,-10-1-1-15,6 2 3 0,4-1-10 0,0 0 7 16,0 0-7-16,-12-1 3 0,12 1-3 16,0 0 0-16,0 0-2 0,-6 1 0 0,6-1 0 15,0 0 0-15,0 0-3 0,-9-1 5 0,9 1-17 16,0 0-21-16,-2-3-11 0,2 3-21 0,0 0-32 15,0 0-38-15,-7-5-30 0,5 4-49 0,2 1-194 16,0 0-439-16,-12-1 195 0</inkml:trace>
  <inkml:trace contextRef="#ctx0" brushRef="#br1" timeOffset="120766.607">18482 15115 77 0,'5'-7'196'0,"0"-1"-8"0,-4-4-8 15,3 4-9-15,-2-3-12 0,0 0-12 0,-4 2-10 16,2-3-5-16,0 2-6 0,-2-1-2 0,-3 0-9 15,0 0-7-15,0 1 4 0,-3 1-4 0,1 0-5 16,-5 2-10-16,1 2-1 0,0 1-8 0,-5 4-8 16,-1 0-5-16,-1 2-3 0,-3 4-5 0,-5 7-3 15,3 1-5-15,3 6-2 0,-1 2-3 0,4 2-8 16,2 3 3-16,0 2-8 0,2 2-4 0,7 1 3 16,1 2-7-16,3-1-6 0,2 2-2 0,7-6 1 15,-1 2-4-15,5-1-6 0,2-4 2 0,4 1-5 16,2-5-17-16,0-1-3 0,3-6 2 0,1-1 2 15,-4-4 2-15,9-3-6 0,-2-1-4 0,-3-4-2 16,4-2-8-16,0-5-2 0,-1-3-10 0,1 1-10 16,0-5-10-16,-9 2-6 0,10-5 4 0,-7 3 0 15,0-5 0-15,-2-2-3 0,1 0 6 0,-4-3 2 16,-2-1 5-16,0-2 0 0,-1-2 6 0,0-1 6 16,-3-2 2-16,0 1 6 0,-3-5 3 0,0 2 1 15,-3-2 3-15,-1 0 5 0,1 4-1 0,-3-1 5 16,-1 5 5-16,0 6 4 0,0 4 15 0,-1 6 21 15,-2 2 2-15,3-2 2 0,0 6-3 0,0 1-6 16,0 3 0-16,0 0 2 0,-7 12 8 0,2 2 0 16,-1 6 2-16,0 10 0 0,-1 2-4 0,-2 2 0 15,2-1-4-15,-1 1 4 0,3 0-2 0,-2 1-1 16,6-2 0-16,-1-1-5 0,0 0 2 0,2-3 4 16,2 0-6-16,-2-9-5 0,6 7-1 0,-2-10-4 15,1 0-4-15,3-2-3 0,-1-1 2 0,0-3-4 16,-1-2-1-16,6-2 10 0,-2 1-12 0,0-5-4 15,2-2-2-15,1-1-5 0,-1-1-2 0,6-6-2 16,-1 1-7-16,1-1-5 0,-2-4-2 0,6-8-5 16,-6-2 1-16,-3 4 2 0,5-2-1 0,-4-5 2 15,1 2 0-15,-4-3 5 0,-2 7 2 0,0 1 5 16,-2 2 0-16,-3 4 9 0,0 2-2 0,-1 1 6 16,-2 3-5-16,1-1 3 0,0 1-6 0,-2 5 2 15,5 0 8-15,-5 0 3 0,0 0 6 0,5 12 1 16,-1-2-1-16,-2 2 2 0,0 5-2 0,0-1 1 15,5 10-3-15,-5-7-1 0,4 0 1 0,-2-2-1 16,1 1-2-16,-1-1-3 0,5-1 1 0,-4-6 1 16,0 3 0-16,0-3-2 0,-1-1 0 0,4 1-1 15,-1-5-3-15,1 2-2 0,-3-4 2 0,3 0 1 16,0-3-3-16,3-4 6 0,-2 0-13 0,5-1-13 16,-4-3-9-16,3-2-10 0,0-3 2 0,-7 3-5 15,3-6 6-15,0 1 5 0,-2 0 2 0,-3 3 5 16,-1 0 5-16,0 3-6 0,0-3 14 0,-1 8 6 15,-1-4 5-15,2 4 2 0,-3 0 0 16,0-1-4-16,0 5 11 0,0 0 8 0,0 0 3 0,4 14 6 16,-2-3 1-16,-1 3 0 0,3 1-5 0,-4 2 4 15,2-1-7-15,1 1-4 0,1-5 2 0,1 3-5 16,0 0 1-16,3-4-6 0,-3 2 1 0,0-5 1 16,3 2-4-16,2-5 1 0,-1 1 0 0,0-2-1 15,4-3 1-15,-3-1-6 0,2-3-5 0,6-2-17 16,-2-2-3-16,1-4-10 0,-1 0 0 0,1-1 1 15,1-1-2-15,-3-1-5 0,3-5 7 0,-4-2-6 16,-4 4 8-16,-1 0 1 0,-1 0 4 0,0 0-3 16,-2-4 4-16,-1 4 7 0,-1 2 5 0,-3 3 2 15,2 0 2-15,-3 4 12 0,0 1 3 0,0 2 5 16,0 0 1-16,0 3-7 0,0-4 7 0,0 6 1 16,5-2 0-16,-5 2 7 0,0 0-3 0,1 12-1 15,1-5-3-15,-2 1 1 0,0 3-3 0,0-1-2 16,2 2 1-16,-2-4 0 0,3 4-1 0,2 5 2 15,-4-5-3-15,2 0 0 0,2 1-2 0,-2-1-2 16,5 2 3-16,0-4-2 0,-2 1 1 0,-2 1-1 16,3-3-1-16,-2 2 4 0,-1-6-1 0,-2 2-4 15,2-2 1-15,-2 1 3 0,-1 0 3 0,-1-1-3 16,-2 1-1-16,2-1 1 0,-3 2 0 0,-1-3-2 16,-2 1 2-16,-1 2-8 0,-1-4-2 0,-3 1-15 15,-1 1-20-15,-1-3-32 0,-2-1-45 0,3-1-54 16,-3 0-143-16,2-3-341 0,-1 1 150 0</inkml:trace>
  <inkml:trace contextRef="#ctx0" brushRef="#br1" timeOffset="121532.465">19953 14877 4 0,'0'-4'168'16,"0"4"-8"-16,0-3-17 0,0 3-10 0,0 0-11 15,0 0 4-15,0 0 6 0,4 13 1 0,-4-2 0 16,-2 10 3-16,1 5 1 0,-4 3 2 0,0 4-5 15,1 1-5-15,-1-1-3 0,2 4-4 0,-1-3-7 16,-1 0-3-16,0 3-6 0,-1-6-9 0,2 1-7 16,3-3-11-16,-2-2-8 0,5-1-4 0,-2-7-11 15,1-3-4-15,0 1-3 0,2 0-3 0,2-2-10 16,-3-3-3-16,3-2-5 0,-1-1 3 0,3-2-11 16,-3-2 0-16,4 1-6 0,-1-4-2 0,-2 0 3 15,5-2-3-15,3-1-3 0,-4-2 0 0,2-4-6 16,2-1-6-16,-3 1-6 0,3-6-4 0,-1-1-5 15,-1-1-6-15,2-2 1 0,-7 3 2 0,5-2 4 16,-3-3 0-16,0 2-3 0,-2 3 7 0,-2 3 2 16,1 1 1-16,-1 0 0 0,-1 3 2 15,-2 2 3-15,2 1 0 0,-2-2 1 0,-1 2-3 0,0 4 3 16,2-5 0-16,-2 5-3 0,2-2 4 0,-2 2 0 16,0 0 2-16,-4 11-3 0,0-4 5 0,0 3-3 15,2 2 0-15,-5 6 1 0,3-1 1 0,1-7 0 16,0 9-2-16,-1-2-1 0,1-3 2 0,0-1 0 15,3 0 0-15,-1-1 1 0,2-3-5 0,-1 2 0 16,0-3 2-16,2 1 1 0,-1-4-2 0,1 1 2 16,0 1 0-16,2-5-3 0,0 2 1 0,3-3-1 15,-1-1-6-15,2-3-12 0,2-1-5 0,-3 2-8 16,5-5-7-16,-4 0-2 0,7-4-3 0,-2-1-2 16,-2-1-4-16,-2-2 0 0,1-2 4 15,-1 3 7-15,5-1 7 0,-6 0 0 0,0 7 5 0,-3-1 0 16,0 2 7-16,1-3 7 0,-2 5 6 0,4 4-9 15,-4-5 8-15,2 3 21 0,-6 3 14 0,13 7 9 16,-5-1 7-16,-1-1-3 0,1 4 0 0,1 0-4 16,0 1-1-16,-3 1-5 0,3-1-1 15,1 0-4-15,-3-1-1 0,4 1-3 0,-2-2 1 0,0 1-6 16,0-1-4-16,3-2 3 0,-3-1-5 0,-2 2-1 16,6-4 1-16,-7-3-14 0,-2 0-23 0,-4 0-17 15,11-3-18-15,-4-1-16 0,-3-1-13 0,0-3-25 16,0-1-17-16,-3 0-25 0,-1-2-29 15,-1 2-112-15,-6-3-328 0,-2-3 145 0</inkml:trace>
  <inkml:trace contextRef="#ctx0" brushRef="#br1" timeOffset="121823.469">19775 15166 155 0,'-7'0'188'0,"0"2"-25"0,7-2-16 15,0 0-13-15,0 0-9 0,0 0-12 0,24-5-6 16,-1 0-14-16,7 0-2 0,-1 2-8 0,10-2 3 16,-4-2-7-16,5 3-1 0,12-4 2 0,-12 2 3 15,11-6 3-15,0 1 2 0,4 1-6 16,-19 3 0-16,-3-3-11 0,2 2-2 0,-3 0-7 0,-6-2-7 16,1 3-4-16,-8 4-3 0,-2-2-1 0,-6-1-6 15,-2 5 1-15,-1-1-2 0,-1-2-7 0,0 2 0 16,-3 1-5-16,0 0-4 0,-4 1 0 15,5-3-5-15,-5 3 0 0,8-4-3 0,-8 4-2 0,5 0-7 16,-5 0-23-16,0 0-28 0,0 0-29 16,0 0-38-16,0 0-44 0,0 8-43 0,-5-2-184 0,1-3-414 15,0 0 184-15</inkml:trace>
  <inkml:trace contextRef="#ctx0" brushRef="#br1" timeOffset="122382.451">21095 14925 227 0,'0'-4'251'0,"0"1"-3"0,0 3-16 0,0-6-13 16,0 6-13-16,0 0-18 0,0-5-14 0,0 5-11 16,0 0-14-16,0-3-10 0,0 3-10 0,0 0-12 0,0 0-14 15,0 0-5-15,0 0 2 0,0 0 7 16,6 11-12-16,-2-6 1 0,0 5 0 0,0 2 7 16,0 5 3-16,-2 0 15 0,2 11-4 0,4-3 1 15,-6 3-6-15,6 1 8 0,-4 0-21 0,1-1-2 16,-2 1-9-16,2-2-7 0,0 2-9 0,-3-2 0 15,2 0-7-15,0 0-6 0,-1-9-13 0,0 9 1 16,0-8-8-16,0-1-1 0,-2-1-7 0,3 0 0 16,-2-1-6-16,-1-4-1 0,-1-3-4 0,2 1-1 15,0 0 0-15,0 0-5 0,-2-5-3 0,0-2-1 0,1 4-4 16,-1-3 2-16,1-3-7 0,-1-1-7 0,0 4-19 16,1 0-44-16,-1-4-49 0,0 0-59 0,0 0-85 15,-5 3-104-15,5-3-290 0,0 0-710 0,-6-10 314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5:12:28.857"/>
    </inkml:context>
    <inkml:brush xml:id="br0">
      <inkml:brushProperty name="width" value="0.05292" units="cm"/>
      <inkml:brushProperty name="height" value="0.05292" units="cm"/>
    </inkml:brush>
  </inkml:definitions>
  <inkml:trace contextRef="#ctx0" brushRef="#br0">4126 7317 86 0,'0'0'86'16,"0"0"0"-16,0 0-20 0,0 0 5 0,0 0 2 15,0 0 3-15,0 4-11 0,0-4 4 0,0 0 10 16,0 0 1-16,0 0-8 0,0 0-4 0,0 0 8 16,0 0-8-16,0 0 3 0,0 0-7 0,0 0 4 0,0 0-3 15,0 0-7-15,0 0-2 0,0 0-5 16,0 0-3-16,0 0 0 0,0 0-9 0,0 0-8 16,0 0 3-16,0 0-8 0,0 0 4 0,0 0-5 0,2-14 0 15,-4 10-2-15,2 0-2 0,0 4-2 0,-2-8-8 16,0 2 4-16,-1 0 1 0,0 1 1 15,1-2 0-15,-2 1 2 0,-1-5 1 0,1 6 1 16,-3-1 4-16,3 0 3 0,-5 0 2 0,2 1 1 0,1 3-4 16,0-1 5-16,-1 0-3 0,0 0-2 0,0 2-2 15,-3 1 0-15,4 1-3 0,-3 3 2 0,0 0-4 16,-3-1 3-16,3 6-1 0,-2-1 2 0,-1 3-3 16,-1 4 0-16,2 2 1 0,-2 0 0 0,1 5-2 15,1 2 0-15,0 2-1 0,-1 1 1 0,2-2-3 16,0 1 1-16,0 0-2 0,4 2-2 0,1-3 3 15,0 3-3-15,3-9-2 0,2 5 1 16,0-6-2-16,1 1 0 0,0-2-2 0,3 0 2 0,1-1-2 16,-1-6-6-16,2 2-1 0,2 0 4 0,0-4-2 15,1 1-2-15,2-4-1 0,1-1-2 0,2-1-2 16,4-2-8-16,3 1-13 0,0-5-26 0,7-6-23 16,-9 2-26-16,9-1-28 0,-8 1-27 0,-1-4-26 15,1 0-171-15,-5 4-381 0,1-4 168 0</inkml:trace>
  <inkml:trace contextRef="#ctx0" brushRef="#br0" timeOffset="1306.646">4169 7763 42 0,'1'-5'71'0,"0"3"4"0,-1 2-11 0,7-7-3 16,-6 4 6-16,3-2-8 0,-1 0 4 0,-1-2-3 15,3 2-4-15,-1-1 0 0,1-1-1 0,-1-1 1 16,1-2 0-16,-1 6-1 0,2-8-3 0,0 2-6 15,0-1 1-15,-2 0 2 0,3-2-5 0,-1 2 1 16,0 1-5-16,0-6-1 0,-2 0-4 0,0 0-5 16,-1 6 1-16,-1-3 5 0,0 2 4 0,0 3 5 15,-4-3 3-15,4 4 4 0,-2 0 5 0,-2 1 3 16,1 2 2-16,0 1-6 0,-1-1 0 0,2 4-9 16,-8-1 1-16,8 1-5 0,-11 3-1 0,3 4-7 15,-1 0-1-15,1 0 0 0,-2 5-3 0,-3 1 0 16,4 0 1-16,-2 3 1 0,4 1-3 0,-2 1-2 15,4-2-1-15,1 2-1 0,1 0-3 0,1 0-1 16,2-2-1-16,2-3-7 0,1 3-7 0,5-2 9 16,-3 1-6-16,4-5-2 0,4 2 1 0,-2-3-4 0,3-2 1 15,-1-5 0-15,6 2-11 0,-2-2-1 16,3-2-19-16,-3-2-7 0,5-2-7 0,-2-3-7 16,6-3-8-16,-7 2-7 0,0-2-9 0,-2-2 2 15,-2 2-5-15,-1-5-14 0,0 2 22 0,-2 0 1 0,-2-2 6 16,-4-2 3-16,1 1 4 0,-2 4 5 0,-1 1 16 15,-3 0 10-15,-1-1 14 0,0 3 15 16,0 3 14-16,2-2 30 0,-2 4 14 0,2 0 7 16,-2 4-1-16,-2-7-1 0,2 7-4 0,0 0 0 0,0 0-2 15,-3 13-3-15,0-1 0 0,2 1-6 0,-2 3-10 16,3 0 1-16,0 0-3 0,0-1-6 0,0 1 1 16,0-1-7-16,1 1-4 0,-1-3-1 0,3-1-3 15,-4-2-2-15,2-3-2 0,0 0-5 16,-1 0-5-16,2-2-4 0,-1 2-1 0,1-4 0 0,0-1-4 15,-2-2-2-15,0 0-3 0,0 0-1 0,15-9-4 16,-10 1-4-16,0 3-2 0,3-7-3 0,-2 2-6 16,1-4 1-16,-1 2-1 0,-2 2-2 15,2-4 10-15,1 4-2 0,-1 0-1 0,-1 3 3 0,-1-2 4 16,0 5-1-16,-2 0 0 0,3 1 5 0,-5 3 6 16,8 0 4-16,-8 0 6 0,9 8 2 0,-1-1 1 15,-2 2 1-15,2-2-3 0,-3 1 3 16,2 2-4-16,0 2 4 0,1-7-4 0,-2 7-5 0,3-5 1 15,0 1 2-15,-1-1 0 0,-1 0-10 0,0-2 10 16,-1-1-4-16,0-1-1 0,1-1-1 0,-1 1-8 16,-1-3-9-16,-5 0-10 0,14-4-14 0,-8 0-4 15,1-1-12-15,0-3-7 0,0 0-7 0,-2-2-15 16,3-6-8-16,-3-1-9 0,-1 0-7 0,0-8 10 16,-1-2 1-16,0 2 8 0,-3 0 3 0,0 2 19 15,-3-5 8-15,1 5 27 0,-2-3 8 0,3 8 2 16,-3 0 22-16,4 2 13 0,-5-1 7 0,1 2 23 15,2 7 11-15,0-4 0 0,1 4 11 0,-2 2 9 16,2 0-2-16,1 1-4 0,-5 1-10 0,5 1-2 16,0 3 1-16,0 0 4 0,0 0 3 0,-2 11 7 15,0-2-4-15,0 5-1 0,2 1-4 0,-2 4 2 16,1 6-6-16,-1 1 4 0,2 1-4 0,2 0 0 16,-2 0-7-16,3 3-1 0,-1-3-6 0,1 1-1 15,3-4-7-15,-5-5-6 0,3 1 2 0,4 1-6 16,-7-4-3-16,3-3 1 0,1-4-7 0,-1 0 0 15,1 0-3-15,0-1-4 0,-1-4-1 0,0-2-2 0,0 3-9 16,2-3-8-16,3-6-5 0,0 3-9 16,0-6-7-16,5 1-2 0,-2-3-6 0,0-2-16 15,4-4-8-15,-6 2-12 0,1-2-9 0,0-3 3 16,-2-1 13-16,-2 1 3 0,-1 1 7 0,-2 1 6 16,-1 3 4-16,2 3 6 0,-4-2 11 0,2 2 11 15,-3 2 16-15,0 0 10 0,-4 0 8 0,2 2 4 16,0 2 3-16,0 0 1 0,2 3-11 0,-6-5 5 15,4 3-4-15,2 2-2 0,-5-2-6 0,5 2-6 16,0 0-8-16,0 0-3 0,0 0-6 0,0 0-4 16,0 0-11-16,2 15-10 0,2-13 1 0,1 0-11 0,1 1 4 15,3 4-4-15,-2-4-2 0,2 3-15 16,0 0 18-16,1 0 2 0,-1 2 2 0,3-1-3 16,-6-2 8-16,3 5 1 0,0 0 6 0,-1-1 1 15,-2 0 5-15,1-1 8 0,0 3 0 0,-4-5 9 0,3 6 0 16,-2-8-5-16,1 6-8 0,-1-4 0 0,-2-4-3 15,2 2-8-15,-2 2-5 0,1-4-15 0,-3-2-3 16,9 0-14-16,-9 0-13 0,12-9-47 16,-5 6-147-16,0-3 65 0</inkml:trace>
  <inkml:trace contextRef="#ctx0" brushRef="#br0" timeOffset="1490.583">5288 7567 11 0,'3'-6'160'0,"-3"3"4"0,0 3-9 15,6-2 5-15,-6 2-3 0,0 0 5 16,8 9-5-16,-5-4-13 0,-1 4-11 0,3 2-13 0,0-1-6 15,-1 3-13-15,3-4-11 0,-1 3-12 0,-2-1-6 16,6 1-10-16,-4-2-7 0,2 0-12 16,0-1-10-16,1-1-17 0,-2 1-13 0,1-4-21 0,-4 2-15 15,5-2-10-15,-3-1-11 0,-1-1-16 0,2-2-3 16,-1-1-18-16,-6 0-9 0,10-5-18 0,-6 0-3 16,1 2-17-16,-1-4-85 0,-4 2-239 0,1-3 106 15</inkml:trace>
  <inkml:trace contextRef="#ctx0" brushRef="#br0" timeOffset="2536.725">5287 7570 4 0,'-9'3'139'0,"4"2"-1"16,1-4-11-16,-1 6-13 0,1-4-17 0,0 2-7 16,3 0-7-16,1 0-6 0,0-1-12 0,1 1-12 15,4-2-1-15,-1-1-6 0,4 2 3 0,3-1-9 16,1-3-4-16,2 0 0 0,4 3 3 0,1-3-8 15,0 0-5-15,2-3-6 0,-1-1 0 0,-2-1-11 16,1 0 7-16,8-4-18 0,-12 1-7 0,6 0 4 16,-7 1-1-16,1-2-14 0,-4 2 0 0,0 0 15 15,-3 0-6-15,-2-2 19 0,0 5 10 0,-2 1 11 16,1-3 14-16,-2 3 22 0,-1 0 12 0,1 2 13 16,-3 1 6-16,3-6-3 0,-3 6-3 0,0 0-7 15,0 0-9-15,0 0-4 0,0 0-7 0,0 0-10 16,0 0-1-16,-2 14-3 0,1-7-3 0,0-2-5 15,1 5 0-15,0-2 1 0,0 4-6 0,1 1-3 16,2 0-3-16,-1 4 0 0,0-2 0 16,3 2 1-16,-3-6-4 0,7 4-3 0,-3 3-4 0,1-4 2 15,-2-2-7-15,0 5 1 0,5-4-5 0,-5-5-2 16,3 2-12-16,-3-2-14 0,3-1-16 0,-2-3-12 16,7-1-8-16,-4-2 0 0,6-1-10 15,2-3-10-15,-2-1-18 0,3 0-4 0,1-4-5 0,-1-1 5 16,-2 0 1-16,1 0-3 0,-1-2 7 0,-1 4 3 15,-1-5 19-15,0 0 8 0,-5 4 9 0,-1 0 9 16,-7 3 22-16,5-1 7 0,-2-1 10 0,1 0 17 16,-1 1 10-16,-4 0-3 0,4 0 1 0,-4 1-2 15,0 0-2-15,0 1-4 0,0 0-9 0,0-1 2 0,0 5-3 16,-4-5-5-16,4 5-9 0,0-4-3 16,0 4-5-16,-1-4-7 0,1 4 8 0,0 0 2 15,0 0-5-15,-3-4 2 0,3 4 3 0,0 0 7 16,0 0-2-16,0 0 11 0,0 0 7 0,0 0 10 0,0 0 13 15,0 0-6-15,0 0 3 0,0 0-3 0,-1-4 3 16,1 4 2-16,0 0 0 0,0 0 10 0,-5-1-10 16,5 1-4-16,0 0 4 0,-8-4-2 15,8 4-2-15,0 0 3 0,-1-4 3 0,1 4-6 16,0 0-2-16,0 0 0 0,0 0-4 0,0 0-8 0,0 0 6 16,0 0-4-16,0 0-1 0,0 0-2 15,0 0-5-15,-5-3 7 0,5 3-5 0,0 0 4 16,0 0 1-16,0 0-1 0,0 0 2 0,0 0-2 15,0 0 0-15,0 0-3 0,0 0-3 0,-4-1 3 0,4 1 1 16,0 0-3-16,0 0 0 0,-5-3 0 16,5 3-2-16,-6 0 1 0,6 0 4 0,0 0 0 0,-12 3-2 15,7 0 8-15,1-1 8 0,-4 3 6 16,2-1 3-16,0 2 2 0,-1 0 6 0,1 2 3 0,-2 1-1 16,-1 1-1-16,4 0-1 0,-1 1-4 0,2 0 0 15,0-1-3-15,3-1 0 0,-2 1-4 0,1 1-3 16,3-3-5-16,-1 4-1 0,1-7-6 0,3 3-6 15,0-2-5-15,1-2-1 0,2-1-9 0,0 1-8 16,3-4-2-16,3-1-11 0,-1-3-9 0,3-2-1 16,-2 0-7-16,2-2-3 0,0-4 0 0,1 2-5 15,-2-2 4-15,-1-1 2 0,-3-5 4 0,1-4-1 16,-4-3 2-16,2 0 5 0,-4-5 2 0,0 1 3 16,-4-4 8-16,3-14 1 0,-3 11 1 0,-2 2 3 15,0 0 8-15,-2 3 8 0,-1 2 19 0,-1 7 10 16,4 5 14-16,0 4 14 0,-2 5 0 0,3 0-1 15,-1 4-5-15,0 1-3 0,1 3 6 0,0 0 7 16,-4 12 0-16,1 0 1 0,2 9-3 0,0 4-2 16,1 6-2-16,-2 0-1 0,4 2-1 0,1 0-4 15,-1-2-4-15,4 2-4 0,-1-2-3 0,3-1-1 16,1-2-8-16,-1 0-1 0,-1-6 0 0,2-4 6 16,-3-2-16-16,2 0-1 0,3-3-4 0,-4-4-15 15,1 1-17-15,-1-4-18 0,3-2-14 0,-2-3-17 16,0-1-22-16,-3-1-26 0,5-2-32 0,-2-2-26 15,1-3-25-15,-4 0-215 0,0-4-449 0,-1 0 198 16</inkml:trace>
  <inkml:trace contextRef="#ctx0" brushRef="#br0" timeOffset="2713.355">5687 7302 135 0,'-4'1'278'16,"0"1"-24"-16,4-2-24 0,-7 1-24 0,7-1-20 16,0 0-26-16,0 0-35 0,0 0-47 0,0 0-56 15,-8-3-63-15,8-1-44 0,-4 0-173 0,-3-1-280 16,5 1 124-16</inkml:trace>
  <inkml:trace contextRef="#ctx0" brushRef="#br0" timeOffset="2932.911">4606 7353 150 0,'-4'3'224'0,"-4"-2"-13"0,5 2-13 0,3-3-17 15,-8 2-15-15,8-2-13 0,0 6-11 16,0-6-10-16,6 4-11 0,3-2-15 0,3-2-12 15,4 0-10-15,6-2-19 0,9-2-26 0,5-4-37 16,14-3-58-16,3-5-71 0,1 1-188 0,1 0-340 16,-2-1 151-16</inkml:trace>
  <inkml:trace contextRef="#ctx0" brushRef="#br0" timeOffset="4140.314">7103 7361 89 0,'-5'-1'128'0,"0"1"-13"16,-2-3-14-16,2 0-7 0,-1 2-4 0,-4 1-10 0,3 0 3 15,-3 0-10-15,1 0 3 0,0 1 2 0,-4-1-1 16,2 2 4-16,-1 2 9 0,-7 3 0 0,8-3 7 16,-7 3 4-16,2 5 0 0,1 1-6 15,0-1 2-15,-2 2-5 0,0 6-3 0,5-6-9 0,0 2-4 16,3 2-6-16,-1 1-11 0,4-2-5 0,3 0-7 16,3 0-12-16,3-1-2 0,-1-3-16 0,5-2-2 15,0-1-5-15,0-2-10 0,3-1-5 0,2-3-5 16,1-1-8-16,6-3-12 0,-2-4-8 0,2 0-6 15,4-2-4-15,-5-3-5 0,7-3-7 0,-9 2-5 16,7-7 5-16,-6 5 5 0,-3-3 10 0,-2 0-2 16,-2 0 1-16,-1-2 1 0,-3 0 6 0,-1 1 2 15,-1-1 6-15,-3-3-2 0,-2 4 15 0,-1-1 5 16,-1 2 12-16,-1 2 12 0,-1 2 12 0,1 2 16 16,-2-3 5-16,0 6 5 0,2 1 4 0,-3 1-4 15,3 2-4-15,-2 1-6 0,6 1 1 0,-9 3-9 16,5 3-5-16,-1-2-3 0,1 1 3 0,4 7-11 15,-1-4 3-15,-2 3-2 0,6-1-3 0,1-1-10 16,-1 3-3-16,4-6-7 0,-1 3-7 0,2-2-14 16,1-2-10-16,1 1-2 0,-1-5-3 0,4 0-4 15,-2-2 4-15,-1-3-8 0,4 0-1 0,-3-4 6 16,3-4 0-16,-3 0-6 0,-1-2 19 0,3 0 1 16,-8-3 7-16,3-3 6 0,0-5 3 0,-2 1 2 15,-5-2 8-15,2-6 3 0,-6 7 8 0,-2-7 9 16,3 2 8-16,-5-1 7 0,2 2 1 0,0 2 8 0,-3 1 11 15,2 1 7-15,-2 8 10 0,3 5-2 0,1 2-4 16,-1 0 2-16,3 1 2 0,-1 4-6 16,2-2-9-16,0 5-5 0,-1-3-6 0,2 5-4 15,0 0 3-15,0 0-5 0,-6 11-4 0,3-1 1 0,0 5 5 16,0 5 5-16,-2 7 3 0,2 5 4 0,-3 15 1 16,1 5 10-16,-3 2-9 0,0 5 3 0,-4 21 2 15,4-20 7-15,-4 19-10 0,4-23 3 0,-1 5-2 16,4-1 1-16,-3-7 6 0,-1 1-2 0,5-5-2 15,3-3 1-15,1-14 2 0,1 2-8 0,2-4 0 16,1-3-5-16,2-1-7 0,-1-8-4 16,3 0-8-16,-1-3-12 0,5-1 3 0,-1-1-6 0,1-3-14 15,1-4-14-15,-2 0-13 0,2-2-9 0,0-2-7 16,1-1-1-16,-1-2-12 0,-1 0-10 0,1-3-17 16,0 0-10-16,-3-1-6 0,-1-2-4 0,-1-1-7 15,-2-4 8-15,-3 0-5 0,-2 0-1 0,-1-5 17 16,-4-1-5-16,-1-2 10 0,-4-5 4 0,-5 1 5 15,1-1 5-15,-5 2 4 0,4-1 15 0,-6 3 8 16,2 5 8-16,-4-1 20 0,4 6 10 0,2 0 11 16,-2 4 11-16,0-2 15 0,-2 6 4 0,3 1 6 15,0 2 13-15,2-1 7 0,3 1-6 0,2 1-9 16,0-1-8-16,-4075 0-3 0,8166 0-3 0,-4087 2-7 16,6-2-14-16,0 0-13 0,21-2-15 0,0-4-29 15,12-3-19-15,21-8-32 0,5-5-44 0,-6 2-156 16,33-9-327-16,-26 4 144 0</inkml:trace>
  <inkml:trace contextRef="#ctx0" brushRef="#br0" timeOffset="5497.606">8208 7253 83 0,'3'-5'133'0,"-2"-3"-7"0,7-1-10 16,-3-2-5-16,2 1-10 0,4-5-7 0,-6 5 0 16,1-5-6-16,2 0 5 0,2 1-11 0,-7 2-2 15,3-2-6-15,2-2-3 0,-5 3-3 0,0-1 0 16,-3-1 0-16,0-2-5 0,-4 2 4 0,-2 5-6 16,-2-6-1-16,-1 3-3 0,0 5-1 0,-5-3 1 15,0 1-4-15,-5 3 2 0,3 2-4 0,-3 4 3 16,-1 1 0-16,-8 4 2 0,1 1-5 0,0 4-7 15,2 3 2-15,0 1-1 0,0 5-5 0,1 0-1 16,6 4-5-16,-4 3-2 0,4 1-2 0,0 6-1 16,4-1-4-16,4 0 0 0,2 1-3 0,2 4-2 15,2 0-3-15,5 9-3 0,4-13 0 0,0 3-3 16,3-2-1-16,5-5 2 0,1 5-3 0,3-4 0 16,1 0-2-16,2-5-4 0,1-2-1 0,4-5-5 15,-2-3 1-15,5-2-3 0,-4-3-6 0,-2-8-11 16,1-1-8-16,9-6-7 0,-4-2-9 0,3-4-5 15,-2-3-5-15,-2-2-9 0,1-5-4 0,0 1 1 16,-3-4 2-16,-2 0 2 0,-3-2-7 0,-1-2 4 16,-3-1 2-16,-3-4 0 0,0-12 0 0,-7 13 2 15,5-16 2-15,-9 1-2 0,-4 1 11 0,2 1 0 16,0 11 12-16,-3-2 3 0,-2 5 3 0,0 1 22 16,1 2 13-16,-2 5 15 0,-2 7 19 0,2 7 15 0,2 0 2 15,-2 2 3-15,1 4 1 0,-1-1 0 16,-1 7-4-16,7-2 5 0,-13 8-2 0,7 6-2 15,-3 3 0-15,0 8 1 0,4 4 0 0,-2 1 1 16,2 5 5-16,-5 12-1 0,5-1 5 0,0-1 6 0,2 3-11 16,6-11-1-16,-6 10-4 0,6-12 2 0,-1 11-5 15,1-12-4-15,1-1-4 0,3 0-2 0,-5 0-4 16,4-7-6-16,-2 1 0 0,5-8-5 16,1-2-4-16,-5-2-8 0,4-5-6 0,-2 0-7 0,4-3-8 15,-2-4-6-15,0 1-2 0,1-4-7 0,1-1-4 16,2-4-7-16,0-1-10 0,5-5-6 0,-4-1-2 15,4-6-5-15,1-1-6 0,-5-1 2 16,1-5 2-16,-5 9 4 0,-3-2 3 0,2 0 3 16,-1 1 6-16,-2 1 4 0,0 5 2 0,-2-1 9 0,0 3 10 15,-3 3 7-15,1 0 6 0,3 1 1 0,-4 2 5 16,-1 3 13-16,4 0 15 0,-4 0 13 16,5 9 7-16,-1-1-10 0,-3-1-2 0,3 5-3 15,-2-2 2-15,1 4-6 0,1 1-3 0,0 2-2 0,2-2 0 16,-3-4-6-16,2 3-2 0,-1-6-3 0,-1 5-4 15,1-4 0-15,0-1 0 0,0-2-3 0,1 0-2 16,0 0-2-16,0-5-1 0,3 2-6 16,-8-3-15-16,10-6-9 0,0 0-14 0,-2 1-6 0,5-3-10 15,-4-2-3-15,1-1 5 0,-1 1-9 0,0-2 5 16,-1 5 5-16,-2-2 6 0,2 1 11 0,-4 4 2 16,2 0 3-16,-2-1 9 0,-2 3 1 0,-2 2 21 15,0 0 18-15,0 0 14 0,11 8 8 0,-10-1-1 16,3 0 1-16,0 3-10 0,0-2 2 0,0 4-3 15,-1 0-4-15,1-3-4 0,1 2-1 0,-1-1-3 16,0-1 3-16,1-4-8 0,-2 1 0 0,1-1-4 16,0-1 2-16,0-2-4 0,0-2-7 0,-4 0-14 15,10-6-7-15,-2 1-3 0,-1-1-7 0,1-1-5 16,-1-4 0-16,1 3 1 0,0-6-5 0,1-2-16 16,-4 0-8-16,0 2-2 0,-1-4-9 0,1 1-11 15,-5 3 20-15,3-1 2 0,-3 4 11 0,-3 0 21 16,3 0 12-16,0 1 16 0,0 5 14 0,-1-2 4 15,1 2 0-15,0 5-1 0,0-3 5 0,0 3-5 16,0 0 4-16,0 0 0 0,0 0-2 0,5 13 3 16,-1-3-6-16,0-3 3 0,0 2-3 0,3-2-6 15,1 4-10-15,0-2-12 0,2 0-14 0,1 1-13 16,-2 0-14-16,6-3-6 0,-4-2-17 0,0 4-9 16,-1-5-12-16,-1 3 2 0,-1-3-10 0,-3 1-75 15,1-3-200-15,-3 4 88 0</inkml:trace>
  <inkml:trace contextRef="#ctx0" brushRef="#br0" timeOffset="6148.959">9078 7574 49 0,'-6'1'58'16,"6"-1"-8"-16,-8 2-2 0,8-2-10 0,0 0 0 15,-5-7-17-15,5 2-9 0,0 5-8 0,7-12-10 0,-1-1-8 16,3 0-2-16,0-4-5 0,5-5-3 0,1-1-16 16,1 0-43-16,0-2 152 0,2-1-48 0,-1-3 8 15,2 0 16-15,-5-1 12 0,-1-1 1 16,-2-1 17-16,-2 2 27 0,0 2-8 0,-1 1 14 15,-2 1 10-15,-3 10 0 0,-3 3 14 0,1 2 9 0,0 3 1 16,1-1-1-16,-1 3-2 0,0 1-8 0,-2-2-12 16,1 5-14-16,0 2-3 0,0 0-1 0,0 0-4 15,-1 22-5-15,-2-3-8 0,-1 0-5 0,2 11-5 16,0 0-3-16,2 2-8 0,0 2-3 0,0-2-5 16,0-2-8-16,3 3-6 0,1-4 0 0,-2-1-4 15,1 2-6-15,0-4-3 0,3 0-5 16,-2-8 2-16,1 2-3 0,-3-3-6 0,1-1-4 15,1-3-6-15,0-4-5 0,-3-2-7 0,0 0-3 0,2-3-1 16,2 0-3-16,-3-1 3 0,-2-3-12 0,7-1-9 16,-7 1-9-16,11-10-13 0,-6 4-4 0,3-2-13 15,-2-4-7-15,-2 0-6 0,5-2 1 16,0 5 0-16,-4-3 0 0,-1 1 18 0,1-1 9 0,-1 1 5 16,0 4 6-16,-4-2 9 0,6 2 4 0,-6 3 13 15,4-1 6-15,-4 1 7 0,0 4-3 0,4-4 12 16,-4 4 12-16,0 0 6 0,0 0 3 0,5 13-2 15,-4-6-7-15,3 2 1 0,0 0-1 0,0 0-1 16,1 0-4-16,0 0-1 0,-1 1-1 0,2-1-1 16,-2-4-2-16,0 1 0 0,3 0-3 0,-4-3 0 15,3 1-4-15,1-1 6 0,-2-2 0 0,0-1-9 16,3 0-10-16,-8 0-10 0,14-4-6 0,-9 0-1 16,2-1-3-16,0 1 1 0,-2-2-1 0,0 3 2 15,1-5 3-15,2 1 3 0,-7 3 6 0,3 0 1 16,0-1 2-16,0 3 2 0,-4-1 1 0,5 1-2 15,-5 2-2-15,0 0 7 0,11 1 13 0,-4 3 9 0,-2 3 12 16,4-2 1-16,1 2 3 0,-1 5-6 16,0-2 1-16,4 5-1 0,-3-3 0 0,2 2-7 15,-1-5 3-15,-2 2-1 0,0-2-4 0,1-1-3 16,-1-1-3-16,-2-1 0 0,-2-1-4 0,1-2-2 0,-1-3-17 16,3 0-28-16,-8 0-24 0,10-6-17 0,0-3-31 15,-5-1-18-15,4-4-26 0,-6 3-113 16,1-6-295-16,-4 0 131 0</inkml:trace>
  <inkml:trace contextRef="#ctx0" brushRef="#br0" timeOffset="6425.052">9072 7207 38 0,'-12'7'268'0,"2"-3"-25"0,3-1-19 0,3-3-20 15,-1 3-19-15,2 1-17 0,2-1-11 16,1-3-6-16,8 5-10 0,-2-3-10 0,9-2-9 0,7 0-10 16,7-2-12-16,1-1-6 0,8-3-9 0,-1-1-11 15,15-3-5-15,-3-1-8 0,2-1-6 0,-15 3-9 16,1-1-12-16,0 3-15 0,-6-2-7 0,-2 2-15 16,-11 0-11-16,1 3-12 0,-9 2 1 0,0-1-2 15,-2 2-2-15,0 0-2 0,-7-1-3 0,4 0-6 16,-2 0-8-16,-3 2-2 0,0 0-18 0,0 0-6 15,0 0-15-15,0 0-19 0,0 0-17 0,0 0-31 16,-13 8-152-16,8-5-334 0,1-1 149 0</inkml:trace>
  <inkml:trace contextRef="#ctx0" brushRef="#br0" timeOffset="6989.518">10426 7086 105 0,'0'0'210'0,"0"-5"-4"0,0 5 0 15,-1-7-5-15,1 7-14 0,-2-2-10 0,2 2-10 16,0 0-5-16,0 0-14 0,-2-3-7 0,2 3-9 15,0 0-1-15,0 0-7 0,0 0-1 0,-2 10 2 16,0-3-3-16,2 3-3 0,-2 0 0 0,2 5 2 16,0 3-1-16,0 2 3 0,-1 6 3 15,1 3 6-15,0-3-11 0,-3 4 1 0,3 0 0 0,3 1 4 16,-3-1-10-16,0 2-7 0,2-1-2 0,-1-1-2 16,5-1-8-16,-4-1-8 0,2 1-10 0,1 1-1 15,-1-5-10-15,2 0-4 0,-2-6 1 0,1 5-12 16,0-5-4-16,-2 1-1 0,6-4-10 0,-3-2 1 15,-2-1-8-15,0-2 2 0,0-1-2 0,-2-1-10 16,1-2 2-16,2-3-9 0,-2 2 2 0,-3-2-1 16,0 0-3-16,0-4 0 0,2 6-3 0,2-5 0 15,-4-1-11-15,0 0-18 0,1 6-17 0,-1-6-36 16,0 0-57-16,0 0-58 0,0 0-63 0,-5-14-87 16,3 8-84-16,2-4-243 0,-3 0-720 0,-2-2 319 15</inkml:trace>
  <inkml:trace contextRef="#ctx0" brushRef="#br0" timeOffset="9152.619">10688 7499 93 0,'0'0'169'0,"0"0"-15"16,0 0-8-16,0 0-12 0,8-3-10 0,-8 3-11 16,9-1-3-16,-4-2-7 0,4 1-5 0,-1 2-5 15,2-1 0-15,-1-2-6 0,5 2-8 0,0 0-4 16,0 0-7-16,-1 1-9 0,1 0-8 0,-3-1-1 16,3 0-5-16,4-1-9 0,-4 2-3 0,1 0-12 15,-2-1-16-15,0 1-23 0,0 0-24 0,-3 0-17 16,2-3-31-16,-4 2-22 0,-1 0-24 0,2 1-128 15,-5-1-286-15,-4 1 127 0</inkml:trace>
  <inkml:trace contextRef="#ctx0" brushRef="#br0" timeOffset="9367.826">10804 7667 28 0,'-2'3'164'0,"2"-3"-6"0,-1 2-10 16,1-2-5-16,0 0-13 0,4 5 2 16,-4-5-6-16,10 0-8 0,-4 0-7 0,5 0-12 15,0 0-6-15,10-3-15 0,-2-1-5 0,7-1-5 0,-4 2-9 16,5 1-22-16,0-4-27 0,-5 5-40 16,-1-2-40-16,-4 0-50 0,-4 2-140 0,0 1-281 15,-6-1 125-15</inkml:trace>
  <inkml:trace contextRef="#ctx0" brushRef="#br0" timeOffset="11426.565">8228 8405 82 0,'3'-8'144'16,"-3"1"-10"-16,1-4-5 0,0 5-4 0,2-3-10 16,-3-1-7-16,2 0-8 0,-2 1-2 0,0-1-1 15,0 3 4-15,-2-1 3 0,2 1-5 0,-3 1-5 16,1-1-3-16,-1 2 2 0,0 1-2 0,0 0-7 16,-1 2-8-16,-2-1-7 0,2 3-6 0,-4 0-6 15,-3 3-7-15,-2 2-4 0,1 1-6 0,-4 5 1 16,0 0-7-16,-5 6-1 0,2 3-3 0,-3 0-1 15,4 5 1-15,-2 4-6 0,7 0 2 16,-1 1-3-16,0 16-3 0,4-13-7 0,2 1 4 0,3 2-3 16,4-2-3-16,-1 0 6 0,5-3-6 0,2-1 0 15,3-1-5-15,6-3 3 0,-3-2-4 0,5-2 3 16,3-5-2-16,-3-5-4 0,2-1 0 0,3-2-6 16,-1-5-1-16,8 0-9 0,-7-4-9 0,2-1-16 15,5-4-4-15,-1-2-14 0,-1-2-17 0,0-2-3 0,1-5-7 16,-4 3-1-16,0-6-2 0,-4 0-10 15,0 2-1-15,-2-5 8 0,-4 0 14 0,-3 4 4 16,0-6 8-16,-3-2 14 0,-1 2 3 0,-1-5 4 16,-3 0 4-16,1 0-1 0,-4 0 4 0,-1 0-1 15,0 4 12-15,-1-1 16 0,0 8 18 0,0 1 6 0,-1 0 19 16,0 6 15-16,2 1 19 0,-1 0 14 16,1 3 8-16,-1 1 11 0,2 0-5 0,-1 1-7 15,0 4-7-15,2 1-5 0,0 0-1 0,-14 13 7 16,8 2-1-16,-1 2 4 0,0 11 0 0,-2 2-1 0,6 5 2 15,-2-1-2-15,0 12-5 0,2 1-2 0,1-10-4 16,-2-1-7-16,8-1-7 0,-3-1-5 16,0-1-4-16,6-2-5 0,-2-1-8 0,2-2 3 15,0-10-6-15,2-2-6 0,-2 0-3 0,1-3-10 0,0-1 4 16,-1-8-11-16,2 4-8 0,3-5-7 0,1-3-4 16,7-3-6-16,-10-1-10 0,4-4-4 15,4-2-1-15,-5-2-6 0,1-1-4 0,4-7-3 16,-4 5-3-16,-1-7-3 0,2-1 0 0,-3 1 5 15,-7 2 7-15,1 2 4 0,-2 0 5 0,1 3 2 0,-1 1 3 16,-1 2 4-16,-1 5 6 0,-2-3 4 16,1 5 9-16,0 0-3 0,2 1 5 0,-3 3 1 15,0 1 7-15,0 0 9 0,0 0 9 0,4 12-2 0,-4-4 0 16,4 4-2-16,-2 0 0 0,2 2 6 0,-4 1-9 16,1-1-4-16,3 1-4 0,0 2 3 0,0 0-3 15,-4-3 0-15,5-2 0 0,0 0-5 0,0-2 7 16,-1 0-8-16,0-5-2 0,1 2-2 0,-1 0-2 15,1-2-2-15,4-3 2 0,-4 1-1 0,4-3-10 16,5-3-7-16,-5-1-14 0,3-1-11 0,4-2-11 16,-6 1-10-16,2-1-5 0,1-5-8 0,-2-2 3 15,1 7 2-15,-3-3 11 0,-2 0 3 0,2 2 4 16,-2-2 8-16,0 4 4 0,-4 0 8 0,2 2 1 16,0 2 8-16,-5-1 13 0,0 3 25 0,0 0 13 15,14 7 15-15,-14 0-3 0,4 0 9 0,-3 4-6 16,3-1-3-16,-3 0-3 0,2 2-5 0,0-1-4 15,0 2 1-15,1-3-6 0,1-1-6 0,-2 0-2 16,-1-4-2-16,1 2 4 0,2-2-10 0,0-1-13 16,4-3-9-16,-4 2-15 0,3-6-11 0,0-1-12 15,-1 2-12-15,2-6-5 0,0 1-10 0,4-5 8 16,-4 3-2-16,1-5-7 0,1 1-3 0,-3-2-10 16,0-2-3-16,-2 1-3 0,1 0 8 0,-5-1 1 15,-2 3 22-15,2-3 5 0,1 6 16 0,-3 0 17 16,-3 2 17-16,3 2 21 0,0 2 9 0,0 1 5 15,-1 0 1-15,1 4-4 0,0 0 10 0,0 0 4 0,0 0 5 16,0 0-4-16,6 19 0 0,-4-11-6 16,1 3-6-16,3 0-1 0,2 3-1 0,-2 1 0 15,4 1-13-15,-1-2-10 0,1-2-16 0,1 3-14 16,-1-2-12-16,0-4 6 0,3 1-7 0,-8-2-6 16,4 1 7-16,-5-3 5 0,0-2-11 0,-3 3 19 0,-1-4 4 15,-5 1 8-15,3 1 5 0,-7-3 3 16,1 1 15-16,-5-2-5 0,-1-1 6 0,-3 1 1 15,-2-1-3-15,6-1-12 0,-6 0-5 0,1-3-19 0,7 0-30 16,-1-2-96-16,-2 0-176 0,4-1 79 16</inkml:trace>
  <inkml:trace contextRef="#ctx0" brushRef="#br0" timeOffset="12170.608">9421 8422 185 0,'-8'-3'189'15,"-1"1"-12"-15,4 0-13 0,5 2-20 0,-9-2-12 16,5 1-17-16,4 1-13 0,0 0-9 0,-8 2-10 16,8-2-7-16,-2 4-13 0,2-4-4 15,0 0-5-15,-1 6-11 0,1-6 4 0,0 0-9 0,0 0-2 16,-3 5-6-16,3-5 1 0,0 0-3 0,0 0 5 15,0 0 9-15,0 0 3 0,0 0 0 0,0 0 2 16,0 0 0-16,0 0-2 0,0 0-3 0,0 0 2 16,0 0-1-16,0 0-1 0,0 0 0 0,0 0-1 15,0 0-2-15,0 0-7 0,0 0 0 0,0 0-3 16,0 0-1-16,0 0-6 0,-7 0-1 0,5 4 5 16,1 2 4-16,1 4 6 0,0 6 1 15,-3 0 1-15,1 4 3 0,2 7 6 0,0 2-3 0,5 0 2 16,-4 0-7-16,1 3-2 0,4-1-5 0,-1-1-1 15,-1 1-2-15,2-2-5 0,3-3-3 0,-1-1-2 16,2 0-3-16,-2-7 0 0,-2-1-4 0,2-2-4 16,2 0-7-16,-1-6-8 0,-1 0-7 0,3-4-5 15,-4 0-4-15,0 0-13 0,0-4-9 0,4-1-10 16,-2-4-10-16,1 0-5 0,2-3-13 0,-3-2 1 16,0 0-10-16,3-4-2 0,-3 0-4 0,-1-2-6 15,1-2-3-15,-4-2 8 0,0 1 14 0,-3 0-1 16,0 2 11-16,-1 0 14 0,-2 4 17 0,1 3 7 15,0 0 29-15,0 3 20 0,0 1 3 0,0 2 2 16,0 3 0-16,0 0 6 0,0 0 7 0,0 0 7 16,-8 15 5-16,7-4-8 0,-2 5 0 0,3-1-2 0,3 4-5 15,-3-5-1-15,4 6-7 0,-3-5 2 0,3 1-5 16,0-1-4-16,1 0 4 0,0-4-9 16,3-1 7-16,-2-1-4 0,2-1-5 0,0-3-3 15,-1-1 0-15,-3-3-13 0,5 1-6 0,-9-2-6 16,17-7-1-16,-6 0 0 0,-2-2 1 0,6-1-3 0,-2-6 0 15,0 3-8-15,-3-3-3 0,0 0 1 16,3 0-2-16,-5-1 2 0,1 3 8 0,0 3 4 16,-3 3-2-16,0-1 7 0,1 4-3 0,-2 2 17 0,1 2 19 15,2 2 17-15,0 4 15 0,-2 3 7 0,8 4 3 16,-5 2 3-16,1 1-6 0,0 2-5 0,2 0-8 16,-2-1 0-16,4-3-4 0,-1 2-5 0,-4-6 0 15,0 0-6-15,0-1-4 0,-1 0-4 0,-1-4-13 16,2-3-22-16,0 0-27 0,0-3-24 0,0-3-41 15,-2-3-22-15,-1-1-18 0,-1-1-34 0,-5-2-97 16,5-5-302-16,-10 0 134 0</inkml:trace>
  <inkml:trace contextRef="#ctx0" brushRef="#br0" timeOffset="12360.862">9211 8603 240 0,'-15'5'243'0,"5"-4"-16"0,3 1-20 0,2 2-21 16,4-1-20-16,-2-1-12 0,3-2-8 0,0 0-18 15,18 0-12-15,4-2-12 0,9-2-17 0,6-2-20 16,14-4-46-16,0-2-55 0,3 1-60 0,1-2-68 16,-3 1-139-16,-1-1-325 0,-15 4 144 0</inkml:trace>
  <inkml:trace contextRef="#ctx0" brushRef="#br0" timeOffset="12975.604">10410 8597 38 0,'-4'-7'196'15,"3"1"-9"-15,0-2-15 0,1 3-15 0,1-2-14 16,0 1-17-16,3 1-7 0,1-2-13 0,1 3-7 16,2-3-8-16,1 0-9 0,1 2-5 0,3 0-6 15,-4 1-4-15,5 1-14 0,-5 3-1 0,5 0-2 16,-4 0-5-16,1 3 0 0,-1 3 0 0,-4 2 0 15,3 1-9-15,-1 0 2 0,-3 2-9 0,-3 6 2 0,-2-1-1 16,-1 2-4-16,-3 1-6 0,-2 1 4 16,0-2-4-16,-6 7-8 0,-2-3-5 0,-3-2 2 15,-2-1-3-15,0 0 0 0,6-4 1 0,-6 2-6 16,4-4 4-16,-1 0 3 0,4-1-3 0,1-3 2 0,2-1-3 16,2-2 2-16,3 0-1 0,-1-1 0 15,2 0 1-15,2 0-2 0,0 0-3 0,1-5 4 16,5 5 0-16,1-2 2 0,0-2 0 0,7 0 0 15,0-2 2-15,5 1-7 0,1-2 1 0,0-1 3 16,4-1-1-16,-2-1-1 0,6 0 1 0,-7 0-5 0,2 0 4 16,-3-2-6-16,-2 2-7 0,-5 3-18 0,2-1-18 15,-1-3-28-15,-3 2-24 0,3-3-27 0,-3 3-19 16,-2-3-48-16,1 1-106 0,-4 2-322 0,0-4 142 16</inkml:trace>
  <inkml:trace contextRef="#ctx0" brushRef="#br0" timeOffset="13215.532">11077 8618 14 0,'6'0'245'0,"-2"-3"-8"0,3 1 1 0,2-2-6 16,1 1-17-16,1 0-22 0,2-1-19 0,4-1-16 15,3 3-16-15,-3 0-12 0,2-2-20 0,-1 3-11 16,-4 1-36-16,-3 0-42 0,1 0-61 0,-3 0-63 16,0 0-46-16,-3 1-182 0,-1 2-356 0,-4-1 158 15</inkml:trace>
  <inkml:trace contextRef="#ctx0" brushRef="#br0" timeOffset="13356.593">11119 8782 78 0,'4'3'259'0,"1"-1"11"0,4 0-1 16,2 0-11-16,1-2-25 0,2-1-28 0,4 1-14 15,4-1-21-15,-1-3-26 0,-3 1-54 0,5-1-78 0,-4 4-99 16,-1-5-104-16,0 0-127 0,-5 1-343 0,-7-1 153 16</inkml:trace>
  <inkml:trace contextRef="#ctx0" brushRef="#br0" timeOffset="15302.485">8474 9919 3 0,'4'-5'125'0,"2"1"-12"0,-2-2 1 0,3-4-4 16,1 4-4-16,-4-4-5 0,1 3-14 0,-3 0-2 15,1-3 5-15,1 0 3 0,0 1-13 0,-4-1 8 16,0 0-2-16,0 1 0 0,-4 1 0 0,3-3 1 16,-3 1-7-16,-4 2 3 0,-2 1 0 0,1 0-1 15,-2 4-2-15,-4-2-7 0,-5 2-5 0,-1 3-1 16,-1 6-1-16,-5-1 1 0,-2 6 0 0,-3 1 0 15,5 5 1-15,-4 1-3 0,2 4-2 0,2 3-1 16,3 3 0-16,-2 1-5 0,2 13-1 0,7-7-12 16,2 10 1-16,7 2-7 0,3-1 0 0,5 0-1 15,3-12 4-15,7 14-10 0,-4-18-2 0,8 1-6 16,3-4 2-16,1-1-9 0,0-1-4 0,4-6-3 16,3-2-9-16,6-5-6 0,1-4-11 0,1-4-14 15,-4-6-25-15,7-3-20 0,-1-3-23 0,0-6-22 0,0-1-22 16,-2-4-14-16,0-3-14 0,-3 0 5 0,-1-2-1 15,-2-2 11-15,-3 2 4 0,-5-3 8 0,-1 0 5 16,-5 2 2-16,2-1-81 0,-6-3-236 16,-1 2 104-16,-3-1 916 0,-1-4-628 0,1 3 22 15,-4 3 12-15,-2 2 14 0,-4 4 9 0,2 1 15 0,1 2 20 16,-5 1 16-16,4 4 11 0,0 3 32 0,-1 2 22 16,4 1 7-16,-2 0-5 0,0 1 0 0,2 5-6 15,-5 0 3-15,5 0 1 0,-10 10-1 16,10-3 1-16,-4 5-2 0,-2 5-4 0,4 2-3 15,1-1-1-15,-5 11 0 0,6 2-3 0,0-4-7 0,-4 2 1 16,3 2-8-16,3-1-3 0,1 1-4 16,-3-1-9-16,4 2 8 0,-2-3-18 0,-1-1-5 0,1-2-11 15,4 0 3-15,-2-6-6 0,-1-3-3 0,-1-3-2 16,3 1-14-16,-1-5-6 0,-3 1-14 0,3-3-9 16,0-1-7-16,-1 0-7 0,0-4-10 0,4-1-9 15,-2-1-12-15,4-2-8 0,1-4-20 0,3 0-17 16,0-8-16-16,2 2-3 0,-2-2-18 0,2-8-20 15,4-1 2-15,-2-2-11 0,-3 1 8 0,0 1 7 16,-4 4 23-16,0-6 13 0,-2 10 22 0,0 2 19 16,-2 2 26-16,-2 3 27 0,-2 0 16 0,2 2 19 15,-1 2 5-15,-2 1 17 0,-1 2 12 0,0 0 17 16,5 9 6-16,-4-1 5 0,2-3-6 0,-2 7-8 16,3 0-2-16,0 1-7 0,-3 3-4 0,6 1-3 15,-3 0-7-15,-2-5-5 0,7 2-3 0,-5-3-6 0,-3-2-2 16,5 0-4-16,-3-2-3 0,1-1-5 15,-1 1-4-15,4-3-6 0,-4-1-9 0,2-1-13 16,-1-2-13-16,-4 0 0 0,11-3-14 0,-3-2 1 16,-2 1-15-16,2-4 3 0,0-1-16 0,3-3-11 15,-3-2 2-15,1 1-4 0,0-1 13 0,-5 4 0 0,6-5 5 16,-4 4 17-16,-2 1 7 0,2 2 17 0,-2-1 32 16,-1 7 11-16,-1-5 4 0,2 4 6 15,-4 3 25-15,4 0 17 0,-4 0 9 0,3 10 8 0,-1-4-5 16,3 5 0-16,0-1-8 0,-5 1-4 0,4 1-5 15,1 1-8-15,-2-1-4 0,3 0-6 16,-2 2-3-16,2-2-7 0,1-4-4 0,-5 1-4 16,6-1-4-16,-1-2-5 0,-1-3-3 0,-1 0-9 0,3-1-13 15,-2-2-2-15,3-2-8 0,-3-3-14 16,3 2-3-16,0-4-6 0,4-2-5 0,-4 1-10 16,4-4-5-16,-1 1-9 0,-1-4-8 0,1-2-12 0,-1 2-7 15,0-2-8-15,-1-1 8 0,1 2 5 0,-1 2 8 16,-3-1 15-16,1 6 8 0,-3-3 17 15,3 4 5-15,-3 1 11 0,0 2 9 0,-1 0 11 0,1 5 9 16,0-1 14-16,-5 1 14 0,17 6 10 16,-10 0-5-16,4 0 4 0,3 4-7 0,-1 0-7 0,2 2 6 15,0 1-13-15,0 0 3 0,-3-1-8 0,2-2-10 16,0 3-11-16,-5-5-12 0,-4 1-3 0,3-1-9 16,1-2 5-16,-4-1-6 0,-1 1 8 0,-3-2 4 15,-2 1 0-15,-2-1 4 0,-2-2 6 0,-3 3 0 16,-2-2 0-16,-3 0 4 0,0-1 0 0,-3 2-2 15,-6-2 5-15,3-4-20 0,-1 2-2 0,-1 0-23 16,2-2-28-16,5 2-71 0,-4-4-162 0,7-1 73 16</inkml:trace>
  <inkml:trace contextRef="#ctx0" brushRef="#br0" timeOffset="15893.581">9708 9860 164 0,'-3'-3'221'0,"-1"1"-3"0,4 2-12 0,-7-1-15 16,7 1-10-16,-4 6-17 0,1 0-11 0,-1 4-10 16,-1 4-10-16,3 3-1 0,1 10-6 0,1-2-5 15,1 4-6-15,-1 0-7 0,2 1-7 0,-2 1-2 16,0 3-7-16,0-3-11 0,4-2-5 0,-3 1-4 15,3-4-13-15,-2 2-2 0,-2-7-8 0,4-2-2 0,-3-4-8 16,1 0-5-16,-1-5-3 0,0-1-4 16,-1-1-12-16,5 0-6 0,-2-3-4 0,3-2-8 15,0-3-6-15,1 0-4 0,-7 0-13 0,18-5-12 0,-7-2-12 16,5-1-14-16,-4 2-15 0,1-7-12 16,1-1-17-16,-4 0-3 0,2-3-4 0,1-5-10 0,-3 5 2 15,-5 2 12-15,4-1 3 0,-4 1 29 0,-1 5 27 16,-2-2 31-16,1 7 19 0,-3-1 16 15,4 0 2-15,-1 4 9 0,-3-1 7 0,0 3 9 0,0 0 16 16,0 0 9-16,5 18 5 0,-4-8-3 0,-1 0-9 16,4 6-1-16,-1-4-5 0,0 6-8 15,1-2-4-15,0-1-7 0,1-1 0 0,0-2-6 0,3 0-2 16,-3-2-6-16,0-1-4 0,1-1-2 0,0-4-4 16,1 0-6-16,-3-1-10 0,4-2-7 0,-2-2-12 15,2-2-7-15,1-1-11 0,2-3-5 0,-2 0-12 16,1-2-3-16,3-3-5 0,2 0-3 0,1-2 3 15,-2 2-2-15,-1-1 8 0,-7 3 9 0,4 3 5 16,0 1 6-16,-2 1-3 0,-1 3 16 0,1 0 29 16,-1 4 25-16,-1-2 18 0,1 5 11 0,3 3 6 15,-1-1 3-15,0 3 1 0,1-1 0 0,0 1-9 16,-1-1-2-16,2 2-6 0,-2-3-11 0,-1-2-4 16,5-2-2-16,-5 2-5 0,-1-4-5 0,0 0-25 15,-2-2-36-15,4-3-31 0,-4-1-24 0,3-4-48 16,-2-1-32-16,-1 1-168 0,-5-2-373 0,-3-2 164 15</inkml:trace>
  <inkml:trace contextRef="#ctx0" brushRef="#br0" timeOffset="16072.93">9587 9976 169 0,'-17'5'270'0,"4"-4"-26"0,3 0-25 16,1 1-19-16,2 0-20 0,3 1-13 0,4-3-20 15,0 0-14-15,10 4-13 0,8-5-12 0,5-2-12 16,9 2-21-16,9-3-27 0,10-3-48 16,1 2-59-16,7-6-63 0,-3-2-211 15,-3 1-360-15,2 2 159 0</inkml:trace>
  <inkml:trace contextRef="#ctx0" brushRef="#br0" timeOffset="16747.589">10705 9939 25 0,'-4'-6'205'0,"4"2"-5"0,0 4-12 15,0 0-14-15,-1-7-18 0,1 7-15 16,1-5-3-16,4 2-6 0,1 0 0 0,2 2-8 0,4-5 0 15,-2 4-4-15,4-3 0 0,2 1-7 16,3 1-3-16,-6 1-9 0,0 0-6 0,2 4-11 16,-4-1-4-16,3 0-8 0,0-1-5 0,-5 7-3 0,1 0-3 15,-2-1-7-15,-3 3 1 0,1-2-6 0,-3 3-6 16,-3-1-4-16,-3 2-3 0,2 1-5 0,-4-3-4 16,-2 7-7-16,0-5-7 0,-1 2-9 0,-1-4-5 15,-2 1-3-15,-1 1-3 0,2-2-2 0,0-3-8 16,1 4-2-16,-1-4-9 0,1 2-4 0,3-3-3 15,-3 3 1-15,2-3 0 0,2-1-4 0,0 0-4 16,2-1 5-16,1 2-2 0,0-2 6 0,0 1 3 16,2-4-2-16,4 8 0 0,0-4 4 0,0 0 0 15,3 0 3-15,1 1-8 0,1 2-3 0,1-2 4 16,1 2-5-16,0-2-5 0,0 3-3 0,-2-2-3 16,0-1 0-16,-2 2 2 0,0-2 4 0,-5 0 4 0,1 2 6 15,1 0 2-15,-4-1 9 0,-4-1 2 16,1-1 6-16,-4 4 6 0,1-3 8 0,-3 1 7 15,1-3 7-15,-3 2 1 0,0 0 8 0,0-1 2 16,-2-2-1-16,-1 2-2 0,0-2 4 0,1 0-4 16,-1 0-4-16,4-2 2 0,-3 0-1 0,-1-1-4 0,1 1 0 15,3-3-6-15,-1 0-5 0,2 0-3 0,1-1-24 16,0 0-17-16,3-2-12 0,-4 1-19 16,8-1-23-16,1-3-16 0,1-1-28 0,4-1-34 0,-1 1-105 15,3 1-297-15,5-6 133 0</inkml:trace>
  <inkml:trace contextRef="#ctx0" brushRef="#br0" timeOffset="16967.537">11367 9997 242 0,'0'0'250'0,"0"0"-28"0,8-3-16 0,-8 3-20 16,6 3-16-16,-6-3-18 0,19-4-14 0,-7 1-18 16,1 3-24-16,2-2-27 0,-1 2-42 0,-1-1-45 15,-1-1-47-15,0 2-39 0,-2 0-50 0,-6 0-103 16,-4 0-277-16,10 0 123 0</inkml:trace>
  <inkml:trace contextRef="#ctx0" brushRef="#br0" timeOffset="17115.635">11353 10152 243 0,'9'5'280'0,"1"-2"0"15,3-2-9-15,6-1-24 0,4 0-25 0,5 0-25 16,0-4-31-16,-7 1-52 0,8-2-69 0,-8 3-88 16,5-6-93-16,-11 4-179 0,4-2-341 0,-10-1 152 15</inkml:trace>
  <inkml:trace contextRef="#ctx0" brushRef="#br0" timeOffset="80385.443">12412 7077 36 0,'0'0'65'0,"0"0"-3"0,4-3-15 0,-4 3 4 16,0 0-2-16,0 0-7 0,0 0-5 0,5-3 17 15,-5 3-13-15,0 0 9 0,0 0-2 0,0 0 5 16,0 0 5-16,0 0 6 0,0 0-1 0,0-3 1 15,0 3-7-15,0 0 13 0,0 0 0 0,0-4-9 16,0 4 4-16,4-7-2 0,-4 7 4 0,0-4-3 16,0 4-1-16,1-3 1 0,-1 3-4 0,0-8 7 15,0 8 2-15,0-5 0 0,0 2 0 0,0 3 3 16,0-7 2-16,0 3-3 0,0 4-1 0,-4-5 2 16,4 5-3-16,-1-5 7 0,1 5-1 0,-2-3-2 15,2 3-1-15,0 0 0 0,0 0-5 0,-4-4-4 16,4 4-2-16,0 0-4 0,0 0-6 0,-13 9-1 0,4-3-3 15,0 1-4-15,0 5 8 0,-1 2-12 0,-4 9 2 16,0 0 0-16,-1 5-2 0,1 1 1 16,3 4-1-16,-3 13 2 0,3 0-3 0,-3 0-4 15,7-12-1-15,6 12-2 0,-7 4-5 0,4-13-4 0,8 8-2 16,-1-8 2-16,3-3-8 0,5 11 0 0,2-12-5 16,3-2-16-16,3-2-20 0,4 0-32 0,2-1-45 15,1-3-65-15,6-4-90 0,0-5-252 16,0-2-555-16,0-5 246 0</inkml:trace>
  <inkml:trace contextRef="#ctx0" brushRef="#br0" timeOffset="81946.45">17176 6963 49 0,'0'0'103'0,"0"0"-10"0,0 0-11 0,0-3 2 16,0 3-22-16,0 0 18 0,0 0 6 0,0 0-7 15,0 0-2-15,0 0 4 0,0 0-9 0,0 0-2 16,0 0-2-16,0 0 2 0,0 0 2 0,0 0-2 15,0 0-3-15,0 0 3 0,0 0-4 0,0 0-1 16,0 0-4-16,0 0 1 0,0 0-5 0,0 0-4 16,0 0-5-16,0 0-1 0,0 0-8 0,0 0-2 15,0 0-8-15,0 0 1 0,0 0-2 0,0 0-4 16,0 0-1-16,0 0 7 0,15 5-5 0,-11-5 3 16,5 2-5-16,1 1 2 0,3-2 1 0,0 5 1 15,5-1-5-15,0 0-2 0,-2 4-2 0,9 6 4 16,-4 2 4-16,-1 7 1 0,0 1 6 0,0 6 5 15,2 13-1-15,-8 4-1 0,-6 1-1 0,-8 2-5 16,-8 5-10-16,-14 24-18 0,-4-26-22 0,-19 28-40 16,-8-5-51-16,0-6-60 0,-10-3-211 0,1-3-415 15,-5-2 184-15</inkml:trace>
  <inkml:trace contextRef="#ctx0" brushRef="#br0" timeOffset="154593.185">14756 7694 101 0,'0'0'188'0,"-3"-3"-13"0,3 3-17 0,0 0-9 15,0 0-8-15,0 0-5 0,0 0-5 16,9 12-4-16,-4-7-10 0,0 5-5 0,4 1-10 0,1 4 2 16,-3-1-18-16,5 3-12 0,-4 0-6 0,-3-2-18 15,-2 2-51-15,-6 0-83 0,-2 0-108 0,-5 0-99 16,-8 2-315-16,-5-5 141 0</inkml:trace>
  <inkml:trace contextRef="#ctx0" brushRef="#br0" timeOffset="155808.398">12489 8346 139 0,'0'-5'147'0,"0"-4"-4"0,2 5-8 0,0-1-10 16,-1-3-10-16,-1 1-3 0,4 0-3 0,-4 2-5 15,1-5-4-15,2 4 0 0,-2 0-2 0,-1 1-1 0,0-1 3 16,3 3-4-16,-3 0 1 0,0 3-5 16,0-9-7-16,0 9 1 0,0 0-10 0,0 0-2 15,-18 22 1-15,-8 19-1 0,-5 13 5 0,-11 34-3 16,-8 9 5-16,9 0-2 0,1 0-8 0,9-1-8 15,10-4-8-15,10-5-18 0,11-26-21 0,15 21-34 16,6-30-45-16,12-2-53 0,35 5-73 0,-13-21-236 16,39 5-461-16,8-16 203 0</inkml:trace>
  <inkml:trace contextRef="#ctx0" brushRef="#br0" timeOffset="156482.598">17115 8263 213 0,'0'-6'215'16,"2"1"-2"-16,0 3-13 0,0-2-9 0,0 1-15 15,1 0-18-15,-3 3-8 0,9-2 0 0,-1 4-6 16,7 3-12-16,4 3-6 0,8 7-7 0,5 6-9 16,6 13-6-16,1 7-9 0,-1 5-5 0,-1 4-3 15,6 25-14-15,-16-24-10 0,8 27-17 0,-20-28-30 16,-8 4-45-16,-10-3-71 0,-6 1-79 0,-19-4-249 16,-21 21-463-16,-17-4 206 0</inkml:trace>
  <inkml:trace contextRef="#ctx0" brushRef="#br0" timeOffset="157099.463">12897 9687 16 0,'-4'-4'170'0,"1"-1"3"0,-2 2 3 0,1-2 0 0,0 0 0 16,-3 1-16-16,4-1-15 0,-2 2-10 0,1-1-7 16,-1-1-4-16,1 2-3 0,-5 1-9 0,3 0-1 15,-2 2-13-15,-3 2-2 0,-2 2-9 0,-4 6-2 16,-8 10-4-16,-10 12 1 0,2 7 3 0,-4 8 0 15,-8 26-3-15,16-18-1 0,-4 25 6 0,10 0-19 16,1 2-6-16,17-21-9 0,4 21-5 16,10-22-3-16,6-2-18 0,19 20-10 0,2-27-14 0,28 20-16 15,15-16-28-15,13-4-37 0,12-12-49 0,22-12-61 16,5-3-78-16,8-6-148 0,13-6-448 0,6-9 198 16</inkml:trace>
  <inkml:trace contextRef="#ctx0" brushRef="#br0" timeOffset="157648.35">17619 9466 135 0,'8'-1'216'15,"-3"1"-20"-15,-5 0-14 0,14 4-2 0,-5-1 3 16,5 11-1-16,4 8-6 0,1 5-6 0,2 19-11 16,-3 4-18-16,1 4-12 0,-4 4-12 0,-1 22-8 0,-13-25-13 15,-1 6-12-15,-8-1-32 0,-5-2-59 16,-21 22-84-16,5-31-94 0,-26 16-186 0,-5-2-402 15,-10-10 179-15</inkml:trace>
  <inkml:trace contextRef="#ctx0" brushRef="#br0" timeOffset="158274.498">15427 9136 33 0,'-4'-3'141'0,"-2"1"-8"0,-1-1-8 0,4-1-11 16,0 0-6-16,-1 3-2 0,4 1-4 0,-7-4 6 0,4 3-4 16,3 1-3-16,-4-3-1 0,4 3-6 15,-4-4-5-15,4 4-4 0,0 0-6 0,0 0-7 16,0 0-5-16,0 0-4 0,0 0 3 0,0 0-4 16,0 11 1-16,3 2-6 0,0 1-6 0,2 1-5 0,0 5-5 15,-2 6-7-15,2 0-10 0,-6 2-46 16,3-2-73-16,-2 4-97 0,-3-3-135 0,-1 0-353 15,-3-3 156-15</inkml:trace>
  <inkml:trace contextRef="#ctx0" brushRef="#br0" timeOffset="158806.422">15567 10476 210 0,'2'-2'280'0,"0"0"-30"16,-2 2-22-16,0 0-25 0,8 6-20 15,-8 5-18-15,1 14-14 0,-5 6-17 0,-2 4-10 16,-3 19-10-16,-4 1-61 0,-6 3-82 0,1-7-105 15,-5 4-188-15,0-3-350 0,-3-5 155 0</inkml:trace>
  <inkml:trace contextRef="#ctx0" brushRef="#br0" timeOffset="-192372.356">15892 7227 1 0,'8'-7'100'0,"3"-2"-2"16,-5 1-10-16,2 0-6 0,-3 0 6 0,5-2 1 16,-3 0-5-16,-1 0-5 0,1-1-1 0,-2 1-8 15,3-3 3-15,-5 1-9 0,1 0 6 0,-1-1-8 16,-1 1-2-16,-1 0 3 0,-1 2 0 16,0-2 2-16,-3 4 6 0,0-2-2 0,-2 1-5 0,-3 2-3 15,1 1-4-15,-4 5-2 0,1-2-11 0,-3 3-3 16,-5 3-7-16,0 1 2 0,-1 3-4 0,3 3-5 15,-5-2 1-15,5 3-7 0,-4 2 6 0,4-1-5 16,1 1-2-16,-2 0-2 0,7 3-8 0,-2-5 3 16,7 1-1-16,-4-2 0 0,5 1-7 0,-1 0 3 15,5-1-2-15,0 0-1 0,3-2-1 0,-1-2-1 16,5 1-5-16,-1-2 1 0,3-2 7 0,4 1-6 16,1-3 0-16,-1-1 2 0,4-4-1 0,-1 0-2 15,-1 1 1-15,1-2 1 0,0-2 7 0,-2-1-8 0,3 1-1 16,-2-3 2-16,-2 4-1 0,0-5 0 15,-5 5 3-15,3-4-2 0,-2 3 0 0,-1-3 1 16,-2 1 0-16,1 1 3 0,-4 2-5 0,2-2 0 0,-1 3 3 16,-1-2 7-16,-1 4 7 0,0 1 2 0,-1-2 2 15,-1 4-4-15,4-6-3 0,-3 4-4 0,-1 2 0 16,0 0-2-16,0 0 1 0,0 0 3 16,9 9-2-16,-7-1 5 0,0 2 4 0,-4 2 0 15,4 0 2-15,0 5 9 0,1 3 3 0,-1-2 4 0,1 8-4 16,-3 0 0-16,1-6 1 0,0 5-2 15,1 0-3-15,-2 1-2 0,0-6 3 0,0 3-3 16,0-5-6-16,0 0-4 0,0 0 5 0,0 1-5 16,-2-4 3-16,1-1-5 0,1 0-2 0,-1-5 2 0,1 1-2 15,0-3-4-15,-1 0-1 0,-1 0 0 0,1-1-3 16,1-1-5-16,0 1-10 0,0-6-27 16,-1 2-23-16,-2 4-40 0,2-5-56 0,1-1-52 0,0 0-193 15,0 0-433-15,0 0 192 0</inkml:trace>
  <inkml:trace contextRef="#ctx0" brushRef="#br0" timeOffset="-133009.335">13433 8821 30 0,'0'0'132'0,"0"0"3"16,0 0-10-16,0 0-1 0,0 0-6 0,0 0-3 15,0 0-5-15,0 0-3 0,0 0-6 0,0 0-7 0,0 0-7 16,0 0 1-16,0 0-7 0,0 0-5 0,0 0-6 16,0 0-2-16,0 0-3 0,5-1-7 0,-5 1-1 15,0 0-6-15,4-2-1 0,-4 2-2 0,5-3 2 16,1 2-4-16,1-2 1 0,5-4-7 0,-1 0 3 16,1 1-4-16,-1 1-3 0,6-1-7 0,-7 1 0 15,9-2-5-15,-2 3 1 0,-3 0-8 0,0 0 3 16,0 1-6-16,-3 1 0 0,3-1-1 0,-2 2 0 15,0-2-3-15,0 2-2 0,0 0 4 0,-2 0-2 16,0 2-1-16,-1 0-3 0,-4 0 1 0,4 2 1 16,-3-1 0-16,2 5 3 0,1-2-1 0,-1 4 1 15,-2 1 8-15,-2 0 1 0,5 3 2 0,-4 4 9 16,0 3-5-16,0-3 2 0,-3 1 0 0,4 6 3 16,-5-5-3-16,1 0 0 0,-1 0 0 0,3 1-5 15,-3-1 6-15,-1-1-5 0,5 0-3 0,-4-1-1 16,2-1-1-16,-2-5-4 0,0 0-3 0,2 0 0 15,1-1-3-15,-2 1-1 0,2-4 0 0,-1 3 0 16,-2-7-5-16,0 4-2 0,3-2-7 0,-1-3-4 16,-3 0-6-16,0 2-7 0,0-4-10 0,0 6-12 15,0-6-24-15,0 0-23 0,0 0-17 0,0 0-15 0,-3-15-4 16,3 10-19-16,-1-3-9 0,-2 0-17 16,1-1-14-16,0 4-110 0,-4-7-322 0,2 4 142 15</inkml:trace>
  <inkml:trace contextRef="#ctx0" brushRef="#br0" timeOffset="-132718.046">13596 9019 53 0,'-4'2'158'15,"4"-2"-9"-15,0 0-7 0,0 0-3 0,0 0-17 16,0 0 1-16,0 0-2 0,0 0 5 0,15-8-6 15,-7 5 0-15,0 0-3 0,3-1 3 0,3 0-4 0,4-3-3 16,0 1 4-16,7-2-14 0,2-2-7 0,1 0-2 16,2 1-5-16,0 0-9 0,0-1-7 0,-2 0-8 15,-3 3-6-15,3 0-7 0,-10 2 0 0,3 0-9 16,-6 1-7-16,-1 2-2 0,-2 0-2 0,0 0-5 16,-4-2-5-16,-2 3-13 0,-2 0-5 0,3 0-2 15,-7 1-18-15,6-2-12 0,-6 2-27 0,0 0-30 16,4-2-37-16,-4 2-34 0,0 0-35 0,0 0-189 15,0 0-411-15,-8-6 183 0</inkml:trace>
  <inkml:trace contextRef="#ctx0" brushRef="#br0" timeOffset="-131795.934">15824 8615 106 0,'0'-5'172'0,"0"1"-2"15,0-1-16-15,-2 2-16 0,2 3-8 0,0-5-15 16,-1 1-6-16,1 4-18 0,0 0-8 0,0 0-6 0,-1-4-5 15,1 4 2-15,0 0-3 0,0 0 14 0,0 0 7 16,0 0-1-16,0 16-3 0,-1-6-10 16,-3 1-2-16,1 4-4 0,0 2-3 0,-2 4-3 15,-2-3-8-15,2 1-2 0,1 0-6 0,-3 6-4 0,3-6-4 16,-1-3-1-16,3 1-7 0,0-4-4 0,1 1-3 16,-1-1-1-16,2-3-2 0,0 1-2 15,3-1-7-15,1 0 0 0,0-2 1 0,-1-2-3 0,5-1 0 16,1 1-7-16,4-2 4 0,3 3-3 0,4-5-1 15,1-1 0-15,2-2-2 0,5-3-4 0,-2 0-10 16,4 0-16-16,0-1-32 0,-2-2-26 0,-2-2-39 16,0 1-32-16,-8-1-31 0,-1 1-31 0,1-1-115 15,-8 4-359-15,0-2 160 0</inkml:trace>
  <inkml:trace contextRef="#ctx0" brushRef="#br0" timeOffset="-131516.818">15957 8715 196 0,'0'0'194'16,"0"0"-15"-16,-5 4-9 0,5-4-4 0,-3 7-3 16,6-1-3-16,-3 5-13 0,1 2-4 0,2 1-6 15,-2 5-6-15,3 1-6 0,0-1-5 0,-3 1-5 16,4 6-7-16,-4-2-5 0,0-4-7 0,2-3-7 15,2 6-7-15,-1-3 0 0,-1-3-16 0,-1 0-8 16,1 0 6-16,-3-3-15 0,1 2-3 0,2-6-8 16,-2 3-2-16,3-2-5 0,-3-2-6 0,-1 3-13 15,2-6-20-15,-2 2-22 0,0-1-31 0,0-2-36 0,0 2-37 16,0-5-37-16,0-2-41 0,0 0-191 0,0 0-438 16,0 0 194-16</inkml:trace>
  <inkml:trace contextRef="#ctx0" brushRef="#br0" timeOffset="-131301.354">16324 8778 213 0,'-3'-2'249'0,"3"2"-27"0,-5-3-17 0,5 3-25 0,0 0-25 16,-6-3-45-16,6 3-56 0,0 0-60 0,-2-2-53 16,2 2-58-16,0 0-84 0,0 0-218 0,4-9 96 15</inkml:trace>
  <inkml:trace contextRef="#ctx0" brushRef="#br0" timeOffset="-130721.378">16460 8574 5 0,'0'0'214'0,"2"-7"-21"16,1 3-11-16,0 1-8 0,4-2-12 0,3 0-8 16,0-2-15-16,7-1-12 0,0-1-11 0,1 1-13 15,0 1-7-15,4 0-13 0,-5 0-10 0,-1 7-6 16,-3-2-3-16,1 2-6 0,-1-1-5 0,-4 2-3 15,-3-1-7-15,-1 2-4 0,-1 2 11 0,-1 3 2 16,-2-1 3-16,-1 4-3 0,-1 2-3 0,-5-1-5 16,0 2-2-16,-4 2-2 0,0 1-5 0,2-1-3 15,-1-3-4-15,0 0 0 0,0-3-5 0,3 1-1 16,-3 0-3-16,4-3-2 0,0 2-2 0,1-3-4 16,0-2 1-16,0 1-3 0,0 0-1 0,4-4-4 15,0 5-1-15,0-3 0 0,0-3-5 0,3 5 3 16,-1-3-5-16,2 0 4 0,0-1 0 0,4 3-3 15,-3-4 4-15,4 2-1 0,1-1 4 0,-1 1-6 16,2-2 5-16,0 1-2 0,-1 0 1 0,4-1-3 16,-4 1 2-16,3 2-3 0,-2-3 1 0,0 1 1 15,0 0 1-15,-1 2 0 0,-2 0-2 0,0-1 5 16,-3 0-3-16,5 2-4 0,-5-1-2 0,-1 1 2 0,2 2-5 16,-2 0 0-16,0-1-8 0,-5 6-6 15,-2-3-6-15,-1 2-13 0,-3 6-4 0,-1 0-10 16,-4-2-4-16,1 1 3 0,-6 0-8 0,-2 2 4 15,-4 1 7-15,1-1 4 0,-2-2 10 0,0-1 5 0,-3 0 9 16,-1 1 5-16,1-5 15 0,9-2 13 0,-11-1 7 16,12 0 13-16,-1 0 10 0,4-6 10 0,3 1 7 15,-2 1 5-15,3-3 1 0,3 0-1 0,1 1-8 16,6-1-6-16,-10 1-9 0,10-1-5 0,-8-2-1 16,8 2-10-16,0-6 1 0,0 6-8 0,7-8-16 15,-5 2-19-15,3 3-31 0,0-1-35 16,-2-1-40-16,2 0-44 0,-1-1-57 0,-2 2-121 0,1 2-379 15,1-3 168-15</inkml:trace>
  <inkml:trace contextRef="#ctx0" brushRef="#br0" timeOffset="-64797.42">13106 7325 6 0,'0'0'41'15,"-5"-2"-8"-15,5 2-1 0,0 0-4 0,-4-3-5 16,4 3-1-16,-1-3 15 0,1 3-3 0,0 0 3 16,0 0 9-16,-4-4-3 0,4 4 8 0,0 0-5 15,0 0 12-15,0 0-3 0,0 0 0 0,0 0 1 16,0 0 1-16,0 0-3 0,0-2 0 0,0 2-9 0,0 0-1 16,0 0-5-16,0 0 9 0,0 0-8 15,0 0-4-15,4-8-3 0,-3 5 2 0,3 2 10 16,0-3-6-16,0-1 1 0,-2 0 5 0,6-1 0 15,-2 4 1-15,-2-3-2 0,5-2 3 0,0 2-1 16,0-2-1-16,0 2 0 0,-1-3 0 0,1 4-5 0,1-3-6 16,0 2 7-16,0 3-5 0,-1 0-3 15,-2 1-8-15,0-1 4 0,2 0-6 0,-1 1-5 16,-2 1 3-16,1 0-3 0,-7 0 0 0,11 3 2 0,-6 0-3 16,-1-1-2-16,1 3 0 0,-1 0 0 0,-3-1-1 15,-1 4 4-15,0-2-1 0,0 1-7 16,-1 3 5-16,-4 1 3 0,-2-1-5 0,1 1-4 15,-2 1 2-15,0-5-3 0,0 3-2 0,1-2 3 0,-3 2-2 16,3-3 0-16,-1 0 1 0,0 2-4 0,3-6 4 16,-3 2-6-16,5 1-2 0,-1 0-2 0,1-5-1 15,1 3 0-15,0 1-7 0,2-5 6 0,-1 4-2 16,1-4 1-16,4 3 2 0,-4-3 3 0,8 2-7 16,-2 1 0-16,3-6 4 0,0 6 2 0,3-2 0 15,3-2-3-15,-2 1 2 0,6 2 2 0,-7 0-6 16,9 0 4-16,-8 1-2 0,6 2-1 0,-6-1 5 15,1 0 0-15,2 3-2 0,-3-2-2 0,-4 0-3 16,1 3-3-16,-1-1 4 0,-4 0 0 0,-1 2-5 16,-3 0-2-16,-1 1 1 0,-3 0 2 0,-3 1 3 15,-1-1-7-15,-3-1 6 0,-1 7 0 0,-5-4-2 16,-1-2 2-16,1 3-2 0,-1-4 12 0,-6 2 2 16,1 0 4-16,4-4 11 0,-2-1 2 0,0-1 3 15,3 0-1-15,-2-4 2 0,4 3 2 0,-2-4 0 16,2 1 2-16,3-2 0 0,0 0-4 0,1-1-4 15,3 2-1-15,3-1 1 0,-4 1-7 0,9 0-8 16,0 0-15-16,-11 1-16 0,8-3-27 0,3 2-23 16,0 0-37-16,0 0-31 0,3-9-34 0,-1 6-132 15,3-1-334-15,3 0 148 0</inkml:trace>
  <inkml:trace contextRef="#ctx0" brushRef="#br0" timeOffset="-64482.338">13640 7454 28 0,'0'0'214'0,"0"0"-12"0,0 0-18 0,0 0-21 16,0-4-16-16,0 4-11 0,0 0-16 15,0 0-9-15,0 0-15 0,0 0-11 0,0 0-6 16,0 0-5-16,4 5-8 0,-4-5-5 0,0 0-3 16,0 0-6-16,0 0-5 0,0 0 0 0,0 0-2 0,0 0 3 15,0 0 0-15,0 0 6 0,0 0 1 16,0 0-6-16,0 0-3 0,0 0-2 0,0 0-6 16,0 0-6-16,0 0-6 0,0 0-20 0,3-6-26 15,-3 6-35-15,0 0-42 0,-7-7-39 0,7 7-38 0,-2-3-157 16,2 3-356-16,-6-6 158 0</inkml:trace>
  <inkml:trace contextRef="#ctx0" brushRef="#br0" timeOffset="-62578.339">13723 7484 17 0,'0'0'107'0,"0"0"-2"15,-9-2 2-15,8-1 0 0,1 3-6 0,-9-1 4 16,9 1-10-16,-4 0 7 0,4 0-2 0,0 0-1 16,0 0-2-16,-10 0-6 0,10 0-11 0,0 0 1 15,-6 4-7-15,4-2-3 0,2-2-8 0,-1 6-4 16,1-6-4-16,-2 6-7 0,2-3-5 0,2 0-6 15,-2-3 0-15,0 8-5 0,0-7-6 0,0-1-3 16,3 7 0-16,-3-7-4 0,1 3 1 0,-1-3-5 16,0 0 1-16,0 0 1 0,0 0-3 0,3 3 6 15,-3-3 2-15,0 0 6 0,0 0 6 0,0 0-2 16,0 0-8-16,0 0-2 0,0 0 0 0,0 0-3 16,-6-11-3-16,6 11-1 0,-1-6-1 0,1 6-6 15,-4-4-16-15,4 4-17 0,-4-4-24 0,2 1-28 0,-1 2-17 16,3 1-26-16,-2-6-43 0,2 6-142 15,-2-6-329-15,2 6 145 0</inkml:trace>
  <inkml:trace contextRef="#ctx0" brushRef="#br0" timeOffset="-53690.132">13717 7485 36 0,'0'0'118'0,"-6"-3"4"0,6 3-7 0,-2-4-3 0,2 4-4 16,-5-4 0-16,5 4-9 0,0 0-5 0,0 0-5 15,-4-2-4-15,4 2-5 0,0 0-8 0,0 0-1 16,0 0-1-16,0 0-11 0,0 0-3 0,0 0-7 15,0-4-4-15,0 4-5 0,0 0-7 0,0 0 3 16,0 0-2-16,0 0-6 0,0 0 1 0,0 0-1 16,0 0-5-16,0 0-6 0,0 0 6 0,0 0-8 15,0 0-2-15,0 0 6 0,0 0-8 0,0 0-1 16,0 0-2-16,0 0-3 0,0 0 8 0,0 0-4 16,0 0 1-16,0 0 7 0,0 0 1 0,0 0-5 15,0 0 7-15,-6-2-5 0,6 2-5 0,0 0 1 16,0 0-13-16,-4-3-3 0,-1 1-12 0,5 2-12 15,-4-5-21-15,4 5-18 0,-7-3-18 0,6 0-9 16,1 3-25-16,0 0-23 0,-2-4-105 0,2 4-266 0,-1-5 117 16</inkml:trace>
  <inkml:trace contextRef="#ctx0" brushRef="#br0" timeOffset="-53176.175">14073 7132 2 0,'-1'-3'175'0,"-1"-1"-1"16,-1 2-7-16,3 2-12 0,-3-3-13 0,3 3-7 16,-2-3-7-16,2 3-17 0,0 0-9 0,0 0-6 15,-7 7-7-15,4 1-3 0,-2 1-1 0,-2 7-5 16,1 4 2-16,1 5 1 0,-3 2-1 0,2 0-1 16,-2 0-2-16,0 1-3 0,6 3-4 0,-6-2-5 15,3 2-3-15,1-4-11 0,-1 2-5 0,4-1-1 16,2-1-7-16,-1-5-3 0,0-4-6 0,5-1-5 15,0-1-2-15,3 0-3 0,2-3-1 0,-3-3-6 16,2-2-1-16,1-2-1 0,5 1-4 0,-4-4-11 16,2-2-14-16,1-2-17 0,4-3-9 0,-4-5-11 15,4 1 2-15,-5 1-4 0,2-3-3 0,-3 3-3 16,-1-5-6-16,-3 2 7 0,-3 0 0 0,3-2 4 16,-3 2 16-16,-4-1-2 0,-1 0 8 0,0 4 4 15,0-1 6-15,-5 1 6 0,1 3 10 0,2-2 11 16,-5 0 4-16,1 5-1 0,-1-3 5 0,0 3 0 15,-5 1-2-15,3 0-4 0,-3 2 5 0,1 2-2 16,-2 1-4-16,2 0-17 0,0 2-17 0,-1 0-34 16,3 0-44-16,0 0-27 0,-2 4-145 0,3-6-305 15,3 1 134-15</inkml:trace>
  <inkml:trace contextRef="#ctx0" brushRef="#br0" timeOffset="-52652.005">14319 7184 40 0,'-3'1'126'0,"3"-1"-14"0,0 0-16 0,0 0-3 0,0 0-9 15,17-7-10-15,-11 4 2 0,4 0-7 0,3-3-3 16,-3 1 8-16,7-2-6 0,-4 2-7 0,-3-2-3 16,4 2-1-16,-5 0-1 0,2-2-4 0,0 3-2 15,-5 0 9-15,1 2 1 0,-1-1 9 0,-2 1 7 16,2-2 0-16,-2 4 6 0,0-3 2 0,-4 3 0 15,2-3-2-15,-2 3-6 0,0 0-5 0,6-4-5 16,-6 4-8-16,0 0-6 0,0 0-6 0,0 0-1 16,2 7-5-16,-3-2-4 0,1 2 1 0,0-1-7 15,0 5 1-15,-1 1 1 0,-2 3 2 0,3 1 2 16,0-1 1-16,-3 2-2 0,3 5 1 0,-2-2 6 16,4 4-6-16,-2 2-3 0,0-7-1 0,-1 1-5 15,3 4 0-15,-2 3 0 0,2-8-5 0,-1 1-2 16,2-2-5-16,-1 0 4 0,1-1-4 0,1-1-1 15,-3-3 0-15,-1 1-4 0,2-2 0 0,0 0-3 16,-2-3-8-16,4 2-11 0,-3-2-12 0,-1-4-14 16,0 0-15-16,0 0-18 0,0-1-18 0,0 2-13 15,0-2-25-15,0-4-12 0,0 0-36 0,0 0-25 16,0 0-154-16,0 0-383 0,-8-12 170 0</inkml:trace>
  <inkml:trace contextRef="#ctx0" brushRef="#br0" timeOffset="-52398.417">14348 7406 87 0,'0'0'204'0,"-8"-3"-12"16,8 3-19-16,0 0-26 0,0 0-10 0,0 0-7 16,4-7-1-16,4 2-5 0,2 3-5 15,3-2-5-15,1-3-10 0,5 0-5 0,-1 4-6 16,0-5-1-16,1 2-5 0,1 1-1 0,-1-2-7 0,0 1-3 15,-3 2-9-15,2 0-7 0,-6-1-5 16,0 2-9-16,1 0-2 0,-4-1-8 0,-3 2-3 16,2 2-4-16,-4-3 6 0,1 2-10 0,-5 1-24 0,10-3-24 15,-7 2-33-15,-3 1-46 0,0 0-59 16,1-4-55-16,-1 4-142 0,0 0-388 0,-11-5 173 16</inkml:trace>
  <inkml:trace contextRef="#ctx0" brushRef="#br0" timeOffset="1887.498">13694 9929 199 0,'-4'-3'214'0,"-1"-1"-6"0,1-1-5 0,0 2-8 16,0-1-10-16,2 1-4 0,2 3-12 0,-5-3-14 15,2 1-9-15,3 2-7 0,-3-4-9 0,3 4-10 16,-4-3-7-16,4 3-9 0,0 0-4 0,0 0-16 16,0 0-10-16,0 0-5 0,0 0 3 0,-3 12 7 15,3 0-1-15,0-2 2 0,0 10-1 0,3-2-9 0,-2 7 0 16,0 2-3-16,1 2-8 0,0-1 4 0,-1 2-8 15,0-1-5-15,1-3-4 0,0 3-2 0,0 3-2 16,1-8-6-16,-2 3-10 0,-1-6-1 0,2-4 0 16,1 0-1-16,-1 0-4 0,-2-5-2 0,1 0 1 15,2-2-6-15,-3 1-3 0,1-5 2 0,1 2-9 16,0-2-8-16,-2-1-12 0,0 1-10 16,0-2-23-16,0 0-24 0,0-4-27 0,0 3-42 0,0-3-49 15,0 0-53-15,0 0-41 0,0-17-187 0,2 9-511 16,0-1 227-16</inkml:trace>
  <inkml:trace contextRef="#ctx0" brushRef="#br0" timeOffset="2066">13915 10236 129 0,'0'0'241'15,"3"-4"-9"-15,-1 1-13 0,-2 3-22 0,0-5-16 16,0 5-18-16,1-2-19 0,-1 2-19 0,4-3-14 15,-4 3-24-15,2-4-36 0,-2 4-36 0,2-5-31 16,4 0-36-16,-4-1-33 0,0 2-26 0,3-1-34 0,-1 1-103 16,0 0-269-16,1-2 120 0</inkml:trace>
  <inkml:trace contextRef="#ctx0" brushRef="#br0" timeOffset="2460.6">14153 10038 1 0,'2'-3'211'15,"-2"3"-4"-15,4-4-1 0,-4 4-6 0,0-5-9 16,0 5-14-16,0 0-16 0,0 0-13 0,0 0-19 0,0 0-7 16,0 0-13-16,0 0-10 0,-16 7-8 15,12-2-11-15,0 0-7 0,1-1-10 0,-1 1-4 16,0 0-7-16,3-1-4 0,-3 1-7 0,3 1-5 16,1-2-3-16,-3 2-3 0,3-2-3 0,-1 1-6 0,1 0-3 15,1 2-2-15,3-4 1 0,0 1-5 0,-3 3 0 16,3-3 0-16,2 0-3 0,-3 0 0 0,5-2-4 15,-2 2 1-15,2-1 1 0,-2 1-2 0,7-2 2 16,-5-2-1-16,1 3-2 0,5-1 0 0,-4 0-4 16,-1-1 3-16,5 3 0 0,-2-3-2 0,-1 2 4 15,2-2-3-15,-3 4 1 0,0-3-3 0,0 2 0 16,1 0 4-16,-2 1-2 0,-2-4-2 0,-2 5-1 16,3-1 4-16,-1-1-2 0,-6 1 3 0,5-1-2 15,-2 0 1-15,-3 0-1 0,1 1-2 0,-4 0 4 16,2 0-3-16,-1 2 3 0,-3-2 7 0,2 2-11 15,-5-1 0-15,2 0-3 0,-1 2-3 0,-5-1-5 16,0 1-6-16,-3-1-11 0,-3 0-15 0,2 0-15 16,-3-1-19-16,1-2-30 0,4-4-32 0,1 0-31 15,-3 0-42-15,2-3-113 0,-1-1-353 0,5-1 156 16</inkml:trace>
  <inkml:trace contextRef="#ctx0" brushRef="#br0" timeOffset="2713.62">14224 9954 55 0,'0'0'223'0,"4"-4"-17"0,-1 2-13 0,1-3-3 16,0 1-7-16,3-1-9 0,3-1-7 0,-1 0-9 0,6-4-10 15,1 4-10-15,4-2-11 0,-1 0-11 16,1 0-15-16,0 2-6 0,0-1-10 0,-3 2-10 15,2 1-6-15,-2-1-11 0,-3 4-4 0,-3-2-6 16,1-1-6-16,-4 4-19 0,-2-3-15 0,-1 3-13 0,-1-2-29 16,-4 2-20-16,0 0-33 0,0 0-33 0,0 0-33 15,0 0-24-15,0 0-174 0,-14 10-381 16,6-3 168-16</inkml:trace>
  <inkml:trace contextRef="#ctx0" brushRef="#br0" timeOffset="3224.285">14043 10190 39 0,'0'0'168'0,"-4"-4"2"0,3 2-10 15,1 2-10-15,0 0-12 0,0 0-13 0,-8-2-12 16,8 2-8-16,0 0-11 0,-9 8-2 0,7-5-7 16,-2 1-12-16,1-1-2 0,2 2-10 0,-2 0-4 15,2-3-10-15,-3 3-2 0,4 0-4 0,0-5-9 16,-4 6-1-16,4-3 3 0,0-3-3 0,-1 5-3 16,1-5-5-16,-1 4 0 0,1-4-5 0,0 0-3 15,0 0 1-15,0 0 2 0,0 0-9 0,0 0 4 16,0 0-1-16,0 0 0 0,6-11 0 0,-6 6 3 15,4 3 12-15,-1-3 11 0,-2 2 6 0,-1 3 0 16,0-7 10-16,0 7-2 0,-1-5 2 0,-1 2-4 16,2 3-8-16,-5-4-1 0,5 4-8 0,-6-1-19 15,-2 1-31-15,8 0-45 0,-14 6-56 0,9-4-62 16,-4 3-202-16,1 0-415 0,7-1 184 0</inkml:trace>
  <inkml:trace contextRef="#ctx0" brushRef="#br0" timeOffset="5839.398">15943 10089 7 0,'0'-3'116'15,"-3"-2"-6"-15,3 5 2 0,0-9-9 0,3 6-2 0,-3-4 1 16,0 2-4-16,4-2 2 0,-2 0-3 0,2 0-8 15,-4-1 1-15,7-2-1 0,-5 2 0 16,3 2-9-16,1-1-3 0,1-2-3 0,-2 3-1 0,3-1-7 16,1 0-7-16,0 2-6 0,0 1-1 15,1 1-6-15,0 0-4 0,2 1-2 0,-1 2-8 16,-1 2 0-16,3 1-4 0,-3 0-2 0,0 1 0 16,0 1-4-16,-2 2 1 0,-4-2-4 0,1 0 7 0,-1 3-10 15,-1 1-2-15,-3-1 1 0,-3 0-2 0,-1 2-2 16,-1 1 0-16,0-2 1 0,-5 0-3 0,2 0 1 15,-1-1-3-15,-4 2-1 0,5-3 2 0,-2-2-3 16,-2 2 1-16,4 0-3 0,2-5 3 0,-3 4 1 16,2-4-2-16,4 1-1 0,-4-1-3 0,6 0-3 15,-3 1-1-15,4-3-1 0,-5 2 3 0,5-2-4 16,0 0 1-16,0 0 3 0,0 0-5 0,0 0 4 16,13 3-1-16,-6-3 1 0,1 2 1 0,0-1-3 15,3 0 1-15,2 0 3 0,0 3-2 0,-2-1 2 16,3 0-3-16,-2 1 6 0,2 1-5 0,-1 0-1 15,-2-2 3-15,1 2 0 0,-2-3 1 0,0 2-4 16,-1 0 2-16,-1 0-2 0,-2-2 3 0,0 0-1 16,0 1 0-16,-4-3-5 0,2 2-1 0,-4-2 5 15,5 3-4-15,-5 1 3 0,1 1-1 0,-1-5-2 16,-2 8-3-16,1-4-5 0,-3-1 5 0,0 2 0 16,-1 0-1-16,-1 0 1 0,-1-1-2 0,-2 3 3 15,1-1 0-15,1 0-3 0,-5 1 7 0,3-3-6 16,-5 2 1-16,4-2 6 0,-3 0-3 0,3 1 3 0,-2 2-1 15,1-4 4-15,2 3-4 0,-3-3 4 0,5 2-3 16,-3-2-1-16,1 2 3 0,-3-1 0 0,5-2-4 16,0 1-15-16,-1 1-26 0,3 0-37 15,0-3-27-15,2 2-46 0,-1-1-129 0,-1 0-309 0,5-2 137 16</inkml:trace>
  <inkml:trace contextRef="#ctx0" brushRef="#br0" timeOffset="6135.342">16473 10021 220 0,'9'1'236'0,"-9"-1"-1"16,0 0-8-16,3-4-6 0,-3 4-11 0,0 0-9 16,0 0-15-16,0 0-21 0,0 0-8 0,0 0-14 15,0 0-13-15,0 0 0 0,0 0-24 0,0 0-10 16,0 0-8-16,0 0-16 0,0 0-13 0,0 0-32 16,0 0-30-16,0 0-42 0,0 0-48 0,0 0-52 15,0 0-59-15,0 0-200 0,0 0-437 0,0-4 194 16</inkml:trace>
  <inkml:trace contextRef="#ctx0" brushRef="#br0" timeOffset="6617.913">16826 9716 33 0,'-3'-5'190'0,"3"5"-5"15,-1-2-13-15,1 2-15 0,0 0-15 0,0 0-16 16,0 0-8-16,0 0-14 0,-16 7-13 0,13-1-7 16,-1-2-6-16,0 1-2 0,0 1-9 0,-2 2-4 0,2 1-7 15,-1-2-2-15,0 3-3 0,0 0-4 16,2-4-1-16,-1-1-6 0,3 4-2 0,-3-2 0 15,3 0-6-15,-1-4-3 0,0 2-2 0,4 4-2 0,-2-6-6 16,0 4-4-16,2-2 3 0,3-1-2 0,-2 0-1 16,2 0-1-16,1-2-5 0,-2 3 1 0,5-2 1 15,1 0 1-15,-1-1-3 0,4 0 1 16,-4 0-3-16,4-2 4 0,-1 0-7 0,0 0-1 0,0 3-2 16,-1-3 2-16,-2 0-1 0,2 1-4 0,0 0 6 15,-2 1 0-15,-2 1-3 0,-2-1 1 0,4 1 1 16,-5 1 3-16,1-2 1 0,-1 3 0 0,-1 1-4 15,0-1 5-15,0 2 1 0,-3 0-1 0,0 0-2 16,0 0 5-16,-3 1 0 0,0 0-2 0,0 3 1 16,-3-3-1-16,-1 2-6 0,-2-1 5 0,0-1-5 15,0 1-5-15,-5 1-6 0,2 1-12 0,0-6-23 16,-4 3-24-16,0 0-20 0,2-4-30 0,0-3-28 16,0 0-38-16,0 1-120 0,0-2-328 0,-3-2 145 15</inkml:trace>
  <inkml:trace contextRef="#ctx0" brushRef="#br0" timeOffset="6849.84">16692 9791 19 0,'6'-4'210'0,"0"-1"-1"16,3-5 1-16,2 5-3 0,7-5-7 0,-2 1-9 15,-1 1-18-15,6-1-7 0,6-6-8 0,-2 4-9 16,4 0-8-16,0 0-7 0,0 0-12 0,-1 2-15 15,0 2-6-15,-6 0-15 0,-4 1-9 0,3 0-1 0,-8 2-14 16,-2 2-5-16,-2-1-6 0,0-1-9 16,-4 2-21-16,0 2-21 0,-5 0-24 0,5 0-43 15,-5 0-49-15,0 0-57 0,0 0-68 0,0 0-151 16,0 0-423-16,-20 7 187 0</inkml:trace>
  <inkml:trace contextRef="#ctx0" brushRef="#br0" timeOffset="24373.292">10559 6602 46 0,'0'0'82'0,"0"0"-3"0,0 0-15 16,0 0-2-16,0 0-6 0,0 0-3 0,0 0-8 16,0 0-3-16,0 0-6 0,0 0 1 0,0 0-8 15,0 0-8-15,0 0-15 0,0 0-3 0,0 0-8 16,0 0-7-16,0 0-5 0,0 0-3 0,0 0-9 16,0 0-5-16,0 0-12 0,0 0-37 0,0 0-91 15,0 0 41-15</inkml:trace>
  <inkml:trace contextRef="#ctx0" brushRef="#br0" timeOffset="27849.902">13556 8058 2 0,'0'0'98'0,"0"0"-10"0,0 0-6 0,0 0 1 15,0 0-17-15,0 0-8 0,0 0-1 16,0 0-11-16,-4-1 2 0,4 1-9 0,0 0 9 0,0 0-17 16,0 0 0-16,0 0 0 0,0 0-9 0,0 0-2 15,0 0 0-15,0 0 5 0,0 0-5 0,0 0 7 16,0 0-1-16,0 0-6 0,0 0-2 0,0 0 4 15,0 0 5-15,0 0-5 0,0 0 3 0,0 0 4 16,-5 4-4-16,5-4 1 0,0 0-1 0,0 0-2 16,0 0-3-16,0 0-3 0,0 0 3 0,0 0-2 15,0 0-5-15,0 0 2 0,0 0 0 0,0 0-3 16,0 0-1-16,0 0-7 0,0 0 5 0,0 0-5 16,0 0 1-16,0 0 0 0,0 0-2 0,0 0 3 15,0 0 0-15,0 0-5 0,0 0 4 0,0 0-2 16,0 0 1-16,0 0 6 0,0 0-6 0,0 0-6 15,0 0 1-15,0 0 2 0,0 0-2 0,0 0 0 16,0 0 2-16,0 0 1 0,0 0 0 0,0 0-6 16,0 0 7-16,0 0-7 0,0 0 3 0,0 0 4 0,0 0 0 15,0 0-1-15,0 0-6 0,0 0 6 0,0 0 4 16,14 2-7-16,-14-2-2 0,0 0 4 16,13-2-4-16,-7 2 1 0,1 0 6 0,-1-3-8 15,3 2 2-15,1-2 1 0,0 1 1 0,4-1 5 0,3-2-5 16,1 1 5-16,1-1-9 0,0-1 1 0,8 1 4 15,1-1-2-15,0 2 2 0,0-3-2 16,4-2 1-16,0 2 2 0,4 1-5 0,-1-1 4 16,2 1-4-16,1-2 6 0,-1 1 0 0,3 0-3 0,-2 0 5 15,13-4 2-15,-14 4-11 0,14-2 4 0,-10 4 2 16,-3 0-5-16,14-4 4 0,-15 3-4 0,1 0 3 16,-1-1 0-16,0 2 0 0,-4 0 3 0,4-3-1 15,-1 4 3-15,0-4-6 0,-4 1-2 0,2 5 4 16,-2-7-1-16,4 3-6 0,-4 0 4 0,1-1 2 15,0-1 0-15,-2 5-5 0,4-4 5 0,-5 2 0 16,2-2 3-16,-2 1-1 0,0-1-1 0,0 0-5 16,0 0 4-16,-3 2 4 0,3 1-6 0,-10-1 3 15,2 1 3-15,-3 0-9 0,-6 1 8 0,0-1-5 16,-1 2 9-16,0-1-11 0,-1 3-2 0,-4-2 6 16,-1 2 0-16,-1-3 2 0,0 3 5 0,0-3 6 15,-4087 3 4-15,8172-4 4 0,-4087 4-2 0,-3 0-6 16,0 0 2-16,6-1-6 0,-6 1 3 0,0 0 0 15,0 0 0-15,0 0-2 0,5-1-4 0,-5 1 0 16,0 0 1-16,0 0 2 0,0 0-3 0,0 0 0 16,0 0-2-16,0 0-6 0,0 0 2 0,0 0-6 15,5 0-7-15,-5 0-16 0,0 0-30 0,0 0-40 16,0 0-142-16,0 0-259 0,0 0 115 0</inkml:trace>
  <inkml:trace contextRef="#ctx0" brushRef="#br0" timeOffset="29262.423">3715 12596 59 0,'-1'-5'184'0,"-2"1"-6"0,3-1-5 0,-1 2-4 0,1 3-11 16,-5-4-13-16,5 4-20 0,0 0-7 0,-9 8-7 15,4 2-11-15,-3 5-1 0,-2 8 0 16,3 7-1-16,-1 6-3 0,-1 10-2 0,5 4-5 0,4 4 1 16,-2 4-12-16,4 2-6 0,10 24-7 15,-5-23-4-15,7-4-9 0,2-2-4 0,1 3-6 16,9-9-5-16,-3-6-4 0,4-2-4 0,-2-14-7 16,4-5-13-16,0-1-12 0,2-6-26 0,1-5-35 0,3-7-32 15,19-6-45-15,-17-6-49 0,0-2-174 0,13-12-396 16,-3-2 176-16</inkml:trace>
  <inkml:trace contextRef="#ctx0" brushRef="#br0" timeOffset="35466.95">10945 6382 5 0,'0'0'80'0,"0"0"-13"15,0-6-9-15,0 6 2 0,0 0-4 0,0 0-8 0,0 0 0 16,0 0-3-16,0 0-3 0,0 0-14 15,0 0 15-15,0 0-11 0,0 0 0 0,0 0-6 16,0 0 6-16,0 0-5 0,0 0 7 0,0 0 5 16,0 0-11-16,0 0 3 0,0 0-11 0,0 0 1 15,0 0-1-15,0 0 1 0,0 0 1 0,0 0-1 16,0 0-5-16,0 0-5 0,0 0-1 0,0 0-2 16,0 0 2-16,0 0 0 0,0 0-3 0,0 0 2 15,0 0 4-15,0 0-15 0,0 0 13 0,0 0-8 16,0 0 8-16,0 0-6 0,0 0-4 0,0 0 7 0,0 0-4 15,0 0 2-15,0 0 5 0,3 12-11 0,-3-12 2 16,5 6 9-16,0-5-5 0,0 3-2 16,0 1-3-16,-1-1 5 0,4 2-1 0,-3 0-6 15,4 2 8-15,-4-3-6 0,3 4 8 0,-2-2-6 0,5 1-1 16,-3 0 1-16,1 1 5 0,-1-1-3 0,3-2-5 16,-4 4 6-16,4 0-5 0,-2-3-5 0,1 2 4 15,2-1 1-15,-2-2 4 0,0 0-3 16,2 0 1-16,1-1-4 0,-3-1 3 0,5 1 0 0,-1-4 3 15,5 2-4-15,-2-1-3 0,0-1-2 0,-1-1 15 16,2 0-14-16,1-1 6 0,-1 1 0 0,-3-3-3 16,2 0-7-16,-2 2 11 0,-2-3 4 0,1 1-1 15,2 1-7-15,-1 1-1 0,-2-2-5 0,1 2 2 16,0-3 12-16,-1 2-11 0,1 0 6 0,-3-2 1 16,4 1-3-16,-3 1 2 0,2-1-2 0,-2 0 0 15,5-1-1-15,-4 2-2 0,1-3 2 0,-2-1-6 16,1 2 2-16,0-1 8 0,-1-1-5 0,2 2 2 15,-1-2 2-15,3-1-1 0,-1 1 2 0,-5 0-10 16,5 0 8-16,-5-1-4 0,4 0 2 0,-1 2-2 16,-5-2 0-16,7 2-2 0,-6-1-4 0,-1 0 0 15,1 1 7-15,0-3-2 0,-3 1-1 0,3 0-2 16,-4 0 14-16,0 1-11 0,2-3 5 0,-3 4-13 16,-2-2 5-16,6 1 4 0,-5-1 4 0,-1 1-1 15,2 2-1-15,-2-1 8 0,2-1-6 0,-1 4-9 16,-1-1 4-16,0 1 0 0,-2 2-1 0,2-4 4 15,-2 4-5-15,0-6 2 0,0 6 8 0,0 0-1 16,5-1-7-16,-5 1 5 0,0 0-5 0,1-3 3 16,-1 3 5-16,0 0-3 0,0 0-1 0,0 0-10 15,0 0-6-15,0 0-24 0,0 0-29 0,0 0-112 16,-8 9-194-16,1-7 87 0</inkml:trace>
  <inkml:trace contextRef="#ctx0" brushRef="#br0" timeOffset="40283.364">6842 12530 19 0,'-2'5'68'0,"2"-5"-6"16,0 0-9-16,0 0-2 0,0 0-8 15,0 0-8-15,0 0 0 0,0 0-5 0,0 0-5 16,0 0 2-16,0 0-22 0,0 0 13 0,0 0 1 16,0 0-1-16,0 0-4 0,0 0 4 0,0 0-9 15,0 0 10-15,0 0-2 0,0 0-9 0,0 0 0 16,0 0 2-16,0 0-4 0,0 0-1 0,0 0-1 16,0 0 4-16,0 0 0 0,0 0-3 0,0 0-5 15,0 0 3-15,0 0 0 0,0 0-2 0,0 0-1 0,0 0-8 16,0 0-6-16,19-5-18 0,-19 5-14 0,6-2-47 15,-6 2-100-15,4-1 45 0</inkml:trace>
  <inkml:trace contextRef="#ctx0" brushRef="#br0" timeOffset="40871.445">6833 12460 42 0,'0'0'94'15,"0"0"-11"-15,0 0-10 0,0 0 1 0,0 0-21 16,0 0-4-16,0 0-3 0,0 0-3 0,0 0 0 0,0 0-5 16,0 0-9-16,0 0-3 0,0 0-1 0,0 0-5 15,0 0-1-15,0 0-3 0,19-5-4 16,-19 5 2-16,10 0-5 0,-3 0 2 0,1 3 1 16,-2-1 0-16,5 2-6 0,1 4 0 0,2 0 9 15,3 4-5-15,1 2-1 0,2 3 8 0,1 4-4 0,-5 0 2 16,2 5 7-16,0-1 1 0,-4 2 7 0,1 5-4 15,-2-5-6-15,-1 2 2 0,-2 0-10 0,-1 2 14 16,-3-4-6-16,-1 2 1 0,-3 0 2 16,-2-1-6-16,-2 2 4 0,1 1 1 0,-2-1-8 0,-3-1 2 15,0-3-7-15,-2 0 0 0,-2 2-12 0,2-5 1 16,-2 0-13-16,1-4-2 0,0-4-18 0,4 2-7 16,-4-1-15-16,3-4-21 0,-1-2-95 0,2 0-188 15,0-1 83-15</inkml:trace>
  <inkml:trace contextRef="#ctx0" brushRef="#br0" timeOffset="41560.592">7011 12155 16 0,'0'0'65'0,"0"0"-2"0,11-9-9 16,-11 9-7-16,8-3 1 0,0 1 0 0,-3 2-18 15,-5 0 6-15,13 0-6 0,-7-2-10 0,-6 2 7 16,9 2-4-16,-3-2-4 0,-6 0 4 0,8 5-4 0,-5-1-3 15,-3-1 2-15,2-1 0 0,-2 3-2 0,0 5-2 16,-2-5-4-16,-2 5 0 0,-2-3 3 16,-1 9-6-16,-2-6 5 0,3 0-1 0,-2 0-9 15,-2-1 6-15,2 2 10 0,-1-2 2 0,0-1-7 0,4-1 7 16,-4-2 5-16,5-1-1 0,0 1-4 0,0 0-8 16,0-1 3-16,1-4 1 0,3 5-8 0,-4-3 1 15,4-2 0-15,0 0-11 0,0 0 14 16,0 0-7-16,0 0 2 0,0 0 6 0,0 0-3 0,21-4-5 15,-15 1-3-15,3 1 3 0,1-4 21 0,-1 2-23 16,3-2 1-16,-1-1 4 0,2 0-21 0,-2 0 26 16,0 0 0-16,-1 1 4 0,0 0 0 0,0-1-2 15,2 2 2-15,-1 0-2 0,-4 0 3 0,2-1-2 16,-3 5 2-16,0-3-9 0,1 3-2 0,-1-2 15 16,-3 2-11-16,0-2-5 0,-3 3 7 0,4-2-8 15,-4 2 9-15,5-3 6 0,-5 3-1 0,4 0-6 16,-4 0 7-16,4-3-5 0,-4 3-3 0,0 0-1 15,0 0 6-15,0 0-11 0,5-2-5 0,-5 2-11 16,0 0-27-16,0 0-51 0,0 0-123 0,0 0-228 16,0 0 102-16</inkml:trace>
  <inkml:trace contextRef="#ctx0" brushRef="#br0" timeOffset="43037.492">18298 7256 121 0,'0'0'152'0,"0"0"-9"0,0 0-5 15,0 0-16-15,0 0-6 0,0 0-5 0,0 0-1 16,0 0-9-16,0 0-5 0,0 0-2 0,0 0-3 16,0 0-3-16,0 0 4 0,0 0 1 0,0 0-4 15,14 0-3-15,-8 0-1 0,1 0-3 0,-1 0-3 16,3 0-3-16,-9 0 2 0,14 0 0 0,-3 0 5 15,0-3-8-15,-2 3-4 0,1 0 3 0,1-3-2 16,1 3-4-16,-1 0-5 0,2-1 4 0,0 0-2 16,-3-1-6-16,3 0-3 0,1-2-7 0,0 4-1 15,-1-4-6-15,-3 3-6 0,-1-1-4 0,0 0-3 16,4 0-5-16,-7 0-4 0,1 2 4 0,-2-3-4 16,-5 3-6-16,13-2-11 0,-13 2-12 0,5 0-18 15,-5 0-20-15,0 0-24 0,7-1-24 0,-7 1-31 16,0 0-26-16,0 0-14 0,0 0-18 0,0 0-6 15,0 0-16-15,0 0-151 0,0 0-387 0,0 0 171 0</inkml:trace>
  <inkml:trace contextRef="#ctx0" brushRef="#br0" timeOffset="43347.469">18444 7367 103 0,'-4'2'153'0,"0"0"-1"16,1 1 1-16,-1 0-3 0,1 1-6 0,3-4-9 15,-4 2-8-15,4-2-6 0,-3 3-6 0,3-3-10 16,0 0-4-16,-2 3-1 0,2-3-5 0,0 0-7 16,0 0-3-16,4 4 4 0,-4-4-3 0,5 3-6 15,-5-3 1-15,7 2-2 0,-2-1-3 16,-5-1 1-16,12 0-2 0,-3 0 0 0,2-3-3 0,1 1-3 16,3-1 0-16,3 1-1 0,0-1-5 0,1-5-3 15,-2 4-4-15,5 0-5 0,-2 0-5 16,-2-2-4-16,1-1-6 0,-1 5-2 0,-5-3-7 0,0 1-1 15,-1 2-3-15,-2 0-4 0,-2 0-3 0,0 1 0 16,-4 0-2-16,2 0-3 0,-1 0 9 0,-5 1-13 16,4-4-15-16,-4 4-17 0,4 0-23 0,-4 0-31 15,0 0-36-15,0 0-30 0,0 0-60 0,9-5-38 16,-9 5-194-16,-4-7-474 0,4 4 209 0</inkml:trace>
  <inkml:trace contextRef="#ctx0" brushRef="#br0" timeOffset="49790.581">18399 8678 89 0,'0'0'155'0,"0"0"-5"0,0 0-7 16,0 0-16-16,0 0-11 0,-3-4-13 0,3 4-12 15,0 0-4-15,0 0-6 0,0 0-1 0,0 0-4 0,0 0 2 16,5-5 0-16,-5 5 4 0,5-1-5 0,-5 1-3 16,6-3-2-16,-6 3-2 0,6-1-2 0,-2-2-5 15,2 1 0-15,1 0-3 0,0-2-1 0,0 0 2 16,2-1-11-16,-2 0-3 0,4 1-2 0,0-1-8 16,1 2-1-16,-3-4-4 0,3 2-6 0,0 3 1 15,-2-3-6-15,0 0-7 0,-3 5-20 0,-1-2-23 16,0-1-30-16,-2 2-36 0,2 0-30 0,0-1-32 15,-6 2-24-15,0 0-134 0,2 7-341 0,-2-7 152 16</inkml:trace>
  <inkml:trace contextRef="#ctx0" brushRef="#br0" timeOffset="50007.594">18389 8871 11 0,'0'3'188'0,"0"-3"-19"0,0 0-12 0,0 5-18 16,0-5-15-16,2 3-8 0,-2-3-7 0,8 4-6 15,-2-2-10-15,-1-1-7 0,3-1-3 0,5-1-14 16,0-1-7-16,2 0-1 0,2-5-13 0,4 2-8 16,-3-2-32-16,9 0-34 0,-8-1-17 0,9-2-42 15,2-2-60-15,-4-1-84 0,3 2-246 0,1-3 109 16</inkml:trace>
  <inkml:trace contextRef="#ctx0" brushRef="#br0" timeOffset="52475.216">18714 9899 4 0,'-10'-1'72'16,"10"1"4"-16,0 0-2 0,-9 0-5 0,9 0-1 15,-7 0-2-15,7 0 3 0,-9 4-4 0,4-3-11 16,5-1-1-16,-7 1 2 0,3-1-1 0,4 0 0 0,-5 3 0 15,5-3 7-15,-5 0 0 0,5 0 1 0,0 0 0 16,0 0 1-16,0 0 3 0,-2 3 1 16,2-3-1-16,0 0 2 0,0 0-5 0,0 0 1 0,0 0 4 15,0 0-3-15,0 0-3 0,0 0 1 0,0 0-5 16,0 0-2-16,0 0 3 0,0 0 0 0,0 0 4 16,0 0 0-16,15-6-8 0,-9 6-3 0,-1-2-3 15,1-1-2-15,1 1-7 0,2-2-2 0,0 4-7 16,0-4 0-16,0 0-6 0,2 1 2 0,1-1-4 15,-3 2-1-15,5-2-5 0,-1 0 1 0,-1 0-3 16,0 4-4-16,0-5-2 0,-1 2-5 0,-1-1-9 16,-2 3-14-16,2-3-20 0,-6 4-18 0,2-3-25 15,-2 2-25-15,-4 1-19 0,10-4-21 0,-10 4-25 16,2-2-23-16,-2 2-101 0,0 0-320 0,0 0 142 16</inkml:trace>
  <inkml:trace contextRef="#ctx0" brushRef="#br0" timeOffset="52693.96">18632 10099 137 0,'0'0'151'16,"12"1"-1"-16,-5-1-14 0,0-1-6 0,7-2-14 15,-1 2-17-15,1-3-6 0,1 2-11 0,5-3-8 0,-1 0-7 16,1 0-10-16,-1 0-22 0,-1 0-45 0,1-3-54 16,-2 4-146-16,-2-4-226 0,-2 3 101 0</inkml:trace>
  <inkml:trace contextRef="#ctx0" brushRef="#br0" timeOffset="55011.464">19200 10840 70 0,'0'0'155'0,"0"0"-3"16,0 0-14-16,0 0-2 0,0 0-5 0,0 0-10 15,0 0-4-15,0 0-8 0,0 0-8 0,0 0 0 16,0 0-4-16,0 0 4 0,0 0 0 0,0 0 2 15,0 0-5-15,0 0 2 0,0 0-3 0,0 0-5 16,19 4-3-16,-12-4-8 0,-7 0 9 0,9 1-10 16,-2 2 1-16,2-1-2 0,-1-2-5 0,2 1-3 15,1 1-7-15,2 0-3 0,-1-4-2 0,8 2-6 16,1 0-3-16,-1 0-3 0,2-2 1 0,6 0-8 16,4 1 2-16,0-2-6 0,-1 1-1 0,3-2-6 15,-1 1 2-15,4-1-4 0,-1-2-6 0,0-1 0 0,4 2 2 16,-2-2-7-16,13 0 1 0,-14 1-5 15,5 2 2-15,9-6 2 0,-1 4-3 0,1-4-4 16,1-2-3-16,-14 6 3 0,15-3-4 0,-13 4-1 16,10-3 1-16,5 1 4 0,0 0-3 0,1-4-3 0,-4 1 2 15,3 6-3-15,0-4 0 0,0 0 2 0,0 0 0 16,1 4-2-16,2-3-3 0,-1 1 2 16,5 1-2-16,-7-1 5 0,6 2 0 0,-1-4-3 15,6 1-1-15,-2 0-1 0,0 1 2 0,3-1-1 0,25-5 0 16,-28 7-3-16,2-2 0 0,-2-1 4 15,27 1-2-15,-25 1-3 0,-3 0 3 0,3-1 0 0,25-3-2 16,-30 3 7-16,3 0-8 0,1 2-12 0,26-2 15 16,-30 2-11-16,3 0 1 0,-1-1-1 0,25 0 4 15,-28 0-3-15,-5 1 4 0,1-2-1 0,-1 1 2 16,1-1 4-16,-2-1-3 0,0 2 10 0,-16 2-8 16,0-2 3-16,2 1-5 0,-4 1 3 0,-3 0-1 15,-2-1 0-15,-2 0 1 0,-8 0-2 0,0 1 0 16,-3 3 2-16,-5 0-3 0,-3-4 5 0,3 3-1 15,-3-1 4-15,-2 2-1 0,-2 0-4 0,1 0 0 16,-1-1 0-16,-6 2 2 0,6-2-1 0,0 2-3 16,-3-3 6-16,-3 3 0 0,0 0-2 0,9 0 1 15,-9 0-6-15,0 0 6 0,8 0-2 0,-8 0 1 16,0 0-3-16,0 0 0 0,4-3 1 0,-4 3-15 16,0 0-25-16,0 0-26 0,0 0-37 0,0 0-37 15,0 0-40-15,0 0-44 0,0 0-222 0,-28 6-484 16,14-4 214-16</inkml:trace>
  <inkml:trace contextRef="#ctx0" brushRef="#br0" timeOffset="56218.538">19645 12787 70 0,'0'0'98'0,"-8"2"-7"15,8-2-1-15,0 0-7 0,0 0-13 0,0 0-7 16,0 0-1-16,0 0-7 0,0 0 0 0,0 0-6 15,9 3-8-15,-9-3-7 0,5 1 10 0,-5-1-10 16,6 1-8-16,-6-1 1 0,10-1 3 0,-10 1 6 16,12-1-6-16,-5 1-5 0,-1 0 2 0,2 0 6 15,3-1 3-15,1-1 3 0,0 0 6 0,0-2 3 0,8 1-7 16,-5-1 2-16,6 0 0 0,-3 2-5 16,5-3-6-16,5-2 4 0,4-1-6 0,2 2 1 15,4-1 0-15,-5 0-3 0,5-1 6 0,14-2-11 16,-13 3 3-16,10-1-7 0,3-3 6 0,-1 3-5 0,4-2-1 15,-5 2-1-15,4 2-3 0,-1-4-5 0,-1 7 4 16,-2-1 0-16,4-3-7 0,-3 2 0 0,0 0 2 16,2 0 0-16,-15 0-3 0,13 0 4 15,4 0-2-15,-15 1-3 0,13-1 4 0,-3 0-4 16,-10 1 5-16,11-3-2 0,0-2 0 0,0 2-2 0,-11 1 0 16,15-4-1-16,-3-3 0 0,-1 5-3 0,0-3 1 15,2 1 2-15,-5 1-4 0,-8 4 3 0,11-7-4 16,0 3-1-16,-12 1-1 0,0 4 7 0,12-4-4 15,1-2 2-15,-12 5-3 0,14-4 3 16,-2 1-3-16,3-1 0 0,-5 5 5 0,5-2-8 0,-4-1 1 16,-11 4 1-16,13-2 1 0,-3-4 1 0,-12 6 1 15,14-1-1-15,-15-2-1 0,2 2 2 0,-3-2-2 16,4 0-1-16,-6 3 2 0,1-5-4 0,-1 2 3 16,-2 3 5-16,-1-1-5 0,1-4 2 0,2 6 0 15,1-1-4-15,-2-3-1 0,5 3 4 0,-6-2 0 16,3 1-1-16,-2 0-6 0,0 2 3 0,1 0 7 15,-4-2-4-15,2 0-2 0,0 2 2 0,-4-2-2 16,0 3 1-16,-6-3 0 0,-3 3-1 0,2-3 2 16,-2 3-4-16,-3-1 6 0,2 1-4 0,-1 1 1 15,-3-1-1-15,-1-2 7 0,-2 1-5 0,2-2 5 16,0 1-5-16,-3 2 1 0,0 0-1 0,-1 0 5 16,-1-1-1-16,-2-1-3 0,2 1 15 0,-2 0 5 15,-1-2 6-15,-1 3 7 0,0-2 1 0,-4 3 7 16,4 0 0-16,-4 0 2 0,0 0-4 0,8-2-5 15,-8 2-3-15,0 0-2 0,5-2-4 0,-5 2-5 16,0 0-1-16,0 0-2 0,0 0-1 0,0 0-3 16,0 0-2-16,0 0-12 0,0 0-22 0,0 0-23 15,0 0-26-15,3-3-53 0,-3 3-43 0,0 0-197 16,-14-5-395-16,8 3 175 0</inkml:trace>
  <inkml:trace contextRef="#ctx0" brushRef="#br0" timeOffset="75939.124">4078 11458 53 0,'-8'-2'112'0,"8"2"-3"0,-6-3-19 0,6 3-11 15,-1-5-7-15,1 5-8 0,1-5-7 0,-1 5-2 16,2-4-9-16,-2 4-6 0,0-7 3 16,4 5-2-16,-4 2 6 0,2-4-7 0,-2 4 11 0,1-4 3 15,2 1 2-15,-3 3 6 0,3-1 0 0,-3 1 8 16,4-1 14-16,-4 1-19 0,0 0 8 0,0 0-3 15,3-3 1-15,-3 3 0 0,0 0-4 0,0 0-5 16,0 0 0-16,0 0-9 0,0 0-2 0,0 0-3 16,0 0-3-16,0 0-4 0,0 0-6 0,6 8 12 15,-4-5 8-15,-1 3 8 0,0 3-2 0,3 5-4 16,0 1-6-16,-2 5-2 0,1 5-6 0,-1 0-2 16,0 5-4-16,-2-1-2 0,1-2-1 0,-2 1-5 15,-2 0-2-15,4-4-5 0,-3 3-4 0,1-8 3 16,-1 2-6-16,1-3 0 0,-2-1-1 0,1-1-1 15,0-3-3-15,-1-1-1 0,3-5 0 0,-3 5-1 16,1-7-3-16,1 0 1 0,1 2 0 0,0-4 0 16,0-3-3-16,0 5-1 0,0-5 2 0,0 0-2 15,0 0 1-15,-7-10-3 0,4 3-7 0,2-3-1 0,0-7 1 16,-4 0 1-16,-1-11-1 0,6-1-1 16,-2-1 2-16,4 1 2 0,-4-2-2 0,1-2 3 15,1 0 7-15,1 0-8 0,1 3 1 0,0 1 1 16,-4 8-1-16,4 3-3 0,0 3 3 0,0 5 0 0,-2 1 1 15,0 2-1-15,1 0 5 0,-1 4-4 0,3 2 6 16,-3 1 0-16,0 0 2 0,10 5 1 16,2 3 1-16,-4 2 0 0,2 6 0 0,6 7-3 15,-2-2 2-15,1 4-3 0,-2 0 1 0,-1-3-1 0,3 3 1 16,-2-3-4-16,-2 0 1 0,-2-5 0 0,4 0 0 16,1 4 1-16,-6-5-1 0,-1 0 0 0,0-6-2 15,-3 2-1-15,1-5-2 0,-2 0-4 0,-1-2-8 16,0 0-9-16,1 1-7 0,-3-1-20 0,0-1-19 15,0-4-25-15,0 0-26 0,-5 3-21 0,5-3-20 16,0 0-7-16,-17-7-2 0,7 2-12 0,1-1-114 16,-5-1-321-16,1-4 142 0</inkml:trace>
  <inkml:trace contextRef="#ctx0" brushRef="#br0" timeOffset="76073.338">4116 11685 6 0,'-5'-6'107'16,"0"2"9"-16,3 1-11 0,-4 2-3 0,3-2-4 15,3 3-19-15,-3-4 3 0,3 4-8 0,0 0-4 16,0 0 3-16,0 0-9 0,13-4-4 0,-8 4-4 15,4-2-3-15,0 1-9 0,3-2-3 0,-1 0-4 16,7-2-10-16,-1-2-1 0,3 1-5 0,1-3-22 16,5-2-59-16,-2-1-38 0,-4 3-99 0,-1 1-214 15,4-7 94-15</inkml:trace>
  <inkml:trace contextRef="#ctx0" brushRef="#br0" timeOffset="76376.546">4685 11325 7 0,'0'0'294'0,"1"-3"-10"0,-1 3-3 15,0 0-18-15,0 0-24 0,3-4-13 0,-3 4-30 16,0 0-17-16,0 0-17 0,0 0-9 0,5 11-12 16,-4-5-11-16,1 3-11 0,-1 7-8 0,2-4-13 15,1 8-4-15,-1-2-4 0,-2 2-9 0,2 7-5 16,1 1-6-16,-1 1-8 0,0-4-5 0,1 4-5 0,-1-5-4 15,-2-1-2-15,0-2-2 0,1-2-12 0,0 1-1 16,0-2 0-16,0 1-6 0,-2-2 3 0,2-4-7 16,0 2-2-16,-1-3-3 0,-1-1 4 15,1-1-8-15,0-3-4 0,1-1 2 0,-1-4-2 16,-1 5-18-16,0-3-18 0,0-1-17 0,0 0-25 0,0-3-37 16,-1 4-49-16,1-4-73 0,-4 3-76 0,4-3-181 15,0 0-526-15,-10-9 233 0</inkml:trace>
  <inkml:trace contextRef="#ctx0" brushRef="#br0" timeOffset="77637.746">8630 11281 53 0,'-3'-5'166'15,"2"-2"-4"-15,-1 2-6 0,2 1-6 0,-1-1-7 16,-1 1-11-16,2 4-4 0,-1-5-11 0,1 5-12 16,-2-6-7-16,2 6-6 0,0 0 6 0,0 0 12 15,0 0 4-15,8 20 2 0,-5-4-4 0,0 3-7 16,-1 7-6-16,3 0-5 0,-3 7-5 0,1 1-4 15,0-1-3-15,-1 0-9 0,2-1-7 0,0-1-9 16,-2 2-4-16,-1-3-3 0,1-3-9 0,-1 0-6 16,2-6 2-16,-1-2-6 0,1-2-3 0,-3-4-3 15,1-4-2-15,0 0-5 0,-2-2 2 0,2-1-4 16,-1-2 1-16,-1 2-4 0,2-4 2 0,-1-2-7 16,0 0-1-16,0 0-3 0,-5-10 1 0,4-2-1 15,1-5-1-15,0-7-1 0,-1-6-2 0,-1-3 6 16,6-13-5-16,-4 12 4 0,4-16-3 0,1 5 1 15,3 9-5-15,1 2 2 0,1-1 2 0,0 5-3 16,0 1-1-16,6 3 2 0,-2 1 8 0,0 3-7 16,-1 6-4-16,-2 5 2 0,-3 0-2 0,3 4 1 15,-3 2 1-15,4 0-1 0,-4 4 1 0,-2 1 0 16,1 0 4-16,-2 1 0 0,1 5-4 0,-2 2 7 16,-1 0-1-16,0 4-4 0,-3 4-1 0,-3 1 0 15,-3 1 2-15,3 1-2 0,-3-2 1 0,1 1-2 0,0-1 4 16,-1 0-8-16,-1-2 4 0,2 2-4 15,0-5 3-15,-2-1-2 0,5-1-2 0,-1 2-2 16,2-3 0-16,-3 0-1 0,4 0-1 0,0-2 0 16,4-3-3-16,-2 3-1 0,2-2 0 0,3 0-1 0,0 1 7 15,3 0-2-15,1 0 1 0,0-1-4 0,2-1 3 16,0-2 1-16,3 6 1 0,-4-1 0 0,-2-3-6 16,4-1-5-16,-5 4 1 0,2-3-3 15,0 4-2-15,-6-3 2 0,5 2 1 0,-5-2 2 0,0 0 2 16,-1 0-1-16,-4 2 3 0,3-2 1 0,-6 2 0 15,3-1-1-15,-4 5 1 0,-1-4 2 16,-1 1 2-16,-3-1 1 0,4 0-4 0,-6 0 4 16,0 1 2-16,0-1 3 0,-1-1 1 0,1 0-3 0,-2-2 4 15,-4-1-1-15,2 1 1 0,0 0 4 0,2-4-5 16,1 0 1-16,2 1-4 0,2-1-9 0,2 0-10 16,0 1-29-16,6-1-30 0,-12-1-30 15,8 0-31-15,4-6-24 0,0 3-19 0,0 4-143 0,7-10-357 16,-1 3 158-16</inkml:trace>
  <inkml:trace contextRef="#ctx0" brushRef="#br0" timeOffset="77954.574">9344 11251 42 0,'2'-4'249'15,"-2"4"-11"-15,2-4-16 0,-2 4-14 0,0 0-23 16,0 0-21-16,0-4-13 0,0 4-11 0,0 0-2 16,0 0 3-16,9 12-10 0,-4-3-4 0,0 0-2 0,0 7-2 15,1 0-4-15,1 2-8 0,-3 0-1 16,-3 4-2-16,3 2-4 0,1 3-2 0,-1-2-7 16,0 1-3-16,2 2-7 0,-2-3-3 0,-4-5 2 15,5-2-15-15,-5 2-15 0,5-2 3 0,-2-1-7 0,-2 1-6 16,2-4-9-16,0-2 1 0,0-1-5 15,1 0 11-15,-3 0-20 0,-1-5-5 0,4 2-2 16,-2-1-10-16,0-2-18 0,-2-1-18 0,1 0-29 16,-1 0-26-16,0-4-43 0,0 0-57 0,0 0-64 0,0 0-283 15,0 0-578-15,5-12 255 0</inkml:trace>
  <inkml:trace contextRef="#ctx0" brushRef="#br0" timeOffset="78744.344">12429 11043 30 0,'-8'-2'203'0,"2"0"-9"0,-1-2-2 15,1 4-16-15,6 0-15 0,-13-2-9 0,6 4-12 16,0-2-9-16,-1 6-8 0,-1-1-7 0,-3-1-3 16,-2 6-5-16,0 1-8 0,1 2 2 0,-1 1-4 15,1 3-4-15,-2 4-1 0,6-4-4 0,-3 5-4 16,7-3-3-16,-4 6-7 0,8-5-3 0,0-2-11 15,2 4 1-15,-1-3-8 0,5 1-4 0,1-2-5 16,2 0-7-16,1-3-6 0,0 2 0 0,8-1-6 16,-4-5 2-16,4-2-8 0,1 1 1 15,3-3-4-15,-2-3-1 0,10-3-2 0,-6-2-5 0,5-2-13 0,-1-2-26 16,4-4-34-16,-4-2-44 0,-2-3-37 0,2-2-41 16,-3-2-39-16,3 5-191 0,-4-4-449 15,-3-1 198-15</inkml:trace>
  <inkml:trace contextRef="#ctx0" brushRef="#br0" timeOffset="79219.493">12762 11037 61 0,'2'-4'245'0,"-2"4"-19"0,0 0-18 15,0 0-16-15,2-3-4 0,-2 3-7 0,8-1-7 16,-2 0-15-16,3 0-11 0,1 1-12 0,1-2-11 15,1 4-14-15,0 0-9 0,1-1-10 0,-2 1-11 16,-2 1-6-16,5 5-3 0,-5-4-10 0,0 6-7 16,1-3-7-16,-2 4-3 0,-4-1-3 15,1 6-2-15,-2-4-5 0,-3 3-6 0,-4 1 1 0,0 1-3 16,-1 0-4-16,-3-1-1 0,-2 1-5 0,-2 1 1 16,3-1-2-16,-5-3 1 0,4 2-4 0,-3-2-3 15,3 1 0-15,1-2 0 0,-2-1-4 0,4-1 5 16,3-2-5-16,-1 2 7 0,3-5-1 0,-1 2-2 15,2-3-4-15,1 1 4 0,1 1-3 0,0-2-1 16,5-1 0-16,1-1 0 0,3 0 0 0,3-1-1 16,5-4-4-16,5 1 6 0,4-4-1 0,0 0-1 15,9-2 1-15,-7 0-1 0,3-1 6 0,-1 0-2 16,-1 0 5-16,1-1 6 0,0 0 3 0,-4 0 2 16,-7 3 6-16,-1 1 0 0,-4-2-2 0,-2 4 1 15,-1 0 15-15,-1 0-7 0,-7 2-3 0,4-2 9 16,-2 3 1-16,-1-3 3 0,-5 3-1 0,8 0 17 15,-6-1-17-15,-2 1 0 0,0 0-3 0,8-2-2 16,-8 2-10-16,0 0-3 0,0 0-9 0,0 0-12 16,5-1-21-16,-5 1-32 0,0 0-31 0,0 0-45 15,0 0-52-15,-28 4-80 0,17-4-46 0,-4 3-229 16,5-1-571-16,-4-2 254 0</inkml:trace>
  <inkml:trace contextRef="#ctx0" brushRef="#br0" timeOffset="84726.476">5255 11210 46 0,'-7'-6'151'0,"0"2"8"0,5-2-8 0,-4 1-11 15,1-1-10-15,-3 3-1 0,4 2-2 16,-3-3-4-16,1 3-5 0,-7 0-8 0,5 2-2 16,1 0-1-16,-4 3-6 0,0 2-8 0,1 3 1 15,-3 3-1-15,3 4-4 0,0 1-2 0,0 8-5 16,4 5-2-16,4 2-5 0,-1 3-5 0,3 16-4 15,5 1-5-15,4-2-8 0,0 0-5 0,6 0-5 16,3-5-2-16,1 1-6 0,3-4-2 0,-3-11-5 16,7 7-6-16,-2-8-9 0,-1-7-21 0,0-1-21 0,0-4-35 15,4-3-34-15,-3-2-51 0,-5-6-37 0,2-1-210 16,-2-5-428-16,2-4 190 0</inkml:trace>
  <inkml:trace contextRef="#ctx0" brushRef="#br0" timeOffset="85214.423">5547 11500 44 0,'0'0'193'0,"-7"-3"-7"0,3 3-21 0,3-5-18 16,-3 3-11-16,4 2-17 0,0-10-6 0,0 4-15 16,0 1-10-16,4-2-11 0,0 1-5 15,-1 1-7-15,3 0-4 0,4-2-4 0,-2 2 0 16,1 2-7-16,0-1-3 0,2 4-7 0,-1 0-1 0,3 3 1 16,-1 2 3-16,-1 0-3 0,4 8 0 0,-2-1-1 15,1 3-2-15,-4 2-3 0,-1-2 0 0,4 8-6 16,-5 2-4-16,-2 0 4 0,-3-1-7 0,-3-4-1 15,-4 5 4-15,-1-4-5 0,2 0-1 16,-4-4 1-16,0 1-8 0,1-1-1 0,-6-1 0 0,3-4 1 16,-1-3 0-16,2-1-5 0,-1 0 4 0,2-5-5 15,1 1 2-15,-1-3-1 0,1-1-5 0,-2 0 0 16,2-4 4-16,-1 0-5 0,3-6 2 0,1 4-2 16,1-4-3-16,0 3-1 0,2-2 2 0,1 3 2 15,2 0-1-15,-1 1-3 0,3-1 4 0,2 2-5 16,0 2 1-16,1 1 4 0,2 1 0 0,4 2-1 15,0 4-5-15,-2-1 5 0,4 1-2 0,2 2 4 16,-2 1-2-16,0 1 1 0,1 0 0 16,1-1-4-16,-3 2-15 0,2-2-32 0,-2 0-32 0,2 1-39 15,-3-4-32-15,-2 1-44 0,0-6-102 0,1 3-323 16,-3-4 144-16</inkml:trace>
  <inkml:trace contextRef="#ctx0" brushRef="#br0" timeOffset="85371.523">6087 11727 9 0,'5'7'201'0,"-5"-7"-9"0,-2 9-17 15,2-4-18-15,0 1-17 0,-2 1-10 0,4 1-16 16,-2 1-8-16,2-1-24 0,-2 2-32 0,1-2-52 16,2 0-31-16,0-1-68 0,-1-1-103 0,-2 0-220 15,5-1 98-15</inkml:trace>
  <inkml:trace contextRef="#ctx0" brushRef="#br0" timeOffset="85592.908">6265 11497 205 0,'0'0'231'0,"0"0"-14"16,-13 15-16-16,10-7-11 0,1 3-18 0,2 1-16 15,-2 5-9-15,2-1-17 0,3 4-15 0,-3-1-11 16,1 1-10-16,1-1-8 0,-1 0-5 0,0 1-16 0,1-1-15 16,0-1-28-16,0 0-26 0,0-1-39 15,0-6-45-15,0-1-43 0,0-3-39 0,-1 0-135 16,3-2-331-16,-1-3 146 0</inkml:trace>
  <inkml:trace contextRef="#ctx0" brushRef="#br0" timeOffset="85865.517">6435 11558 33 0,'0'0'219'0,"-2"15"-13"0,1-4-4 0,1 1-22 15,0-2-10-15,-1 2-16 0,2 0-15 16,0 1-15-16,1-2-6 0,-2 2-13 0,6-1-12 16,-2-4-7-16,0 2-14 0,-2-2-12 0,2 0-1 15,0-3-2-15,0-1-12 0,1 0-2 0,0-3-6 16,0-1-4-16,-5 0-1 0,10-8-3 0,-3 3-6 0,-1-4 0 15,-1 0-3-15,3-2-1 0,-6-1-2 0,1 3-1 16,-2-4-1-16,1-3 1 0,-4 5-4 0,0 0 3 16,-1-1-1-16,-1 0-2 0,-1 2 4 15,-6-4-9-15,2 7-8 0,-1-1-11 0,-2 1-21 0,2 0-25 16,-9 4-22-16,2 1-33 0,-3 1-39 0,0 1-34 16,-8-1-129-16,9 2-341 0,-4-2 152 0</inkml:trace>
  <inkml:trace contextRef="#ctx0" brushRef="#br0" timeOffset="86137.79">6198 11187 115 0,'0'-12'257'0,"0"1"3"16,0 0-5-16,3 1-12 0,1-1-12 0,1-2-12 0,2 4 1 15,3 0-27-15,5-2-7 0,4 4 3 0,-1 0-25 16,3-1-11-16,10 7-6 0,1 1-16 15,0 0-11-15,3 5-3 0,0 4-12 0,1 6 14 0,1-1-9 16,12 11-1-16,-3 4-13 0,-3 4-4 0,-5 3-10 16,-2 3-8-16,-6 4 2 0,-4 9-20 0,-5 3-14 15,-6 3-2-15,0 24-12 0,-8-25-12 0,-6 29-14 16,-7-27-12-16,-11 20-13 0,7-21-21 0,-9-1-19 16,-3-1-16-16,-10 23-33 0,1-29-33 0,3-1-37 15,-1-1-50-15,0-2-58 0,-2-3-222 0,4-4-554 16,4-10 246-16</inkml:trace>
  <inkml:trace contextRef="#ctx0" brushRef="#br0" timeOffset="86893.474">9895 10961 142 0,'-4'-4'207'0,"-1"2"-11"0,-2 0-9 15,1 0-17-15,-1-1-13 0,-1 3-13 0,8 0-12 16,-14 4-14-16,5 1-3 0,0 5-5 0,0 2-5 15,-1 5-9-15,-3 8 4 0,3 4-3 0,0 7-1 16,1 10-7-16,1 5-1 0,0 5-6 0,6-3-2 16,-2 2-7-16,8 0-4 0,-3 4-8 0,3-3-5 15,1 0-5-15,3-4-6 0,1-2-5 0,3-3-6 16,-4-13-1-16,1-1-4 0,5-3-6 0,-4-2-3 16,8-3-7-16,-4-3-23 0,0-7-20 0,-1-5-25 15,3 1-39-15,-4-8-46 0,3-3-46 0,-1-3-50 0,2-6-149 16,4-7-417-16,1-3 186 0</inkml:trace>
  <inkml:trace contextRef="#ctx0" brushRef="#br0" timeOffset="87209.222">10189 11339 42 0,'-9'2'249'0,"2"4"-4"0,-1-2-13 0,0 4-14 15,0-3-19-15,-2 3-16 0,6-1-19 0,-1-1-16 0,3 2-16 16,-2 2-16-16,0 1-10 0,4 0-10 16,-2-4-13-16,4 1-11 0,0 0-2 0,1-2-8 15,0 2-8-15,-1-2-3 0,3 0-6 0,-1 3-6 0,6-2-5 16,-3 0-3-16,-1-1-2 0,5 2-6 0,-2-2-1 16,3-1-2-16,-2 2-3 0,0-2-1 0,1 4-2 15,0-4 0-15,-2 2-4 0,0 1-1 0,0-2-2 16,-3 0 7-16,-2-1-4 0,3 0-1 15,-2-1-1-15,-4 1-1 0,3-1 1 0,-4 1 1 0,0 0-15 16,-3 2-16-16,2-1-21 0,-5-1-26 0,-1-1-32 16,-2 1-27-16,-1-3-29 0,1 2-19 0,-6-3-30 15,-1-3-130-15,-3-2-362 0,3-2 161 0</inkml:trace>
  <inkml:trace contextRef="#ctx0" brushRef="#br0" timeOffset="87363.536">10025 11397 19 0,'4'-12'155'0,"1"3"3"15,0 0 2-15,2-5-5 0,4 1-6 0,1-1-3 16,2 3-12-16,1 0-10 0,3-1-13 0,0 2-12 16,7-3-6-16,0 1-13 0,-4 6-10 0,-1 1-3 15,1 1-14-15,1 0-34 0,-3 1-49 0,3 3-49 16,-3 0-85-16,-6 5-90 0,3 1-274 0,-3 1 122 16</inkml:trace>
  <inkml:trace contextRef="#ctx0" brushRef="#br0" timeOffset="87558.453">10549 11684 221 0,'1'4'288'0,"2"4"-6"0,-3-4-25 16,3 1-19-16,-2 2-24 0,-1-1-21 0,1 1-20 15,-1 2-18-15,0-1-14 0,1-2-26 0,-1 3-37 16,0-2-42-16,-1-2-53 0,0 2-49 0,0 0-46 15,1-3-54-15,-3 2-173 0,3-2-367 0,0-4 164 16</inkml:trace>
  <inkml:trace contextRef="#ctx0" brushRef="#br0" timeOffset="87938.539">10792 11384 217 0,'-4'-4'248'0,"-1"0"-7"16,1 0-13-16,-3 3-13 0,0 1-18 0,1-2-19 16,-1 2-20-16,-3 2-13 0,4 3-17 0,-2-2-13 0,-1 2-14 15,2 1-3-15,0-3-17 0,3 2-7 16,0 2-10-16,3 1-8 0,-3-2-3 0,4 0-8 16,0 0-4-16,0 2-4 0,5 1-7 0,2 0-1 15,-2 2-5-15,4-1 0 0,0-2-3 0,4 3-3 16,-2-1 4-16,3 1-7 0,3 1-1 0,-4-3-6 15,-3-1 5-15,1 0-3 0,-1-1-5 0,0 3 1 0,-3-5-8 16,2 4-14-16,-4-1-12 0,-2 1-9 0,-1-1-9 16,-2 0-11-16,-4 1-12 0,-1-1-12 0,0 0 0 15,-3 2-6-15,-2 0 4 0,1-3 7 0,1 1 5 16,-4-3 0-16,2-1 23 0,-1 0-8 0,0-3 19 16,4 2 5-16,0-7 5 0,-2 1 10 15,5-5 3-15,2-1 2 0,-2-3 7 0,4-1 5 16,1-2 2-16,2-4 0 0,3-5 1 0,4 0-3 0,-1 6-2 15,-2 0 11-15,8-7-12 0,-6 1-5 0,-1 0-30 16,1 2-27-16,-1 3-33 0,0-6-61 0,-3 6-100 16,4-6-279-16,-5 4 124 0</inkml:trace>
  <inkml:trace contextRef="#ctx0" brushRef="#br0" timeOffset="88233.906">10682 10953 109 0,'-4'-2'282'0,"0"1"-7"16,2-2-12-16,2 3-23 0,-4-4-16 0,1 1-27 15,3 3-22-15,0 0-6 0,0 0-6 0,0 0-5 16,0 0-9-16,17 0-10 0,-3 3-8 0,4 2-9 16,0 2-10-16,6 5-1 0,6 3 0 0,0 0-6 15,3 5-4-15,-2 0 12 0,14 10 8 0,-4 3-3 16,-6 1-6-16,-1 0-8 0,-9-6-7 0,5 9 9 15,-10-6-26-15,-2 2-5 0,1 11-5 0,-5 0-13 16,-2 3-3-16,-11-11-11 0,3 13-5 0,-8-14-6 16,-1 11-23-16,-4 2-5 0,-4-2-12 0,-2-1-18 15,-3-13-20-15,1 1-31 0,-7 8-19 0,5-9-33 16,1-2-43-16,-5-2-66 0,2-6-58 0,0-1-285 16,-1-1-628-16,9-11 278 0</inkml:trace>
  <inkml:trace contextRef="#ctx0" brushRef="#br0" timeOffset="95062.512">13711 10885 33 0,'2'-6'156'0,"-2"1"0"0,4-2 3 15,-3 2-4-15,1 3-4 0,-2-5-4 16,3 5-4-16,-3 2-6 0,0-6-1 0,0 6 0 0,1-3-4 16,-1 3-8-16,0 0-8 0,0 0-5 0,0 0-4 15,-11 19-8-15,2 3-2 0,-1 7-2 0,-3 5-5 16,-5 12-5-16,-1 4-6 0,4 1-8 0,2 0-3 16,1 2-3-16,1-3-10 0,5 0-4 0,4-1-7 15,2-3-2-15,2 1 3 0,3-13-11 0,-1 2-5 16,6-2-6-16,0-4-4 0,6 1-1 15,-4-5-8-15,6-2-17 0,1-5-22 0,-4-4-37 0,0-3-36 16,5-4-37-16,-2-3-59 0,1-3-63 0,0-2-142 16,-2-3-436-16,3-4 192 0</inkml:trace>
  <inkml:trace contextRef="#ctx0" brushRef="#br0" timeOffset="95393.021">14085 11153 170 0,'-4'-2'241'0,"4"2"-18"16,-10 0-15-16,10 0-16 0,-8 2-13 0,6 2-16 16,-4 2-14-16,4 0-11 0,0 5-11 0,-2 1-11 15,1 4-9-15,0-2-7 0,0 4-6 0,0 2-9 16,0 0-8-16,1 4-4 0,-1-6-4 0,2 2-5 15,1-2-7-15,-4 1-3 0,4-1-1 0,2 0-4 0,-2-1-2 16,2-1-3-16,-2 0-2 0,3-1-7 16,0-3 2-16,0 0-6 0,1-1-2 0,0 1-1 15,4-3-5-15,-4 2-2 0,5-4-5 0,-1 2 1 16,0-3-2-16,2-1-3 0,0-2-5 0,3 0-1 0,4-2-2 16,-4-2-28-16,-1-3-37 0,6 1-33 0,1-1-42 15,-6-1-39-15,4-3-31 0,-3 0-45 0,-4-1-126 16,-2 4-406-16,-1-5 180 0</inkml:trace>
  <inkml:trace contextRef="#ctx0" brushRef="#br0" timeOffset="95592.379">14243 11386 177 0,'0'0'241'16,"0"0"-17"-16,0 0-4 0,-7 12-11 0,6-5-4 0,-1 1-12 15,1 1-5-15,0 3-14 0,-2 2-15 0,3 3 2 16,0 1-17-16,0 0-14 0,3 1-10 15,-3 7-17-15,1-8-9 0,0 2-9 0,-1-1-8 16,2 4-11-16,-2-3-4 0,0 1-11 0,1-3-21 0,-2 0-23 16,1 8-36-16,-2-8-35 0,0-1-33 0,-1-1-38 15,6-4-47-15,-2-2-37 0,-2 0-180 0,1-2-433 16,0-2 191-16</inkml:trace>
  <inkml:trace contextRef="#ctx0" brushRef="#br0" timeOffset="96022.559">14545 11547 35 0,'0'0'226'0,"0"0"-3"16,0 0-7-16,0 0-5 0,0 0-26 0,0 0-16 15,0 0-13-15,6 5-2 0,-6-2-3 0,0 4-3 0,0 0-11 16,0 3-13-16,4 0-12 0,-6 4-11 0,4 1-11 16,-4 2-11-16,0-2-10 0,4-3 0 15,-2-2-41-15,2 6-45 0,-2-2-45 0,0-3-53 0,1-5-51 16,2 6-222-16,-2-4-419 0,3-4 186 0</inkml:trace>
  <inkml:trace contextRef="#ctx0" brushRef="#br0" timeOffset="96483.341">14988 11217 161 0,'-1'-9'193'0,"-3"-2"6"0,-2 3-8 16,1 1-14-16,-2 4-17 0,-2-2-17 0,0 2-14 15,-1 3-10-15,-3 1-10 0,2 2-10 0,-4 2-10 16,2 5-4-16,-5 0-9 0,0 2-7 0,4 2-7 16,-3 2-6-16,3-3-8 0,0 1-4 0,4 1-8 15,1-1-8-15,1-4 6 0,3 3-7 0,3-4-8 16,-1 3-1-16,6-4-2 0,-1 3-3 0,2-5-3 15,1-2 1-15,2 0 3 0,4 0-3 0,-1-4-2 16,2-3-4-16,-1 2 3 0,2-5-4 0,0 4 2 16,-3-4-1-16,3-1 0 0,-3 0-4 0,-1 1 1 15,0 0 3-15,-2-4 0 0,0 3-1 0,-2 0 0 16,-1 0 6-16,1 1 4 0,-2 2 20 0,-2 0 4 16,2 0 6-16,-3 4-2 0,2-4-2 0,-2 4-6 15,5-3-2-15,-5 3-4 0,0 0 2 0,0 0 1 16,2 14 3-16,-2-6 2 0,2 4-1 0,-1 5-5 15,-1 0-2-15,0 3 0 0,-1-2-4 0,2 2 0 16,1 5-4-16,-2-7-1 0,0 8 1 0,1-7-5 16,0 0-3-16,0-1-2 0,1-1-2 0,-2 1-7 15,2-2-23-15,-4-4-28 0,4 1-37 0,-2-4-46 0,0 2-30 16,2-4-31-16,-1-4-39 0,-1 1-159 0,1-2-423 16,-1-2 187-16</inkml:trace>
  <inkml:trace contextRef="#ctx0" brushRef="#br0" timeOffset="96871.795">14922 11076 181 0,'-3'-9'249'0,"2"3"2"0,0 1-1 0,-2-4-16 0,2 6-17 15,1 0-24-15,-1-3-17 0,1 6-20 16,-3-5-14-16,3 5-6 0,6-1-7 0,0 0-8 15,1 1-13-15,3 1-5 0,1-1-10 0,3 3-11 0,2 2-2 16,3 4-11-16,2 4 5 0,7 1-19 0,-6 3-4 16,5 5-3-16,-3-2-1 0,-2 5-1 0,-1 3-3 15,4 1 2-15,-9 3-1 0,10 7 2 0,-10-9-4 16,6 12-5-16,-8-13-1 0,-6 7-3 0,6-4 14 16,-6 1-23-16,-2 1 1 0,1 0 2 0,-5-3-8 15,1-2 6-15,0 2 2 0,-6-4-6 0,3 3-2 16,-4-4 1-16,0-1 0 0,-1-1-2 0,0-5-1 15,2 0-1-15,-1-4-2 0,-2 2 0 0,1-2-11 16,1 1 5-16,0-6 3 0,4-1-2 0,-8 0 2 16,7-1-5-16,-3-2-7 0,4-1-4 0,-6 1-9 15,6-2-6-15,-3 0-9 0,2-1-9 0,1-3-10 16,0 4-25-16,0-4-26 0,-4 4-35 0,4-4-45 16,0 0-48-16,-9-9-48 0,4 2-205 0,-4 0-519 15,3-3 230-15</inkml:trace>
  <inkml:trace contextRef="#ctx0" brushRef="#br0" timeOffset="109354.965">4515 12703 126 0,'0'-5'121'0,"0"5"-3"0,0 0-2 15,0 0-13-15,0-4-8 0,0 4-2 0,0 0-7 16,3-2-4-16,-3 2-3 0,0 0-5 0,0 0-5 15,0 0 0-15,0 0 5 0,0 0-5 0,4-3 1 16,-4 3-1-16,0 0 4 0,0 0-4 0,0 0-1 16,0 0-4-16,0 0-9 0,0 0-3 0,0 0-3 15,0 0 18-15,6 13 10 0,-1-1 23 0,3 6-4 16,-3 0-5-16,1 8-6 0,4 6-5 0,-2-5-4 16,-1 3-8-16,0 1-6 0,2-2-4 0,-4 0-4 15,0-3-10-15,3 3 0 0,-2-6-2 0,-4-4-4 16,4 1-3-16,-3 0-6 0,3-2-1 0,-2-2-3 15,0-1-4-15,-3-3-2 0,4 0 1 0,-2-3-4 16,-1 0-1-16,-2-2-2 0,4 0-1 0,-4-2-3 16,3 2-7-16,-2-3-17 0,-1 1-13 0,0-1-22 15,3 0-23-15,-2-2-28 0,-1-2-29 0,0 0-31 16,0 0-36-16,0 0-36 0,0 0-148 0,5-12-411 16,-2 5 182-16</inkml:trace>
  <inkml:trace contextRef="#ctx0" brushRef="#br0" timeOffset="109691.533">4943 13000 82 0,'0'0'177'0,"-10"14"-10"0,6-12-17 0,4-2-8 16,-2 10-18-16,0-4-9 0,1-1-12 0,1 1-10 0,0-6-8 16,3 8-8-16,-2-4-7 0,-1 1-3 15,0-2-7-15,1 0-3 0,-1-3 2 0,0 0-1 16,0 5-4-16,0-5 2 0,3 4 10 0,-3-4-5 16,0 0 6-16,0 0 4 0,0 0 2 0,2 1-3 0,-2-1-7 15,0 0-10-15,0 0 0 0,0 0-7 0,0 0-5 16,-9-11-4-16,8 8-8 0,-3-1-1 0,2 0-9 15,-2 0-13-15,1 2-26 0,1-2-29 16,2 4-29-16,-5-7-42 0,5 2-37 0,-2 2-39 16,2 0-131-16,0 3-353 0,0 0 156 0</inkml:trace>
  <inkml:trace contextRef="#ctx0" brushRef="#br0" timeOffset="110176.965">5180 12672 141 0,'-2'-1'143'0,"2"1"-15"15,0 0-8-15,0-6-15 0,0 6 4 0,0 0-3 16,-2-4 2-16,2 4 1 0,0 0-4 0,0 0-3 16,0 0-5-16,0 0-3 0,-1 15-4 0,1-5-3 0,-4 4-4 15,2 5-3-15,1-1 2 0,2 8-3 0,-3 0-3 16,2 3 0-16,0-3-5 0,-1 1-7 16,1 0-3-16,2 0-4 0,-1-9-8 0,6 10-9 15,-1-2 0-15,-1-8-8 0,3 0-1 0,-2-1-3 16,2-4-2-16,1 2-7 0,1-2-2 0,-3-5-4 0,3-1-2 15,0 0 1-15,-1-4-3 0,0-1-1 16,2-2 0-16,1-2-3 0,0-3 3 0,1 2-4 16,-3-4 1-16,0-2-2 0,0 1-2 0,-2-1-2 15,-1 0 1-15,2-2-2 0,-2-5-3 0,-4 8 5 0,0-3-5 16,0 2-2-16,-3-2 4 0,0 6 7 0,-2-1-6 16,0-3 3-16,0 5-1 0,0-1 2 0,-1 0 1 15,-1 2-2-15,-2 1-4 0,1 2-5 0,5 0-2 16,-12 0-7-16,5 2-11 0,-3 3-12 15,-2 0-27-15,-2 2-25 0,1 2-34 0,-2 0-22 0,2 0-31 16,-1 0-156-16,0 4-364 0,4-6 162 0</inkml:trace>
  <inkml:trace contextRef="#ctx0" brushRef="#br0" timeOffset="110796.858">5431 12709 140 0,'0'0'138'0,"0"0"-18"0,0 0-13 0,0 0-13 16,0 0-7-16,0 0-10 0,0 0-2 0,0 0-9 16,0 0-7-16,0 0 0 0,0 0 0 15,0 0-2-15,0 0-7 0,0 0 0 0,0 0 4 0,0 0-7 16,20-6 2-16,-16 3-1 0,2 0-6 15,0-1 0-15,2-1 0 0,-2-1 0 0,2 0-5 16,2-2-6-16,-1 1 2 0,-1 1-4 0,1-2-4 16,1 3-2-16,-5 2-1 0,4-5-5 0,-1 6 2 0,-3-2-3 15,-1 1-1-15,2 3-2 0,-2-2 1 0,1-2-3 16,-5 4-3-16,9-3 0 0,-7 2 11 0,-2 1 9 16,0 0 2-16,9 3 4 0,-5-1 2 0,-1 3 6 15,-1-2 3-15,0 3-3 0,2 2 1 0,-1 0 3 16,0 3 1-16,1 2 0 0,1 1 0 0,-1 3 2 15,0 1-1-15,-1 1 0 0,4 0 0 0,-3 5-4 16,1 2-1-16,-2-1-3 0,3 1-1 0,-4-6-6 16,3 4-2-16,0-5-2 0,-1 0-2 0,0-1-5 15,-1-2-1-15,3 2-1 0,-2-6-1 16,-3-2-2-16,4 1-4 0,0-1 1 0,-1 0-3 0,-4-3-2 16,5 0-2-16,-2-2-1 0,-3 0-3 0,4 0 2 15,-3 0-5-15,0-2 0 0,2 1-6 0,-3-4-16 16,0 5-17-16,5-5-24 0,-5 0-29 15,0 0-32-15,0 0-37 0,0 0-26 0,-1-20-22 16,-3 11-154-16,0 1-393 0,3-1 175 0</inkml:trace>
  <inkml:trace contextRef="#ctx0" brushRef="#br0" timeOffset="111138.029">5512 12961 152 0,'0'0'168'0,"0"0"-15"0,-4 2-19 0,4-2-17 15,0 0-10-15,0 0-6 0,0 0-9 0,0 0 0 16,0 0 2-16,0 0 12 0,0 0-6 0,22-4-4 16,-17 1 0-16,2-2 2 0,-2 3-2 0,0-1 0 15,5-2 0-15,0 1 1 0,2-3 0 0,0 2-5 16,1 0-4-16,0-2-10 0,-3-1-4 15,3 2-8-15,-2 0-3 0,-2 0-9 0,3 1-7 0,-2 1-2 16,-1 0-3-16,0 0-5 0,-1 0-7 0,-1 2-1 16,-4-3-3-16,6 3-1 0,-4 0-2 0,1-1-6 15,-2 1 0-15,1-1 0 0,-2 3-4 0,-3 0-1 16,8-4-4-16,-8 4 1 0,0 0 0 0,0 0-13 16,2-3-27-16,-2 3-27 0,0 0-40 0,0 0-47 15,0-5-49-15,0 5-54 0,0 0-141 0,0 0-421 16,0 0 187-16</inkml:trace>
  <inkml:trace contextRef="#ctx0" brushRef="#br0" timeOffset="114604.451">6146 12686 96 0,'0'0'89'15,"0"-4"-8"-15,0 4 7 0,0 0-3 0,1-4 12 16,-1 4-14-16,0 0 4 0,0 0 1 0,1-3 2 15,-1 3-6-15,0 0 3 0,0 0 1 0,0 0-5 16,0 0-3-16,0 0 4 0,0 0-10 0,0 0-4 16,0 0-7-16,0 0 0 0,0 0-7 0,0 0-4 15,0 0-2-15,4 9 7 0,-2 1 3 0,0 0 4 16,3 7-5-16,-1 3-6 0,1 5-2 0,0 1-5 16,-1 0-2-16,5 0-6 0,0-1-4 0,-4 2 4 15,1-1-6-15,2 1-7 0,-4-1 1 0,5-1-5 16,-4-6-6-16,0 0 1 0,0-2 3 0,-1 0-3 15,-1-5-2-15,4 4 1 0,-4-5-7 0,1 0 1 16,-2-1 1-16,1 0-5 0,-1-2 0 0,0-1-1 16,-1-2 0-16,1 0-14 0,-2 0-19 0,2-1-13 15,-1-1-11-15,-1-3-27 0,0 0-23 0,-1 5-27 16,1-5-26-16,0 0-13 0,-11-2-137 0,8-2-331 16,-4 2 146-16</inkml:trace>
  <inkml:trace contextRef="#ctx0" brushRef="#br0" timeOffset="114946.515">6041 13009 101 0,'0'0'163'0,"0"0"-16"0,0 0-12 0,0 0-22 15,0 0 1-15,-9 0-15 0,9 0-9 16,0 0-12-16,0 0-3 0,0 0-11 0,0 0 2 15,0 0 0-15,0 0 4 0,0 0 2 0,0 0 0 16,0 0 3-16,20-5-2 0,-14 3 4 0,0-2-1 16,7 0 2-16,-2-1 1 0,4-4 0 0,1 5-3 15,3-6-1-15,-1 4-2 0,0-3-5 0,1 0-5 16,5-3-7-16,-6 3-3 0,2 0-5 0,-1 0 2 16,-2 2-14-16,-3-1-1 0,-1 3-4 0,0 0-3 0,-4 1 2 15,0 0-9-15,-4 1 0 0,0 1-4 0,-1 1 1 16,1-1-2-16,-1 1-1 0,-4 1-4 15,6-2 0-15,-3-1-1 0,-3 3 0 0,0 0 1 16,4-3-12-16,-4 3-18 0,0 0-24 0,0 0-53 0,0 0-58 16,-3-6-51-16,3 6-200 0,-9-5-438 0,7 0 193 15</inkml:trace>
  <inkml:trace contextRef="#ctx0" brushRef="#br0" timeOffset="116680.328">6630 12675 137 0,'0'0'124'0,"-4"-4"-5"0,4 4-7 0,-5-3-9 15,5 3 4-15,0 0 1 0,-5-2-6 0,5 2-3 0,0 0 4 16,0 0-7-16,0 0-5 0,0 0-2 0,0-5 5 16,0 5-2-16,0 0-3 0,0 0 3 0,0 0-1 15,0 0 0-15,0 0-2 0,0 0 0 0,0 0-7 16,0 0-3-16,0 0-4 0,0 0-4 0,0 0-3 16,0 0-7-16,0 0-4 0,0 0-6 0,0 0-6 15,0 0-1-15,8 10-3 0,-6 1 1 16,2 1-1-16,2 6-2 0,1 1-4 0,2 8-4 15,-2 2 6-15,4-3-2 0,-1 1-6 0,-1 2-2 0,0-2-2 16,-1-2-1-16,3 3 1 0,-1-1 1 0,-1-1-1 16,0-2 1-16,-3-6-1 0,2 5 1 0,-3-6-3 15,0-1 1-15,3 0 7 0,-3-2-9 0,-1 0-2 16,0-4 0-16,-3-3-1 0,3 3-3 0,0-3-3 16,-3-2 1-16,-1-1-5 0,4 0 2 0,-3 1 2 15,0-3-3-15,2 0 1 0,-3-2-6 0,1 5 4 16,-1-5-4-16,0 3-8 0,0-3-8 0,3 3-22 15,-3-3-25-15,0 0-45 0,0 0-54 0,0 0-74 16,0 0-54-16,-14-12-166 0,10 4-488 0,1-4 216 16</inkml:trace>
  <inkml:trace contextRef="#ctx0" brushRef="#br0" timeOffset="129854.045">1171 11497 121 0,'0'0'127'0,"0"0"-5"15,0 0-7-15,0 0-4 0,0 4-11 16,0-4 12-16,0 0 3 0,0 0 1 0,0 0 2 0,0 0-1 16,0 0 0-16,0 0-10 0,0 0-4 0,0 0-10 15,0 0-2-15,0 0-7 0,-6-11-5 0,2 8-8 16,0 1-5-16,-2-3-3 0,-2 5 0 0,0-2-10 16,-2-1-4-16,-3 2-5 0,3 1-3 0,-8 0-1 15,5 1-1-15,-4 4-3 0,-2 0-3 0,1 3-3 16,-2 2 0-16,4 1 2 0,-7 9-1 0,1 1 3 15,4 1-3-15,0 5 2 0,5 1 2 0,2 0-2 16,1 8-1-16,2 11-4 0,4-1 3 0,3-10-4 16,6 11-4-16,0-10-1 0,3-5-3 0,5-1-4 15,-1 2 2-15,5-6-1 0,-2 0-4 0,7-3 1 16,-4-3-6-16,5-5-2 0,0 0 0 0,-5-6-4 16,2-2-3-16,2-4-1 0,-3 2-5 0,2-8-9 15,-1 0-4-15,1-3-10 0,-2-4-14 0,0-1-17 16,0-7-11-16,2-2-17 0,0-1-11 0,-5-4-9 15,-1 0-6-15,-5-3-13 0,0-2-3 0,-3 3 2 16,-1-5 4-16,-3 1 0 0,-2-4 6 0,-1 1 5 16,-3 1 10-16,-2-3 7 0,0 2 11 0,-1-1 11 15,-2 1 0-15,0 3 19 0,1 2 13 0,-2 0 18 16,1 6 12-16,2 4 7 0,-2 3 23 0,-1-2 3 16,4 7 10-16,0-1 12 0,0 3 14 0,0 1 12 15,2 1 9-15,-1 2 0 0,2 0-8 0,-2-1-2 0,4 2-6 16,0 3-12-16,-3-4 1 0,3 4 3 15,0 0 5-15,0 0 9 0,6 21-3 0,-3-5 7 16,4 9-1-16,-2 0 2 0,4 4 0 0,-3 0-2 16,3 4 2-16,-1 0-2 0,0 1-6 0,2-1 3 0,-1 0-9 15,1 1-4-15,-1-2-5 0,1-3-7 0,-1-1-3 16,0 0-3-16,1-4-3 0,-5-8-3 0,3 0-3 16,1 0-2-16,-2-1-5 0,-1-6-2 15,0 2-5-15,-1-5-3 0,2 1-4 0,-6-3 3 0,8-3-1 16,-4-1 0-16,0 3-4 0,-5-3 1 0,9-6-16 15,-3 1-8-15,1-4-5 0,-4-5-8 16,4-1-4-16,-2-1-6 0,3-9-1 0,-7 0 0 16,1 4 3-16,4-4 4 0,-5 7 2 0,0-3 4 15,-1 3 5-15,0 1 2 0,1 0-1 0,-1 2 3 0,0 5 8 16,2 4 0-16,-2 1 1 0,0-1 1 0,-2 1 0 16,2 5 0-16,3-4 8 0,-3 4 7 0,0 0 3 15,6 9 2-15,0 0 5 0,-3 2-1 0,2 2 2 16,4 3-1-16,-1-2 1 0,-1 2-2 0,4 3-2 15,-2-2 0-15,-1-3-3 0,0 1 0 0,0-4-1 16,1 1 1-16,0-1 0 0,-4-2-2 0,0-3-2 16,2 0-2-16,-5-1 1 0,5-3 2 0,-2 1-1 15,-3-2-5-15,5-1 4 0,-7 0-3 0,6-6 4 16,-2-1-4-16,-1 0 0 0,-1-7 2 0,1 3-8 16,-2-1 9-16,-1-5-1 0,4-2 4 15,-8 1-5-15,4 2-1 0,0 0 2 0,0 5 1 0,4 2 1 16,-4 3-1-16,0-1 2 0,-4 1-4 0,4 2 0 15,0 0 0-15,0 4 3 0,0 0-1 0,0 0 0 16,0 0 3-16,14 17-1 0,-12-9 3 0,5 2-6 16,-3 2 0-16,3 0-3 0,2 1 3 0,-2-2 2 15,2 2-7-15,-1-5 4 0,-1 4 2 0,2-3-2 16,-1 0 2-16,2-2-3 0,-5-2 0 0,1-4-2 16,2 4 0-16,0-4 2 0,-2-1-4 0,-6 0 0 15,13-6 3-15,-6-1-5 0,1-3-8 0,-3-2-10 0,3-2-2 16,-3-2-6-16,4 0-5 0,-5-2 1 15,0 0-6-15,-3 0-1 0,0-7 5 0,-2 7 6 16,1 2-2-16,-1 2 5 0,-3-3 3 0,0 5 6 16,0 2 6-16,3 3 10 0,-3 1 4 0,2 2 1 15,0 0 2-15,2 1-4 0,0 3 1 0,0 0 1 0,0 0 4 16,8 9 3-16,-7-4 1 0,7 6-1 0,-2-1-1 16,5 3 1-16,0 2 1 0,0-1-4 15,3 1-1-15,-1-4 2 0,0 1 0 0,2 4 0 0,0-5-7 16,-5-1 3-16,1-1 4 0,0 0-2 0,-4-3 1 15,1-1 0-15,-2 0 2 0,-2-2-2 16,0 1 8-16,-3 1 1 0,1 0-3 0,-2-2 3 16,0-3-6-16,-7 9-3 0,3-5-10 0,-5-1-9 0,-3 4-13 15,1-5-9-15,-3 1-25 0,-2-2-21 0,-1-4-37 16,3 0-42-16,-3-4-127 0,-2 2-313 0,4-7 139 16</inkml:trace>
  <inkml:trace contextRef="#ctx0" brushRef="#br0" timeOffset="130406.802">1924 11414 5 0,'4'0'207'0,"-4"0"-8"0,9 8 5 0,-3 2-9 16,2 5-5-16,3 2-13 0,-2 6-11 0,3 7-11 16,-1-1-14-16,0-2-9 0,1 3-8 0,-1-3-12 15,0 2-5-15,-2-3-13 0,1 1-4 0,0-2-10 16,-3-6-7-16,-1-2-10 0,1 0-4 0,0-2-5 15,1-4-7-15,-4-1-8 0,2 0-4 0,-1-3-6 16,2-2-1-16,0 1-1 0,-1-5-7 0,1-1-2 16,-1-4-3-16,2-1-14 0,2-5-13 0,0-5-10 15,-1-1-18-15,-2-2-7 0,4-4-10 0,-3 5-8 16,-3-9-8-16,0 2 5 0,-1 5 5 0,0-7 3 16,-4 8 6-16,1 1 7 0,-1 5 6 0,0 3 5 15,-1-2 11-15,-2 7 16 0,3-3 10 0,0 1 9 16,0 4-2-16,0 2 4 0,0 0 3 0,0 0 6 15,-8 14-3-15,6-2 7 0,4 3 0 0,-2 2 1 16,3-1-1-16,-2 3 3 0,2 1-1 0,2 0-3 16,-1-1-2-16,1-1-5 0,1-1-2 0,1 0 3 15,-1-2-5-15,-2-3-1 0,5-2-2 0,-1 1-3 0,-2-4-2 16,0 1-2-16,-1-4 2 0,1 1-2 16,-1-2-2-16,1-2 2 0,-6-1 0 0,8-4-1 15,-3-2-2-15,1 2 0 0,2-6-6 0,-4-1-6 16,2 0-8-16,-2-4-5 0,-2 3-9 0,0 1 8 15,-2-1 2-15,2-2-1 0,0 3 5 0,-2 2 7 0,1-3-4 16,-1 7 2-16,1 1-5 0,-1-3 7 16,3 5 6-16,-3 2 2 0,9-2 1 0,-9 2 8 15,10 5 4-15,-1 2 6 0,-2 1 5 0,3-1-4 16,-1 0 1-16,3 1-4 0,-3 1-1 0,0-1 1 0,5-1-1 16,-2 0-2-16,-6 0-4 0,7-4-2 0,-4-2-1 15,-4 2-6-15,1-3-20 0,-6 0-31 16,10-7-36-16,-6 0-30 0,-2 2-18 0,-1-5-27 15,-1 3-139-15,-6-2-329 0,2 1 145 0</inkml:trace>
  <inkml:trace contextRef="#ctx0" brushRef="#br0" timeOffset="130609.333">1845 11748 56 0,'-17'10'230'0,"2"0"-13"0,4-4-11 16,0 2-19-16,7-5-15 0,0 2-18 0,3-2-16 15,1 1-14-15,0-4-15 0,5 5-7 0,1-5-12 16,6-2-6-16,0-2-7 0,7-5-7 0,5-3-8 16,3 1-6-16,-2-6-8 0,4-1-3 15,0-1-14-15,3-3-22 0,-4 1-23 0,14-9-38 0,-13 11-12 16,-1-1-24-16,-2 1-29 0,-2-2-48 0,-1 5-130 16,3-3-319-16,-8 10 141 0</inkml:trace>
  <inkml:trace contextRef="#ctx0" brushRef="#br0" timeOffset="130936.359">2495 11398 225 0,'0'0'220'0,"0"0"-2"0,2-2-14 16,-2 2-13-16,0 0-8 0,0 0-14 0,3-3-11 0,-3 3-9 15,0 0-2-15,0 0-8 0,0 0-6 16,0 0-6-16,0 0-10 0,4-3 1 0,-4 3-9 15,0 0-4-15,5 8-1 0,-1-1-5 0,1 0 8 16,0 4-8-16,4 5-2 0,-4 0-7 0,3 2-1 16,1 9 13-16,1-1-21 0,-1 0-1 0,-2 3-5 15,4-1-2-15,0 2-11 0,-3-1 1 0,2 1-5 16,-1-3-3-16,-1 1 2 0,-1-1 7 0,0-4-17 16,-2-4-8-16,0 0 4 0,4 5 2 0,-4-7-4 0,-1-1-8 15,1-4 0-15,-2-3-8 0,-1 2 0 0,2-3-7 16,0 1 3-16,-4-2-8 0,3-2-5 15,-1 0-26-15,2-1-24 0,-3-1-35 0,-1 1-45 16,0-4-57-16,-5 6-85 0,5-6-88 0,-5 0-232 16,5 0-633-16,-9-5 279 0</inkml:trace>
  <inkml:trace contextRef="#ctx0" brushRef="#br0" timeOffset="174822.011">9675 6595 28 0,'-5'2'44'0,"5"-2"-2"0,0 0-7 16,0 0-7-16,-4 2 0 0,4-2 2 0,0 0-4 15,-6 3-3-15,6-3-6 0,0 0 0 16,-4 1 5-16,4-1-8 0,0 0-2 0,0 0 2 0,-9 1-4 16,9-1-3-16,0 0 0 0,0 0-13 0,0 0 11 15,0 0 0-15,-1 3-1 0,1-3-6 0,0 0-1 16,0 0-3-16,0 0-1 0,0 0 6 16,0 0-4-16,0 0 1 0,0 0 3 0,0 0 1 0,0 0-6 15,0 0 3-15,0 0-3 0,0 0-1 0,0 0 0 16,0 0-1-16,0 0-1 0,0 0-2 0,0 0 3 15,0 0 1-15,0 0-6 0,14 2 0 16,-14-2-4-16,0 0 5 0,0 0-1 0,0 0 0 16,0 0-1-16,0 0 8 0,0 0 1 0,0 0-2 0,0 0 1 15,0 0 0-15,0 0 7 0,0 0-3 0,0 0-2 16,0 0-4-16,0 0 6 0,0 0 2 0,0 0-3 16,0 0 9-16,0 0-4 0,0 0 3 0,0 0 2 15,0 0-1-15,0 0 0 0,0 0 2 0,0 0 0 16,0 0-2-16,0 0-2 0,0 0 0 0,0 0 0 15,0 0-1-15,0 0 5 0,4-6-4 0,-4 6-3 16,0 0-8-16,0 0 5 0,0 0-3 0,0 0 4 16,0 0 4-16,0 0-5 0,0 0 6 0,0 0 0 15,0 0 3-15,0 0 4 0,0 0-6 0,0 0 5 16,0 0-2-16,0 0 2 0,0 0-1 0,0 0-1 16,0 0-4-16,0 0 2 0,0 0-3 0,0 0 3 15,0 0-3-15,0 0-2 0,0 0 1 0,0 0-1 16,0 0-1-16,0 0 1 0,0 0 0 0,0 0-1 15,0 0 1-15,0 0 0 0,0 0-2 16,0 0-2-16,0 0 2 0,0 0-1 0,0 0-8 0,0 0-6 16,0 0-6-16,0 0-27 0,0 0-51 0,0 0 23 15</inkml:trace>
  <inkml:trace contextRef="#ctx0" brushRef="#br0" timeOffset="177603.911">7859 12596 70 0,'-3'-5'167'0,"3"5"-7"16,-3-2-5-16,3 2-11 0,0 0-14 0,-4-2-13 16,4 2-10-16,0 0-8 0,0-4-10 0,0 4 2 0,0 0-7 15,0 0-3-15,0 0-1 0,0 0-7 16,0 0-4-16,0 0-5 0,0 0-9 0,0 0 17 16,0 0 17-16,4 22 7 0,-3-2-1 0,3 6-2 15,0 3-7-15,-2 2-4 0,2 1-8 0,-3 0-7 0,1 4-4 16,0-2 2-16,2-1-11 0,-1-2-3 0,-2 2 1 15,3-3-12-15,0-2-4 0,-3-2 3 0,-1-6-13 16,4 0 0-16,-3-2-1 0,-1 2-4 16,4-6-3-16,-3-2-3 0,-1 2-8 0,3-6-22 15,-3 2-24-15,0-3-27 0,0 0-36 0,0-4-30 0,-3 1-50 16,3-4-41-16,-5 4-172 0,5-4-428 0,-9-3 190 16</inkml:trace>
  <inkml:trace contextRef="#ctx0" brushRef="#br0" timeOffset="177876.231">7665 12915 91 0,'0'0'196'0,"4"-6"-21"0,-4 6-16 16,0 0-24-16,5-4-7 0,-1 4-7 0,5-4-4 15,1-1-3-15,7 0 1 0,7-4-2 0,3-1-1 16,4-3-3-16,-1 1-9 0,3-2 1 0,3-1-13 15,1 2-6-15,-1 0-10 0,-2 0-6 0,-2 1-3 16,-1 0-11-16,-4 3-4 0,-7 4-6 0,-3 1-5 16,-2 0-4-16,-4 2-1 0,0 1-7 0,-2 0 1 15,-4 0-2-15,0 1-5 0,-5 0-9 0,9 0-8 16,-9 0-22-16,2 3-24 0,-2-3-15 0,0 0-32 16,0 0-29-16,-8 7-34 0,8-7-31 0,-11 1-138 15,11-1-349-15,-11-1 154 0</inkml:trace>
  <inkml:trace contextRef="#ctx0" brushRef="#br0" timeOffset="178741.088">8662 12170 118 0,'0'0'122'16,"2"-3"-8"-16,-2 3-9 0,0 0 1 0,0 0-7 15,0 0-11-15,0 0 0 0,0 0-5 0,0 0-9 16,0 0-8-16,0 0-1 0,0 0-1 0,0 0-6 16,0 0-8-16,0 0 9 0,0 0-6 0,0 0-1 15,0 0 0-15,0 0-4 0,0 0-5 0,0 0 2 16,0 0 2-16,0 0-7 0,0 0-4 0,0 0-6 16,0 0-2-16,-2 9-1 0,2-9-3 0,-3 6 1 15,2-2-4-15,0-1 3 0,1-3-4 0,0 9-5 16,-2-2 6-16,1 2-2 0,1 3 5 0,0 6 6 15,1 8 7-15,-1 9 3 0,5 19 5 0,-1 4-3 16,2 29 9-16,-2-2-4 0,3-1-10 0,-3-27-1 16,5 4-2-16,-2-4-3 0,2-1-4 0,5 0-1 15,3-7-1-15,2-3-5 0,6-7-4 0,-1-10-5 0,1-4-28 16,5-1-38-16,2-6-43 0,2-5-57 0,-1-5-67 16,3 1-122-16,0-8-372 0,-3-4 165 15</inkml:trace>
  <inkml:trace contextRef="#ctx0" brushRef="#br0" timeOffset="179515.213">11408 12210 87 0,'0'0'166'0,"0"0"-15"0,0 0-16 0,0 0-15 15,0 0-8-15,0 0-5 0,16 8-2 0,-8-4 0 16,6 7-2-16,0 3-4 0,8 4 3 0,0 4 1 15,2 4 4-15,9 9-1 0,-3 3-3 0,-2 0-4 16,4 4-9-16,-2-3-7 0,-1 4-10 0,-1 0-5 16,-2-3-3-16,-9-10-2 0,-2 3-8 0,6 10-3 15,-12-10-3-15,1 1-8 0,-4 0-3 0,-7-2-2 16,-4 2-4-16,-1 11-9 0,-7-10 2 0,-4 7-16 16,-1-10-18-16,-7 11-25 0,-1-1-25 0,1-12-29 15,-6 7-25-15,7-10-39 0,-2 0-34 0,-1-1-160 16,-11 8-373-16,9-12 165 0</inkml:trace>
  <inkml:trace contextRef="#ctx0" brushRef="#br0" timeOffset="200909.39">9489 12682 20 0,'0'0'109'0,"0"0"1"0,0 0-22 0,-6-2 4 15,6 2-7-15,0 0-7 0,0 0 2 0,0 0-10 16,0 0 9-16,0 0-4 0,0 0 1 0,0 0 1 16,0 0 4-16,2-4-2 0,-2 4 1 0,0 0 5 15,0 0 1-15,0 0 1 0,0 0-2 0,0 0-3 16,-3-4-6-16,3 4-4 0,0 0 0 0,-1-4-8 15,1 4-3-15,-1-5-4 0,1 5-5 0,0-7-9 16,0 5 1-16,1-6-6 0,-2 3 1 0,2-2-5 16,1 0-2-16,1 0-5 0,1-4-1 0,1 1-5 15,-1 0 3-15,2 2-4 0,-1-3-5 0,3 3 3 16,-2-4-4-16,2 6 2 0,0-3-4 0,-1 2 1 16,0 2-2-16,4 1 8 0,-2 3 3 0,0-1 6 15,5 4 4-15,-5 3-2 0,1 2 4 0,7 7 8 16,1 6-12-16,-3 2-2 0,-3 0-1 0,2 4-3 15,-5 0-2-15,1 0-1 0,-3 2-3 0,1-3-1 16,-6 3-2-16,3-2 5 0,-5 2-8 0,0-4 0 16,-5-5 2-16,2 8-6 0,-1-2 3 0,-6 0-2 15,2-10-2-15,-2 2-3 0,-1-1 2 0,-1 1 4 16,-1-3-6-16,2-1 3 0,-2 0-3 0,0-6-1 16,3 0 0-16,-2-1-1 0,1-1-2 0,2-5-6 15,-1 0-3-15,-3-4-9 0,3-1 3 0,1-3-6 16,-3 0 0-16,6-2 2 0,-2-4 2 0,4 3-3 15,-2-2 7-15,2 5 1 0,2-2-3 0,-1 5 4 16,3 1-2-16,0-3 1 0,0 4-1 0,0 3 12 0,6-5 4 16,-6 5 3-16,11 3 8 0,-1 1-3 15,2 4-4-15,-1-3 2 0,4 3-2 0,3 2 3 16,-5-4-4-16,6 5 1 0,-2-5 0 0,-2 1-1 16,3 1 0-16,-1 3-1 0,-1-4-5 0,-4-2-2 0,4 3-10 15,-5-3-13-15,-1-1-22 0,1-4-30 16,-2 0-27-16,0 0-21 0,1-4-43 0,-1-2-41 15,-1-1-167-15,-2-2-405 0,3-6 180 0</inkml:trace>
  <inkml:trace contextRef="#ctx0" brushRef="#br0" timeOffset="201117.884">10020 12878 213 0,'5'0'197'0,"-5"0"-15"0,0 0-17 0,0 0-15 0,0 0-22 16,5 1-8-16,-5-1-18 0,0 0-27 0,4 2-31 15,-4-2-49-15,0 0-38 0,0 0-45 0,0-7-119 16,0 7-224-16,-1-7 99 0</inkml:trace>
  <inkml:trace contextRef="#ctx0" brushRef="#br0" timeOffset="201714.37">10218 12744 61 0,'4'-1'181'0,"-4"1"-15"0,0 0-19 16,0 0-15-16,7-2 0 0,-3 0-8 0,2 0-13 16,0-1-2-16,-1 2-10 0,4-1-5 0,1 0-3 15,-2-1-2-15,5 1-5 0,-2 0-1 16,0 2 4-16,0-1-6 0,-3 0-6 0,3 2 0 0,1 0-8 16,-5 1-6-16,0 0-1 0,-1 0-3 0,0 2-5 15,1-2 0-15,-3 3-2 0,1 0-3 0,-3 0-5 16,0 1 0-16,-2 1-6 0,-3 3 1 0,2-2-2 0,-2 1-6 15,-2 0-8-15,-1 1 1 0,1-3 2 16,-1 1-8-16,0-1 0 0,1 0 1 0,-1 0-7 16,-1-3 5-16,4 1-3 0,-4 1-4 0,4-3 2 15,0-1-3-15,0 0-3 0,3-2-6 0,-4 4-1 16,4-4-4-16,-4 4-2 0,4-4 3 0,0 0-1 0,0 0 3 16,5 4-4-16,-5-4 7 0,0 0-4 15,12-2-1-15,-7 4 6 0,2-2-2 0,0 0-1 16,3-2 2-16,1 2-1 0,0 0-4 0,-1 0 2 15,2 0 3-15,1 0 1 0,0 0-2 0,-1 0 0 0,1 3 2 16,1-1 0-16,-4 1-1 0,-1 0 2 16,-2 1 2-16,4 1-2 0,-2 2 1 0,-4-2-1 15,-1 0-1-15,1 3 0 0,-2 0 2 0,-2 2-1 16,-2-5-1-16,1 5-1 0,-2-3 2 0,-4 3-1 0,4-3 1 16,-2 2-1-16,-3-2 2 0,-2 1-1 0,-1-1-3 15,1 0 2-15,0 1 4 0,-4-1-2 0,3-1-2 16,-3 0 2-16,0-1-2 0,-2 2 1 15,0-2-1-15,3-2 2 0,0 1-2 0,-2-1-1 0,1-2-3 16,3 0-2-16,1 2-16 0,-2-2-13 0,4-1-20 16,-1-1-30-16,8 1-18 0,-10 0-34 0,2-5-17 15,6-4-24-15,-1 2-161 0,3-1-367 0,0-4 162 16</inkml:trace>
  <inkml:trace contextRef="#ctx0" brushRef="#br0" timeOffset="202314.488">10645 12655 19 0,'0'0'206'0,"0"0"-19"0,0 0-12 0,3-1-12 0,-3 1-15 16,0 0-16-16,0 0-11 0,7-3-6 0,-7 3 1 15,9-2 1-15,-9 2-5 0,13 2-3 0,-8-2-8 16,5 0-6-16,2 0-4 0,-2 0-3 0,0 0-2 16,-2 3-6-16,2-3-8 0,-2 2-1 0,-2 0-5 15,4 0-8-15,-2-1 3 0,0 4-4 0,-3-3-1 16,-1 3-7-16,0 0-2 0,-2 2-4 0,-1 1 5 16,-1 1-9-16,-1 1-11 0,-1-1 0 0,-4 1-5 15,3 0 4-15,-4 2-4 0,-4 1-6 0,3-3 2 16,1 3-2-16,-4-5-4 0,5 1 1 0,-3-2-3 15,1 1 0-15,-2 1-3 0,2-2-1 0,3-2 0 16,1-2 0-16,-1-1-3 0,0 1-9 0,1 0 5 16,3 0-2-16,1-3-3 0,-5 3-2 0,5-3 1 15,0 0 3-15,0 0 3 0,6 5-6 0,-2-3 4 16,-4-2-2-16,10 1 1 0,-5 1 1 0,3-1-2 16,1-1 3-16,1 0 0 0,-2 1-2 0,5-1 1 15,-2 0 2-15,1 1-3 0,0 3 4 0,0-4-2 16,-2 2 1-16,3 1 0 0,-3-1-2 0,1 2 3 15,-4 0-3-15,1-2-5 0,1 1 1 0,-3 1-7 16,-1 1 1-16,0-1 3 0,-1 2-7 0,-3 0-2 16,1-1-2-16,-4 3-4 0,2 0 1 0,-1-1-3 0,-3-1-3 15,0 3 0-15,-1 0 5 0,0-2-2 0,0 2 5 16,-4-1 0-16,0 0 3 0,-1-1 0 0,0 0 0 16,-2 0 8-16,0 5-5 0,0-4 6 15,-2 1 2-15,0-1-2 0,1 0 3 0,3-3 4 16,1 1-1-16,-2-1 3 0,3 0-3 0,0-3 3 0,4 1 1 15,-1-1-3-15,0 0-3 0,0-2-4 0,2 4-15 16,3-4-36-16,0 0-45 0,0 0-60 16,-5-8-222-16,5 8-418 0,0-8 184 0</inkml:trace>
  <inkml:trace contextRef="#ctx0" brushRef="#br0" timeOffset="203217.322">12637 12071 140 0,'3'-12'151'0,"-1"1"-6"0,-2 2-1 0,0 2-7 16,0 2-2-16,0 0 6 0,0 0-6 0,0 1 4 16,0-1-9-16,0 5-4 0,0-4-11 0,0 4-13 15,-5-4-7-15,5 4-7 0,0 0-10 0,-14 8-6 16,5 3-6-16,-2 6-4 0,-1 10-3 0,-7 14-5 16,1 8-1-16,0 6 2 0,-5 23 0 0,3 2 0 15,11-22-8-15,-8 24 2 0,8 0-4 0,0-24-2 16,3 0-1-16,2-2-4 0,3 2-3 0,2 0-5 15,3-7 0-15,10 2-2 0,-5-7-7 0,4-12-4 16,2 10 6-16,4-13-13 0,0-2-13 0,10-2-9 0,-3-5-16 16,5-1-23-16,2-4-20 0,3-5-30 0,-4-4-27 15,6-4-39-15,-2-6-22 0,1 0-185 0,-4-5-404 16,3-3 179-16</inkml:trace>
  <inkml:trace contextRef="#ctx0" brushRef="#br0" timeOffset="209184.913">13242 12559 31 0,'-4'-2'136'0,"4"2"1"0,0 0-14 16,0 0-3-16,-7-2-11 0,7 2-17 0,0 0-7 15,0 0-2-15,-2 7-8 0,2-3-8 0,-1 6 6 16,1 1 1-16,-2 7 19 0,0 6 5 0,4 5-4 15,-2-1 1-15,-2 1-1 0,2 2-5 0,2 0-5 16,-2 2-2-16,3-1-6 0,0-4-3 0,3 1-3 16,-4-3-10-16,3 0-7 0,0 1 0 0,3-3-4 15,-1-4-4-15,1-4-3 0,0 1-6 0,-3-5-2 16,8 1-4-16,-8-2-6 0,3-2-2 0,2-1-3 16,-1-3 0-16,-4-2-4 0,7-1-3 0,-3 2 2 15,2-5-3-15,-2-2-1 0,1-4-2 0,2 2 0 16,-1-5-1-16,1-3-6 0,-3 0 4 0,2-2 1 15,-1-1-1-15,-1-1 2 0,-5-5-4 0,0-2-2 16,-1-2 3-16,-2 1 1 0,-2-1-3 0,-2 1 1 16,-1-1 0-16,-4 3 0 0,-2-2 1 0,0 1 0 0,4 6 0 15,-3 1 2-15,-4 2-2 0,1 0-2 16,1 1 13-16,-1 2 3 0,3 3 4 0,-2 1-2 16,2 0 2-16,0 2 0 0,-2-1-5 0,0 2 4 0,5 5-6 15,-7-3-2-15,7 3-1 0,-2 0-2 0,-1 0-6 16,-1 2 4-16,-2-1-22 0,3 1-13 0,0 1-15 15,1 1-16-15,-1 0-28 0,-3 1-21 16,5 0-31-16,0 1-28 0,2-4-29 0,-1 3-169 0,-1-1-394 16,4-1 175-16</inkml:trace>
  <inkml:trace contextRef="#ctx0" brushRef="#br0" timeOffset="209773.4">13740 12750 17 0,'0'0'274'0,"4"-1"-16"16,-4 1-12-16,0 0-12 0,11 0-2 0,-11 0-7 15,0 0-7-15,0 0-11 0,0 0-14 0,0 0-17 0,0 0-9 16,0 0-14-16,0 0-6 0,5-1-14 16,-5 1-8-16,0 0-11 0,0 0-3 0,0 0-17 15,0 0-6-15,0 0-7 0,0 0-7 0,0 0-13 16,0 0-7-16,0 0 8 0,0 0-24 0,0 0-6 16,0 0-31-16,0 0-32 0,0 0-40 0,0 0-52 15,0 0-60-15,0 0-52 0,0 0-60 0,0 0-185 16,3-4-519-16,-3 4 229 0</inkml:trace>
  <inkml:trace contextRef="#ctx0" brushRef="#br0" timeOffset="210391.345">14038 12666 17 0,'-3'-3'177'0,"3"-1"-11"0,0 4-20 0,0-8-11 0,0 4-12 16,3-1-12-16,-1 0-13 0,1-1-4 0,1 0-5 15,3 2-10-15,2-4-2 0,0 3-1 0,0-2-4 16,3 2-6-16,-3 0 4 0,2-2 0 0,-1 4-2 15,2 0-6-15,-2 0 0 0,1-2 1 0,-3 4-6 16,1-1-2-16,1 1 0 0,-5 0 0 0,-5 1 3 16,11 2 2-16,-6 1 2 0,0-1-1 0,-4 4-2 15,-1-2-7-15,0 2-1 0,0-1-5 16,-5 7-4-16,0-5-4 0,-3 3-7 0,2 1-2 0,-1-2 0 16,0 3 1-16,-1-5-10 0,-1 0-4 0,-1 2-1 15,4-1 0-15,1-3-3 0,-1 2 2 0,1-4-5 16,1 2-1-16,-1-1-2 0,2 1-4 0,1-2 0 15,0 1-2-15,-1 1-2 0,3-5 1 0,-1 4-1 16,2 0 3-16,-1-4-2 0,3 7-5 0,-1-4 2 16,2 1 4-16,-3-2-1 0,4 3-5 0,-1-1 5 15,1 0-2-15,1 0 4 0,1 1-3 0,3-2 0 0,-2 2 2 16,-2 2-2-16,4-5 2 0,-2 5 0 0,1 1-2 16,0-3 3-16,0 0-2 0,-4 2 1 15,4-2-4-15,-5 2 6 0,1 0-1 0,1 0 0 16,-3-4-3-16,0 6 3 0,-2-4-1 0,-1 2 6 0,2 0-5 15,-4-2-1-15,2 0 1 0,-3 3-2 0,-1 0 1 16,-2-3 1-16,1 1 2 0,-4 0-1 0,4 0 0 16,-5 1-1-16,1-2-1 0,0-1 3 15,-4 2-4-15,4-4 3 0,0 3-1 0,-3 0 1 0,1-2-1 16,0-2-1-16,-1 2 2 0,3 0 4 0,-6-3-9 16,5 0-17-16,0 0-19 0,0-3-23 15,0 0-36-15,0-1-32 0,6 2-36 0,-1-3-22 16,-1-5-179-16,1 7-399 0,1-5 177 0</inkml:trace>
  <inkml:trace contextRef="#ctx0" brushRef="#br0" timeOffset="211038.457">14482 12498 10 0,'5'-2'125'0,"-5"2"0"0,9-2-4 16,-3 1-6-16,-6 1-5 0,15 0-10 0,-9 0 1 16,2 1-6-16,0 1 1 0,2 0-10 0,-3 1-6 15,2 0-6-15,0-2-3 0,-4 2 2 0,3 0-6 16,-4 2-1-16,-1 1-5 0,-1 0-4 0,-1 2-3 0,-1 1-4 16,-1 0-8-16,-3 1 3 0,-3 2-8 15,1-2 2-15,-6 2-6 0,2-2-8 0,-1 3 1 16,0-7-2-16,2 4-1 0,-2-3-4 0,1 3-2 15,1-5-2-15,-1 1 0 0,4 0-6 0,-1-4 0 16,1 2-1-16,3-1-3 0,1 0-3 0,-1 0-7 16,3-3 7-16,-2 4-4 0,2-4 2 0,0 0 0 15,0 5 1-15,0-5-7 0,6 3 5 0,-6-3 2 16,4 4-2-16,-4-4 3 0,8 2-4 0,-3-1-1 0,1 1 0 16,1 0 4-16,-1 1 2 0,4-1-6 0,-2 0 4 15,2 2-5-15,5 2 6 0,-4-2-3 16,0 2 2-16,3-1-1 0,0 0-2 0,0 2 2 15,-5-2 0-15,3 3-3 0,2-2 6 0,-4 1-2 0,-1 1 4 16,1-2-1-16,-2 1 0 0,-3-1 4 0,-1-1-2 16,0 2 7-16,-1 2 8 0,-1-1 5 0,-4 1 5 15,-1-3 6-15,-1 3 0 0,0 1-4 0,-2 0 9 16,-1-2-7-16,-3-1 3 0,1 2-1 0,0-1-3 16,-2 1-4-16,-1-4-1 0,-6 4-4 0,4-1-3 15,1-4 0-15,-1 1-4 0,1 0-13 0,0-1-16 16,0-1-28-16,0-2-30 0,1 1-30 0,1-3-43 15,-2-1-34-15,2 0-181 0,-2-1-386 0,0-4 171 16</inkml:trace>
  <inkml:trace contextRef="#ctx0" brushRef="#br0" timeOffset="211463.698">14466 12208 75 0,'0'0'198'0,"-2"-5"-18"0,2 5-22 0,-1-5-11 16,1 5-19-16,1-4-5 0,2 2-2 0,-3 2-4 15,10-3-3-15,-2 3-3 0,2-2-7 0,0 4-3 16,7-2-6-16,3 2-4 0,-5-1-4 0,6 1 1 15,-2 2-4-15,3 3-2 0,5 2 6 0,-3 3-8 16,3 5 6-16,1 4 1 0,-3-2 2 0,1 6-4 16,-4 1 0-16,10 11 0 0,-9-10-4 0,-5 6-2 15,7 8 1-15,-9-8-2 0,3 12 0 0,-3 1 6 16,-1-1-1-16,-3-11-5 0,-3 0-6 0,-5 1 6 16,3 0-8-16,-5 1-2 0,1 10-8 0,-3-14 1 0,-1 4-9 15,-3 11-1-15,-2-14-1 0,-1 1-10 0,0-5-4 16,-4 3-12-16,1 2 5 0,-4 0-4 15,1-5-2-15,-1 4-2 0,-8 11-13 0,3-13-1 16,1-1-16-16,-4-2-23 0,-1 0-15 0,5-2-15 0,-5 0-20 16,3-4-21-16,-4-2-32 0,-1-4-40 0,2-3-50 15,5-6-57-15,-8 2-244 0,6-6-570 0,1-3 253 16</inkml:trace>
  <inkml:trace contextRef="#ctx0" brushRef="#br0" timeOffset="-214661.847">11745 12155 112 0,'0'0'130'0,"0"0"-18"16,0 0 0-16,0 0-18 0,0 0-9 0,0 0-4 16,5-4-12-16,-5 4-6 0,0 0-10 0,0 0-3 15,0 0-1-15,0 0-6 0,0 0-1 0,0 0-8 16,0 0 2-16,0 0 0 0,0 0-4 0,0 0 0 15,0 0-3-15,0 0-4 0,0 0-1 0,0 0-1 16,0 0 2-16,0 0 0 0,0 0-3 0,0 0-5 16,0 0 2-16,0 0 4 0,13 4-8 0,-10-4 1 15,1 3-5-15,-4-3-6 0,6 4 5 0,0-1 2 16,-2-1 1-16,1 2-4 0,-1-3-6 0,1 2 5 0,-1 1-11 16,-2-1 14-16,2 2 1 0,-1-1-6 0,-2-1 8 15,2 1 2-15,1 1 0 0,-4-2-1 16,1 2 5-16,-2-1-1 0,1-4 0 0,-4 8-2 0,1-3-4 15,-1 0 3-15,0 0-2 0,-2 2-2 0,2-2 4 16,2 0-4-16,-5 0 2 0,3 1 0 0,-3-1-1 16,4-1-1-16,2 1 0 0,-5 1-1 0,4-1 3 15,1-3-4-15,-3 2 2 0,2 0-5 0,2-4-3 16,-3 4 0-16,3-4 6 0,0 3-4 0,0-3 3 16,0 0 0-16,1 5-5 0,-1-5 1 0,0 0-1 15,13-3-1-15,-5 3 5 0,3-2-7 0,2-1 5 16,4-1-5-16,-2-1 4 0,7-4 2 0,5 3-1 15,-1-4-2-15,1-1 0 0,3 2-5 0,0-4-2 16,-4 2 1-16,5 0 2 0,-6 0-2 0,1 3-1 0,-6 3-6 16,-2 0-22-16,0 0-33 0,-4-1-36 15,-3 5-38-15,-3-2-147 0,-3 1-309 0,1-1 136 16</inkml:trace>
  <inkml:trace contextRef="#ctx0" brushRef="#br0" timeOffset="-213668.298">14946 11979 45 0,'0'0'88'0,"0"5"1"0,0-5-7 0,0 0-3 16,0 0-12-16,0 0 2 0,0 0-9 16,0 0 7-16,0 0 8 0,0 0 0 0,0 0-10 15,0 0-5-15,0 0 6 0,0 0-12 0,5 2-4 16,-5-2 5-16,0 0-16 0,0 0-1 0,13-7 7 0,-8 4-7 15,3 0 1-15,-2 1-1 0,0-1 0 16,1 0-2-16,3 0-7 0,-1 0 1 0,0 1 1 16,0 0-10-16,-3 1 1 0,2 1-8 0,0-1 4 15,-2 1 0-15,-6 0-6 0,12 2-9 0,-6 0 9 0,-4083 0-1 16,8161 1 1-16,-4081 0-7 0,1 1 6 16,-1 0 2-16,-2 2-4 0,-1 1 0 0,0 0 4 0,-4 4-9 15,3-2 4-15,-4 0-5 0,0 3 2 16,-2-5 6-16,1 3 7 0,2-1 1 0,-5-1 4 0,4 1-6 15,-3-1 8-15,2 0 6 0,-2 0-5 0,3-1 2 16,0 1 3-16,-1-2-10 0,2-2 3 0,2-1-4 16,1 4 6-16,1-4-4 0,-2 1-1 0,4-1-4 15,-2 2-4-15,1-1 5 0,5-1 0 0,0-1-2 16,4 3-1-16,-1-2 1 0,2-1 0 0,6-2-2 16,-1 1 1-16,3-1 0 0,2-1 5 15,0 1-3-15,-2 0 2 0,4-6-1 0,-2 2 2 0,0 2 2 16,-2-1-3-16,-1 1-4 0,-2 0 1 0,-2 1-12 15,0-3 9-15,-4 4-2 0,-1-3-2 0,-1 3-3 16,-3-2 1-16,2 2-2 0,-7 0-8 0,8 0-17 16,-8 0-31-16,0 0-49 0,0 0-52 0,0 0-216 15,0 0-396-15,-25 7 175 0</inkml:trace>
  <inkml:trace contextRef="#ctx0" brushRef="#br0" timeOffset="-204675.864">19650 6938 72 0,'0'0'136'0,"1"-6"-10"15,-1 6-4-15,0 0 1 0,0 0-2 0,0 0-2 16,0 0-1-16,0 0-1 0,0 0 4 0,0 0-8 15,0 0-1-15,0 0 0 0,0 0-5 0,0 0 0 16,0 0-4-16,0 0-2 0,0 0-3 0,0 0-1 16,0 0-10-16,3-4-10 0,-3 4-1 0,0 0-13 15,-3-6-5-15,3 6-1 0,-1-5-4 0,-2 0-8 16,1-1-1-16,-1 2-7 0,3-3-4 0,0-3-2 16,0 3-7-16,3-3 0 0,-1 2-3 0,0-2-4 15,0 1 1-15,2 0-5 0,1-2-9 0,2 5-3 16,0-4 3-16,1 4-1 0,1 0 1 0,-1 1-4 15,1 1 0-15,-1 1 0 0,0 1 6 0,-1 2 0 16,5 4-2-16,-2 1 0 0,-2 0 2 0,2 2-1 16,-1 1 7-16,0 6-6 0,0 2 2 0,-3 1 1 15,-2 1 1-15,-4 1 0 0,0 10-3 0,-1-9 0 16,-8 6 0-16,0 2-2 0,0-2 2 0,-4 1-1 16,-4-1-1-16,2-1-1 0,-5-1 3 0,2-3-4 15,3-2 3-15,-4-1-3 0,6-6-1 0,0 2 1 0,0-1-3 16,-1-2 0-16,4-3 4 0,2-3 2 15,2 0-5-15,-4-1-3 0,7 0-1 0,-3 0 0 16,5-2-3-16,1-2 1 0,-6 2-6 0,6-2-1 16,0 0 2-16,-3-9 0 0,5 3 3 0,-1 0-1 0,6-2 1 15,-1-4 0-15,-1 6 1 0,4-2 1 0,0 2-1 16,-1 2-4-16,2-3 7 0,-1 4 0 0,-1 2-3 16,3 0 4-16,1 2 3 0,1 0-2 15,2 4-2-15,2 2 0 0,-1-2-3 0,2 5 6 0,0-3-2 16,2 2 2-16,-4 2-4 0,4 1 4 0,-1-3-2 15,-2 1-4-15,1 0-10 0,-3-1-21 16,2-1-27-16,-2-3-29 0,2 1-31 0,-1-2-28 0,-2-3-23 16,-1 1-28-16,-2-4-142 0,1 0-373 0,0-1 165 15</inkml:trace>
  <inkml:trace contextRef="#ctx0" brushRef="#br0" timeOffset="-204504.934">20199 7113 236 0,'2'-2'239'0,"1"1"-21"16,1-3-10-16,-4 4-12 0,4-3-18 0,0 0-13 16,-4 3-12-16,0 0-20 0,6-1-17 0,-6 1-13 15,0 0-32-15,0 0-35 0,0 0-50 0,0 0-48 16,0 0-43-16,0 0-60 0,0 0-120 0,0 0-308 16,0 0 137-16</inkml:trace>
  <inkml:trace contextRef="#ctx0" brushRef="#br0" timeOffset="-204059.706">20401 6842 15 0,'0'-8'152'0,"0"-2"-10"0,1-1-19 0,1 1-9 15,-2 0-9-15,2 0-8 0,-2 4-18 16,0-1 5-16,0 1-2 0,2 1 3 0,-2 0 1 16,-2 1 5-16,2 4-1 0,0-5-1 0,0 5 4 0,0-6-9 15,0 6-3-15,0 0-2 0,0 0-2 16,-14 15 3-16,7-3 0 0,-1 5 1 0,-2 7-1 16,0 1-3-16,2 2-1 0,-1 2-5 0,1-1-1 15,3 4-10-15,0-2 1 0,0 1-8 0,2-2-7 0,1 2-2 16,2-4-4-16,2 0-3 0,2-1-3 0,1-3-6 15,2-5 0-15,-2-1-7 0,2 0-3 0,1-1-5 16,4-3-1-16,-2-3-1 0,-2-1-2 16,0-2-3-16,3-4 0 0,0 0-6 0,1-2-8 15,-1-1-8-15,-2-3-5 0,4-1-5 0,-2-1-7 0,-2-4 1 16,4 0-1-16,-4-2-4 0,-1 2 1 0,-3-3-1 16,1 2-2-16,-2-2 4 0,1-5 4 15,-1 5 1-15,-2 2 3 0,0-3 4 0,-4 4 3 0,1-3-3 16,-1 4 2-16,-1 2 2 0,-2-3-6 0,1 3-9 15,-2 2-8-15,2 1-14 0,-4 0-20 0,3 2-9 16,-1 0-19-16,-2 1-23 0,0 1-30 0,-3 0-133 16,3 3-314-16,3-2 139 0</inkml:trace>
  <inkml:trace contextRef="#ctx0" brushRef="#br0" timeOffset="-203469.874">20231 7050 75 0,'0'0'186'0,"-5"-5"-2"0,5 5-14 0,0 0-15 0,0-5-24 15,0 5-3-15,0 0-13 0,0 0-5 16,0 0-16-16,0 0 2 0,0 0-5 0,0 0 1 0,-4 11-3 16,4-6-9-16,-2 1-5 0,-1 3-6 0,2 1-10 15,1-2-6-15,0-1-8 0,0 0-3 16,0 0 0-16,1 0-8 0,2-1-3 0,-1 0-5 15,-2-3-5-15,2 1-3 0,0-1 2 0,-2-3-4 0,0 6-3 16,0-6 4-16,0 4 2 0,0-4-4 0,0 0-2 16,0 0 3-16,0 0 9 0,0 0 4 0,0 0 11 15,-4-17-7-15,2 14 0 0,-2-1-4 0,0-1 1 16,0 0-9-16,0 2-1 0,-1-2-4 0,-2 1-3 16,0-1-6-16,1 2-18 0,1-1-11 0,0 2-29 15,-1 1-31-15,1-1-31 0,2-1-38 0,3 3-23 16,0 0-34-16,-6-2-113 0,6 2-348 0,0 0 154 15</inkml:trace>
  <inkml:trace contextRef="#ctx0" brushRef="#br0" timeOffset="-202995.385">20934 6740 116 0,'0'-5'187'0,"0"2"-5"0,0-1 0 0,0 4-12 15,0-6-16-15,0 6-6 0,0-4-18 0,0 4-12 16,0 0-8-16,0 0-6 0,0 0-7 0,0 0-2 15,-10 16 1-15,3-5 0 0,0 5-3 0,-1 2-3 16,-2 6 1-16,1 5-1 0,1-1-4 0,1 0-10 0,-2 3 4 16,1 0-11-16,4-2-5 0,-1 2-3 15,1-1-5-15,4 0-12 0,0-5 1 0,2 1-7 16,0 2-2-16,3-11-5 0,-1 1 1 0,4-2-9 16,-1-2-2-16,-2-6-7 0,3 3 0 0,2-3 0 15,-1-1-5-15,0-5 0 0,4 1-4 0,-3-6-3 16,2 2-2-16,-1-8-16 0,5 4-9 0,-1-6-4 15,-2-2 0-15,-2 3 2 0,-2-6 1 0,-1 3 1 16,-1-2 0-16,-4 0 4 0,1 2 2 0,-2 4 3 0,-2-1 2 16,-5 0 2-16,3 0 1 0,-1 4 2 15,-3-1-1-15,-1 2 4 0,-2 3-2 0,1 1 6 0,-1 0-8 16,-2 2-12-16,0 1-15 0,-2 1-27 0,-2 0-34 16,5 3-39-16,-1-3-35 0,1 5-56 0,1-2-119 15,1 0-376-15,3-1 167 0</inkml:trace>
  <inkml:trace contextRef="#ctx0" brushRef="#br0" timeOffset="-202449.978">21294 6735 188 0,'0'0'190'0,"0"0"-19"0,0 0-20 0,0 0-10 15,0 0-18-15,0 0-11 0,0 0-9 0,0 0-5 16,18-5-4-16,-9 0-11 0,3 3-6 0,-1-1-7 16,3-1-5-16,4-2-4 0,-1 0-8 15,-3 2 0-15,1-2-6 0,-1 3-4 0,-2-1-6 0,-3 1 1 16,1-2-3-16,-1 2 1 0,-3 1 5 0,1 2 5 16,-2-2 5-16,-1 0 4 0,-4 2 1 0,6-3 0 15,-6 3 2-15,0 0 2 0,5-2 1 16,-5 2-7-16,0 0-3 0,0 0-5 0,0 0 3 0,7 7 5 15,-5 0 1-15,-2 0-3 0,1 2 0 0,-2 4-3 16,1 3-5-16,0 3 0 0,-2 8 2 0,2-1-2 16,-2 2 1-16,4 1-5 0,0 0-4 0,-4-1-5 15,4 1 1-15,-2-1-2 0,-2 1-6 0,0-1-6 16,2 0-1-16,0-2 5 0,0-1-4 0,0-7-2 16,-2 0 1-16,-1 0-5 0,1-1 1 0,2-3-7 15,-3-2 4-15,3-2-9 0,-1-1-13 0,1-4-18 16,-2 3-23-16,1-2-27 0,-1-3-21 15,-1 4-41-15,-1-2-29 0,2-2-37 0,2-3-28 0,0 0-189 16,-15-3-461-16,15 3 205 0</inkml:trace>
  <inkml:trace contextRef="#ctx0" brushRef="#br0" timeOffset="-202134.403">21317 7033 237 0,'0'0'236'0,"0"0"-13"0,-10-1-20 16,10 1-13-16,0 0-22 0,0 0-12 0,0 0-18 15,0 0-11-15,0 0-3 0,0 0-3 0,17 2-10 16,-3-2 0-16,-3-1-7 0,6-4-3 0,1 4 0 16,5-3-4-16,6-3 10 0,-3 1-10 0,3-2-6 15,4 2-3-15,-6-2 2 0,4 2 1 0,0 1-7 16,-4-5 0-16,-2 6-3 0,-5-2-3 0,-7 2-13 15,4 0-7-15,-7 0-10 0,-1 3 1 0,1 0-9 16,-5-1 5-16,-1 1-3 0,1 0 2 0,-5 1-5 0,7-1-9 16,-7 1 1-16,7-2-8 0,-7 2 1 15,4-2-6-15,-4 2-21 0,4-2-29 0,-4 2-31 16,0 0-39-16,0 0-51 0,0 0-55 0,0 0-49 0,0 0-273 16,-12-8-574-16,6 8 254 0</inkml:trace>
  <inkml:trace contextRef="#ctx0" brushRef="#br0" timeOffset="-180151.85">19332 6789 117 0,'0'0'147'0,"-3"-3"-9"15,3 3-11-15,-3-5-17 0,3 5-2 0,0 0-10 16,-1-4-6-16,1 4-5 0,0 0 3 0,-2-3-2 16,2 3-2-16,0 0-4 0,0 0 8 0,0-4 0 15,0 4 5-15,0 0 2 0,0 0 5 0,0 0 0 16,0 0 2-16,0 0 0 0,0 0-1 0,0 0-1 16,0 0-2-16,0 0-4 0,0 0 0 0,0 0-7 15,0 0-3-15,0 0-5 0,0 0-9 0,0 0-3 16,0 0-9-16,0 0-6 0,0 0-1 0,0 0-11 15,0 0-2-15,0 0-4 0,0 0-7 0,0 0-1 16,0 0-3-16,0 16-3 0,-2-3 0 0,-3 13 2 16,1-1 0-16,2 9 2 0,-3 1-6 0,1 0 3 0,3 13-3 15,-3-12-1-15,3 9 2 0,-1 1 3 0,1-9-13 16,0-1 4-16,1-2-2 0,-3 0 2 0,3-2-5 16,0-1-4-16,0-4 5 0,-2-1-2 15,2-1-5-15,0-7 16 0,2-1-13 0,1 1 1 0,-3-7-2 16,1 0 2-16,-1-1-3 0,1-3-3 0,-1 0 5 15,0-1-1-15,0-1-4 0,0 1 3 0,0-4 1 16,2 4-4-16,-1-2 2 0,-1-4-3 16,0 0 2-16,0 4-1 0,0-4-6 0,0 0-11 0,0 0-55 15,0 0-56-15,0 0-66 0,-6-14-62 0,4 7-278 16,0-2-575-16,2-1 255 0</inkml:trace>
  <inkml:trace contextRef="#ctx0" brushRef="#br0" timeOffset="-178595.407">19765 6750 3 0,'0'0'83'0,"0"0"-6"0,0 0 0 0,0 0-6 16,0 0-3-16,0 0 6 0,0 0-12 0,0 0 2 16,0 0-3-16,0 0-4 0,0 0 0 15,0 0-11-15,0 0 1 0,0 0-10 0,0 0-5 16,0 0 0-16,0 0 1 0,0 0 0 0,0 0-9 0,0 0 4 16,0 0 4-16,0 0 1 0,0 0-5 15,0 0 3-15,-4 12-10 0,2-9 4 0,0 2 4 16,-2 2-5-16,3-2 0 0,-4 1-1 0,2 2-1 15,0 0 7-15,-1 3-15 0,0-2-3 0,-2 1 4 0,2 0-6 16,-3 0 7-16,2 1-3 0,-1-4-6 0,0 4 2 16,2-5-3-16,-1 3-3 0,-1 0 1 0,1-1-1 15,0-2-4-15,-2 0 12 0,4-1 10 0,-2-1-14 16,0 0 4-16,1 0-1 0,-4 0 2 0,3-2-2 16,1 1 4-16,-2-2-5 0,3 1 4 0,-2 0-8 15,5-2 8-15,-11 0-2 0,11 0-4 0,-8-1-1 16,4-2 4-16,-1-1-9 0,1 2 2 0,-1-2-1 15,-2-1-3-15,4 0 2 0,-2-1 3 0,2-1-5 16,1 3 0-16,-1-3-2 0,1-1 6 0,2 1-4 16,0-1-1-16,2-2 0 0,-2 4 4 0,0 0 0 15,1-1 0-15,3-1 2 0,-2 2 0 0,1 0-3 16,1-3-1-16,1 4-3 0,0-2 1 0,-1 1 7 16,1 0-6-16,-1 1 8 0,1 0-16 0,2-1 14 15,-1 1-2-15,-3 2 0 0,2-1 0 0,0-2 1 16,1 4 3-16,-2-1-3 0,1 1-1 0,-1-1-2 15,0 2 3-15,-4 1 3 0,6-1-4 0,-6 1 5 16,9 0 3-16,-1 1 2 0,-4 0 4 0,1 2-5 16,0-1-1-16,1-1 2 0,1 3 1 0,-1 2-3 15,0-2 10-15,-1 1-6 0,1-1-1 0,0 4 1 16,2-2-4-16,-2 5 3 0,1-2-1 0,0 1 0 16,-2 0-3-16,4 1 0 0,-4 0 0 0,3 0 1 15,-3 1-2-15,4 3 0 0,-4 1-4 0,0 0 1 16,0-2 2-16,-2 3 7 0,1-5-4 0,-3 5 6 15,-1-2 0-15,0-2 1 0,0 3 3 0,-4 1-4 0,3-2 3 16,-3 1-1-16,-1 2-2 0,-4-3-1 0,0 1-4 16,2 1 2-16,-4 0-3 0,-1 0 3 15,-1-1-2-15,0 1-1 0,-1-2 2 0,-2-2-6 16,0 0 1-16,4-1 1 0,-3 0-1 0,1-2 1 16,-1 0-5-16,-2 0 3 0,4-3 0 0,-1 1-3 0,2-3-1 15,1 1 2-15,0-2-4 0,1 1 6 16,2-4 0-16,0 0-4 0,4 0 1 0,-3-1-1 15,2 2-1-15,5-2-3 0,0 0 0 0,-12-3 1 0,12 3-3 16,-5-1-4-16,5 1 5 0,-3-5-1 0,2 3-3 16,1 2 6-16,0 0-7 0,5-10 5 15,-1 8-3-15,0-2 7 0,1 0-2 0,2 1-3 16,0 1 4-16,1-1-1 0,3-1-1 0,1 4 2 0,-1-2 1 16,1 4-3-16,3 0 2 0,-1-1 2 0,4 4 0 15,-1-2 3-15,2 2-4 0,-1 1 0 0,-3-1 4 16,3 2 0-16,-1 0-4 0,-1 1 5 0,2 1 0 15,-3-2-2-15,3 1 3 0,-1-3 0 0,-7 3 2 16,9-1-4-16,-6-2 2 0,4-1-5 0,0 1 2 16,-1 2 0-16,0-2-2 0,0-1 1 0,-2 0 1 15,3 0-1-15,-4-2-5 0,-1 1 3 0,-2 1 2 16,3-1-3-16,-4-1 0 0,-4 1 1 0,5 0-1 16,-6-3 1-16,1 1 1 0,-1 0 0 0,-4-1-1 15,9 2-2-15,-9-2-3 0,4 2-18 0,-4-2-33 16,0 0-51-16,0 0-49 0,0 0-209 0,-8-12-391 15,3 8 173-15</inkml:trace>
  <inkml:trace contextRef="#ctx0" brushRef="#br0" timeOffset="-172015.87">19670 8446 87 0,'0'0'138'0,"0"0"-3"15,-3-4-16-15,3 4-10 0,0 0-10 16,0 0-8-16,2-6-8 0,-1 3 4 0,2-1-5 16,-1 1-3-16,1 1 0 0,-1-2-3 0,4 1-3 0,-2 0-3 15,2 0-2-15,-1-1-6 0,2 2-1 0,2-2-6 16,1 3-2-16,1-2-6 0,2 3 2 0,1 0-5 16,1 0-7-16,3 1 0 0,-5 1-6 15,3 2-3-15,1 0 3 0,-3 0-6 0,-2 1-1 0,-4 0-6 16,4-2 2-16,-4 1-2 0,-2 0-2 0,1 2 3 15,-2-1-4-15,-3 2 1 0,-1 1-1 0,-2-2 1 16,-1 3-7-16,-6 2 0 0,3-1 2 0,-4-1-2 16,1 0-1-16,-4 3 0 0,1-6 0 0,0 3-2 15,2-2 0-15,1 0 0 0,-1-1-1 0,-1-2-1 16,6 0 7-16,-1 0-12 0,-1-2 2 0,3-1 1 16,-1 3-10-16,1-2 4 0,3-2 4 0,-2 5-2 15,2-1-3-15,0-4 3 0,6 6-2 0,-3-4 2 16,3 3 1-16,2-2-3 0,-3 0 0 0,8 2-3 15,-3-1 3-15,2 1-2 0,-1 0 3 0,1-1 0 16,0 1 1-16,-1 3-7 0,-1-4 5 0,3 0 1 0,-4 4 6 16,-2-1-6-16,0-1-2 0,-2-1 3 15,1 3 1-15,-3 0-1 0,-3-3 2 0,2 2-1 16,-4 0-1-16,2 3-1 0,-5-3 4 0,-1 3-2 16,0-3 0-16,-3 1 2 0,0 1 3 0,-1-2-5 15,0 1-1-15,0-3 5 0,-3 1-1 0,0 0-2 16,3-1 1-16,-3 1 0 0,0 0 1 0,3-5-4 15,-4 3 1-15,1-2 5 0,-1 2-2 0,1-1-4 0,-1 0 1 16,4-3 2-16,2 2 0 0,-3-2 0 0,3 2 0 16,2-2-1-16,6 0 1 0,-13 0 3 0,9 0-9 15,4 0-21-15,0 0-11 0,-7 0-31 16,7 0-38-16,-4-3-31 0,4 3-37 0,1-6-108 0,-1 6-304 16,7-11 134-16</inkml:trace>
  <inkml:trace contextRef="#ctx0" brushRef="#br0" timeOffset="-171710.38">20179 8585 151 0,'0'0'150'16,"5"0"-18"-16,-5 0-11 0,0 0-15 0,0 0-5 15,8 5-10-15,-8-5-10 0,5 2-6 0,-3-1-7 16,2 2-2-16,-4-3-13 0,5 2-4 0,-5-2-8 16,6 3 1-16,-6-3-9 0,8 0-1 0,-8 0-8 15,4 0 2-15,-4 0 4 0,0 0 13 0,0 0 5 16,0 0-5-16,7-3 11 0,-7 3 3 0,-2-5 1 16,2 5-3-16,0 0-7 0,-4-8-1 0,3 5-8 15,-3 0-3-15,2 0-3 0,2 3-3 0,-8-4-12 16,2 1-17-16,-1 1-34 0,1 2-48 0,0-4-38 15,6 4-190-15,-12 0-333 0,12 0 147 0</inkml:trace>
  <inkml:trace contextRef="#ctx0" brushRef="#br0" timeOffset="-169959.658">20824 8459 58 0,'3'-3'85'0,"-1"0"-7"0,-2 3-4 15,3-6 0-15,-1 3 1 0,-2 0 5 0,4-2-10 16,-2 1 5-16,-2-1-4 0,2 0-3 0,-2-3 4 15,3 1-4-15,-3-3-3 0,0 1-2 0,2-1 6 16,-2 1 3-16,-5-2-3 0,5 0 4 0,-4 1-5 16,0 1 6-16,-1 1 2 0,-3-1-6 0,1 4 4 15,-3-3-9-15,2 2-2 0,-5 3-1 0,2 0-4 16,-2 2-1-16,-1 1 0 0,0 0-3 0,-3 1-1 16,-2 3-7-16,2 2-2 0,4-1-4 0,2 0-4 15,-3-1-4-15,5 1-2 0,-2 3-3 0,1-1 0 16,1 0-7-16,2 3 2 0,1-1-4 0,2 0-8 15,3 4 4-15,2-1-2 0,0-1-1 0,0 1-1 16,3 0-4-16,4 2 0 0,2 0-1 0,3 1-2 16,1 2 2-16,7-1-1 0,0 1-1 0,2-2 0 15,2 0 1-15,-2 0-3 0,-4-4 1 0,4 1 5 16,-5-1-7-16,-2 0 2 0,1-1 0 0,-1 0 0 16,-3 1 0-16,-4-3-4 0,1-2 7 0,-2 2-8 15,-3-1 3-15,-5 0 3 0,5-1-6 0,-5 3 0 0,-5-2-9 16,1 1-5-16,-3 1-4 0,-3 1-3 15,-5 0 3-15,-2-1 1 0,0-1 8 0,0 2-5 16,-1-3 1-16,-1-2 5 0,2 0 1 0,1-1-2 0,2-4 1 16,0 0 5-16,2-2 5 0,-2-2-5 0,4-2 6 15,0 0 1-15,2-2-2 0,1-1 1 16,2-3 4-16,4 1 0 0,0-6-2 0,2 2 3 16,5-4-2-16,3-5 0 0,7 2 0 0,1-2-2 0,3 0-2 15,4 2 0-15,1 1-7 0,-1-1-9 0,2 3-29 16,-1-1-38-16,-1 1-23 0,1 2-45 0,-2 2-50 15,-8 2-104-15,-2 2-331 0,2-1 147 16</inkml:trace>
  <inkml:trace contextRef="#ctx0" brushRef="#br0" timeOffset="-169450.426">21095 8274 185 0,'0'0'206'15,"0"0"-17"-15,0 0-25 0,0 0-16 0,0 0-14 16,0 0-17-16,0 0-8 0,0 0-10 0,23-10-12 16,-9 8-8-16,-1 0-6 0,-3-1-7 0,4-2-9 15,0 1-5-15,3 1-7 0,-4 1-5 0,2-1-1 16,-2 1 0-16,-3-1-10 0,-2 1-3 0,1 0-4 15,-4-1 10-15,6 1 4 0,-4 0 5 0,0-1 2 16,-3 1 4-16,1-1-2 0,0 1-2 0,0 1-1 16,-1-1-3-16,-1-1-6 0,-3 3 2 0,6-2 1 15,-3-1-1-15,-3 3 1 0,0 0-4 0,6-1 3 16,-6 1-4-16,5-3-2 0,-5 3 0 0,0 0 1 16,0 0-5-16,0 0-1 0,0 0 5 0,0 0 1 15,5 5 5-15,-1-1-3 0,-4 3 7 0,3-1-2 16,-1 4 0-16,2 2-1 0,0 5 5 0,-1 0-5 15,0 3 2-15,1 8-2 0,0-8 0 0,0 9-1 16,0-1-3-16,-4 1 1 0,4 3-2 0,-3-4-6 0,-1-1 5 16,1 0-9-16,-1 2 4 0,0-4-4 0,0-6-7 15,3 8 4-15,-6-8-1 0,6-1-5 0,-2 0-1 16,-1-6 2-16,1 1-3 0,1-2 0 16,-4 0-1-16,2 0-3 0,0-4-2 0,2-2 0 15,-2 3-6-15,0-4-10 0,-2 1-14 0,4-2-16 0,-2-3-14 16,-2 4-23-16,2-4-30 0,0 0-32 0,0 0-37 15,0 0-28-15,0 0-25 0,-10-12-193 0,5 3-460 16,0 0 204-16</inkml:trace>
  <inkml:trace contextRef="#ctx0" brushRef="#br0" timeOffset="-169100.383">21221 8598 59 0,'-2'-2'191'0,"2"2"-4"15,-4-3-5-15,4 3-8 0,0 0-16 0,0 0-13 16,-4-2-14-16,4 2-10 0,0 0-20 0,0 0-10 16,0 0-5-16,0 0 1 0,0 0 4 0,8-6 6 15,-2 3 3-15,1 1 4 0,3-1 1 0,2 0-1 16,2 0-6-16,0-3 1 0,6 2-4 0,-1 0 2 16,-1-5-3-16,9 1-5 0,-1-1 1 0,0 2-9 15,0-1 0-15,3 3-4 0,-3-4-7 0,-6 6 1 16,7-2-6-16,-4-2-5 0,-1 2 5 0,-3 3-14 15,3-1-8-15,-4-2-5 0,0 1 0 0,-4 1-5 16,-2 2-5-16,0-2-1 0,-3 2-8 0,-1 0 4 16,1-2-6-16,-1 3 2 0,-4 0-3 0,-4 0-2 15,0 0 0-15,9 0 1 0,-5-3-4 0,-4 3-2 16,0 0 4-16,5-2 7 0,-5 2-18 0,0 0 0 16,0 0-2-16,0 0-19 0,0 0-20 0,0 0-27 15,0 0-44-15,0 0-52 0,0 0-59 0,0 0-69 16,-22 0-226-16,12 2-558 0,-1-2 248 0</inkml:trace>
  <inkml:trace contextRef="#ctx0" brushRef="#br0" timeOffset="-165961.847">20208 9726 94 0,'4'2'105'0,"-4"-2"3"15,0 0-1-15,0 0-9 0,14-6 0 0,-9 2-10 16,-1 0 1-16,4-3-1 0,-1 1 0 0,1-1 2 15,-3-2-5-15,3 1 0 0,-3-1-3 0,5-1 1 16,-6 1-10-16,1-1-6 0,-1-1-4 0,1 0-1 16,-1-2-3-16,-4-3-2 0,5 1 3 0,-6 3 0 0,-3 0 5 15,3 0-6-15,-7-3-2 0,3 6 1 0,-3-1-1 16,2-1-1-16,-6 2-5 0,2 0-2 16,-3 4-3-16,-1-3-1 0,-1 4-1 0,2 1 0 0,-6 2-8 15,4 3-4-15,-1 0-2 0,1-1-3 0,-4 6-1 16,7-3 0-16,0-1-6 0,-1 6 0 0,0-2-4 15,4 1-2-15,3 0 0 0,-2-1-1 0,0 3-3 16,3-1 4-16,0 1-5 0,5-1-5 0,0 2-1 16,0-1 1-16,5 1 0 0,3-2-3 0,-2 3 2 15,2-4 3-15,2 4-6 0,3 0-1 0,1 0 4 16,3 0-3-16,-2-2 1 0,4 0 1 0,3 5-7 16,-5-6 7-16,0 3-1 0,0-3 0 0,-2 3-1 15,-2-4-1-15,0 1-2 0,-4-4 6 0,1 4-9 16,-1-3 3-16,-4 4 0 0,0-3-2 0,-1 2-2 15,-1-3 1-15,-3 5-3 0,-3-3-8 0,-1 1-2 16,-2-1-7-16,-3 2 0 0,0-1-4 0,0-2 4 16,-4 3 2-16,-3-3-1 0,-1 0 2 0,5 0 5 15,1-5 4-15,-3 3-1 0,2-5-1 0,0 0 7 16,1-1-1-16,2-4-5 0,2-3 0 0,2-4 4 16,1-6 3-16,4-7 2 0,9-9-2 0,7-13-1 0,9-6 5 15,22-26-8-15,0 4 6 0,-2 0-7 16,9 8-16-16,-1-5-28 0,-12 25-48 0,19-21-54 15,-26 22-185-15,6 5-372 0,-9-5 165 0</inkml:trace>
  <inkml:trace contextRef="#ctx0" brushRef="#br0" timeOffset="-157870.33">6837 6715 12 0,'0'0'38'0,"0"0"-4"0,0 0 1 0,0 0-5 16,0 0-4-16,0 0-3 0,0 0-3 0,0 0-4 15,0 0 3-15,0 0-1 0,0 0 1 0,0 0-3 16,17-4 4-16,-14 2 0 0,4 1-6 0,-7 1 6 15,11-4-2-15,-4 2-3 0,4-1 1 0,-2 3-2 16,4-5 1-16,0 2-5 0,6-1 6 0,0-1-1 16,1 1-5-16,1-4 2 0,6 1-4 0,-5 4 0 15,-2-3-1-15,-1 2 6 0,2 0-15 0,-3-1 2 16,-4 2 10-16,2 1-4 0,-4-1-2 0,-2 1 0 16,0 0-1-16,-5 1-6 0,0 0-3 0,-5 1 3 15,8 0-3-15,-8 0-3 0,0 0-1 0,0 0-1 16,0 0-3-16,-12 9 2 0,6-7 2 0,-4 3-4 15,0-2 2-15,-2 1 4 0,-1 0 4 0,2 0-5 16,-4 0 5-16,-2 1-4 0,0-1 10 0,1 1 5 16,-1 1-6-16,2-4 5 0,2 5-1 0,3-4 2 15,1-2-7-15,0 3 8 0,3-4 1 0,0 1-9 16,2 1 5-16,4-2-2 0,-6 2-4 0,6-2 2 16,-1 4-4-16,1-4 6 0,0 0 0 0,0 0-1 15,15 1 2-15,-7-2 0 0,-8 1-2 0,15-2 3 16,-6 1-1-16,3-1 3 0,-2-1-3 0,0-1-2 15,0 3 0-15,2-1 1 0,-4 1-3 0,-2 0-2 16,-2-1-1-16,5 1 4 0,-4 0-5 0,-5 1 7 16,6-3-8-16,-6 3 6 0,0 0-1 0,0 0 1 15,0 0-3-15,0 0 4 0,0 0 1 0,0 0-2 16,-18 10-3-16,12-5-4 0,-4-2-1 0,1 1-3 16,-1 0-6-16,1 1-5 0,1-2-22 0,-1 1-29 15,0 2-76-15,4-4 35 0</inkml:trace>
  <inkml:trace contextRef="#ctx0" brushRef="#br0" timeOffset="-152789.226">9767 6678 15 0,'0'0'26'16,"5"-2"-3"-16,2 1-3 0,0 0 0 0,-2-1 3 0,2 0-7 15,4-1-4-15,-2-1 5 0,0 1-2 0,3-2-3 16,-2 3-3-16,3-2 2 0,-2 1-5 16,1-2 0-16,-2 2 3 0,1 1 1 0,0-3-6 15,0 2 0-15,-2-1 1 0,-1 2 2 0,-2-1 1 16,2 0-1-16,-2 2-3 0,-2-2 2 0,2 2 3 0,-2-1-7 16,-4 2-10-16,7-2 10 0,-7 2 1 0,0 0 9 15,7-4-5-15,-7 4 3 0,0 0-3 0,0 0-1 16,0 0-1-16,0 0-1 0,0 0-5 15,0 0 5-15,-19 6 1 0,14-4-6 0,-1 1 8 0,-2-2-4 16,2 1-3-16,-2 1 3 0,1 1-5 0,1-2-1 16,-3 0-1-16,2 2 7 0,0 0-3 0,-4-2-5 15,2 3-4-15,1-2 1 0,-1 1-1 0,-2 1-9 16,0 1 7-16,2-2-2 0,-1 1 2 16,1-1 2-16,0 0 3 0,-2 0-2 0,4-2 3 0,2 1 4 15,0 1-4-15,-4-2 0 0,4-1-1 0,1 1-2 16,4-2-1-16,-6 3 5 0,6-3 1 0,-4 1 1 15,4-1-1-15,-4 4 0 0,4-4 4 0,0 0-7 16,0 0 6-16,0 0-7 0,0 0 7 0,0 0 2 16,0 0 0-16,0 0 1 0,16 0-5 0,-16 0-1 15,9-5 3-15,-2 5 2 0,-2-3-1 0,3 0 0 16,1 1 0-16,-3-2 2 0,3 1 0 0,0 1-2 16,-1-2 1-16,1 1 3 0,-4 0-2 0,4 1 0 15,-4-1-4-15,4 1 1 0,-4 0 4 0,0 1-4 16,-1-1 0-16,1 0 2 0,-5 2 1 0,4-3 0 15,-4 3 2-15,6-2 0 0,-6 2 3 0,0 0-2 16,0 0-2-16,0 0 2 0,0 0-1 0,0 0 1 16,0 0-2-16,0 0-6 0,0 0-5 0,0 0-5 15,-12 9-32-15,5-8-47 0,7-1 21 0</inkml:trace>
  <inkml:trace contextRef="#ctx0" brushRef="#br0" timeOffset="-120688.25">1557 14564 8 0,'0'-9'187'0,"-4"4"-14"0,-3-6-18 0,2 5-12 15,0-4-15-15,-1 1-13 0,1 0-9 0,-2 1-13 16,1-1-5-16,0 0-10 0,1 1 1 0,-2 1 1 16,2 0 4-16,-2-1 0 0,1 4 3 0,0-1-6 15,1 1-3-15,-1 0-2 0,-2 0 10 0,0 1-12 16,1 1 0-16,-6 2-7 0,6 4-5 0,-4 1-2 0,1 2-1 15,-4 3 0-15,1 5 2 0,-5 5-2 16,2 5 1-16,1 7 1 0,1-1-5 0,2 1 1 16,3 4-9-16,-3 10-2 0,7-10 1 0,1 10-23 15,3-11-5-15,2-1 0 0,3-1-2 0,3 1 0 16,3-5-1-16,-1-3-3 0,2 0-3 0,3-2-2 16,-1-10 1-16,1 0-3 0,9 3-4 0,-8-9 2 15,6-1 0-15,0-6 0 0,13-2-7 0,-7-6-10 16,3-1-17-16,0-4-18 0,4-5-27 0,-8 0-21 15,2-6-28-15,-1 0-20 0,-1-3-14 0,-1-2-17 16,-4-1-15-16,-3 0-16 0,-4 0-106 0,-2 1-337 0,-3-3 149 16</inkml:trace>
  <inkml:trace contextRef="#ctx0" brushRef="#br0" timeOffset="-119819.883">1754 14442 28 0,'-4'-5'171'15,"-1"2"-4"-15,1-2-1 0,0 3-3 0,0-2-12 0,4 4-6 16,0 0-7-16,-10 6-3 0,8 2-2 0,-2 5-7 15,3-2 1-15,-2 7-6 0,2 7-2 16,1 0-5-16,2 3-11 0,0 4 0 0,-1-1-12 16,3 4 0-16,0-4-9 0,1 3-6 0,2-2-4 15,-2 2-3-15,0-4-1 0,1-1-13 0,0-2 0 16,2 0-7-16,-2-3-4 0,-2-5-6 0,5-3-1 16,-4-2-5-16,4 0-5 0,-4-3-5 0,0-3-3 15,2 0-2-15,3-1-3 0,-5-1-1 0,1-2-2 16,2-3-5-16,1 0-5 0,1-4-6 0,0-3-7 15,0-3-8-15,1 0-9 0,-2-5-11 0,1-1-6 0,-1-2-7 16,0-9-4-16,-1 0-4 0,-1 1 7 0,-1-2 3 16,0 1 8-16,0 0 2 0,-5 6 6 15,0 5 5-15,-1-1 5 0,2 4 3 0,-1 2 8 16,1 2 6-16,-2 3 6 0,0-1 1 0,0 2 0 16,3 1 1-16,-3 3 8 0,0 0 7 0,4 9 6 15,1-2-4-15,-4 4 1 0,1 0-4 0,4 4 0 16,-2 1-2-16,1-2 1 0,4 3-2 0,-4-2 0 15,-1 2 1-15,5-1-4 0,-3 0-2 0,-3-5 0 16,6 2-3-16,-3-1 2 0,-2-4-5 0,4 3 0 16,-3-4 2-16,0-1-2 0,-1 0-2 0,1-1 1 15,-2-2-1-15,2 0 3 0,1-3-6 0,-6 0-8 0,10-3-9 16,-5-2-9-16,-1-2-3 0,1-1-14 0,0-3 10 16,-1 1 3-16,1-1 1 0,-1 0 12 15,-3-1-1-15,3 4 0 0,-3-4 3 0,2 4 3 16,-2 2 4-16,1 1-1 0,0 1 5 0,1 1-2 15,-2 0 3-15,-1 3 8 0,0 0 11 0,0 0 9 16,13 7 2-16,-11-3-5 0,2 2 3 0,-1 4-3 0,4-2 0 16,-3 1 0-16,0 0-6 0,1-1 2 0,2 1-3 15,-4-3 0-15,5 1-1 0,-3 0-6 16,5 0 2-16,-1-1-3 0,-1-2 0 0,-2-4 3 16,1 3-8-16,-2-3-14 0,8-3-10 0,-3-4-16 15,-1 0-18-15,0-3-4 0,3 0-17 0,-1-6-5 0,1 1 2 16,-4-3-11-16,4-6 2 0,-2 7 1 15,-6 0 2-15,-3-9 3 0,2 8 15 0,-1-3 15 16,-1 5 17-16,-3 5 20 0,1-2 25 0,-3 5 41 16,4 0 22-16,-4 1 7 0,3 1 16 0,-3 3-3 15,-1 2-1-15,5 1-3 0,-9 1-1 0,2 6 2 16,1 2-7-16,0 2-1 0,3 0-9 0,-2 4-1 16,5-1-5-16,-1 3-9 0,-1 1-1 0,5 1-9 15,0 0-3-15,4-2-6 0,1 1 3 0,-3 0-11 16,2-2-12-16,4 0-1 0,-2-2-13 0,1 1-6 15,5-3-7-15,-7-3-8 0,1-1-3 0,0-1-3 16,-3-2-5-16,3 2 4 0,-4-5 4 0,-2 2-2 16,2 0 6-16,0-1 3 0,-5-1 6 0,1 2-1 15,-1-4 4-15,0 0-1 0,-6 3 4 0,1 0-6 16,-3-3 6-16,0 0-3 0,1 0-2 0,-6 0 8 16,0-2 3-16,-2 1 1 0,5 1-1 0,-4-3-1 15,3 1-3-15,1-2-5 0,-1-3-4 0,2 2-10 0,0-1-21 16,4-4-22-16,-2-2-10 0,3-2-21 15,6-4-7-15,0-8-26 0,5 1-13 0,2-1-7 0,-3-5-110 16,4 2-282-16,0 0 126 0</inkml:trace>
  <inkml:trace contextRef="#ctx0" brushRef="#br0" timeOffset="-119278.203">2430 14501 32 0,'6'-18'82'16,"-2"1"23"-16,1 5-8 0,-1 2 11 0,0 0 13 0,-3 4 6 16,3 0 0-16,-3 3-15 0,3-1-4 15,-4 4 1-15,0 0 13 0,7 8 2 0,-1 3 2 16,-2 6-2-16,1 2 0 0,1 8 3 0,2 2-12 15,0 3-3-15,1 0-2 0,-2 1-5 0,0-2-3 16,-1 1-5-16,3 0-7 0,0-1-2 0,-4-2-4 16,1 0 1-16,1-4-20 0,0-5-5 0,1-2 6 15,-2 2-20-15,1-6-3 0,3 1-5 0,-2-5-2 16,-2-1 1-16,-1 0-8 0,3-1-10 0,-1-1 3 16,0-3-4-16,-2 1-1 0,0-2 0 0,0-1-6 15,3-2 0-15,-8 0 8 0,10-4-8 0,-5 0-7 16,2-1 2-16,-3-1-2 0,6-1 1 0,-4-1-2 15,1-1-2-15,-1-1-6 0,-1-1-4 0,0 1-6 16,0-1-6-16,-2 0-4 0,1 1-4 0,-4-3-6 16,3 2 0-16,-3 1-4 0,0-2-2 0,0 3-1 15,-1-1 6-15,-1 2 6 0,2 3 4 0,-3-1 6 16,2 0 5-16,-1 1 2 0,1 4 0 0,1 1-4 16,0 0 2-16,0 0 2 0,-10 12 1 0,5-6 6 15,5 2 0-15,-1 0 1 0,-2 1 7 0,6 3-5 16,-2 0 4-16,2 0-1 0,4 3 1 0,-2-1-2 15,0-4 3-15,2 2 0 0,-2-3-3 0,4 1 4 16,-2-3-1-16,0 1-1 0,0-1-5 0,0-2 5 16,0-2-4-16,-1-1 2 0,1 0-1 0,2-4 2 0,-2 0 0 15,4-1 1-15,-3-5-2 0,3-1-2 16,2-4 4-16,1 2-3 0,-5-2 0 0,5 3 3 16,0-3-4-16,-5 4 3 0,3 0-5 0,-3 4 5 15,0-2-5-15,1 1 4 0,-3 5 2 0,0-2 0 16,1 2-2-16,0 1 3 0,3-2-1 0,-4 4-1 15,6 0 1-15,-8 0 1 0,4-2-2 0,0 5 1 16,-4-5 1-16,4 2-3 0,-5 0-9 0,1 0-15 16,-5-2-25-16,5 3-17 0,-5-3-22 0,0 0-28 15,0 0-40-15,0 0-24 0,3-7-12 0,-3 7-146 16,0 0-366-16,-23-2 163 0</inkml:trace>
  <inkml:trace contextRef="#ctx0" brushRef="#br0" timeOffset="-119093.372">2440 14792 154 0,'-19'-5'219'0,"8"4"-18"0,1-2-18 0,-1 0-18 16,5-1-15-16,3 2-21 0,2-3-12 0,1 5-12 15,6-11-5-15,3 4-13 0,6-4-8 0,2-2-3 16,10-2-11-16,-3 0-8 0,6 0-7 0,-2-3-6 16,2 4-9-16,2-2-27 0,0 3-30 0,0-1-40 15,0 2-49-15,0-2-54 0,-1 3-113 0,-3-1-300 16,3 5 133-16</inkml:trace>
  <inkml:trace contextRef="#ctx0" brushRef="#br0" timeOffset="-118581.434">3246 14742 177 0,'-3'-2'261'0,"3"2"-27"16,0 0-24-16,-3-4-16 0,3 4-21 0,5-9-8 15,0 5-9-15,-2 1-13 0,7 0-10 0,9-6-11 16,-3 6-7-16,4 0-8 0,-2 1-10 0,1-1-8 16,0 2-7-16,-1 2-6 0,0 3-6 0,-5-2 3 15,5 2-11-15,-4 4-7 0,0 0 3 0,-5 3-9 16,0-3 3-16,-2 7-2 0,2 1-1 0,-5 1-1 15,0 0-4-15,-4 1 5 0,-3 0-4 0,-1 1-10 16,-2 6-1-16,-3-1-10 0,4-6 6 0,-5 6 0 16,2-9-11-16,-2 1-2 0,1 1 2 0,3-6 1 15,-1 0-4-15,0-2 4 0,1-1-1 0,3-2-4 16,-1 0 4-16,1-1 1 0,1 0-2 0,0-1 0 16,1-1-7-16,1-3-3 0,1 4-2 0,-1-4 10 15,0 0-10-15,7 1 3 0,-7-1-2 0,18-5 0 16,-8 1-2-16,7-4 6 0,2 0-5 0,7-4 4 15,1-3 0-15,3 1 2 0,-1 0 3 0,2-1 4 16,-1 2 3-16,1-3 2 0,1-1 3 0,-1 0 5 16,1 5 0-16,-4-2 2 0,1-3 5 0,-5 8-1 15,-7 0 3-15,1 4-5 0,-1-2-1 0,-6 1-6 16,-2 5-5-16,-3-3 4 0,2 1-9 0,-3 0 5 16,-5 3-3-16,9-1-1 0,-5-2-6 0,-4 3-1 15,0 0-2-15,6-4 1 0,-6 4-6 0,3-1-36 16,-3 1-29-16,0 0-38 0,0 0-47 0,0 0-59 15,-15 12-81-15,-1-4-306 0,0 2-637 0,-3-2 283 16</inkml:trace>
  <inkml:trace contextRef="#ctx0" brushRef="#br0" timeOffset="-117780.063">1719 16322 75 0,'4'-7'121'15,"0"-8"-20"-15,1 5 8 0,0-1-3 0,-5-2-7 16,3 1 5-16,-3-1-5 0,1 0 4 0,-2 5-7 0,-2-8-1 15,1 5 4-15,-3 0-4 0,-4-2 3 16,2 5 4-16,-3-3-8 0,-1 5-4 0,0-2-3 0,-1 5 6 16,-1 1-10-16,0 2-2 0,-1 5-3 0,1 3-2 15,-5 2 3-15,0 13-5 0,3 1-4 16,0 7-2-16,-4 10-10 0,2 5 2 0,8 3-13 16,-1 1-9-16,5-1 1 0,6-3-5 0,-1-10-4 0,4-1-4 15,5 12 4-15,0-17-12 0,3-1-1 0,-3-3-1 16,2-3-4-16,4-7 0 0,-5-2-3 15,8-1-5-15,-4-5-2 0,4-4 27 0,0-2-16 16,4-7-26-16,-2-2-25 0,6-11-31 0,4-3-15 16,6-11-22-16,-8-6-16 0,-2 9-19 0,-7-1-11 15,9-12-11-15,-8 0-7 0,-7 8-4 0,-8-2-116 16,1 1-314-16,-2-12 139 0</inkml:trace>
  <inkml:trace contextRef="#ctx0" brushRef="#br0" timeOffset="-117079.583">1907 16252 631 0,'-6'-29'-10'0,"1"12"42"15,-3-1 41-15,2 9 12 0,-1-1 10 0,1 6 5 16,-1-1-8-16,1 3 1 0,6 2-2 0,-11 7-3 15,4 0 4-15,2 9-1 0,0 2-1 0,1 1 1 16,-1 10-4-16,3-2-2 0,-1 4-2 0,3 2-6 16,0 1-2-16,5 13-1 0,0-15-8 0,-1 1 1 15,1 2-4-15,0 0-2 0,6-2-5 0,-5-3-5 16,3 1-4-16,-3-4-7 0,1 1-3 0,1-4-3 16,0-8-1-16,1 1-10 0,0-2 2 0,-2-6-8 15,0 3-3-15,1-4-5 0,1-3-5 0,2-1-14 16,-4-2-11-16,4-4-14 0,1-1-5 0,-1-3-10 15,3-4-1-15,-4-4-7 0,2-1-8 0,2-2 1 16,-1-5-5-16,-2-1-1 0,-2 6 13 0,-1-2 1 16,0 1 11-16,-6 2 2 0,4 5 7 0,-3-1 1 15,1 3 7-15,-2 3 4 0,2 2 0 0,-2 0 18 16,3 3 14-16,-5 1 16 0,12 5 12 0,-8-3 3 16,3 8 4-16,-3-1-1 0,6 3-3 0,-5-3-2 15,4 6-5-15,-3-5 1 0,4 0-10 16,-3 2 0-16,-1-2-1 0,2-1-3 0,-2 1-4 0,3-3 1 15,-1-2-6-15,1 1-1 0,-4-2 0 0,6-2-1 16,-3-2-5-16,1-1 0 0,1-4-16 0,2 0-10 16,-5-3-12-16,3 0-8 0,1-6-15 0,-3 2-6 15,0-3-11-15,0-1 0 0,-2 1 0 0,-2 5 12 16,3-1 11-16,-2 3 4 0,-5 2 11 0,4 0 2 16,-2 4 9-16,-2 2 34 0,7-3 6 0,-7 3 18 15,9 8 13-15,-6-1 1 0,2 2 0 16,0 1 2-16,0 1-6 0,2 0-3 0,-2 0-3 15,0-1 0-15,3 0-7 0,-3-2-2 0,-1 1-5 16,1-3-4-16,-1-1 1 0,1-1-5 0,0-2-7 0,2 1 5 16,-1-3-2-16,2-3-4 0,-3 0-10 0,3-5-5 15,-1-1-8-15,1 0-6 0,-2-6-7 0,5 1-3 16,-7 0-12-16,1-6-11 0,1 2-11 0,-1-2-5 16,-5 3 4-16,1 0 10 0,4 2 6 15,-5 2 12-15,0 5 21 0,1 3 8 0,1-2 1 16,-1 2 4-16,-2 1 4 0,1 4 14 0,0 0 13 15,0 0 10-15,10 13 7 0,-5-5 3 0,0 2-5 0,5 4-1 16,-3-3-6-16,3 4-3 0,3-5-1 0,-1 3-4 16,-2-3-3-16,1 3 1 0,0-6-6 15,1 3 0-15,-3-3-6 0,-1 1 2 0,1-2-2 16,-2-1-2-16,-3-2 4 0,1 1-3 0,-1 0 3 16,-4-2-1-16,0-2-6 0,0 5-2 0,0-5-6 15,-9 4 4-15,0-3-5 0,0 1-7 0,0-3-9 16,-1 2-8-16,-7-3-14 0,0-2-29 0,1-2-17 0,0 0-32 15,-1-3-20-15,0-4-123 0,4 0-284 16,2-4 126-16</inkml:trace>
  <inkml:trace contextRef="#ctx0" brushRef="#br0" timeOffset="-116545.356">2734 16222 123 0,'0'0'245'16,"9"6"6"-16,-3 6 0 0,1 3-19 0,-2 4 6 15,2 7-13-15,1 1-9 0,-3 0-13 0,0 4-10 16,2-1-22-16,-1 4 3 0,0-4-15 0,0-1-6 16,-1 0-12-16,-1 0-14 0,3-5-15 0,-3 1-7 15,1-6-12-15,0-2-13 0,0 2-5 0,2-5-12 16,0-1-8-16,1 1-7 0,-3-6-22 0,0-1-20 16,4-4-11-16,-4 1-23 0,3-4-20 0,1 0-24 15,1-9-16-15,2 4-15 0,1-7-16 0,-2 1-15 16,2-5-9-16,-2-1-1 0,1-6-3 0,-4 5 8 15,0-6-5-15,-3 4 21 0,3-3 11 0,-4 5 19 16,0 1 20-16,0 8 25 0,-4-1 21 0,2 4 17 16,2 0 6-16,-3 4 11 0,3 1 15 15,-4 1 21-15,0 0 19 0,5 10 7 0,-1 0 0 16,-1 1-1-16,-1 0-5 0,0-1-8 0,1 3-5 0,1-2-5 16,5 5-6-16,-5-5-4 0,-1-1-4 15,3-1-2-15,-2-1-6 0,2-2-3 0,-2 1-5 0,1-2-3 16,0-2-1-16,-1-2 2 0,1-1-3 0,3 0-6 15,-8 0-10-15,10-6-8 0,-5 1-4 16,5-3-6-16,-7-3-9 0,5 2-5 0,-3-2-3 16,-2 0 3-16,0 0 2 0,2 1 8 0,0 3 5 15,-1 1 1-15,1 0 2 0,-2 2 2 0,-1 0 0 16,0 1 6-16,-2 3 18 0,0 0 13 0,7 7 14 16,1-2 7-16,0 3-1 0,-1 0-2 0,2-1 4 0,-5 0-9 15,6 1-2-15,-2-1-2 0,4 0 0 0,-4-2-6 16,0-1 0-16,-1-3-8 0,-2 2 1 0,6-3-5 15,-6-3-8-15,3 2-21 0,2-4-23 16,-5-1-21-16,3-1-22 0,-3-3-24 0,-1 0-36 16,-3 0-33-16,-2-1-180 0,-5 1-387 0,-1 2 172 15</inkml:trace>
  <inkml:trace contextRef="#ctx0" brushRef="#br0" timeOffset="-116367.716">2608 16564 316 0,'-13'6'292'0,"2"-2"-28"0,1 0-27 16,4-1-24-16,1-3-30 0,2 2-15 0,3-2-17 16,0 0-16-16,0 0-16 0,30-13-12 0,-5-2-15 15,7-3-16-15,9-8-14 0,9-3-14 0,-3-4-27 16,5 2-23-16,1 0-15 0,-2 2-30 0,5-2-38 16,3 4-41-16,-3-3-50 0,30-2-3 0,-25 10 7 15,26-7-108-15,-29 16-304 0,5-3 135 0</inkml:trace>
  <inkml:trace contextRef="#ctx0" brushRef="#br0" timeOffset="-115765.652">3612 16427 194 0,'-1'-4'187'0,"2"0"-12"0,4-3-7 0,3-1-11 15,1-2-2-15,5 0-10 0,1-2-3 0,3 1 2 16,1 1 1-16,6-4-4 0,2 2-5 0,3 2-9 0,-7 1-11 16,6 3 1-16,-11 1-12 0,1 5-4 0,-1-2-11 15,-4 4-8-15,-3 1-2 0,1-1-8 0,-3 4-5 16,-2 3-1-16,-4-4 0 0,2 7-3 15,-2 2-10-15,-7 5-2 0,-1-2-5 0,-3 1-3 16,1-2-6-16,-2 1-6 0,-3 2 4 0,3-2-5 16,2-7-6-16,-1-1-3 0,-1 1 2 0,4 0-4 15,0-6-2-15,1 2-8 0,1-1 6 0,0 0-2 0,0-1-7 16,1-1-5-16,0-1 0 0,2-2-3 16,0 5 4-16,0-5-5 0,4 5 0 0,-4-5 3 15,9 4 1-15,-4-4-7 0,4 0 8 0,0 3 1 16,0-3-3-16,3 2-8 0,1 2 5 0,-1 0 4 15,7 1-2-15,-2 0-4 0,-1 2-4 0,-3-2-8 16,-5 4-1-16,2-2-9 0,-2 2 4 0,-3 2 0 16,3 4-1-16,-6-3-3 0,-2 0 6 0,0 4-5 15,-1 0 4-15,-3-5 4 0,-1 3 3 0,0 1-2 16,-4-3 0-16,-1-2 3 0,-2 2 5 0,-3 2 2 16,2-5 1-16,-4 2 3 0,3 0 8 0,-2-3 6 15,0 0 9-15,-1-1 8 0,-2 0 4 0,-1 0 9 16,1-4-2-16,0 0 12 0,-1-2 6 0,1 2 19 15,3-3 10-15,3 1 8 0,-1-2-14 16,5 4 32-16,-4-3-2 0,6-2-10 0,7 2 0 0,-12 0-5 16,7-1-15-16,5 1-8 0,-9-2-20 0,9 2 6 15,0 0-26-15,-9 2-37 0,9-2-61 0,-6-2-71 16,6 2-90-16,-10-1-113 0,4 0-295 0,6 1-687 16,-12 1 304-16</inkml:trace>
  <inkml:trace contextRef="#ctx0" brushRef="#br0" timeOffset="-92615.642">19816 11623 50 0,'0'0'156'0,"0"0"-13"0,0-4-4 0,0 4-6 15,0 0-10-15,0 0-7 0,0 0-6 0,0 0-8 16,0 0-4-16,0 0-4 0,0 0 2 0,0 0-6 16,0 0-1-16,0-4 1 0,0 4 0 0,0 0-4 15,0 0-5-15,0 0-5 0,0 0-3 0,0 0-8 16,0 0-6-16,0-7-4 0,0 7-5 0,1-4-5 16,-1 4-4-16,-1-6-2 0,1 6-6 0,0-6 0 0,1 0-8 15,2 2 3-15,-2-1-2 0,-1 1-5 0,0-1-2 16,4-5-1-16,-3 4-1 0,3 1-3 0,0-3-2 15,0 0 0-15,2-2-1 0,-1 3-3 0,3-3 5 16,-2 2-7-16,1 1 0 0,1-2-2 0,1 5 1 16,0-1-3-16,-1 2 1 0,4 0 2 0,-2 3 7 15,-1 3 17-15,3 3 18 0,3 7 17 0,1 8 3 16,-2 4 0-16,0 2-3 0,-5 3-5 0,-5 5-2 16,4-2-4-16,-7-1-5 0,-2 4 0 0,-2-4-2 15,-2 1 2-15,-5-1-10 0,1 0 0 0,-3-2-8 16,-3-1-1-16,0-3-1 0,-5 0-1 0,1-4-7 15,-4 0 1-15,-1-1-3 0,-4-5 0 0,5-2-5 16,-7-2-4-16,11-5-2 0,-2-2 3 0,-9 0-2 16,8-4-3-16,2-2-2 0,1-3 3 0,-4 0-11 15,10-6-1-15,-2-1-2 0,2-3-2 0,0-3-3 16,2-8 5-16,1 1-4 0,5 5 2 0,1 4 1 16,2-2 2-16,4 5-4 0,0 0 0 0,0 3 3 15,1 3 4-15,1 0 0 0,-1 2-2 0,6 2 6 16,1 3 12-16,-1 4-6 0,1 2 8 0,8 4 0 15,-4 2 5-15,5 7-2 0,2-2-1 0,-3 0 2 0,-2 1 1 16,0 2 1-16,3-2-5 0,-6-4 0 0,3-1-1 16,0-1 1-16,-3 0-7 0,3-2 5 15,-1 0-3-15,-2-3-3 0,2-1 0 0,-3 2-1 0,-2-4-4 16,-1-1-13-16,-3 1-20 0,1-5-26 0,2 0-30 16,-4-3-43-16,0-1-46 0,3-5-59 0,-4 1-60 15,-1-2-182-15,3-2-517 0,-2-5 229 0</inkml:trace>
  <inkml:trace contextRef="#ctx0" brushRef="#br0" timeOffset="-92147.849">20244 11635 113 0,'1'-3'179'0,"3"0"-5"0,-3-1-1 0,-1 1-14 16,0 3-10-16,4-4-9 0,-4 4-14 0,3-3-5 15,-3 3-6-15,1-4-5 0,-1 4 2 0,0-5-4 16,0 5 2-16,0 0-3 0,1-3-1 0,-1 3-4 16,0 0 2-16,0 0 6 0,0 0 1 0,0 0-3 15,-1 15 0-15,-3-7 1 0,3 2-2 0,-2 5 5 16,-3 3-8-16,1 1-1 0,2 6-1 0,-3 2-4 15,-4 1-6-15,2 0 7 0,-1 1-8 0,1-2-5 16,0-3-7-16,3 1 1 0,-2-7-4 0,3 1-7 16,0-2-10-16,2 0-7 0,0-3 3 0,2-3-15 15,2-3-2-15,2 4-7 0,-4-4-5 0,6 1 1 0,-2-4-10 16,0 0 6-16,3-1-11 0,0 1 3 0,2-3-9 16,2 1 8-16,2-3 18 0,0 0-26 15,1-2 0-15,1 0-1 0,3-1-1 0,5 0-4 16,-5 1 3-16,1-1-3 0,-5 1 3 0,7 0-3 0,-2-1-3 15,-1 1-16-15,2-1-10 0,-2-1-16 16,-3 2-17-16,-2-1-19 0,5 2-9 0,-8-3-26 0,2 2-16 16,-6 0-18-16,2 1-21 0,-3-3-16 0,-2 4-18 15,3-3-11-15,-4 1-19 0,1-3-12 0,-3 0-16 16,0 1-134-16,0 4-428 0,-4-6 190 0</inkml:trace>
  <inkml:trace contextRef="#ctx0" brushRef="#br0" timeOffset="-91827.904">20440 11848 13 0,'0'0'217'0,"-11"-1"-4"0,6 0-8 0,5 1 1 15,-5-3-8-15,5 3-12 0,0 0-14 0,-9 3-5 16,5 1-16-16,2 0-7 0,-1-3-7 0,0 7-4 16,1-2-1-16,1 0-8 0,0 4-3 0,-3-1 1 15,4 2 0-15,-2 2 9 0,0-1 0 0,1 5-6 16,-1 0 8-16,2 2-4 0,-4 1 0 0,2-1 7 15,-1 1-3-15,-2 6-1 0,4-2-9 0,-3 0-1 16,2-4-8-16,3-1-14 0,-2 6-9 0,-2-8-5 0,2-1-9 16,2-3-5-16,-1-2-10 0,0 2-4 15,0-3-9-15,0 0-3 0,1-4-5 0,2 4-6 16,-3-5-6-16,3 0 0 0,-3 3-10 0,0-7-1 16,0 4-2-16,1-2-2 0,-1-3-7 0,-1 7 0 0,1-7-27 15,0 2-21-15,0-2-20 0,0 0-27 0,0 0-27 16,0 0-26-16,0 0-41 0,0 0-34 0,0 0-38 15,-6-12-49-15,6 7-50 0,-2-1-212 16,2-5-610-16,1 2 270 0</inkml:trace>
  <inkml:trace contextRef="#ctx0" brushRef="#br0" timeOffset="-91161.365">20765 11791 56 0,'0'0'175'16,"0"0"-5"-16,0 0-9 0,-5-4-14 0,5 4-16 15,0 0-10-15,0 0-13 0,0 0-6 0,0 0-6 16,0 0-8-16,0 0-3 0,0 0 1 0,0 0-3 15,0 0 5-15,0 0-1 0,0 0-2 0,0 0 3 16,0 0 0-16,7-2-2 0,-7 2 2 0,0 0 0 16,0 0 1-16,0 0-1 0,0 0-3 0,0 0 0 15,0 0-8-15,-7 9-5 0,5-5-3 0,2-4-4 16,-3 6-7-16,1-2-8 0,-1-2-3 0,3 2-4 16,-1 0 0-16,0 0-11 0,-1 0-1 0,1 0-1 0,1-4-6 15,-1 6-4-15,-1-3 1 0,2-3-5 0,0 7-5 16,2-5-3-16,-2-2 0 0,1 4-1 15,2-1-3-15,-3-3 1 0,1 3-1 0,-1-3-2 0,0 0 1 16,1 4-2-16,-1-4 3 0,0 0 1 0,0 0-4 16,0 0 2-16,0 0 0 0,5-8-2 15,-5 8 0-15,3-6 4 0,-1 4-3 0,-2 2-1 0,0-5 1 16,0 5 1-16,1-4 1 0,-1 4 4 0,0 0-2 16,0 0 0-16,0 0-3 0,0-3 0 0,0 3 1 15,0 0 0-15,0 0-2 0,0 0 2 0,4-4-2 16,-4 4-2-16,0 0 1 0,0 0-1 0,0 0-1 15,0 0 2-15,0 0-1 0,0 0 0 0,0 0 0 16,0 0-4-16,0 0 1 0,0 0-7 0,0 0-14 16,0 0-26-16,0 0-35 0,0 0-44 0,0 0-47 15,0 0-61-15,0 0-225 0,0 0-499 0,-4-7 222 16</inkml:trace>
  <inkml:trace contextRef="#ctx0" brushRef="#br0" timeOffset="-90218.593">21186 11503 23 0,'4'-11'190'0,"-3"2"2"0,-1 1-4 0,0 2-8 15,0 2-12-15,1 3-9 0,0-3-14 0,-1 4-5 0,0-7-8 16,0 7-5-16,0 0-9 0,0 0-4 16,0 0-3-16,-11 18-9 0,2-9-5 0,3 8-8 15,-6 0-2-15,3 0-6 0,0-1-8 0,-1 1-5 0,1-1-6 16,1-2-3-16,-1 1-4 0,3 0-11 0,1 0-2 15,1-3-4-15,0-3-5 0,0 2 0 0,3-2-6 16,-1 1-6-16,0 0 0 0,2 0-7 0,2-3 1 16,0-5-3-16,-1 6-3 0,3-3-2 0,1 2 0 15,-1-4-3-15,5-1-1 0,-2 2-2 0,3-1-7 16,0-1-13-16,4-2-9 0,0 0-3 0,0 1-1 16,4-1-5-16,-3 0 3 0,-2 0 6 0,5 0 3 15,1 1 3-15,-5-1 1 0,-1 0 6 0,-1 1-2 16,0 0 2-16,2 0 1 0,-1 2 0 0,-4-1 3 15,1-1 0-15,-2 0 4 0,0 6 0 0,-4-3 4 16,-1 3 2-16,1-1-1 0,-4 1 2 0,0 1 1 16,-4 0 4-16,-2 3 7 0,-2 0 10 0,2-4 5 15,-7 4 1-15,4-5 10 0,-5 5-4 0,-4-3-1 16,-1 2-5-16,1-1 1 0,-1-1-3 0,1 1-1 16,-1-3-6-16,0 0 2 0,1-1-7 0,-1 0-8 15,-3-3-17-15,4 1-25 0,0-3-29 0,-2-2-34 16,3 1-39-16,4-1-42 0,1-5-47 0,0 1-158 0,1-3-415 15,0-3 184-15</inkml:trace>
  <inkml:trace contextRef="#ctx0" brushRef="#br0" timeOffset="-90055.306">21141 11605 146 0,'9'-7'207'0,"4"3"-3"16,-3-1-9-16,8-4-14 0,0 1-15 0,2 0-21 15,0 2-13-15,-1-1-12 0,2 2-14 0,-1-5-26 16,1 5-51-16,-2 0-51 0,1 0-69 0,-5 1-176 16,-1 1-289-16,-1-3 129 0</inkml:trace>
  <inkml:trace contextRef="#ctx0" brushRef="#br0" timeOffset="-89533.58">21588 11469 163 0,'0'0'236'0,"7"3"-20"16,-2-2-12-16,1-1-14 0,6 0-14 0,-1 2-14 16,1 1-16-16,2-1-4 0,3 1-18 0,2-1-7 15,0 4-8-15,-4 0-12 0,0-1-12 0,-4 2-10 16,0 1-6-16,-1-4-4 0,-5 4-7 0,2-2-6 0,-3 2-2 15,-3-1 1-15,-1 3-7 0,-4-1-5 16,0 1-4-16,-2-3-2 0,-4 1-1 0,3 2-5 16,-2-1-2-16,0-1 0 0,1-3-2 0,-3 4-3 15,2-4-4-15,-1 1 0 0,2 0-2 0,5-1-2 16,-3-3-7-16,3 3-4 0,-1-2-5 0,-1-1-3 16,4 0-3-16,1-2-1 0,-2 8 6 0,2-8-5 15,4 6-1-15,0-4 1 0,2-1 1 0,1 3 2 16,2 0-5-16,3-2-1 0,-3 3-5 0,10-3 1 0,-6 3 1 15,-1-2 0-15,4 2 3 0,-3-1 3 0,5 3 1 16,0-2 1-16,-7 0-4 0,6 3 3 0,-6-2 3 16,0-1 1-16,0 2 2 0,-2 1 3 15,0-1-5-15,-2-1 1 0,-1 2 5 0,-2 0 2 0,-2-1 0 16,-1 2 4-16,-2-2 3 0,1 1 12 0,-6-1-10 16,-2 4 3-16,2-2 2 0,-3 0 1 0,-6 1 4 15,2 0 3-15,-4-1 5 0,2 0 5 0,-3 0-1 16,0-3 1-16,0-2-2 0,-2 3 4 0,4-4-10 15,-1 2 0-15,2-4-6 0,1 0-6 0,3 3-5 16,-1-7-17-16,4 2-18 0,-2 0-28 0,3 0-32 16,0-3-47-16,1 2-32 0,4-5-29 0,0 1-42 15,2-1-142-15,4-2-408 0,2 0 181 0</inkml:trace>
  <inkml:trace contextRef="#ctx0" brushRef="#br0" timeOffset="-35012.341">22087 11434 112 0,'0'0'180'0,"0"0"-5"0,0 0-17 15,0 0-9-15,-3-3-11 0,3 3-14 0,0 0-9 16,0 0-11-16,0 0-5 0,0 0-10 0,0 0 2 16,0 0-2-16,0 0-1 0,0 0-9 0,0 0 3 15,0 0-7-15,0 0-6 0,0 0 0 0,0 0-6 16,0 0-5-16,0 0-5 0,-4081 0-9 0,8162 0-3 16,-4081 0 3-16,0 0-5 0,19-2-2 0,-11-1 3 15,1 2-2-15,4-2-3 0,-2 0-4 0,1 2-1 16,2-3-1-16,2 0-2 0,2 2-2 0,1-1-5 15,1 0 7-15,-4-1-8 0,-2 2-4 0,1-1-1 16,-2 3-1-16,0-1-2 0,-3-2-1 0,1 0 0 16,-5 2-1-16,1 1 0 0,-1 0-1 0,-2-1 0 15,-4 1 0-15,7-1 3 0,-7 1 6 0,5-2 8 16,-5 2-2-16,0 0 5 0,0 0 0 0,0 0 3 16,0 0 3-16,8 0-1 0,-8 0-2 0,0 0-1 15,0 0-1-15,0 0-7 0,0 0 5 0,0 4-2 0,0-4 3 16,-3 11-8-16,0-5 3 0,0 2-4 15,-1 1 1-15,0 4 2 0,-1-1-2 0,1 2 2 0,2 6-2 16,-1-2-1-16,1 0 1 0,-3 2-1 0,2 6 0 16,-1-2 2-16,2 0-3 0,1-4 3 0,-1 5-3 15,2-6 4-15,-1 1-7 0,0-2 0 0,-1-1 2 16,2 3-1-16,2-2 2 0,-1-3 2 0,0 2-8 16,1-2-3-16,-1-2 1 0,1-1-1 0,0 1 0 15,-2-3-3-15,1 2-4 0,3-3 8 0,-3-3-5 16,-1 0 1-16,1-1-8 0,2 1 4 0,-1-1-3 15,-2-1-1-15,0 1-6 0,0-5 1 0,1 4-15 16,-1-4-12-16,0 3-9 0,0-3-16 0,0 0-22 16,0 0-24-16,0 0-24 0,0 0-23 0,0 0-11 15,-13-9-13-15,10 6-6 0,1-5-11 0,-2 0 2 16,0 0 6-16,0 0-2 0,0-1-3 0,-3 0-99 16,3 1-314-16,-2 3 139 0</inkml:trace>
  <inkml:trace contextRef="#ctx0" brushRef="#br0" timeOffset="-34703.889">22226 11775 94 0,'-4'-1'110'0,"-1"-1"-8"16,0-1-3-16,0 2 2 0,5 1 7 0,-8-4 6 0,3 3 5 16,0-3 2-16,5 4 0 0,-6-2-5 0,6 2-6 15,-7-2-5-15,7 2-7 0,-4-2-6 16,4 2-10-16,0 0-6 0,-5-2-9 0,5 2-3 16,0 0-5-16,0 0-8 0,0 0-2 0,0 0 3 0,13-4-3 15,-10 1 2-15,-3 3 9 0,12-4-5 16,-7 3-4-16,7-1 2 0,-1 1-4 0,-2-1 0 15,8-1-1-15,-2 2-2 0,4-2 2 0,1 1-3 16,1-1 1-16,5-2-5 0,-6 1-1 0,11 1-1 0,-4-2-1 16,-7 5 0-16,3-5 1 0,-3 2-4 0,-3-1-3 15,2 1-1-15,-3 1-4 0,2-1-1 0,-7 2-3 16,-2 0-3-16,1-1 2 0,-4 0-2 0,1 2 4 16,-7 0-2-16,9 0 3 0,-9 0 2 0,9 0-1 15,-9 0-2-15,3-3 1 0,-3 3-4 0,0 0-6 16,0 0-12-16,3-3-27 0,-3 3-40 0,0 0-51 15,0 0-59-15,-15-4-70 0,10 3-227 0,-4 1-510 16,-5-1 227-16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28T05:44:05.5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18810 11168 104 0,'-3'-4'124'0,"3"4"-1"0,0 0-15 0,0 0-4 16,0 0-12-16,0 0-11 0,0 0 1 0,0 0-10 15,0 0 6-15,0 0-5 0,0 0 4 0,0 0-2 16,0 0 2-16,0 0-4 0,0 0 4 0,0 0 0 16,0 0 2-16,0 0 6 0,0 0 1 0,0 0 4 15,0 0 4-15,0 0-1 0,0 0-1 0,0 0-1 16,0 0 2-16,0 0-6 0,0 0-5 0,0 0-1 15,0 0-6-15,0 0-6 0,0 0-6 0,0 0-3 16,0 0-5-16,0 0-2 0,0 0-4 0,0 0-1 16,0 0-7-16,0 0 1 0,0 0-3 0,0 0-3 15,0 0-3-15,0 0 2 0,0 0-3 0,0 0-7 0,0 0 1 16,0 0-3-16,0 0 0 0,0 0 4 16,0 0-8-16,0 0-6 0,0 0 12 0,0 0-6 15,0 0 1-15,-3 15 0 0,3-8-5 0,-1 1-3 16,-2 2 4-16,0 3-4 0,0-1 0 0,3-1-1 0,-5 4-1 15,2-3-6-15,0 0 0 0,2 4 6 0,1 0-5 16,-2-4 1-16,3 7 3 0,-2 0-6 16,1 5-2-16,0-4 7 0,0 0-3 0,-3-1 0 0,3 5 1 15,-1 4 0-15,2-4-1 0,-1 3 2 0,0 2 0 16,0 2 3-16,-1 1-1 0,-2-3 1 16,3 1-2-16,-1-1 3 0,2 1-5 0,-1 3 3 0,1-4 0 15,-1 2 1-15,0-2-1 0,0-1 7 0,2 0-5 16,-1-4-2-16,-1 3 0 0,3-3 3 0,-2-5 4 15,0 6-8-15,-1-8 9 0,0 2 0 0,0 0-7 16,0-2 4-16,0-2 2 0,0 2-3 0,1 1 4 16,-2 3 0-16,0-5-2 0,1-1-2 0,-1-3 4 15,1-1-2-15,0 2 2 0,-3-4-6 0,3-2 3 16,3 4 2-16,-3-1-5 0,0-1-5 0,-3 2-1 16,3-6 4-16,3 4-3 0,-3-3-1 0,0 0 1 15,0 0 0-15,0 0-1 0,1 0-3 0,-1 0-2 16,0-2 2-16,0-2-4 0,0-2-12 0,0 8-15 15,0-8-15-15,-1 2-15 0,1-2-21 0,0 0-33 0,0 0-39 16,0 0-36-16,0 0-37 0,-3-14-27 0,3 2-35 16,-1 2-168-16,-1-9-493 0,1-8 219 15</inkml:trace>
  <inkml:trace contextRef="#ctx0" brushRef="#br0" timeOffset="1513.798">18718 11146 83 0,'-5'-2'129'0,"5"2"-12"0,0 0-10 15,0 0-10-15,0 0-8 0,0 0-13 0,0 0 1 16,0 0-11-16,0 0 2 0,0 0-4 0,0 0-7 16,0 0 2-16,0 0 3 0,0 0 3 0,0 0-3 15,0 0-3-15,0 0 6 0,0 0-6 0,17 4 0 16,-17-4-3-16,10 3-2 0,-5-3 6 0,3 0-5 16,-3 0-4-16,5 0 0 0,-1-3-1 0,4 2 1 15,0 1 0-15,5-1-4 0,1-1-1 0,0 2-1 16,1-2-4-16,7 0-9 0,1-2-1 0,2 4-5 15,2-1 1-15,1-2-4 0,0 3-3 0,5-1 4 0,-3 2-7 16,3-3-2-16,1 2-6 0,0 0 3 16,1-2 1-16,12 1-3 0,-2-1 1 0,2-1-3 15,-1 3-2-15,-12 0 4 0,13 0-7 0,-15 0 2 0,21 0 3 16,-6 1-3-16,-11-1-3 0,10 2 5 16,-14 0-3-16,4-2 0 0,9 3-2 0,-13-1 3 0,0 1 0 15,-1 1-5-15,-4-4-2 0,0 3 4 16,-4-1-1-16,1 0 0 0,0-1 2 0,-8 0 1 0,7 2-4 15,-9-3-1-15,1 0 3 0,-2 2-1 0,2 0-3 16,-3-2 6-16,-6 1-6 0,4-1 3 0,-4 2-3 16,1-2 4-16,1 0-2 0,-4 0 2 0,3 2-2 15,-5-2 4-15,2 0-5 0,1 0 2 0,-5 0 1 16,3 0 3-16,0 0-4 0,-2 1 3 0,-6-1-2 16,12-1-1-16,-8 2 2 0,-4-1-2 0,7 0-1 15,-7 0 4-15,8 0-2 0,-8 0 0 0,5 2 1 16,-5-2 0-16,0 0 0 0,0 0 0 0,9 0-3 15,-9 0 5-15,0 0 1 0,0 0 5 0,0 0-1 16,0 0 2-16,0 0 3 0,5 0 2 0,-5 0 5 16,0 0-3-16,0 0 2 0,0 0 1 0,0 0 1 15,0 0-1-15,0 0 3 0,0 0-6 0,0 0 7 16,0 5 1-16,0-5 0 0,1 4 1 0,-1 2-5 16,-1-2-5-16,0 1 0 0,2 4-1 0,-1-4 0 15,-1 6-4-15,-1 0 1 0,1 1 0 0,1 5-2 16,-1 0-3-16,2 0 2 0,-2 2-2 0,1 5-1 15,0-3-1-15,1 5 0 0,-2 1-3 0,2 0 2 16,-1 1 0-16,1 0 0 0,-1 3-1 0,2-5-2 16,-1 3 1-16,0-3 2 0,1 2-3 0,2 1 0 0,0 1 2 15,-1-1-2-15,0 1 3 0,0-1-3 16,0 1 2-16,1 3-5 0,0-2 9 0,1-1-6 16,-1-2 1-16,-2 1-1 0,2 3 1 0,-3-5 2 15,0 1-2-15,2 3 4 0,0-5-1 0,-1-1-2 0,2 5 1 16,-4-4 2-16,5 0-2 0,-3-6 1 0,0 3 3 15,2-5-3-15,-3 2 3 0,2-1-3 0,-2-2-4 16,2 0 5-16,-3-5 1 0,2 2-1 16,-1 3-4-16,1-5-1 0,0-1 4 0,2 0-2 0,-3 2 1 15,1-3 1-15,0 0-4 0,0 1 0 0,1 0 2 16,-2-5-2-16,2 6-2 0,-3-7 1 16,1 5 1-16,-1-6 1 0,0 2 0 0,0-1 7 15,1-1-10-15,-1 3-1 0,3-4-2 0,-3 1 17 0,0-4-14 16,0 7 0-16,0-7 1 0,0 3-2 0,0-3 3 15,0 0 0-15,0 3-2 0,0-3 0 0,0 0 3 16,0 0 1-16,0 0 0 0,0 4 7 0,0-4-8 16,0 0-4-16,0 0-5 0,-8 1-3 0,2 1-5 15,1 0-1-15,-6-2 1 0,3 1-3 0,-7-1 3 16,3 0 0-16,-2 0 6 0,0 0-5 0,-4 0 2 16,-1-1-1-16,-3 1 1 0,2 1-4 0,-10-4 0 15,2 1 2-15,0 1-1 0,0 0 1 0,-3-2-2 16,1 0 2-16,-2 1-3 0,-4-1 3 0,0-2 4 15,0 3-4-15,-3-1 0 0,-1 1-2 0,-10-2 4 16,10 3 3-16,-12-2 1 0,1-1 4 0,9 4 0 16,2-3 0-16,-12 3 1 0,15-1 1 0,-13 0 0 15,12 1 2-15,-2-2 1 0,3 1-1 0,-1 1 0 16,1 0 5-16,1 0-3 0,3 1-2 0,-2-1-2 16,-1 2 2-16,4-1 2 0,0 0-4 0,1 2-1 15,0-2 3-15,-2 2-5 0,4 0 4 0,0-1-1 16,0 1 1-16,1 0-2 0,0-1 2 0,1-1-1 15,5 3 3-15,-1-1-6 0,5-1 4 0,-5 0-2 16,2-1-2-16,1 1 5 0,0-2-2 0,0 2 9 0,3-1-9 16,-1 0 5-16,1-1-1 0,4 1 7 0,-2 1 0 15,5 0-2-15,-3-2 15 0,8 0-8 0,-3 1 1 16,2 0-6-16,6-1 14 0,-8 1-15 16,8-1-3-16,-5 0-2 0,5 0 0 0,-4082 0-2 0,8164 0-3 15,-4091 2-1-15,9-2 8 0,0 0-4 0,0 0-1 16,0 0 2-16,0 0-4 0,-6 0 10 0,6 0-11 15,0 0 2-15,0 0-1 0,0 0-1 0,0 0 0 16,0 0-5-16,0 0-16 0,0 0-19 0,0 0-25 16,0 0-27-16,0 0-45 0,-13-2-40 0,13 2-51 15,-6-1-201-15,1 0-467 0,5 1 207 0</inkml:trace>
  <inkml:trace contextRef="#ctx0" brushRef="#br0" timeOffset="2416.106">15637 12943 75 0,'0'0'159'0,"-6"-1"-8"0,6 1-1 0,0 0-26 0,-5-3-8 16,5 3-13-16,-3-2-10 0,3 2-14 0,0 0-8 15,0 0-2-15,0 0-10 0,0 0-8 0,0 0-2 16,0 0 2-16,6 13 0 0,-4-8 7 0,0 1-5 16,0 4 1-16,2-1 3 0,-2 8 0 0,2 1-2 15,-3 8 4-15,3 3 3 0,0 2 0 0,1 3-3 16,-1 3-6-16,-3 13 6 0,4-1-3 0,-2 2-4 16,2 2-4-16,-1-3-2 0,-3 1 0 0,3-2-6 15,-3-1 0-15,-2-2 1 0,1-10-1 0,-2-4-5 16,0 2-1-16,2-1-3 0,-1-1-7 0,-2-3-2 15,2 1 3-15,-2-4-4 0,3 0-2 0,0-7-4 16,-3-2-1-16,1 1-4 0,1-1-6 0,1-6-6 16,-4 0-10-16,4 0-9 0,-1-4-16 0,1-1-15 15,-2 1-19-15,2-2-5 0,-2-1-16 0,1 1-24 16,1-5-20-16,0 0-16 0,0 0-17 0,-8-9-142 16,3 1-338-16,2-4 150 0</inkml:trace>
  <inkml:trace contextRef="#ctx0" brushRef="#br0" timeOffset="3572.85">15595 12792 67 0,'0'0'110'15,"0"0"-8"-15,6-1 3 0,-6 1-2 0,8-2 1 0,-8 2-7 16,12 0 6-16,-4 0-6 0,4-2-9 16,1 2-3-16,1 0 2 0,2-3-10 0,5 2 2 15,1 0 0-15,6 1-9 0,-1-2-2 0,1-1-1 16,0 3-11-16,4-1 0 0,0 1-7 0,3 1-4 15,3 2-4-15,-2-1-2 0,3 0-3 0,0 3-4 16,1-1-6-16,9 1-4 0,3 5 2 0,-14-5-3 0,2 0-1 16,13 5-2-16,-14-1-2 0,0-1-2 15,-1-1-2-15,13 3-2 0,-14-2-1 0,3 1 2 0,10 5-5 16,-14-7-1-16,2 1 3 0,-1-3 1 0,1 2 0 16,-1-2-8-16,3 0 6 0,-4-1-7 15,1 3 0-15,1-5 4 0,-2 2-1 0,3-2 0 16,-3-1 1-16,-2-1-1 0,-1 0 0 0,1-1-1 0,1 1-1 15,-3 0 3-15,-6-5-2 0,-5 7 5 0,-2-4-7 16,-5 1-3-16,-2 0 7 0,0 1-5 0,-3-1 3 16,-1 1 0-16,-2 0 2 0,-1-2-8 0,0 2 7 15,-5 0 1-15,8-2-2 0,-8 2 0 0,0 0 1 16,8 0-1-16,-8 0 4 0,0 0-3 0,5 0 3 16,-5 0 2-16,0 0-2 0,0 0-2 0,0 0 6 15,0 0-1-15,9 2 3 0,-9-2-1 0,0 0 0 16,0 0 6-16,0 0-2 0,0 0 2 0,0 0-1 15,0 0 0-15,0 0 3 0,0 0 3 0,0 0-1 16,0 0 9-16,-4 4-4 0,4-4-1 0,0 8 0 16,0-1-2-16,-5-4-4 0,5 2 0 0,0 1-4 15,0 0 2-15,-3 4 0 0,3-1-4 0,0 0 0 16,-2 2-1-16,-1 6 3 0,2 0 0 0,1 8 2 16,-2 3 2-16,0-2-2 0,2 3 3 0,0 5 3 15,-5 0-3-15,5 2 1 0,0 12 2 0,0-2 5 16,1-14-2-16,3 1-1 0,0 4 3 0,0-3-2 15,1 12 2-15,1-13 0 0,2 1-3 0,-4-4 5 16,0 0 1-16,0 1-4 0,-1 1 1 0,1-5-3 16,1 3 3-16,-1 0-5 0,-1 0-2 0,1-1 5 15,-2 0-1-15,1-2-1 0,-3 2-1 0,1-5-10 0,-1 3 2 16,0-4 1-16,0 2 4 0,0-5-5 0,0-3 2 16,0 2 1-16,0-4-6 0,0 4 5 15,0-4-1-15,0-1-3 0,0-3-3 0,0 0 4 16,4 1-9-16,-4-3 1 0,0 1 3 0,0-5-1 15,0 0-4-15,1 4 1 0,-2-4 10 0,2 0-9 0,-1-3 0 16,0 4-5-16,0-6 0 0,0 5 0 0,-1-1 5 16,1-4-2-16,0 7-7 0,-4-4 3 0,4-3 5 15,4 4-5-15,-4-4-3 0,-4 3 3 16,4-3-3-16,0 0 0 0,-2 3-8 0,2-3 4 0,0 0-1 16,-4 3-4-16,4-3 2 0,-3 2 0 15,3-2-2-15,-10 0 1 0,2 0-2 0,-5 0-2 16,-2 0 6-16,-3 2-9 0,-11-2-4 0,-1 0-2 15,-2 3-2-15,-3-3-3 0,-4-3-1 0,-12 3 2 0,0 0-3 16,-1 4 0-16,-3-4 6 0,-3 3 0 0,3-3 4 16,-1 1 2-16,1-1 5 0,1 0 0 0,-2 0 3 15,1 0 2-15,-1 0 0 0,-3 1 1 0,6-2 4 16,-2 1-1-16,1 1 0 0,0-1 6 0,1 3 0 16,1-3 0-16,-4 2 2 0,18-2 1 0,-13 5 1 15,0-2 0-15,15 1-2 0,-1-1 4 0,-4 1 0 16,9 1-2-16,-2-2 1 0,0-1 1 0,2 2 7 15,-1 0-6-15,4 0 0 0,2-1 1 0,5-1-4 16,0 2-1-16,5-1 6 0,4-1-2 0,-3-1 1 16,5 1-1-16,1-2 1 0,1 3-2 0,2-3-1 15,2 0-3-15,5 0-5 0,-9 4-1 0,6-4-3 16,3 0 0-16,-7 2-3 0,7-2-4 0,0 0 6 16,0 0-14-16,-4 1-8 0,4-1-20 0,0 0-26 15,0 0-35-15,0 0-49 0,0 0-43 0,0 0-241 16,-10 0-480-16,10 0 213 0</inkml:trace>
  <inkml:trace contextRef="#ctx0" brushRef="#br0" timeOffset="103531.806">15925 3933 2 0,'-5'11'31'0,"1"5"-3"0,-4 6 6 0,2 8-5 15,2-3-4-15,-2 8 7 0,3 11-1 0,-5 5 0 16,2 3 2-16,-1 3 0 0,0 0-7 0,1 4 0 16,-4 19 2-16,2-22 0 0,5-5-8 0,3-2 11 15,0 4-10-15,5-6-2 0,4 0-24 0,2-16-12 16,5 11-32-16,1-13-25 0,4-2-78 0,6-2 35 16</inkml:trace>
  <inkml:trace contextRef="#ctx0" brushRef="#br0" timeOffset="104195.776">20000 4129 74 0,'17'34'103'0,"3"10"-5"0,-6-1 6 0,0 6-2 16,0 1 2-16,-3-1-17 0,-2 2-4 0,-2 1-3 16,-6-1-13-16,-1 0-3 0,-6 3-8 0,-4 0-25 15,-4-2-31-15,-9 4-45 0,-8-4-54 0,-24 17-53 16,14-23-164-16,-24 17 73 0</inkml:trace>
  <inkml:trace contextRef="#ctx0" brushRef="#br0" timeOffset="169869.057">16384 8441 40 0,'0'0'106'0,"0"0"-16"0,0 0-5 16,0 0-7-16,0 0-4 0,-3 2-8 0,3-2 2 16,0 0-8-16,0 0 4 0,0 0-3 0,0 0 8 15,0 0-11-15,0 0 4 0,0 0 1 0,0 0-3 16,0 0 4-16,0 0-1 0,0 5-10 0,0-5 5 16,0 0-4-16,0 0 0 0,0 0-4 0,0 0-2 15,0 0-9-15,0 0 6 0,0 0-1 0,0 0-3 16,0 0 0-16,0 0-3 0,0 0-1 0,0 0-6 15,0 0-5-15,0 0 4 0,0 0-5 0,0 0-5 16,0 0-2-16,0 0 0 0,0 0-4 0,0 0-1 16,0 0-5-16,0 0 5 0,0 0-4 0,0 0-3 15,0 0 2-15,0 0-1 0,0 0 4 0,0 0-4 16,0 0-4-16,0 0-3 0,0 0 7 0,13-9 0 16,-9 9-1-16,-4 0-7 0,9-3 2 0,-3 2 5 15,-2-2-4-15,4 2 1 0,1-1-4 0,-3-2 3 16,2 3 3-16,-1-1-1 0,2-1-5 0,0 1 0 0,3 0 3 15,-2 0 0-15,0 3 0 0,-1-1-2 0,1-1-4 16,1 1 5-16,1-1-12 0,-4 1 13 0,1 0-4 16,1 1-5-16,-2-2-6 0,-2 1 10 15,1 1 2-15,-1-1 1 0,2 1 1 0,-8-1 0 0,6 1-1 16,-6-1-6-16,0 0 6 0,10-1 6 0,-10 1-5 16,7 1 9-16,-7-1-2 0,0 0 8 0,0 0-2 15,0 0 1-15,0 0-1 0,7-1-2 0,-7 1-2 16,0 0 3-16,0 0-4 0,0 0-4 0,0 0-3 15,0 0-8-15,0 0-11 0,0 0-18 0,-11-7-28 16,11 7-22-16,-4-5-41 0,0 3-56 0,-1-2-106 16,0 3-311-16,-4 1 138 0</inkml:trace>
  <inkml:trace contextRef="#ctx0" brushRef="#br0" timeOffset="173775.765">19341 8468 103 0,'0'0'119'0,"0"0"-12"0,0 0-8 16,0 0-11-16,0 0-13 0,-6 4-2 0,6-4-5 15,0 0-7-15,0 0-8 0,0 0 2 0,0 0-5 16,13 0-5-16,-13 0 4 0,8 0-3 0,-8 0 1 16,6 2-4-16,-6-2-5 0,0 0 0 0,13-2-6 15,-9 0 5-15,-4 2-5 0,9 0 5 0,-9 0 0 16,8 0 5-16,-8 0-2 0,10 0-5 0,-4-2-3 16,1 2 5-16,-1-3-3 0,3 2-2 0,-3 0-3 15,5-1-3-15,-4 1 2 0,2 0-6 0,0-2 4 16,3 0-6-16,0 1-6 0,0 0 3 0,-2 0-3 15,2 1 1-15,-1-1-5 0,-1 0 2 0,-3-1-5 16,0 3 3-16,0-3-2 0,0 2-2 0,-3 1 3 0,-4 0-2 16,9 0-3-16,-9 0 4 0,8-3-16 15,-8 3-11-15,0 0-18 0,0 0-42 0,4-2-39 16,-4 2-169-16,0 0-308 0,0 0 136 0</inkml:trace>
  <inkml:trace contextRef="#ctx0" brushRef="#br0" timeOffset="-211977.441">16381 10227 103 0,'0'0'147'0,"0"0"-2"0,0 0-11 0,0 0-10 16,0 0-12-16,-5-3-7 0,5 3-10 0,0 0-4 0,0 0 1 15,0 0-4-15,0 0 2 0,0 0 2 0,0 0-3 16,0 0 2-16,0 0-4 0,0 0 1 0,0 0-2 16,0 0 4-16,0 0-9 0,0 0-5 0,0 0-5 15,0 0-5-15,0 0-6 0,0 0-5 0,0 0 0 16,0 0-8-16,0 0 0 0,0 0-2 0,0 0-7 15,0 0-4-15,0 0 0 0,0 0-5 0,0 0-1 16,0 0-2-16,0 0 0 0,0 0 3 0,0 0 0 16,0 0-1-16,18 3 2 0,-18-3 0 0,13 0 1 15,-6 1-2-15,4-1-4 0,-1 0 1 0,3 1-3 16,4-1-1-16,-2 0-2 0,2 2 0 0,3-2-2 16,-4-2-4-16,3 1-1 0,-2-1 3 0,2 2-8 15,-6 0-2-15,-3-2 1 0,2 0 0 0,-2 2-1 16,-1 0-3-16,-3 0 1 0,-1 0-1 0,-5 0 1 15,11 0-3-15,-11 0 1 0,0 0 1 0,7 0-2 16,-7 0 0-16,3-3-6 0,-3 3-6 0,0 0-18 16,0 0-18-16,0 0-29 0,0 0-33 0,0 0-39 15,0 0-41-15,0 0-50 0,-14-7-157 0,14 7-428 16,-5-1 189-16</inkml:trace>
  <inkml:trace contextRef="#ctx0" brushRef="#br0" timeOffset="-210964.032">19275 10300 86 0,'0'0'113'0,"0"0"0"0,0 0-20 16,0 0-1-16,0 0-7 0,0 0-15 15,0 0-7-15,0 0 1 0,0 0-7 0,0 0-2 0,0 0-1 16,0 0-3-16,0 0 0 0,0 0 2 0,0 0 2 16,0 0-2-16,0 0 1 0,0 0 3 0,0 0 0 15,0 0-3-15,0 0 5 0,0 0 0 0,0 0 1 16,0 0 1-16,0 0-3 0,0 0-6 0,0 0-1 15,0 0-7-15,0 0-2 0,0 0-3 0,0 0-7 16,0 0 2-16,0 0-2 0,0 0-5 0,0 0 0 16,0 0-5-16,0 0-1 0,0 0 2 0,0 0-2 15,0 0-4-15,0 0 1 0,0 0 2 0,0 0 4 16,0 0 2-16,0 0 4 0,16 0 0 0,-16 0-1 16,10-3-2-16,-6 3-1 0,-4 0 1 0,14-1-1 15,-8-1 0-15,2 0 1 0,2 2-1 0,0-2 0 16,3 2-1-16,-3-1-1 0,2-1-2 0,2 2-2 15,3-2-2-15,-5 2-2 0,1-2 1 0,5 2-5 16,-6-2 2-16,-2 2-2 0,1 0 0 0,-1 0-1 16,1 0-1-16,0-2-4 0,1 2 0 0,-2-1-8 15,-2 1-19-15,-1 0-19 0,-7 0-39 0,12-1-47 16,-5-1-46-16,-7 2-226 0,8-2-430 0,-4 1 190 16</inkml:trace>
  <inkml:trace contextRef="#ctx0" brushRef="#br0" timeOffset="-203997.276">16113 9549 74 0,'0'0'81'0,"0"0"-7"0,0 0-8 15,0 0-1-15,0 0-4 0,0 0-7 0,0 0-9 16,0 0 9-16,0 0-1 0,0 0 9 0,0 0-2 15,5 15 1-15,-4-7 7 0,3 3-2 0,-3 5 0 16,-1 4-5-16,0 5-2 0,-1 4 6 0,1-1-6 16,-5 2-1-16,5 4-5 0,-5-1 1 0,2 1-3 15,2-1-1-15,-5 0-8 0,3 1-1 0,0-3 1 16,2-2-7-16,2 0-4 0,-2-5 1 0,6 2-4 0,-6-6-2 16,4-3-2-16,-3 2-2 0,2-4-1 15,-1-3-5-15,2 0 4 0,1-2-5 0,-1 0-4 16,-3-3-2-16,2-2 1 0,-2 0 1 0,1-1-3 15,-2 0 1-15,1 0-4 0,0-4-8 0,0 0-21 16,0 0-29-16,0 0-25 0,0 0-23 0,0 0-26 16,1-13-21-16,3 5-93 0,-4-1-261 0,1 0 116 0</inkml:trace>
  <inkml:trace contextRef="#ctx0" brushRef="#br0" timeOffset="-203185.373">16173 9554 117 0,'0'0'108'0,"0"0"-9"15,0 0-9-15,0 0-8 0,0 0-4 0,16-3-5 16,-16 3 0-16,19-2-8 0,-6 0-4 0,0 2-5 15,7-3-7-15,2 3 8 0,-4-2-17 0,12-1-2 16,-1 1-4-16,-1 0 1 0,2-1-4 0,0 3-4 16,1-4 1-16,-2 2-4 0,2 1-3 0,-5-1-2 15,4 1 5-15,-9 1-6 0,-2 0-8 0,3-1 1 0,-7 0-3 16,4 1 0-16,-4-2 2 0,-3 2-3 16,-1 0 2-16,2 0-1 0,-4 0-3 0,0 0-1 15,-3-1 1-15,1 1-4 0,-1-2 2 0,-6 2 5 16,9-1-1-16,-9 1 0 0,10 0-2 0,-10 0-6 0,8-1 1 15,-8 1 0-15,5 1 3 0,-5-1 1 0,8-1 1 16,-8 1-1-16,0 0 1 0,0 0 7 16,9-2 2-16,-9 2 3 0,0 0 9 0,0 0-4 0,0 0 3 15,5 2 2-15,-5-2 1 0,0 0-5 0,0 0 0 16,0 0-4-16,0 0-3 0,0 4 0 0,0-4 0 16,0 5 2-16,0-1-3 0,0 2-3 0,0 0 1 15,4 3 3-15,-3 0 1 0,-1 1 2 0,3 7 2 16,-5 2 1-16,1-2 3 0,2 8 2 0,2 2 5 15,1 1-1-15,-4 1 3 0,1 3 0 0,0-1 2 16,-1 4-1-16,2-4 0 0,0 1-3 0,2 0 2 16,0-2-4-16,-3 0 2 0,1-1-6 0,2-1 1 15,0-5-5-15,-2-3 0 0,1 0-3 0,1-3 0 16,-1 0-4-16,3-2 4 0,-5-4-6 0,-1 0 0 16,2-1 0-16,0 1-5 0,-1-2-2 0,-1-1 2 15,2-2 6-15,0 0-7 0,0-2 0 0,-2 1-2 16,1 0 1-16,-1-1 1 0,0-4-2 0,0 3 1 15,0-3-1-15,0 0-1 0,-3 5 2 0,3-5 7 16,0 0-5-16,0 3 1 0,0-3 4 0,0 0 0 16,-4 3 0-16,4-3 1 0,-10 0-3 0,8 2-2 0,2-2-1 15,-14 0-2-15,3 0-2 0,0 4 0 16,-3-4 2-16,-1 2-4 0,-5-2 2 0,-3 1-8 0,-7 1-5 16,0 1-26-16,-7-3-36 0,-4 3-50 0,-10-7-65 15,-9 0-206-15,1 2-425 0,-2-5 189 16</inkml:trace>
  <inkml:trace contextRef="#ctx0" brushRef="#br0" timeOffset="-201787.22">19167 7938 92 0,'1'-5'121'15,"0"0"-2"-15,3 0-9 0,-4-2-1 0,0 2-2 0,2 0-5 16,0-1 3-16,-2 2-5 0,0-1-1 0,3 0-3 16,-3 1 1-16,0 0-9 0,0 4-6 0,0-5-9 15,0 5-8-15,1-3-8 0,-1 3-7 0,0 0-4 16,0 0-3-16,0 0-8 0,0 0 2 15,0 0-8-15,0 15-2 0,1-3 1 0,-1 6-5 0,0 7 2 16,0 3 0-16,0 1-3 0,0 3-5 0,3 2-1 16,-3-2 2-16,6 1-4 0,-5-3-5 0,2 2 5 15,-2-3-4-15,3-3-3 0,-1 1 1 0,-2-9-1 16,0 0-3-16,2-2-2 0,-2-5 5 0,-1 1-5 16,3-1-3-16,-1-1 6 0,-1 0-8 0,-1-5-6 15,0-1-1-15,3-1-3 0,-3-3-13 0,0 0-10 16,0 0-7-16,0 0-3 0,0 0-2 0,1-17 5 15,-2 5-1-15,-2 0 3 0,0-5 1 0,-1 0 0 16,1 0 0-16,-2-4 8 0,1-3 9 0,-1-1-2 16,-1 0 0-16,1-5 0 0,0 1 9 0,-2-2 2 15,3-1-3-15,-1 0-3 0,0-3 2 0,4 0 10 16,-3 1 0-16,0-3 0 0,4 4-3 0,0-2 12 16,-4 6-7-16,6-1 8 0,-2 2-4 0,2 3 1 15,-2 8 13-15,0 1-2 0,0 6 1 0,0-3 11 16,0 5-7-16,0 1 0 0,4 2-3 0,-8 0 0 15,8 1-3-15,-4 0-6 0,0 4 3 0,4-4 0 16,-1 1 5-16,4 0-7 0,-2 3 1 0,0-1-4 16,4 1 6-16,1 0-8 0,3 1 4 0,1 2-6 15,5-1 5-15,1 0 9 0,0 0 5 0,7 0-4 16,3 4-2-16,5-3-1 0,-6 0 5 0,7-2-6 16,3 2 6-16,-1-5-8 0,16 5 2 0,-16-3 3 15,13-3-5-15,-13 0 5 0,0 3-6 0,2-1-1 16,-3 0 0-16,-5-3 4 0,2-1-6 0,-4 5 6 15,-8 0-5-15,-2 0-3 0,-2 0 1 0,-1-4-5 0,-6 4 9 16,0-1-1-16,1-1-4 0,-4 2-3 0,-3 1 3 16,-5-1 7-16,10-1-4 0,-10 1 1 15,9-1 10-15,-9 1 3 0,7 0-8 0,-7 0 16 16,0 0-3-16,4 1-7 0,-4-1 1 0,0 0 2 0,6 3-5 16,-6 1 1-16,1 2 8 0,-1 5 4 0,0 3 2 15,0 4 3-15,-2 8-1 0,-1 1 1 0,-2 4 2 16,1 0 1-16,0 5 3 0,0-1-2 0,-1 13 1 15,0-2 1-15,0-9 0 0,1 9-1 16,0-13-2-16,3 2 0 0,-1 1 1 0,0-3-2 0,2-3 4 16,0-1-6-16,2 3-2 0,-4-2-3 0,1 0 1 15,2 0-4-15,-1-4-2 0,-1-7-1 0,1-1-1 16,-5 0-1-16,2-1 1 0,-3-3-5 0,0 1 0 16,-5-1 1-16,-4 1-3 0,-2-4-2 0,-6 2-2 15,-5-3-9-15,-1-1-9 0,-7-2-24 0,-1-2-37 16,-2-1-53-16,-12-8-55 0,-3 0-228 15,-4 1-440-15,1-10 195 0</inkml:trace>
  <inkml:trace contextRef="#ctx0" brushRef="#br0" timeOffset="-201070.627">16336 6019 33 0,'-6'-16'79'0,"0"-1"0"0,1 1-1 0,3 2-3 16,-3-3-1-16,3 5-2 0,2-6-3 0,-2 6 9 15,2-1-5-15,0-2 1 0,0 3 5 0,0 0 4 16,2 0 3-16,-2 0 1 0,0-1 1 0,2 1 2 16,-2-2 3-16,0 7 4 0,1-5 1 0,-1 2-1 15,-1 0 6-15,2 3 6 0,-2 0 1 0,1 2-3 16,0-3-7-16,-2 3-7 0,0 1-9 0,2 0-5 15,0 4-6-15,0-5-9 0,0 5-6 0,0-6-9 16,0 6-2-16,0 0-9 0,0 0-4 0,0 0-2 16,0 0-6-16,0 0 2 0,-4 17-6 0,3-2-1 15,1 3 0-15,0 10 1 0,0 3-1 0,-5 3-3 16,7 14-2-16,1-2 0 0,-6 6-1 0,3 3 1 16,-2 0-1-16,4-1-2 0,1 1 3 0,2 0-5 15,-7-1-2-15,0-3 0 0,1 0-1 0,2-5-7 16,-2-13 2-16,-4 1-6 0,3-2-2 0,0-6-9 15,1-6-7-15,0-1-3 0,-2-4-1 0,3-1-5 16,-5-6-4-16,4 4-2 0,-2-6-2 0,1 0-3 16,0-1-7-16,-3-1-13 0,2-2-9 0,3-2-6 15,0 0-6-15,-12-5-13 0,7 1-9 0,-2-5-10 16,0-6-10-16,0-2-10 0,-2-9 5 0,-2 1-4 16,2-3-5-16,-1-2-5 0,-3-4-102 0,0-9-265 15,-1 8 118-15</inkml:trace>
  <inkml:trace contextRef="#ctx0" brushRef="#br0" timeOffset="-200589.4">16092 6282 496 0,'-10'-31'8'0,"3"0"11"0,0 2 2 15,-1 0 11-15,3 3-6 0,2 1 2 0,3 7-3 16,1 2 4-16,-1-2-7 0,5 2-2 0,0 6-1 0,1-6-9 16,3 2 6-16,0 1 0 0,5-2 2 15,-2 4 2-15,3-2-4 0,-2 3 4 0,2-4-3 16,1 7-3-16,1-3-12 0,0 3 19 0,1-4 0 16,8 2 0-16,0-3 1 0,1 2-2 0,1-1-3 0,3 2 2 15,1-1 7-15,-2 0 2 0,1 2-12 0,-1-3-1 16,-5 3 0-16,2 2 0 0,-9-3 0 0,1 5-2 15,-5 0 0-15,-1 0-5 0,0 1 0 16,-7 2 5-16,2 0 0 0,-3-1 26 0,1 1 6 16,-6 1 5-16,8-1 2 0,-8 1 3 0,6-1 5 0,-6 1-1 15,0 0 0-15,0 0 0 0,4 2-1 0,-4-2-5 16,-2 8-3-16,0 1-4 0,-1-3-5 16,0 5-2-16,0-2-4 0,2 2-5 0,0-1-1 0,-1 0-3 15,2 2-2-15,0 0-4 0,3 1 2 0,0 3-5 16,1-2 0-16,-1 6 0 0,3-2-2 15,-1 0 4-15,5 4-6 0,-5-3-1 0,5 5 5 0,2 1-6 16,-2 0-2-16,3 0 1 0,-1-1-2 16,1 3-1-16,1-3 3 0,-5 1-3 0,4-1 2 0,0 2-1 15,-3-1-3-15,-1-1 1 0,-3 1 0 0,2-1 0 16,-7-5-1-16,3 0-2 0,-1-1 0 0,-2 2 0 16,-1-2-1-16,-1 1 1 0,1-2 1 0,-3 2-2 15,2-3 2-15,-3 0-2 0,-1 0 0 0,0-2 2 16,-3-4 1-16,-1 6-1 0,0-4 0 0,-5 2 2 15,-1 0-1-15,-7-1-2 0,-5 3 2 0,-6-1-1 16,-1-1 1-16,-19 3-2 0,0-2 6 0,-3-2 0 16,-7 0 0-16,0-5 1 0,-28 1-7 0,28-1 6 15,-3-5-5-15,0 1-17 0,2-2-32 0,-1-4-48 16,1-3-77-16,-4 0-201 0,12-2-403 0,1 0 179 16</inkml:trace>
  <inkml:trace contextRef="#ctx0" brushRef="#br1" timeOffset="-141799.654">15530 3734 37 0,'0'0'73'0,"0"0"-11"0,0 0-1 16,0 0-3-16,0 0-10 0,1-2-3 0,-1 2 0 16,0 0-2-16,0 0-1 0,0 0-5 0,0 0-1 15,0 0 2-15,0 0 8 0,0 0 0 0,0 0 8 16,0 0 2-16,0 0 1 0,0 0 7 0,0 0 4 0,0 0 5 16,0 0-6-16,6-2 1 0,-6 2 2 0,0 0-5 15,0 0-3-15,0 0 1 0,0 0-4 0,0 0-2 16,0 0-2-16,0 0-4 0,0 0-2 15,0 0-2-15,0 0-4 0,0 0-5 0,0 0-6 16,0 0 7-16,0 0-9 0,0 0-5 0,0 0-2 0,0 0-6 16,0 0 3-16,0 0 0 0,0 0-6 0,0 0 0 15,0 0 3-15,0 0-6 0,0 0 8 0,0 0 2 16,-3 9 2-16,3-3-3 0,0-2 3 16,0 1 0-16,0 0 0 0,0 2 2 0,0 1 1 15,-1 1 3-15,1 0 1 0,0 1-4 0,-2 2 1 0,1 4-1 16,0 0 2-16,-2 1-7 0,1 3 5 0,-2-2-7 15,1 7 2-15,-3-6-3 0,5 8-16 16,-2-3-5-16,1-4 0 0,-2 9 2 0,4-10 2 16,-3 8 0-16,3-2-1 0,-4-1 0 0,3 2 1 15,2-3 1-15,-2-3 1 0,5 6-2 0,-3 0 0 0,-1-8-1 16,3 7 1-16,-3-6 1 0,0 7 2 0,0-4-2 16,0 7 4-16,0-11-1 0,0 7-1 0,0-1-1 15,-3 4 5-15,3-5-7 0,-1 2-1 0,-2-6 1 16,3 8 1-16,-1-8-2 0,1 6 3 0,-4-1 0 15,4 4-3-15,0-5 2 0,-4 3-1 0,3-7-1 16,-3 8 0-16,3-2 0 0,0 1 2 0,-3-2-2 16,1 2 0-16,0-3-2 0,1 3 3 0,1-2-2 15,-3-3-2-15,2 4 5 0,0-5-3 0,1 6 0 16,-2-8-2-16,3 8 3 0,-3-7 0 0,3-2-3 16,-3 9 3-16,3-10-2 0,1 3-1 0,-2 7 3 15,1-2 2-15,1-7 0 0,1 8-3 0,-2-7 3 16,0 2 3-16,3-1-5 0,-3 1-2 0,4 4-4 15,-4 0-2-15,2 2 6 0,-4 2-3 0,2-2-1 16,0 1 3-16,2 0 1 0,-2 1 2 16,0-1-4-16,2 2 0 0,-2-5 5 0,0 4-9 15,0 0 5-15,4-2 1 0,-4-6-2 0,1 8-2 0,-1-3-2 16,4-1 2-16,-3 1 3 0,2 0 2 0,-2 0-1 16,3 2 0-16,-3-3 1 0,-1-2 0 0,5-3 0 15,-2 8 0-15,-2-3 0 0,1 3 1 0,-4 0 1 16,4 4-3-16,0-5 4 0,-1 3 0 15,-1-3 0-15,-1 4 0 0,1 0-1 0,-2 3-2 0,0 1 2 16,2 0 1-16,-4-3-3 0,3 3 2 0,-4 1-1 16,4-2 1-16,-3 1 1 0,0 0-1 0,-1-2 4 15,1 1 0-15,-1 1 7 0,-1-4-11 0,1 4 4 16,3-2 1-16,-2 5 1 0,4-3 4 0,-1 1 1 16,-1 0 0-16,4 12-1 0,-2-1 0 15,1 1-6-15,5 0 2 0,-4-14 0 0,4 12 2 0,-2-10-2 16,0 11-5-16,1 0 6 0,4 0-4 0,-5-10-3 15,5 0 0-15,0 11 1 0,-5-12 2 0,5 15-5 16,-2-16 0-16,2 14-1 0,-4-14 1 16,3 1-1-16,0 11 1 0,-4-10 1 0,5 9-1 15,-4-9 0-15,0 9 1 0,0-8 0 0,1 9 0 0,-3-9-1 16,-1 0 1-16,2-1-2 0,0 10-3 0,-1-11-1 16,-3 1 4-16,1-2-5 0,-1 15 1 0,0-1 3 15,-1-2-5-15,1-11 3 0,0 13-2 16,0 0 3-16,-2 0-4 0,0-4 0 0,0 3 3 15,0 0 3-15,-2-11-2 0,0 10 0 0,4-9 1 0,-1 8 0 16,0 1 4-16,-2-10-3 0,3 11 1 0,-1-1-5 16,-3-12 4-16,4 0 1 0,4 2-3 0,-4 12 2 15,0-12-2-15,-4 1 3 0,8 9-5 0,-4-12 4 16,0 3-5-16,1-2 3 0,-2 11 2 0,2-11-2 16,2 11 1-16,-3-11-2 0,2 0 1 0,-2 0-1 15,3-1 1-15,-1 12 3 0,1-12-1 0,1 14 0 16,-2-11-1-16,1-3 2 0,-2 1-3 0,1 18 4 15,-4-6-3-15,2 1 5 0,0 2-4 0,-1-3 1 16,2 2-2-16,-1 0 8 0,-1-1-8 16,-3-1 1-16,1 0-2 0,1 0-2 0,-1 0-3 15,1 1 1-15,-1-15-3 0,3 19-1 0,-1-18-1 0,0 17 4 16,-2-5-2-16,3-10-4 0,-1 10 4 0,2-9-6 16,-1 9 3-16,0 0-2 0,0-13-1 0,1 3 5 15,2 2-7-15,-2 7 7 0,3 1 0 0,-3-12-2 16,-1-1 3-16,3 13 0 0,-2-13-1 15,0 2 1-15,-1-3 1 0,2 4 4 0,-1 0 1 0,-1-4-1 16,-1 4 1-16,1-1-1 0,-3 12 1 0,3-12-1 16,-2 0 5-16,2 12-5 0,-4-14 6 0,1 14-4 15,1-11 0-15,0 1 5 0,0 10-3 0,-2-13-1 16,4 4 1-16,-2 9-1 0,2-13-7 0,0 0 8 16,0 2-5-16,0 10 4 0,0-14-10 0,2 0 2 15,-2 2-7-15,5-2 1 0,-2 1 7 0,-1-3 0 16,1 0-2-16,-1 1 1 0,1 3-2 0,-1-5 4 15,5 1 1-15,0 1 0 0,-1-2 4 0,-3 2-7 16,4-2 4-16,1-2 3 0,-6 4 3 16,6-3-1-16,-2 1-3 0,-1-1-4 0,-1 3 5 0,1-3 0 15,-1 1 2-15,1-1-2 0,-2 3 1 0,3-1 2 16,-2-2-3-16,-1 4-3 0,0-2 4 0,1 1 1 16,1-3-3-16,0 2 5 0,2-1-3 0,-3 0-3 15,-2 1 5-15,2-2-1 0,-1 1-1 0,-3 3 6 16,2-1-10-16,3-2-2 0,-2 2 3 0,-2 1 5 15,2-1 2-15,-2 3-5 0,0-2 0 0,2 4 4 16,-1 2 0-16,1 6-3 0,-3 4 0 0,1-14 6 16,2 1-6-16,-2 12-4 0,-1-10 1 0,4 9-2 15,-4 0-3-15,1 1 1 0,1 0-15 0,0 2 7 16,-1-1 12-16,1 2-17 0,0-1-5 0,-1-2-8 16,3 0 13-16,-1-1-13 0,2 0 3 0,-3-12 2 15,1 2-2-15,2 13 12 0,-3-3-4 0,1 2-1 16,2 3 2-16,-2-15-9 0,2 10 12 0,1 3-11 15,-3-3 5-15,1-10 3 0,-2-2 5 0,2 12 0 16,-3-10 5-16,2 0-4 0,-1 0 2 16,0 10 7-16,3-13 1 0,-1 14-4 0,-3-13 9 0,-1 1 1 15,0 11-4-15,0-11 1 0,0-1 5 0,0 1 6 16,3-2-10-16,-6 3 0 0,3-1 1 0,0-2-8 16,0 0 15-16,0 1-6 0,-1-4 6 0,1 2 0 15,-2-4-9-15,4-1 4 0,-4 0-4 0,4-5-3 16,-2 0 7-16,1-4-5 0,-1-1 4 0,0-2 0 15,3 0 2-15,0-5-2 0,-3 3-1 0,1-2-7 16,1-1 16-16,0-1-12 0,2 1-2 0,-2 0 1 16,0-1 0-16,1 1 1 0,-1-1 9 0,0-3 2 15,-2 2 3-15,2 2 1 0,-1 0-20 0,-1-1 8 16,1 1 4-16,-1 1-4 0,3-2-6 16,0 1 1-16,-3 0-6 0,0-1-4 0,0 1-1 0,-3-1-11 15,3-1-13-15,0-3-9 0,0 3-25 0,-3-3-68 16,1 1-155-16,-2-1 69 0</inkml:trace>
  <inkml:trace contextRef="#ctx0" brushRef="#br1" timeOffset="-138538.8">15687 3692 37 0,'0'0'108'0,"0"0"-18"0,0 0-5 15,0 0-2-15,0 0-5 0,0 0-8 0,0 0 1 16,0 0-8-16,0 0-1 0,0 0-6 15,0 0-5-15,0 0-3 0,0 0-5 0,0 0-1 16,0 0 1-16,0 0 2 0,0 0 6 0,14-1-3 0,-14 1-8 16,11 0 4-16,-2 0-4 0,2 0-1 0,1 0-6 15,3-3-7-15,3 2 5 0,1 1-6 0,0 0 4 16,8-3-1-16,1 1-9 0,2 1 1 0,-1 0-6 16,4 0 2-16,0 1-4 0,3-2 5 15,-2 2-4-15,6-3 0 0,11 2 2 0,-13-2-10 0,15 3 3 16,0 0 3-16,0-3-5 0,3 0 4 0,0 2-1 15,1 1-5-15,0-1-1 0,-3-1-2 0,5 1-1 16,8-2 7-16,-9-1-4 0,-2 5 3 16,0-2-4-16,2 1 3 0,-6 0 1 0,1 1-6 15,-1 3 0-15,0-1 0 0,0-4 3 0,1 1-3 16,-13 2 0-16,7-2 1 0,-6 1-2 0,10 0 2 0,-10-1 5 16,-3 1 1-16,1-1-4 0,12 0 3 0,-9 2-7 15,9-2-1-15,-11 0 2 0,0 1 5 0,12-2-8 16,-13 1 3-16,-1-2-3 0,2 4 5 15,-1-2-3-15,12 1-1 0,-13-2 9 0,2-1-8 16,-2 4 8-16,-1-5-7 0,-2 2-10 0,0 1 6 0,1 0 8 16,-4-2-14-16,2 3 15 0,-2-5-5 0,0 4 0 15,0 0 0-15,-1-1 2 0,4 0-3 0,-2 1 1 16,-1 0 2-16,-2-2 1 0,5 2-2 0,-1-3 1 16,-2 5-2-16,1-4-1 0,-1 0-6 15,0 2 3-15,1-3 4 0,-3 1-2 0,7 2 2 0,-9-4-2 16,7 3 7-16,-6-3-6 0,1 2-1 0,-2 1 5 15,-7 0-2-15,-3-1 0 0,5 0-8 0,-5 1 8 16,0-1 0-16,0 2-1 0,-1-2 0 16,-3 2 3-16,6 0-1 0,-2 0 1 0,-4 2 0 15,5-4-3-15,0 2-2 0,-1 0 2 0,1 0-6 16,2 0 7-16,-6 0-4 0,6 0 7 0,-2-3-5 0,0 3 0 16,1-2 3-16,-5 1 2 0,5 0-2 0,2 1-2 15,-4-1-2-15,3 0 1 0,-2 2 0 16,2-2 3-16,-1-1 6 0,-2 2-6 0,0 0-4 15,0-1-1-15,1 1 0 0,-1 0 1 0,2 0-5 16,-2 0 8-16,1 0 2 0,3 0-3 0,-4 0 1 0,1-3-2 16,1 3 1-16,-1 3 1 0,0-6 1 0,0 3 1 15,-1 0-6-15,2 0 5 0,-8 0-4 0,6-1 3 16,-6 0-2-16,1 1 1 0,1-2 0 0,-3 1 2 16,0 0 1-16,-2 1-1 0,-4-1-5 0,3-1 4 15,-4 1-2-15,-4 1 3 0,8 0-1 0,-8 0-1 16,0 0 4-16,11 0-4 0,-11 0 0 0,5-1 8 15,-5 1-8-15,0 0 11 0,0 0 10 0,0 0 1 16,6 4 0-16,-6-4 5 0,0 0 2 16,0 0 0-16,0 0 2 0,0 0-3 0,0 0 1 15,0 0-5-15,0 0-9 0,0 0 7 0,0 0-5 16,0 0 0-16,0 0-3 0,0 0-4 0,0 0 0 0,0 0 1 16,0 0 0-16,0 0-4 0,0 0 1 0,0 0 0 15,4 1-1-15,-4-1 1 0,0 5 6 0,0-5 3 16,-1 4-2-16,1-4 3 0,-5 6 2 15,3-3 7-15,0 2-3 0,1-1 7 0,-2 1-1 16,0 1 1-16,0 0 0 0,0 0-4 0,-2 3-1 0,-1-1 3 16,-1 4-1-16,-2 4 0 0,-1-1 0 0,5 2 0 15,-3 1-3-15,-1 0 0 0,0 4 0 0,-1 5 1 16,1-1 3-16,-1-1 1 0,1 4-4 0,-3 0 1 16,5-1-5-16,-1 1 2 0,1 1-1 15,1 4 1-15,1-2-1 0,-1 1 1 0,-3 1 0 16,3 12-4-16,2-12 3 0,1 0-4 0,-2 0 4 0,2 11-3 15,-3 2-2-15,5-11 1 0,0 13 6 0,1-2 0 16,0 0 2-16,-3-14-1 0,3 16-2 16,0-12-5-16,4 9 5 0,1 3-8 0,-4-2 12 15,-1-1-14-15,0-10 2 0,3 12-1 0,-3-1 0 16,1-11-2-16,0 9-5 0,2 2 1 0,-3-11 1 16,1 13-1-16,0 1 1 0,1-3 0 0,2 2 1 0,-3-14-3 15,2 14-1-15,2-1 2 0,1 1 6 0,-1-3-15 16,-1 1 4-16,4-1 1 0,-6-11 0 0,9 11-2 15,-3 2 2-15,1-4-3 0,1-8 13 16,-1 7-14-16,3 5-1 0,-1-1 6 0,0 1 1 16,0-2-2-16,2 0-3 0,-3-1 0 0,3 0 1 15,0 0 3-15,1 1-4 0,-5-12 1 0,2 12-3 0,1 0 3 16,0-12 0-16,-4 2-6 0,4 10 0 16,0 0 2-16,-2 0-6 0,1-10 5 0,-4 8-2 15,5 4 4-15,-1 3 2 0,1-2 1 0,-6 2-3 16,6-1-2-16,-6-1 13 0,-2 1-16 0,1-4 4 15,2 4 2-15,-5 0-3 0,1-3 1 0,2 0 6 0,-4 5-7 16,3-5 2-16,-3 2 0 0,1 0 0 0,-2 3 2 16,0-1-1-16,3 0-1 0,-4 1 1 15,1-1 2-15,3 1-7 0,0 1 9 0,0-3-6 16,1 1-3-16,1-1 4 0,1 0-3 0,2 1-2 16,-2 2 1-16,1-4-1 0,0 5 2 0,5 2 13 15,-4-2-17-15,0 0 1 0,-1-1 2 0,-1 2-1 0,1 3-2 16,-1-2 3-16,0-3-1 0,0 5 4 0,-4-6-2 15,3 3-7-15,-2-4 8 0,-3 2-4 16,2 2-1-16,1 3 2 0,-3-2 0 0,-3-3 1 16,1 5 2-16,2-2-4 0,-1 0 0 0,-1-1 3 15,-2 2-1-15,-1-2-1 0,5 0-6 0,-5 3 7 16,0 1 0-16,3-1 1 0,0 21 1 0,-2-20 0 0,3-4 3 16,-1 2-2-16,2 25-4 0,-2-28-1 0,2 3-5 15,4 0 4-15,-4-6-2 0,-2 2 2 16,5 1-2-16,3-4 3 0,1-2 1 0,0 2-3 15,-1 0 3-15,-2-3 0 0,6 3 0 0,-4 1 4 16,2-2-4-16,1 1 2 0,-2 3-2 0,1 2 4 16,3-1-2-16,-1 2 4 0,2-2-1 0,1 6 9 15,0-5-8-15,-3 4 0 0,7 23 1 0,-4-2 2 16,-2-23 0-16,-3-1-1 0,5 26 1 0,-4-25-2 16,-2 3 0-16,4 21-3 0,0-24 4 0,0 1-1 15,-2 24 0-15,2-22-1 0,-4-2 0 0,0 1 1 16,2 27 2-16,-4-30-5 0,5 4-2 0,0 21 2 15,1-27 1-15,-1 6-1 0,-1-7 0 0,1 5 0 16,3 2 4-16,-3-5-8 0,-1 5-3 0,1-4 4 16,-4 0 2-16,2 0-4 0,1 0-4 0,1-3 3 15,-3 4-1-15,-4-3 2 0,5 2-2 0,-4-3 2 16,-3 0 1-16,4-4 2 0,-3-3 0 0,-1 5-2 0,-1-3 4 16,-1 4-2-16,2-3-3 0,-2 2 4 15,-1 0 1-15,1 0-1 0,-6 0-1 0,1 3-1 16,1 0 3-16,1 0-2 0,-1-2 3 0,-2 0-6 15,4-4 2-15,3 1-3 0,-9-3 1 0,8 4 1 16,-2-4-2-16,-1-9 4 0,-1 12-6 0,3-14-1 16,-7 11-3-16,6-12 0 0,2 14 3 0,0-14 0 15,-2 12 1-15,-1-10 1 0,2 1 2 0,-3-3-6 16,2-2 5-16,-3-1-1 0,1 1-1 0,1-1 5 16,-1 0 4-16,-2-3-1 0,1 1-6 0,1-1-4 15,1-4 2-15,-1-7-2 0,2 1-1 0,-1 2-1 16,-1-2 2-16,5 0 1 0,-2 3 4 0,-2-4-2 0,4-1 2 15,-4 1-3-15,3-2 5 0,-2 4 3 0,-2-2 2 16,1 0 4-16,-1 0 2 0,-1 0 1 16,2-1 1-16,0-1 1 0,0-2-4 0,-1 1 3 15,0 2-5-15,1-5 1 0,-2 5 4 0,2-4-5 16,2-1 2-16,0 2-2 0,-3 3-3 0,1-2 1 16,1-2 0-16,2-2 2 0,0 7-3 0,-3-6 2 15,4 1-1-15,-3 0 0 0,3-2-1 0,-2 0 0 16,2-1 0-16,0-1-1 0,0-3-2 0,0 1 5 15,-2 0-3-15,2 0-1 0,0-2 1 0,-2-1 0 16,2-3 0-16,0 9 0 0,0-6-4 0,0 0 6 16,-1 1-3-16,1 1 2 0,0 0-2 0,0-5 10 15,0 7-10-15,0-3 0 0,-2 0 1 0,4 0-1 16,-4-2 1-16,2 3 1 0,0-5-1 0,-2 6 0 16,2-6-1-16,-2 4 2 0,2-4 2 0,0 4-1 15,0-4 1-15,-2 3 3 0,2-3-4 0,0 0-3 16,-10 3-3-16,5-3 2 0,5 0-3 0,-8 1 3 15,3 0-3-15,-1-1 3 0,-1 2-1 0,-4-2-1 16,1 2-1-16,-8-1-1 0,0-2-5 0,-1 2-3 16,-1-1-3-16,0 2-2 0,-10-2-3 0,-1 3-1 15,-5-3-5-15,-1 1 2 0,0-1 3 0,-4 0 1 16,-11 3 5-16,1-1-1 0,11-1 5 0,-15 1 4 16,18 0 0-16,-3 0 7 0,-11 1 0 0,14 2 4 0,0-5-2 15,0 4 2-15,3-2 1 0,-2 0-2 16,0 2 2-16,0-1-1 0,3 0 2 0,1-2-2 15,-6 2-4-15,3-1 3 0,-2 3 1 0,-4079-2-3 16,8162-2-5-16,-4087 2 3 0,4 0-4 0,-3-2 1 16,-13 1-3-16,-1-3 2 0,1 6 0 0,1-2 0 15,11 1 3-15,-12 1-1 0,0-2-2 0,-2 1 5 16,17 1 1-16,-16 3-1 0,15-4 2 0,-11 1 2 16,10 0 1-16,-12 2 0 0,15-2-1 0,-3-2 0 15,2 1 3-15,-13 1-5 0,10-3 1 0,3-2 1 16,-16 0-5-16,14 1 5 0,-11-1-2 0,0 4-1 15,12-1-3-15,-13 1 10 0,12 2-8 0,-12 0-2 16,1-2 2-16,0 3 2 0,-1 0-1 0,11 0-2 16,-9 2 0-16,0-1 8 0,-2-1-5 0,13 0 1 15,-12 7 1-15,17-5 1 0,-6-5-3 0,-11 11 6 16,15-13-2-16,4 6 2 0,-5-1 2 0,7-3-1 16,0 4 7-16,2-4-2 0,5-1-14 0,0-4-4 15,3 2-6-15,0-1-10 0,0-1-20 0,2-1-41 16,-4 0-46-16,-3-8-60 0,5 3-211 0,-10-5-432 15,3-2 191-15</inkml:trace>
  <inkml:trace contextRef="#ctx0" brushRef="#br1" timeOffset="-137313.356">2651 11397 5 0,'-7'-7'172'0,"1"1"-6"0,1 1-7 16,1-2-3-16,-1 2-12 0,1 2-12 0,-1-1-13 15,0-1-11-15,3 3-6 0,2 2-5 0,-8-6-9 16,8 6-9-16,0 0-14 0,-4-5 2 0,4 5-5 16,0 0-10-16,-3-2-6 0,3 2-7 0,0 0-6 15,0 0-3-15,0 0-2 0,0 0-5 0,-3-3 4 16,3 3-9-16,0 0 0 0,0 0 1 0,1 13-1 15,-1-4-7-15,2 1 0 0,0 4-1 0,2 4 1 16,-3 7-1-16,5 4 6 0,-2 5 0 0,1 3 1 16,-2 10-2-16,3 8 3 0,-1 0-1 0,-1 2 3 15,0 3 2-15,2 0-1 0,-1 23-2 0,4-1 4 16,-4-24-3-16,7 26 0 0,-7-24 4 0,4 21 4 16,0-21-1-16,5 21 0 0,-5-24-2 0,5 25 2 15,-4-27-3-15,2 2-1 0,3-2-1 0,-1 0-3 16,-1-4 2-16,0-4-4 0,1 6 2 0,-3-5-8 15,-2-14 2-15,-1-1-1 0,1 2 1 0,0 1-4 16,1-4-1-16,0-3-1 0,-2 0 1 0,1-5-2 16,-6-5-3-16,-1-1-1 0,4-2-7 0,-3-2 2 15,-3-3-11-15,0-2-6 0,0-2-4 0,0 0-5 16,0-1-13-16,0-2-11 0,-4 2-17 0,-1-4-21 0,1 1-22 16,4-3-20-16,-10-3-20 0,3 0-22 0,1-4-132 15,-3-2-332-15,3-6 147 0</inkml:trace>
  <inkml:trace contextRef="#ctx0" brushRef="#br1" timeOffset="-134789.671">2616 11204 25 0,'4'2'94'0,"-4"-2"-4"16,0 0-12-16,0 0-12 0,0 0 0 0,0 0-13 15,4 2 4-15,-4-2-9 0,0 0-3 0,10 0-8 16,-4 1 2-16,1-1-11 0,2 0 0 0,0 0 3 16,2 0-7-16,2-1 0 0,4-3 4 0,-3 2-8 15,7 0-4-15,-2-1-1 0,2 2-2 0,1-3 2 16,0-2 8-16,4 0-12 0,1 4-3 0,3-3-1 15,-1 0-7-15,-7 0 14 0,-1 3-11 0,9-3 1 16,1 0 3-16,-1 1-1 0,2-1-2 0,3-1-4 16,-2 1 3-16,7-4 11 0,12 0 2 0,-1-1-5 15,3-3 4-15,1 3-6 0,0 1 11 0,1-1-11 16,4-4 1-16,0 6-4 0,0-2 3 0,-1-4-1 16,2 5 0-16,-1-2 1 0,5 2-7 0,2-1 4 15,23-3 7-15,-24 5-17 0,-1-1 5 0,27-3 6 16,-27 7-4-16,26-6 2 0,-30 7-7 0,2-4 0 15,30 1 1-15,-28 4 1 0,26-3 4 0,-26-1 4 16,27 2-12-16,-25-1 13 0,23-3-7 0,-24 6-1 16,26-4-1-16,-29 2 5 0,5 0-5 0,23-2-3 15,-27-1 8-15,26 2-4 0,-24 1 13 0,23-5-15 16,-21 8-15-16,21-9 16 0,-25 6-3 0,31-3 8 16,-33 3-4-16,5 2 6 0,-1-1-8 0,25-4-8 15,-26 6 11-15,27-8-7 0,-27 5 0 0,27-2 9 16,-25 0 0-16,26 4-1 0,-24-6 1 0,18-1-7 15,-23 3 4-15,2 1 6 0,2 3-10 0,20-6 4 16,3 2 2-16,-27 0 3 0,2 0-3 0,24 0-5 16,-28 0 2-16,2 3-6 0,27-4 6 0,-30 2-5 15,2 0 5-15,1 4-4 0,-1-3 3 0,1 0-3 16,4 3 7-16,24-4-2 0,-29-1 2 0,3 6-18 16,26-1 13-16,-28-2 4 0,0 2-2 0,27-1-3 15,-30 0 2-15,-2 1 5 0,7 1-7 0,-2 1-2 0,29-1-4 16,-31 0 20-16,4 2-6 0,-2-4-7 15,29 2 6-15,-29 2-2 0,-1 1-5 0,1-4 3 16,1 4-3-16,-4-2 4 0,1 1-5 0,1-1 13 16,1 0-21-16,-1 1 5 0,-3-1 8 0,3 0 0 0,-3 1 0 15,-1-1 1-15,1 0 1 0,0-1-4 0,0 1-4 16,-3-1-4-16,3 1 4 0,-2-1 4 0,-2-4 3 16,2 1 1-16,-1 3-3 0,3-2-1 15,0 1 9-15,3 0-5 0,-2-1-2 0,3-3 1 16,-1 3-3-16,-1-2-1 0,2 2-1 0,-3-3 3 0,1 5 1 15,-1 0-5-15,-1-2 9 0,-5 1-7 0,5 1 1 16,-1-3 3-16,-1 4 2 0,-2 0-4 16,5 0-1-16,-1 0 1 0,-5 0 4 0,5 0-4 15,-2 0 3-15,0 2-9 0,1-2 9 0,0 0-2 0,-3 0 2 16,3 0-1-16,1 0-2 0,-2 3-3 0,6-2 6 16,-2-1-3-16,2 1 1 0,4 3 0 0,-6-2 0 15,5 2-1-15,-2-3 3 0,3 1-3 0,21-1-2 16,-28-2-2-16,2 1 4 0,-3-2 4 0,5 4-6 15,0-4 8-15,1 2-4 0,1 0-6 0,-1-4 1 16,0 4 0-16,25-2 1 0,-30 3 7 0,-1-3-4 16,0 3 0-16,4-1-4 0,-2-1-4 0,2-1 11 15,-1 2-3-15,1-2 3 0,1 1-2 0,-1 0-2 16,-2 0-3-16,5-1 6 0,0 2 4 0,-1-2-2 16,0 2-6-16,1-3 4 0,-2 3 0 0,-1 0 0 15,0 0-4-15,2 0 7 0,-2 0-4 0,1 3 4 16,3-1 0-16,-4 0 2 0,1-4 1 0,30 4-14 15,-34-2 10-15,4 0-4 0,-1 1 6 0,-2 1-3 16,1 1-1-16,4-3-4 0,-6 1 2 0,7 1 2 16,-3-1 8-16,3 3-9 0,25-2 1 0,-28-2-3 15,2 2 6-15,26 2-1 0,-28-3-2 0,26-1-3 16,-26 1 1-16,26 0 6 0,-2 4-4 0,-24-5-3 16,31 4 3-16,-29-4-5 0,27-2 9 0,-3 4-4 15,1 0 0-15,-27-1-5 0,30-2 10 0,-31 3-3 16,34-1-5-16,-30 4 2 0,24-1 1 0,-2-1-7 15,-26-3 2-15,31 3 9 0,-30-3-2 0,28 7-7 16,-29-5 1-16,30 3-1 0,-30-2-1 0,30-3-4 16,-28 5 5-16,26 0 1 0,0-1-2 0,-26 2-2 15,27-2 5-15,-28 1 0 0,31-1 0 0,-30 1-2 0,-1-1-3 16,27 1 4-16,2 1-4 0,-29-4-9 16,27-1 15-16,-24 1-5 0,28 3-4 0,-4-4 5 15,-2 6 6-15,-25-6-9 0,26-1 2 0,-23 0-1 16,-2 3-3-16,28 1-6 0,-31-3 10 0,5 0 0 0,24 2-5 15,-27-1 5-15,-1-2-20 0,-1 2 3 0,-1-4-3 16,2 2-2-16,-6 3 1 0,-1-6-13 0,3 2 23 16,-6 0-5-16,1-1 0 0,-4 2 5 15,0-2 0-15,0 1-1 0,-10-1-8 0,-1 0 13 16,11-5-3-16,-14 4 0 0,5-2 2 0,9 0-9 0,0-2 7 16,-15 5-7-16,1-1-13 0,0-2 10 0,3 1-1 15,-3 2-1-15,0-1 3 0,0 0 11 0,0 1-7 16,0 2 4-16,0-3-3 0,2 3 3 0,-5 0 4 15,1-1 3-15,0 1 3 0,-4 0 0 0,1 2 0 16,0-2 0-16,-2 0-1 0,-3 3-5 0,0-2 9 16,-4-1 1-16,4 1 5 0,1-1-6 0,0-1 2 15,-1 1 5-15,-3-2-5 0,3 0 3 16,3 1 2-16,-3 0-10 0,2 1 5 0,-9 0 1 0,10-3 5 16,-3 3-6-16,-6 0 5 0,1 0 2 0,5 0 1 15,-5 0-7-15,-1 0 6 0,-4 0 0 0,7 0 0 16,-5 0-1-16,-1-2 0 0,1 2-2 0,-6-1 10 15,5 0 6-15,-6 0-5 0,2-1-5 0,0 1 6 16,-3 0 1-16,3-2 3 0,-3 2-7 16,1 0 1-16,0-2 8 0,2 3-9 0,-1-3 2 0,-2 1 5 15,2 0-1-15,-4 0-4 0,6 1 10 0,-6-1-5 16,1-1 7-16,2 6-1 0,-2-3-13 0,-1-3 2 16,0 3 5-16,-2-2 0 0,1 2-6 0,-1 2 3 15,-1-2-3-15,-6 0-7 0,11 3 12 0,-4-3-11 16,-2 0-4-16,-5 0 10 0,9 0-7 0,-9 0 5 15,7 2 8-15,-7-2-2 0,8-2-4 0,-8 2 4 16,4 3-4-16,-4-3 6 0,0 0-3 0,0 0 14 16,5 2-9-16,-5-2-5 0,0 0 4 0,7 4-2 15,-7-4 3-15,5 3-5 0,-1-3 5 0,2 3 7 16,-1-3-15-16,0 1 5 0,4 0 2 0,-1 2-1 16,1-2-4-16,2 3-5 0,1-2 6 0,-2 3 2 15,3-4-10-15,-3 2 1 0,2-1 0 0,-2 1-1 16,-3 0-4-16,2-1 5 0,-1 1-9 0,-4-2 2 15,2 0-1-15,-2 1 9 0,0 0-3 0,-4-2-1 16,6 3-1-16,-6-3 3 0,7 0 5 0,-7 0-4 16,0 0 4-16,0 0 1 0,5 1-1 0,-5-1-5 15,0 0 1-15,4 3-5 0,-4-3 0 0,0 0-1 16,2 3 4-16,-2-3-3 0,5 2 5 0,-5-2-7 16,0 5 4-16,0-1-1 0,2 3-1 0,-2-3-1 0,2 2-1 15,-2 2 0-15,1 1 3 0,-1 2-5 16,2-2 5-16,-4 4-3 0,4-3 3 0,0 6 3 15,-2-1-9-15,3 2 7 0,-1 0 2 0,-2 2 1 16,1 2 2-16,-1 4 0 0,0 4 0 0,0 0 2 0,-1 2 5 16,-4 1-1-16,1 1-4 0,-1 3 3 0,0-1-1 15,-5 8-1-15,2-7-4 0,-3 9-2 0,2 3 5 16,-2-1-1-16,4-12-3 0,-3 11-4 16,-3 0-2-16,3 0 7 0,1-13-6 0,1 4 4 0,-2 11-4 15,2-1 3-15,-1-1-1 0,3 0 2 0,1 2-7 16,-3-1 2-16,3-12-5 0,1 14 7 0,0-15-5 15,2 16 1-15,-1-16 3 0,-1 12-3 0,3-2 1 16,1-6 3-16,0-4 0 0,1 2 2 16,6 10 1-16,-5-8-1 0,3-3 1 0,2 10 1 0,-3-10 2 15,-2 1 1-15,2 0 5 0,0-1 2 0,1 0 2 16,-4 0 3-16,-1-1-1 0,3 1 4 0,-3-3 0 16,-3 2-1-16,3-2-1 0,-6 1-1 0,11 1 1 15,-10-3-4-15,2 0-3 0,3 3 3 0,-1 1 0 16,-3-7 0-16,4 0-3 0,0 1 1 0,-2 0 3 15,0-3 0-15,0 0 0 0,2-1 1 0,-3-7-2 16,3 0-2-16,0-1-2 0,-1 3 1 0,-2-3-3 16,3 0 0-16,3 0-4 0,-3-4 0 0,0 2-2 15,0-4-2-15,0 5 0 0,1-6 0 0,-1 3-2 16,-1-2-1-16,-2-4-3 0,6 4 3 0,-3-5-3 16,1 2 2-16,-2-1-4 0,2-1-1 0,-2 0-13 15,1 0-27-15,0-1-28 0,0-2-22 0,0-3-35 16,-3 3-49-16,3-3-52 0,-7 5-155 0,0-5-415 15,7 0 184-15</inkml:trace>
  <inkml:trace contextRef="#ctx0" brushRef="#br1" timeOffset="-132377.892">3452 14100 49 0,'8'-4'58'0,"-2"2"-4"0,-1 1-8 0,-5 1-4 15,13-2-1-15,-6 2 0 0,5 2-8 0,-2-2-6 16,4 3 6-16,2-3 12 0,3 0-2 0,-1 2-3 16,5 0 0-16,6-2-4 0,1 1-4 15,2-1 2-15,-1 0-2 0,4 0-15 0,1 0 3 16,2 0-2-16,-1-1 3 0,16-1-10 0,-2 0 0 0,0 2 4 15,4-5-7-15,-4 5 9 0,1 0-3 0,1 5-6 16,5-5-1-16,4 5-5 0,-1-1 4 0,2 1 0 16,-1 0-2-16,1 0 1 0,-1 3-3 15,3-3 3-15,2 2 0 0,28-5-1 0,-34 2 0 16,6 0 2-16,26 0-5 0,-29-4-1 0,29 0 3 0,-29 3 2 16,0-2-1-16,29-3-6 0,-29 2 4 0,0-2 2 15,29 2-5-15,-29 2 0 0,28-4 4 16,-28 2-2-16,28-3 0 0,-27 1-2 0,30-5 3 15,-31 5-5-15,25-2 8 0,-21 0-5 0,-4 0-3 16,30-5 4-16,-26 5 2 0,25-6-4 0,-25 7 4 0,24-5-3 16,0 0 5-16,-26 2-9 0,26-3 9 0,-28 4-5 15,3-2 6-15,24-2-8 0,-24 2 3 0,24-2 1 16,-26 8 0-16,23-10 3 0,-23 5 1 16,26-9-4-16,-27 14-3 0,26-3 0 0,-27 2 4 15,1-1-5-15,28-4 3 0,-29-2-1 0,3 7 3 16,2-2-3-16,24-7-1 0,-28 8 1 0,28-1-5 0,-26-1 8 15,29-3-3-15,-33 1 4 0,2-1-5 0,27 1-1 16,-27 3 2-16,28-4 2 0,-27 5 4 0,2-1-6 16,26-4 4-16,-4-1-5 0,-25 5-4 15,27-4 7-15,0 4-3 0,-26 1-1 0,4-3 3 16,23 0 1-16,1 2 7 0,-30 0-13 0,33-5 3 0,-3 4-1 16,-4-1 10-16,-26 2 0 0,32-1-4 0,-5-2-3 15,-24 3 7-15,26-4-6 0,-3 1 1 0,-24 2 6 16,27 0-12-16,-26 3 11 0,32-6-8 15,-4 3 3-15,-4-1-3 0,-25 2-7 0,27 0 11 16,1-3-4-16,-26 2 1 0,31 0 0 0,-7 0 5 0,-1 1-7 16,0-1 7-16,-24 5-8 0,29-7 3 0,-4 2-2 15,-25 5-7-15,26-3 13 0,-1-2 12 0,-25 4 1 16,30-2-3-16,-4 2-6 0,-1-3 1 0,2 4 5 16,-28-3-6-16,28 1 0 0,-25-1-2 0,33-4 2 15,-11 2 1-15,-24 1-2 0,27-1 0 0,0 0 1 16,-3 1-3-16,-22 1-5 0,30-2 5 0,-7 0-2 15,-25 1 10-15,28-4 0 0,-2 1 0 0,-28 2-1 16,29 2-2-16,1-4 2 0,-26 5-5 16,27-1-2-16,-2-2-3 0,-28 1-1 0,28 3 4 0,-2-6-2 15,-27 7 6-15,1-1-4 0,31-2-1 0,-31 0 1 16,29 3-2-16,-27-2-2 0,25 2-2 0,-28-5-1 16,28 5 7-16,-27 0 0 0,2 0-6 0,27 0 3 15,-31 0 1-15,2 2-1 0,27-2-2 0,-27 0 2 16,27 0 0-16,-29 3-5 0,2-3 4 0,0 2 0 15,4 1 2-15,-5 0 2 0,1-2-11 0,-1-1 5 16,4 4 0-16,23-3 1 0,-30 2 0 0,2 1-7 16,-1-1 10-16,3-1-2 0,-1 1-1 0,-1 1-6 15,2 1 2-15,-5 0-2 0,1-2 6 0,-3 2 1 16,2-1 17-16,0-3-24 0,-3 1 10 0,0-2 4 16,4 0-8-16,-3 0-3 0,-2 2 2 0,5 1-4 15,-6-2 4-15,4 2-4 0,-4 0 2 0,1 0 2 16,-6 1-2-16,4-2 1 0,-16-1 4 0,16 3 0 15,-1 1-6-15,-12-4 5 0,-1 1-2 0,12 0 1 16,-10-1-3-16,7 1 12 0,6 2-14 0,-17-4 8 16,15 1 3-16,-14 3-4 0,3-3-3 0,8-1 6 15,-10 2-2-15,10 2-6 0,2-1 4 0,-15 0-5 16,3-1 5-16,-3 2-4 0,16-3 3 0,-16 2-1 16,15 1-1-16,-1-4 9 0,2 2 4 0,-13 1 5 15,-3 1-2-15,19-1-5 0,-16-1 3 0,10 1-5 16,-11-1 1-16,1 1 0 0,-2 0-3 0,2-2-1 15,-1-1 0-15,0 3 2 0,-1-6-7 0,-1 7 6 16,-4079-5-1-16,8156 3-5 0,-4082 0-3 0,0-1 5 16,-3-1-2-16,-1 2 2 0,4-3-1 0,-3 1 3 15,1 1-3-15,-1-1 3 0,2 3-4 0,2-2 9 16,-5 1-9-16,7-2 4 0,-3 0-3 0,-3 1-3 16,6-1 4-16,-5 3-3 0,2-6 4 0,3 2-2 15,-2-1-1-15,-1 2 6 0,-1-4-5 0,-1 2 1 16,-3 1 0-16,5-1-3 0,-4 0 1 0,-5-1-4 15,-4 3 4-15,3-4 2 0,0 1-4 0,-3 5 0 16,0-6 5-16,2 4-4 0,-2-3 3 0,1 1-1 16,-2-1-4-16,2 2 3 0,0 0-1 0,3-1 3 15,4-1-5-15,-5 2-2 0,5 0-1 0,0 1 14 16,3-3-11-16,0 6 3 0,-3-3 5 0,1 0-8 16,-6 0 5-16,6 0-1 0,1 0-4 0,-1-3 3 15,-5 3-1-15,-3 0 0 0,1 0 3 0,2-2-1 16,-1 2-2-16,-1 0 4 0,0-3-5 0,9 1 4 0,-10 0 1 15,12 1 3-15,-4 1 7 0,0 0-4 0,2 1-2 16,-2 1 0-16,-1-1 2 0,-6-1-4 16,2 1-1-16,-3 0 3 0,1-2-4 0,2 2 3 15,-5-1 1-15,10 0 8 0,2 0 6 0,2-1-1 16,-2 4 2-16,-7-3-5 0,-2 0 5 0,0 1 1 16,6 0-10-16,-4-1-3 0,-2 0 2 0,-1 3 0 15,8-3 8-15,0 0-7 0,-1 0 0 0,1 0 0 16,-5 1 3-16,4 0-5 0,-9-1 2 0,1 0 3 15,-6 0-5-15,1-1 0 0,-2 2-1 0,-2 1 8 0,0-2-1 16,-2 0 8-16,-2-2-8 0,2 4 7 0,-8-2 2 16,6-3 3-16,-6 3 8 0,8 0 5 15,-8 0 4-15,0 0 0 0,7-1-5 0,-7 1-2 16,4-3-4-16,-4 3-2 0,0 0-2 0,0 0 1 16,0 0 7-16,0 0-16 0,0 0-1 0,0 0-2 0,0 0-1 15,0 0 0-15,8 0-2 0,-8 0-5 0,0 0-2 16,0 0 2-16,0 0-3 0,2-2-1 15,-2 2-2-15,0 0 1 0,0 0-8 0,0 0-30 16,2-4-32-16,-2 4-56 0,-2-8-54 0,-4 3-67 0,-3-2-122 16,-1-1-391-16,-8-2 174 0</inkml:trace>
  <inkml:trace contextRef="#ctx0" brushRef="#br1" timeOffset="-125358.459">7121 11971 50 0,'0'0'176'0,"0"0"-17"0,-8 0-6 0,8 0-10 0,0 0-10 15,0 0-13-15,0 0-10 0,0 0-8 16,0 0-9-16,0 0-8 0,0 0-7 0,0 0-4 0,0 0-7 15,0 0-3-15,0 0-5 0,0 0 0 0,0 0 2 16,0 0-7-16,0 0-2 0,0 0-5 0,15-9-1 16,-3 6-18-16,-2-2-25 0,2-1-59 0,8-2-77 15,-5 0-172-15,11-3-330 0,-3-1 146 0</inkml:trace>
  <inkml:trace contextRef="#ctx0" brushRef="#br0" timeOffset="-45132.772">4013 6917 57 0,'0'0'86'0,"0"0"-3"0,0 0-3 0,0 0-10 16,0 0 1-16,-1-5-6 0,1 5 3 0,0 0-10 16,0 0 0-16,0 0-4 0,0 0 1 0,0 0 4 15,0 0-7-15,0 0-4 0,0 0-2 0,0 0 4 16,0 0-2-16,-8-1 1 0,8 1-7 0,0 0-1 16,0 0 2-16,0 0-2 0,0 0-7 0,0 0-2 15,0 0-3-15,0 0-1 0,0 0 0 0,0 0-3 16,0 0 1-16,0 0 0 0,0 0-2 0,0 0-4 15,0 0 0-15,0 0-1 0,0 0 1 0,0 0-3 0,0 0-3 16,0 0 5-16,0 0-4 0,0 0-2 16,0 0-2-16,0 0-4 0,0 0-1 0,0 0 0 15,0 0 1-15,0 0-2 0,0 0 1 0,0 0-3 16,0 0 3-16,21 1 0 0,-15-2 0 0,4-3 1 0,-2 3 2 16,2-3 0-16,3 3-1 0,0-1 1 0,0-2 0 15,-1 4-2-15,1-5-2 0,1 3 2 16,0-1-1-16,4-2 0 0,-5 0 4 0,1 3-8 0,-4 0 2 15,3-2 5-15,1 2-4 0,-3-3-3 0,1 1 5 16,-3 2-5-16,1 1 2 0,-1 0-10 0,0-2 7 16,-3 0 3-16,1 3 4 0,-1-2 1 15,-1 0-3-15,-1 1 2 0,-4 1-1 0,8-2 0 0,-8 2 1 16,4-1 8-16,-4 1-3 0,0 0 3 0,0 0-3 16,0 0 2-16,7 0-1 0,-7 0-1 0,0 0 0 15,0 0-7-15,0 0 7 0,0 0-2 0,0 0 2 16,0 0-7-16,0 0 5 0,0 0-6 0,0 0 0 15,0 0-10-15,0 0-23 0,0 0-37 0,0 0-34 16,5-4-59-16,-5 4-144 0,0 0-327 0,0 0 145 16</inkml:trace>
  <inkml:trace contextRef="#ctx0" brushRef="#br0" timeOffset="-43672.208">16274 6856 7 0,'-5'2'107'0,"5"-2"-9"0,0 0-4 16,0 0-15-16,0 0 8 0,0 0-16 0,0 0-1 0,0 0-19 16,0 0 0-16,0 0-9 0,0 0 0 0,0 0-5 15,0 0-2-15,0 0-1 0,0 0-10 16,0 0 3-16,0 0 0 0,0 0-8 0,-3 3 0 16,3-3-2-16,0 0 11 0,0 0-10 0,0 0-5 0,4 5 5 15,-4-5 1-15,0 0 0 0,6 5-1 0,-6-5 4 16,3 2-5-16,-1 0 9 0,-2-2-4 0,9 3 0 15,-3-3 4-15,-6 0-7 0,16 0 1 16,-4-1-5-16,3 1 2 0,-5-2-6 0,6 2 4 0,3-1 1 16,0-1-8-16,0-2 1 0,3 2-2 0,-1-3 4 15,6 0-2-15,-7 2-2 0,3 0-1 0,-3-1 1 16,3 1 2-16,-4-1-5 0,-1 1-5 0,0 1 5 16,0-3-3-16,-5 5-1 0,-1-4 3 0,-1 1 0 15,-4 1 5-15,2 2 4 0,-2-3 10 0,0 1 1 16,-3 2 12-16,0-2 6 0,-4 2 4 0,6-2 5 15,-6 2 1-15,0 0 3 0,7 0 2 0,-7 0-2 16,4-3-4-16,-4 3 1 0,0 0-4 0,0 0-5 16,0 0-3-16,0 0-7 0,0 0 1 0,0 0-4 15,0 0-6-15,0 0 1 0,0 0-3 0,0 0-2 0,7 0-7 16,-7 0 2-16,0 0-2 0,0 0-4 16,0 0-2-16,0 0-16 0,0 0-31 0,0 0-30 15,0 0-33-15,0 0-45 0,0 0-54 0,-4-5-105 16,4 5-331-16,0 0 146 0</inkml:trace>
  <inkml:trace contextRef="#ctx0" brushRef="#br0" timeOffset="-41164.523">19573 6710 12 0,'0'0'96'0,"0"0"4"0,3 6-11 16,-3-6 10-16,0 0-9 0,0 0-2 0,0 0 0 16,0 0-3-16,0 0-2 0,0 0-12 0,0 0 2 15,0 0-5-15,0 0-3 0,-7 0-7 0,7 0-6 16,-7 1 1-16,2 0-6 0,5-1-4 0,-12 3-2 16,6-2-6-16,-1 0 2 0,-2 1-7 0,-2-2-5 15,-1 3-1-15,3 0-3 0,-3 0 1 0,0-3-2 16,1 1 0-16,3 3-3 0,-1-3-3 0,3 2 6 0,-3-1-5 15,4-2-2-15,-2 3-5 0,7-3 5 0,-6 2-8 16,6-2 0-16,-7 2 0 0,7-2-3 16,-3 2 3-16,3-2 3 0,0 0-3 0,10 6 0 0,-4-5 1 15,7 2-2-15,1-2 4 0,3 0-7 0,3 0 4 16,7 1 1-16,2-2 0 0,-2 0 1 16,1 0-1-16,0 1-3 0,4 0 4 0,-4-1 6 0,-7 0 0 15,7 0 4-15,-6 0 3 0,-1 0-1 0,-1 0-1 16,-6 3 6-16,2-3-2 0,-2 0 1 0,-2 0-2 15,-6 3 1-15,-2-3 1 0,5 0 11 0,-9 0-3 16,9 0 5-16,-5 1 4 0,-4-1 0 0,6 0-1 16,-6 0 2-16,0 0-3 0,7 0 2 0,-7 0-4 15,0 0 0-15,0 0 0 0,0 0-3 0,6 1-3 16,-6-1-2-16,0 0-8 0,0 0-1 0,0 0-2 16,0 0-1-16,0 0-1 0,0 0-8 0,0 0-15 15,0 0-25-15,0 0-36 0,0 0-42 0,0 0-39 16,0-8-49-16,0 8-157 0,-6-6-385 0,4 2 171 15</inkml:trace>
  <inkml:trace contextRef="#ctx0" brushRef="#br0" timeOffset="9943.889">16184 3897 128 0,'0'0'172'0,"2"-4"-4"0,-2 4-10 0,0-4-4 16,0 4-8-16,-2-6-8 0,2 6-3 0,0 0-13 0,0 0-5 15,0 0-12-15,-11 0-14 0,3 6 0 16,-3 2-3-16,-6 4-9 0,-4 12 14 0,-3 3-3 16,-13 13-5-16,7 9-2 0,-15 23-7 0,2 4-4 15,-2 0-5-15,2 3-3 0,3 4-8 0,3 3-2 16,10 0-9-16,5-4-2 0,8 0-15 0,13-25-22 16,7 1-26-16,11-2-28 0,7 2-46 0,29 6-46 15,-4-24-54-15,28 14-183 0,19-9-407 0,7-10 180 16</inkml:trace>
  <inkml:trace contextRef="#ctx0" brushRef="#br0" timeOffset="10494.894">19651 3880 138 0,'-1'-5'215'0,"1"5"-2"16,0 0-25-16,-4-2-12 0,4 2-18 0,0 0-19 0,0 0-12 15,0 0-13-15,0 0-8 0,13 7-5 0,-5-2-4 16,7 7-5-16,6 8-2 0,3 5 8 16,10 12 1-16,-4 9 8 0,0 0-14 0,1 6 8 15,-7 3-8-15,3 22-2 0,-12-24-6 0,-3 27-5 16,-12-22-4-16,-5 26-8 0,-16-5-3 0,2-20-6 15,-18 27-31-15,-10-4-36 0,-10-2-54 0,-5-5-63 0,-11-5-77 16,-9 3-248-16,-2-5-488 0,-3-6 216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E32678-6121-4088-B916-A714A477CE88}" type="datetimeFigureOut">
              <a:rPr lang="en-US" smtClean="0"/>
              <a:t>12/29/2021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DA0D87-BAD6-49C8-8D53-3C2D4C50C23F}" type="slidenum">
              <a:rPr lang="en-US" smtClean="0"/>
              <a:t>‹#›</a:t>
            </a:fld>
            <a:endParaRPr lang="en-US"/>
          </a:p>
        </p:txBody>
      </p:sp>
    </p:spTree>
    <p:extLst>
      <p:ext uri="{BB962C8B-B14F-4D97-AF65-F5344CB8AC3E}">
        <p14:creationId xmlns:p14="http://schemas.microsoft.com/office/powerpoint/2010/main" val="243934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eaLnBrk="1" hangingPunct="1"/>
            <a:fld id="{ABDA8086-F0BA-4087-93AB-F4973AF4D75A}" type="slidenum">
              <a:rPr lang="en-US" sz="1200" smtClean="0">
                <a:latin typeface="Times New Roman" pitchFamily="18" charset="0"/>
              </a:rPr>
              <a:pPr eaLnBrk="1" hangingPunct="1"/>
              <a:t>15</a:t>
            </a:fld>
            <a:endParaRPr lang="en-US" sz="120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9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eaLnBrk="1" hangingPunct="1"/>
            <a:fld id="{77EE5D61-34C1-4DE0-99AB-97794C4D2FA6}" type="slidenum">
              <a:rPr lang="en-US" sz="1200" smtClean="0">
                <a:latin typeface="Times New Roman" pitchFamily="18" charset="0"/>
              </a:rPr>
              <a:pPr eaLnBrk="1" hangingPunct="1"/>
              <a:t>17</a:t>
            </a:fld>
            <a:endParaRPr lang="en-US" sz="120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8771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A0D87-BAD6-49C8-8D53-3C2D4C50C23F}" type="slidenum">
              <a:rPr lang="en-US" smtClean="0"/>
              <a:t>33</a:t>
            </a:fld>
            <a:endParaRPr lang="en-US"/>
          </a:p>
        </p:txBody>
      </p:sp>
    </p:spTree>
    <p:extLst>
      <p:ext uri="{BB962C8B-B14F-4D97-AF65-F5344CB8AC3E}">
        <p14:creationId xmlns:p14="http://schemas.microsoft.com/office/powerpoint/2010/main" val="297921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A0D87-BAD6-49C8-8D53-3C2D4C50C23F}" type="slidenum">
              <a:rPr lang="en-US" smtClean="0"/>
              <a:t>58</a:t>
            </a:fld>
            <a:endParaRPr lang="en-US"/>
          </a:p>
        </p:txBody>
      </p:sp>
    </p:spTree>
    <p:extLst>
      <p:ext uri="{BB962C8B-B14F-4D97-AF65-F5344CB8AC3E}">
        <p14:creationId xmlns:p14="http://schemas.microsoft.com/office/powerpoint/2010/main" val="70064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A0D87-BAD6-49C8-8D53-3C2D4C50C23F}" type="slidenum">
              <a:rPr lang="en-US" smtClean="0"/>
              <a:t>80</a:t>
            </a:fld>
            <a:endParaRPr lang="en-US"/>
          </a:p>
        </p:txBody>
      </p:sp>
    </p:spTree>
    <p:extLst>
      <p:ext uri="{BB962C8B-B14F-4D97-AF65-F5344CB8AC3E}">
        <p14:creationId xmlns:p14="http://schemas.microsoft.com/office/powerpoint/2010/main" val="10992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54113" y="692150"/>
            <a:ext cx="4554537" cy="3416300"/>
          </a:xfrm>
          <a:ln w="12700" cap="flat">
            <a:solidFill>
              <a:schemeClr val="tx1"/>
            </a:solidFill>
            <a:round/>
            <a:headEnd/>
            <a:tailEnd/>
          </a:ln>
        </p:spPr>
      </p:sp>
      <p:sp>
        <p:nvSpPr>
          <p:cNvPr id="84995"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348" tIns="43673" rIns="87348" bIns="43673"/>
          <a:lstStyle/>
          <a:p>
            <a:endParaRPr lang="en-US"/>
          </a:p>
        </p:txBody>
      </p:sp>
    </p:spTree>
    <p:extLst>
      <p:ext uri="{BB962C8B-B14F-4D97-AF65-F5344CB8AC3E}">
        <p14:creationId xmlns:p14="http://schemas.microsoft.com/office/powerpoint/2010/main" val="428598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p:spPr>
      </p:sp>
      <p:sp>
        <p:nvSpPr>
          <p:cNvPr id="8909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9042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43000" y="685800"/>
            <a:ext cx="4572000" cy="3429000"/>
          </a:xfrm>
        </p:spPr>
      </p:sp>
      <p:sp>
        <p:nvSpPr>
          <p:cNvPr id="901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33060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54113" y="692150"/>
            <a:ext cx="4554537" cy="3416300"/>
          </a:xfrm>
          <a:ln w="12700" cap="flat">
            <a:solidFill>
              <a:schemeClr val="tx1"/>
            </a:solidFill>
            <a:round/>
            <a:headEnd/>
            <a:tailEnd/>
          </a:ln>
        </p:spPr>
      </p:sp>
      <p:sp>
        <p:nvSpPr>
          <p:cNvPr id="91139"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348" tIns="43673" rIns="87348" bIns="43673"/>
          <a:lstStyle/>
          <a:p>
            <a:endParaRPr lang="en-US"/>
          </a:p>
        </p:txBody>
      </p:sp>
    </p:spTree>
    <p:extLst>
      <p:ext uri="{BB962C8B-B14F-4D97-AF65-F5344CB8AC3E}">
        <p14:creationId xmlns:p14="http://schemas.microsoft.com/office/powerpoint/2010/main" val="367746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B6CFC5CE-25FB-4114-ABD2-AC1839944857}" type="datetime1">
              <a:rPr lang="en-US" smtClean="0"/>
              <a:t>12/29/2021</a:t>
            </a:fld>
            <a:endParaRPr lang="en-US"/>
          </a:p>
        </p:txBody>
      </p:sp>
      <p:sp>
        <p:nvSpPr>
          <p:cNvPr id="17" name="Footer Placeholder 16"/>
          <p:cNvSpPr>
            <a:spLocks noGrp="1"/>
          </p:cNvSpPr>
          <p:nvPr>
            <p:ph type="ftr" sz="quarter" idx="11"/>
          </p:nvPr>
        </p:nvSpPr>
        <p:spPr/>
        <p:txBody>
          <a:bodyPr/>
          <a:lstStyle/>
          <a:p>
            <a:r>
              <a:rPr lang="en-US"/>
              <a:t>Introduction to Data Analytics - Rohini R. Rao </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F8C1345-65FB-4F2C-9950-20B500EA74C9}"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45EB97-F25E-424B-A215-58737D0CE512}" type="datetime1">
              <a:rPr lang="en-US" smtClean="0"/>
              <a:t>12/29/2021</a:t>
            </a:fld>
            <a:endParaRPr lang="en-US"/>
          </a:p>
        </p:txBody>
      </p:sp>
      <p:sp>
        <p:nvSpPr>
          <p:cNvPr id="5" name="Footer Placeholder 4"/>
          <p:cNvSpPr>
            <a:spLocks noGrp="1"/>
          </p:cNvSpPr>
          <p:nvPr>
            <p:ph type="ftr" sz="quarter" idx="11"/>
          </p:nvPr>
        </p:nvSpPr>
        <p:spPr/>
        <p:txBody>
          <a:bodyPr/>
          <a:lstStyle/>
          <a:p>
            <a:r>
              <a:rPr lang="en-US"/>
              <a:t>Introduction to Data Analytics - Rohini R. Rao </a:t>
            </a:r>
          </a:p>
        </p:txBody>
      </p:sp>
      <p:sp>
        <p:nvSpPr>
          <p:cNvPr id="6" name="Slide Number Placeholder 5"/>
          <p:cNvSpPr>
            <a:spLocks noGrp="1"/>
          </p:cNvSpPr>
          <p:nvPr>
            <p:ph type="sldNum" sz="quarter" idx="12"/>
          </p:nvPr>
        </p:nvSpPr>
        <p:spPr/>
        <p:txBody>
          <a:bodyPr/>
          <a:lstStyle/>
          <a:p>
            <a:fld id="{FF8C1345-65FB-4F2C-9950-20B500EA74C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4B0B162-80F0-4D12-A366-FCFA775883F0}" type="datetime1">
              <a:rPr lang="en-US" smtClean="0"/>
              <a:t>12/29/2021</a:t>
            </a:fld>
            <a:endParaRPr lang="en-US"/>
          </a:p>
        </p:txBody>
      </p:sp>
      <p:sp>
        <p:nvSpPr>
          <p:cNvPr id="5" name="Footer Placeholder 4"/>
          <p:cNvSpPr>
            <a:spLocks noGrp="1"/>
          </p:cNvSpPr>
          <p:nvPr>
            <p:ph type="ftr" sz="quarter" idx="11"/>
          </p:nvPr>
        </p:nvSpPr>
        <p:spPr/>
        <p:txBody>
          <a:bodyPr/>
          <a:lstStyle/>
          <a:p>
            <a:r>
              <a:rPr lang="en-US"/>
              <a:t>Introduction to Data Analytics - Rohini R. Rao </a:t>
            </a:r>
          </a:p>
        </p:txBody>
      </p:sp>
      <p:sp>
        <p:nvSpPr>
          <p:cNvPr id="6" name="Slide Number Placeholder 5"/>
          <p:cNvSpPr>
            <a:spLocks noGrp="1"/>
          </p:cNvSpPr>
          <p:nvPr>
            <p:ph type="sldNum" sz="quarter" idx="12"/>
          </p:nvPr>
        </p:nvSpPr>
        <p:spPr/>
        <p:txBody>
          <a:bodyPr/>
          <a:lstStyle/>
          <a:p>
            <a:fld id="{FF8C1345-65FB-4F2C-9950-20B500EA74C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C1F9097F-B8CD-4787-925F-BAA9528AF8CF}" type="datetime1">
              <a:rPr lang="en-US" smtClean="0"/>
              <a:t>12/29/2021</a:t>
            </a:fld>
            <a:endParaRPr lang="en-US"/>
          </a:p>
        </p:txBody>
      </p:sp>
      <p:sp>
        <p:nvSpPr>
          <p:cNvPr id="5" name="Footer Placeholder 4"/>
          <p:cNvSpPr>
            <a:spLocks noGrp="1"/>
          </p:cNvSpPr>
          <p:nvPr>
            <p:ph type="ftr" sz="quarter" idx="11"/>
          </p:nvPr>
        </p:nvSpPr>
        <p:spPr/>
        <p:txBody>
          <a:bodyPr/>
          <a:lstStyle/>
          <a:p>
            <a:r>
              <a:rPr lang="en-US"/>
              <a:t>Introduction to Data Analytics - Rohini R. Rao </a:t>
            </a:r>
          </a:p>
        </p:txBody>
      </p:sp>
      <p:sp>
        <p:nvSpPr>
          <p:cNvPr id="6" name="Slide Number Placeholder 5"/>
          <p:cNvSpPr>
            <a:spLocks noGrp="1"/>
          </p:cNvSpPr>
          <p:nvPr>
            <p:ph type="sldNum" sz="quarter" idx="12"/>
          </p:nvPr>
        </p:nvSpPr>
        <p:spPr/>
        <p:txBody>
          <a:bodyPr/>
          <a:lstStyle/>
          <a:p>
            <a:fld id="{FF8C1345-65FB-4F2C-9950-20B500EA74C9}"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AAEA6DF-CDA6-4C73-83A9-012F42875E9C}" type="datetime1">
              <a:rPr lang="en-US" smtClean="0"/>
              <a:t>12/29/2021</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a:t>Introduction to Data Analytics - Rohini R. Rao </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FF8C1345-65FB-4F2C-9950-20B500EA74C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1F975A1-9629-4DB0-86E0-7670FCD7279D}" type="datetime1">
              <a:rPr lang="en-US" smtClean="0"/>
              <a:t>12/29/2021</a:t>
            </a:fld>
            <a:endParaRPr lang="en-US"/>
          </a:p>
        </p:txBody>
      </p:sp>
      <p:sp>
        <p:nvSpPr>
          <p:cNvPr id="6" name="Footer Placeholder 5"/>
          <p:cNvSpPr>
            <a:spLocks noGrp="1"/>
          </p:cNvSpPr>
          <p:nvPr>
            <p:ph type="ftr" sz="quarter" idx="11"/>
          </p:nvPr>
        </p:nvSpPr>
        <p:spPr/>
        <p:txBody>
          <a:bodyPr/>
          <a:lstStyle/>
          <a:p>
            <a:r>
              <a:rPr lang="en-US"/>
              <a:t>Introduction to Data Analytics - Rohini R. Rao </a:t>
            </a:r>
          </a:p>
        </p:txBody>
      </p:sp>
      <p:sp>
        <p:nvSpPr>
          <p:cNvPr id="7" name="Slide Number Placeholder 6"/>
          <p:cNvSpPr>
            <a:spLocks noGrp="1"/>
          </p:cNvSpPr>
          <p:nvPr>
            <p:ph type="sldNum" sz="quarter" idx="12"/>
          </p:nvPr>
        </p:nvSpPr>
        <p:spPr/>
        <p:txBody>
          <a:bodyPr/>
          <a:lstStyle/>
          <a:p>
            <a:fld id="{FF8C1345-65FB-4F2C-9950-20B500EA74C9}"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E36F7C7D-C464-4DB7-8C8C-0830C1D09179}" type="datetime1">
              <a:rPr lang="en-US" smtClean="0"/>
              <a:t>12/29/2021</a:t>
            </a:fld>
            <a:endParaRPr lang="en-US"/>
          </a:p>
        </p:txBody>
      </p:sp>
      <p:sp>
        <p:nvSpPr>
          <p:cNvPr id="8" name="Footer Placeholder 7"/>
          <p:cNvSpPr>
            <a:spLocks noGrp="1"/>
          </p:cNvSpPr>
          <p:nvPr>
            <p:ph type="ftr" sz="quarter" idx="11"/>
          </p:nvPr>
        </p:nvSpPr>
        <p:spPr/>
        <p:txBody>
          <a:bodyPr/>
          <a:lstStyle/>
          <a:p>
            <a:r>
              <a:rPr lang="en-US"/>
              <a:t>Introduction to Data Analytics - Rohini R. Rao </a:t>
            </a:r>
          </a:p>
        </p:txBody>
      </p:sp>
      <p:sp>
        <p:nvSpPr>
          <p:cNvPr id="9" name="Slide Number Placeholder 8"/>
          <p:cNvSpPr>
            <a:spLocks noGrp="1"/>
          </p:cNvSpPr>
          <p:nvPr>
            <p:ph type="sldNum" sz="quarter" idx="12"/>
          </p:nvPr>
        </p:nvSpPr>
        <p:spPr/>
        <p:txBody>
          <a:bodyPr/>
          <a:lstStyle/>
          <a:p>
            <a:fld id="{FF8C1345-65FB-4F2C-9950-20B500EA74C9}"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7CD3223-A801-4CD0-9BA2-4152EE2FEF94}" type="datetime1">
              <a:rPr lang="en-US" smtClean="0"/>
              <a:t>12/29/2021</a:t>
            </a:fld>
            <a:endParaRPr lang="en-US"/>
          </a:p>
        </p:txBody>
      </p:sp>
      <p:sp>
        <p:nvSpPr>
          <p:cNvPr id="4" name="Footer Placeholder 3"/>
          <p:cNvSpPr>
            <a:spLocks noGrp="1"/>
          </p:cNvSpPr>
          <p:nvPr>
            <p:ph type="ftr" sz="quarter" idx="11"/>
          </p:nvPr>
        </p:nvSpPr>
        <p:spPr/>
        <p:txBody>
          <a:bodyPr/>
          <a:lstStyle/>
          <a:p>
            <a:r>
              <a:rPr lang="en-US"/>
              <a:t>Introduction to Data Analytics - Rohini R. Rao </a:t>
            </a:r>
          </a:p>
        </p:txBody>
      </p:sp>
      <p:sp>
        <p:nvSpPr>
          <p:cNvPr id="5" name="Slide Number Placeholder 4"/>
          <p:cNvSpPr>
            <a:spLocks noGrp="1"/>
          </p:cNvSpPr>
          <p:nvPr>
            <p:ph type="sldNum" sz="quarter" idx="12"/>
          </p:nvPr>
        </p:nvSpPr>
        <p:spPr/>
        <p:txBody>
          <a:bodyPr/>
          <a:lstStyle/>
          <a:p>
            <a:fld id="{FF8C1345-65FB-4F2C-9950-20B500EA74C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F341C-84DE-4DF5-AC44-05DEA0D89D61}" type="datetime1">
              <a:rPr lang="en-US" smtClean="0"/>
              <a:t>12/29/2021</a:t>
            </a:fld>
            <a:endParaRPr lang="en-US"/>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8C99727-D560-470F-A28A-D33DAB81C69B}" type="datetime1">
              <a:rPr lang="en-US" smtClean="0"/>
              <a:t>12/29/2021</a:t>
            </a:fld>
            <a:endParaRPr lang="en-US"/>
          </a:p>
        </p:txBody>
      </p:sp>
      <p:sp>
        <p:nvSpPr>
          <p:cNvPr id="6" name="Footer Placeholder 5"/>
          <p:cNvSpPr>
            <a:spLocks noGrp="1"/>
          </p:cNvSpPr>
          <p:nvPr>
            <p:ph type="ftr" sz="quarter" idx="11"/>
          </p:nvPr>
        </p:nvSpPr>
        <p:spPr/>
        <p:txBody>
          <a:bodyPr/>
          <a:lstStyle/>
          <a:p>
            <a:r>
              <a:rPr lang="en-US"/>
              <a:t>Introduction to Data Analytics - Rohini R. Rao </a:t>
            </a:r>
          </a:p>
        </p:txBody>
      </p:sp>
      <p:sp>
        <p:nvSpPr>
          <p:cNvPr id="7" name="Slide Number Placeholder 6"/>
          <p:cNvSpPr>
            <a:spLocks noGrp="1"/>
          </p:cNvSpPr>
          <p:nvPr>
            <p:ph type="sldNum" sz="quarter" idx="12"/>
          </p:nvPr>
        </p:nvSpPr>
        <p:spPr/>
        <p:txBody>
          <a:bodyPr/>
          <a:lstStyle/>
          <a:p>
            <a:fld id="{FF8C1345-65FB-4F2C-9950-20B500EA74C9}"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C1BB03E5-66D6-4B62-835B-43DF54290C07}" type="datetime1">
              <a:rPr lang="en-US" smtClean="0"/>
              <a:t>12/29/2021</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a:t>Introduction to Data Analytics - Rohini R. Rao </a:t>
            </a:r>
          </a:p>
        </p:txBody>
      </p:sp>
      <p:sp>
        <p:nvSpPr>
          <p:cNvPr id="7" name="Slide Number Placeholder 6"/>
          <p:cNvSpPr>
            <a:spLocks noGrp="1"/>
          </p:cNvSpPr>
          <p:nvPr>
            <p:ph type="sldNum" sz="quarter" idx="12"/>
          </p:nvPr>
        </p:nvSpPr>
        <p:spPr>
          <a:xfrm>
            <a:off x="146304" y="6208776"/>
            <a:ext cx="457200" cy="457200"/>
          </a:xfrm>
        </p:spPr>
        <p:txBody>
          <a:bodyPr/>
          <a:lstStyle/>
          <a:p>
            <a:fld id="{FF8C1345-65FB-4F2C-9950-20B500EA74C9}"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0564911-7D87-44F4-8DA6-177E3E99092D}" type="datetime1">
              <a:rPr lang="en-US" smtClean="0"/>
              <a:t>12/29/2021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t>Introduction to Data Analytics - Rohini R. Rao </a:t>
            </a: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F8C1345-65FB-4F2C-9950-20B500EA74C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slide" Target="slide31.xml"/><Relationship Id="rId4" Type="http://schemas.openxmlformats.org/officeDocument/2006/relationships/slide" Target="slide60.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TS09D_santana_s_6353.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231.emf"/><Relationship Id="rId4" Type="http://schemas.openxmlformats.org/officeDocument/2006/relationships/customXml" Target="../ink/ink1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24.emf"/><Relationship Id="rId4" Type="http://schemas.openxmlformats.org/officeDocument/2006/relationships/customXml" Target="../ink/ink20.xml"/></Relationships>
</file>

<file path=ppt/slides/_rels/slide41.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28.png"/><Relationship Id="rId7" Type="http://schemas.openxmlformats.org/officeDocument/2006/relationships/image" Target="../media/image26.emf"/><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250.emf"/><Relationship Id="rId4" Type="http://schemas.openxmlformats.org/officeDocument/2006/relationships/customXml" Target="../ink/ink23.xml"/><Relationship Id="rId9" Type="http://schemas.openxmlformats.org/officeDocument/2006/relationships/image" Target="../media/image29.png"/></Relationships>
</file>

<file path=ppt/slides/_rels/slide42.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290.png"/><Relationship Id="rId7" Type="http://schemas.openxmlformats.org/officeDocument/2006/relationships/image" Target="../media/image28.emf"/><Relationship Id="rId2"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27.emf"/><Relationship Id="rId4" Type="http://schemas.openxmlformats.org/officeDocument/2006/relationships/customXml" Target="../ink/ink27.xml"/><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34.xml"/></Relationships>
</file>

<file path=ppt/slides/_rels/slide47.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38.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customXml" Target="../ink/ink40.xml"/><Relationship Id="rId1" Type="http://schemas.openxmlformats.org/officeDocument/2006/relationships/slideLayout" Target="../slideLayouts/slideLayout2.xml"/><Relationship Id="rId6" Type="http://schemas.openxmlformats.org/officeDocument/2006/relationships/customXml" Target="../ink/ink42.xml"/><Relationship Id="rId5" Type="http://schemas.openxmlformats.org/officeDocument/2006/relationships/image" Target="../media/image231.emf"/><Relationship Id="rId4" Type="http://schemas.openxmlformats.org/officeDocument/2006/relationships/customXml" Target="../ink/ink41.xml"/></Relationships>
</file>

<file path=ppt/slides/_rels/slide63.xml.rels><?xml version="1.0" encoding="UTF-8" standalone="yes"?>
<Relationships xmlns="http://schemas.openxmlformats.org/package/2006/relationships"><Relationship Id="rId7" Type="http://schemas.openxmlformats.org/officeDocument/2006/relationships/image" Target="../media/image23.png"/><Relationship Id="rId2"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44.xml"/><Relationship Id="rId5" Type="http://schemas.openxmlformats.org/officeDocument/2006/relationships/image" Target="../media/image23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3.emf"/></Relationships>
</file>

<file path=ppt/slides/_rels/slide68.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00.emf"/></Relationships>
</file>

<file path=ppt/slides/_rels/slide71.x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70.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48.xml"/><Relationship Id="rId5" Type="http://schemas.microsoft.com/office/2007/relationships/hdphoto" Target="../media/hdphoto7.wdp"/><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0.emf"/><Relationship Id="rId4" Type="http://schemas.openxmlformats.org/officeDocument/2006/relationships/customXml" Target="../ink/ink49.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50.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customXml" Target="../ink/ink52.xml"/><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emf"/><Relationship Id="rId5" Type="http://schemas.microsoft.com/office/2007/relationships/hdphoto" Target="../media/hdphoto11.wdp"/><Relationship Id="rId10" Type="http://schemas.openxmlformats.org/officeDocument/2006/relationships/customXml" Target="../ink/ink53.xml"/><Relationship Id="rId4" Type="http://schemas.openxmlformats.org/officeDocument/2006/relationships/image" Target="../media/image40.png"/><Relationship Id="rId9" Type="http://schemas.openxmlformats.org/officeDocument/2006/relationships/image" Target="../media/image45.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8.emf"/><Relationship Id="rId5" Type="http://schemas.openxmlformats.org/officeDocument/2006/relationships/customXml" Target="../ink/ink54.xml"/><Relationship Id="rId4" Type="http://schemas.openxmlformats.org/officeDocument/2006/relationships/image" Target="../media/image42.wmf"/></Relationships>
</file>

<file path=ppt/slides/_rels/slide7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Amazon-Recommendation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56.xml"/><Relationship Id="rId3" Type="http://schemas.openxmlformats.org/officeDocument/2006/relationships/notesSlide" Target="../notesSlides/notesSlide7.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0.emf"/><Relationship Id="rId5" Type="http://schemas.openxmlformats.org/officeDocument/2006/relationships/oleObject" Target="../embeddings/oleObject2.bin"/><Relationship Id="rId4" Type="http://schemas.openxmlformats.org/officeDocument/2006/relationships/image" Target="../media/image51.wmf"/><Relationship Id="rId9" Type="http://schemas.openxmlformats.org/officeDocument/2006/relationships/image" Target="../media/image410.png"/></Relationships>
</file>

<file path=ppt/slides/_rels/slide8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8.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470.png"/><Relationship Id="rId5" Type="http://schemas.openxmlformats.org/officeDocument/2006/relationships/image" Target="../media/image55.wmf"/><Relationship Id="rId10" Type="http://schemas.openxmlformats.org/officeDocument/2006/relationships/customXml" Target="../ink/ink57.xml"/><Relationship Id="rId4" Type="http://schemas.openxmlformats.org/officeDocument/2006/relationships/image" Target="../media/image54.wmf"/><Relationship Id="rId9" Type="http://schemas.openxmlformats.org/officeDocument/2006/relationships/image" Target="../media/image57.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490.emf"/></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20000"/>
          </a:bodyPr>
          <a:lstStyle/>
          <a:p>
            <a:r>
              <a:rPr lang="en-US" dirty="0" err="1"/>
              <a:t>Rohini</a:t>
            </a:r>
            <a:r>
              <a:rPr lang="en-US" dirty="0"/>
              <a:t> R. </a:t>
            </a:r>
            <a:r>
              <a:rPr lang="en-US" dirty="0" err="1"/>
              <a:t>Rao</a:t>
            </a:r>
            <a:endParaRPr lang="en-US" dirty="0"/>
          </a:p>
          <a:p>
            <a:r>
              <a:rPr lang="en-US" dirty="0" err="1"/>
              <a:t>Dept</a:t>
            </a:r>
            <a:r>
              <a:rPr lang="en-US" dirty="0"/>
              <a:t> of Computer Applications</a:t>
            </a:r>
          </a:p>
          <a:p>
            <a:r>
              <a:rPr lang="en-US"/>
              <a:t>Jan 2020</a:t>
            </a:r>
            <a:endParaRPr lang="en-US" dirty="0"/>
          </a:p>
          <a:p>
            <a:r>
              <a:rPr lang="en-US" dirty="0"/>
              <a:t>(Slide set 3 out of 5) </a:t>
            </a:r>
          </a:p>
          <a:p>
            <a:endParaRPr lang="en-US" dirty="0"/>
          </a:p>
        </p:txBody>
      </p:sp>
      <p:sp>
        <p:nvSpPr>
          <p:cNvPr id="2" name="Title 1"/>
          <p:cNvSpPr>
            <a:spLocks noGrp="1"/>
          </p:cNvSpPr>
          <p:nvPr>
            <p:ph type="ctrTitle"/>
          </p:nvPr>
        </p:nvSpPr>
        <p:spPr/>
        <p:txBody>
          <a:bodyPr>
            <a:noAutofit/>
          </a:bodyPr>
          <a:lstStyle/>
          <a:p>
            <a:r>
              <a:rPr lang="en-US" sz="3000" dirty="0"/>
              <a:t>Introduction to Data Analytics</a:t>
            </a:r>
            <a:br>
              <a:rPr lang="en-US" sz="3000"/>
            </a:br>
            <a:r>
              <a:rPr lang="en-US" sz="3000"/>
              <a:t>MCA-3282</a:t>
            </a:r>
            <a:br>
              <a:rPr lang="en-US" sz="3000" dirty="0"/>
            </a:br>
            <a:r>
              <a:rPr lang="en-US" sz="3000" dirty="0"/>
              <a:t>Open Elective – 6</a:t>
            </a:r>
            <a:r>
              <a:rPr lang="en-US" sz="3000" baseline="30000" dirty="0"/>
              <a:t>th</a:t>
            </a:r>
            <a:r>
              <a:rPr lang="en-US" sz="3000" dirty="0"/>
              <a:t> </a:t>
            </a:r>
            <a:r>
              <a:rPr lang="en-US" sz="3000" dirty="0" err="1"/>
              <a:t>sem</a:t>
            </a:r>
            <a:r>
              <a:rPr lang="en-US" sz="3000" dirty="0"/>
              <a:t> </a:t>
            </a:r>
            <a:r>
              <a:rPr lang="en-US" sz="3000" dirty="0" err="1"/>
              <a:t>B.Tech</a:t>
            </a:r>
            <a:br>
              <a:rPr lang="en-US" sz="3000" dirty="0"/>
            </a:br>
            <a:r>
              <a:rPr lang="en-US" sz="3000" dirty="0"/>
              <a:t>Topic - Grouping</a:t>
            </a:r>
          </a:p>
        </p:txBody>
      </p:sp>
    </p:spTree>
    <p:extLst>
      <p:ext uri="{BB962C8B-B14F-4D97-AF65-F5344CB8AC3E}">
        <p14:creationId xmlns:p14="http://schemas.microsoft.com/office/powerpoint/2010/main" val="2716822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K-Means Clustering – Distance Matrix</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10</a:t>
            </a:fld>
            <a:endParaRPr lang="en-US"/>
          </a:p>
        </p:txBody>
      </p:sp>
      <p:pic>
        <p:nvPicPr>
          <p:cNvPr id="6" name="Content Placeholder 5"/>
          <p:cNvPicPr>
            <a:picLocks noGrp="1" noChangeAspect="1"/>
          </p:cNvPicPr>
          <p:nvPr>
            <p:ph sz="quarter" idx="1"/>
          </p:nvPr>
        </p:nvPicPr>
        <p:blipFill>
          <a:blip r:embed="rId2"/>
          <a:stretch>
            <a:fillRect/>
          </a:stretch>
        </p:blipFill>
        <p:spPr>
          <a:xfrm>
            <a:off x="838200" y="1676400"/>
            <a:ext cx="1707028" cy="309094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22C8225-64FC-4FE0-84D2-D88E520FDFCE}"/>
                  </a:ext>
                </a:extLst>
              </p14:cNvPr>
              <p14:cNvContentPartPr/>
              <p14:nvPr/>
            </p14:nvContentPartPr>
            <p14:xfrm>
              <a:off x="1789200" y="1218240"/>
              <a:ext cx="6823800" cy="3808080"/>
            </p14:xfrm>
          </p:contentPart>
        </mc:Choice>
        <mc:Fallback xmlns="">
          <p:pic>
            <p:nvPicPr>
              <p:cNvPr id="5" name="Ink 4">
                <a:extLst>
                  <a:ext uri="{FF2B5EF4-FFF2-40B4-BE49-F238E27FC236}">
                    <a16:creationId xmlns:a16="http://schemas.microsoft.com/office/drawing/2014/main" id="{F22C8225-64FC-4FE0-84D2-D88E520FDFCE}"/>
                  </a:ext>
                </a:extLst>
              </p:cNvPr>
              <p:cNvPicPr/>
              <p:nvPr/>
            </p:nvPicPr>
            <p:blipFill>
              <a:blip r:embed="rId4"/>
              <a:stretch>
                <a:fillRect/>
              </a:stretch>
            </p:blipFill>
            <p:spPr>
              <a:xfrm>
                <a:off x="1779840" y="1208880"/>
                <a:ext cx="6842520" cy="3826800"/>
              </a:xfrm>
              <a:prstGeom prst="rect">
                <a:avLst/>
              </a:prstGeom>
            </p:spPr>
          </p:pic>
        </mc:Fallback>
      </mc:AlternateContent>
    </p:spTree>
    <p:extLst>
      <p:ext uri="{BB962C8B-B14F-4D97-AF65-F5344CB8AC3E}">
        <p14:creationId xmlns:p14="http://schemas.microsoft.com/office/powerpoint/2010/main" val="301870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K-Means Clustering – Iteration 2</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11</a:t>
            </a:fld>
            <a:endParaRPr lang="en-US"/>
          </a:p>
        </p:txBody>
      </p:sp>
      <p:sp>
        <p:nvSpPr>
          <p:cNvPr id="7" name="Content Placeholder 6">
            <a:extLst>
              <a:ext uri="{FF2B5EF4-FFF2-40B4-BE49-F238E27FC236}">
                <a16:creationId xmlns:a16="http://schemas.microsoft.com/office/drawing/2014/main" id="{05DE0663-AC42-48F2-8E0E-546FEC782309}"/>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AF6F0A-9DB2-4991-9BA5-DFEF7F1D5C2E}"/>
                  </a:ext>
                </a:extLst>
              </p14:cNvPr>
              <p14:cNvContentPartPr/>
              <p14:nvPr/>
            </p14:nvContentPartPr>
            <p14:xfrm>
              <a:off x="322560" y="1195560"/>
              <a:ext cx="7830000" cy="5061240"/>
            </p14:xfrm>
          </p:contentPart>
        </mc:Choice>
        <mc:Fallback xmlns="">
          <p:pic>
            <p:nvPicPr>
              <p:cNvPr id="5" name="Ink 4">
                <a:extLst>
                  <a:ext uri="{FF2B5EF4-FFF2-40B4-BE49-F238E27FC236}">
                    <a16:creationId xmlns:a16="http://schemas.microsoft.com/office/drawing/2014/main" id="{BAAF6F0A-9DB2-4991-9BA5-DFEF7F1D5C2E}"/>
                  </a:ext>
                </a:extLst>
              </p:cNvPr>
              <p:cNvPicPr/>
              <p:nvPr/>
            </p:nvPicPr>
            <p:blipFill>
              <a:blip r:embed="rId3"/>
              <a:stretch>
                <a:fillRect/>
              </a:stretch>
            </p:blipFill>
            <p:spPr>
              <a:xfrm>
                <a:off x="313200" y="1186200"/>
                <a:ext cx="7848720" cy="5079960"/>
              </a:xfrm>
              <a:prstGeom prst="rect">
                <a:avLst/>
              </a:prstGeom>
            </p:spPr>
          </p:pic>
        </mc:Fallback>
      </mc:AlternateContent>
    </p:spTree>
    <p:extLst>
      <p:ext uri="{BB962C8B-B14F-4D97-AF65-F5344CB8AC3E}">
        <p14:creationId xmlns:p14="http://schemas.microsoft.com/office/powerpoint/2010/main" val="96414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0CAD-1102-41A1-ADDE-5621C14C0946}"/>
              </a:ext>
            </a:extLst>
          </p:cNvPr>
          <p:cNvSpPr>
            <a:spLocks noGrp="1"/>
          </p:cNvSpPr>
          <p:nvPr>
            <p:ph type="title"/>
          </p:nvPr>
        </p:nvSpPr>
        <p:spPr/>
        <p:txBody>
          <a:bodyPr/>
          <a:lstStyle/>
          <a:p>
            <a:r>
              <a:rPr lang="en-US" dirty="0"/>
              <a:t>K-Means Clustering – Iteration 3</a:t>
            </a:r>
            <a:endParaRPr lang="en-IN" dirty="0"/>
          </a:p>
        </p:txBody>
      </p:sp>
      <p:sp>
        <p:nvSpPr>
          <p:cNvPr id="3" name="Footer Placeholder 2">
            <a:extLst>
              <a:ext uri="{FF2B5EF4-FFF2-40B4-BE49-F238E27FC236}">
                <a16:creationId xmlns:a16="http://schemas.microsoft.com/office/drawing/2014/main" id="{B3A9CF30-C345-4F01-93E7-5CDF10634665}"/>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03C5BA82-EB1F-4E5E-B8C9-9815942E692D}"/>
              </a:ext>
            </a:extLst>
          </p:cNvPr>
          <p:cNvSpPr>
            <a:spLocks noGrp="1"/>
          </p:cNvSpPr>
          <p:nvPr>
            <p:ph type="sldNum" sz="quarter" idx="12"/>
          </p:nvPr>
        </p:nvSpPr>
        <p:spPr/>
        <p:txBody>
          <a:bodyPr/>
          <a:lstStyle/>
          <a:p>
            <a:fld id="{FF8C1345-65FB-4F2C-9950-20B500EA74C9}" type="slidenum">
              <a:rPr lang="en-US" smtClean="0"/>
              <a:t>12</a:t>
            </a:fld>
            <a:endParaRPr lang="en-US"/>
          </a:p>
        </p:txBody>
      </p:sp>
      <p:sp>
        <p:nvSpPr>
          <p:cNvPr id="5" name="Content Placeholder 4">
            <a:extLst>
              <a:ext uri="{FF2B5EF4-FFF2-40B4-BE49-F238E27FC236}">
                <a16:creationId xmlns:a16="http://schemas.microsoft.com/office/drawing/2014/main" id="{E8AFFA58-CE60-4A91-A511-40203226CBBF}"/>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1420862-1EF0-40F5-8F1A-D7A77BB51606}"/>
                  </a:ext>
                </a:extLst>
              </p14:cNvPr>
              <p14:cNvContentPartPr/>
              <p14:nvPr/>
            </p14:nvContentPartPr>
            <p14:xfrm>
              <a:off x="536040" y="1165320"/>
              <a:ext cx="7805520" cy="5065920"/>
            </p14:xfrm>
          </p:contentPart>
        </mc:Choice>
        <mc:Fallback xmlns="">
          <p:pic>
            <p:nvPicPr>
              <p:cNvPr id="6" name="Ink 5">
                <a:extLst>
                  <a:ext uri="{FF2B5EF4-FFF2-40B4-BE49-F238E27FC236}">
                    <a16:creationId xmlns:a16="http://schemas.microsoft.com/office/drawing/2014/main" id="{41420862-1EF0-40F5-8F1A-D7A77BB51606}"/>
                  </a:ext>
                </a:extLst>
              </p:cNvPr>
              <p:cNvPicPr/>
              <p:nvPr/>
            </p:nvPicPr>
            <p:blipFill>
              <a:blip r:embed="rId3"/>
              <a:stretch>
                <a:fillRect/>
              </a:stretch>
            </p:blipFill>
            <p:spPr>
              <a:xfrm>
                <a:off x="526680" y="1155960"/>
                <a:ext cx="7824240" cy="5084640"/>
              </a:xfrm>
              <a:prstGeom prst="rect">
                <a:avLst/>
              </a:prstGeom>
            </p:spPr>
          </p:pic>
        </mc:Fallback>
      </mc:AlternateContent>
    </p:spTree>
    <p:extLst>
      <p:ext uri="{BB962C8B-B14F-4D97-AF65-F5344CB8AC3E}">
        <p14:creationId xmlns:p14="http://schemas.microsoft.com/office/powerpoint/2010/main" val="30660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9C4C-91AD-4BB0-9849-B7FD519396C6}"/>
              </a:ext>
            </a:extLst>
          </p:cNvPr>
          <p:cNvSpPr>
            <a:spLocks noGrp="1"/>
          </p:cNvSpPr>
          <p:nvPr>
            <p:ph type="title"/>
          </p:nvPr>
        </p:nvSpPr>
        <p:spPr/>
        <p:txBody>
          <a:bodyPr/>
          <a:lstStyle/>
          <a:p>
            <a:r>
              <a:rPr lang="en-US" dirty="0"/>
              <a:t>Cluster quality measures</a:t>
            </a:r>
            <a:endParaRPr lang="en-IN" dirty="0"/>
          </a:p>
        </p:txBody>
      </p:sp>
      <p:sp>
        <p:nvSpPr>
          <p:cNvPr id="3" name="Footer Placeholder 2">
            <a:extLst>
              <a:ext uri="{FF2B5EF4-FFF2-40B4-BE49-F238E27FC236}">
                <a16:creationId xmlns:a16="http://schemas.microsoft.com/office/drawing/2014/main" id="{6E093791-F3A5-47F3-B08E-01A0E401DF09}"/>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ACE3F773-45CF-4C10-8A61-A9048A0FAAAB}"/>
              </a:ext>
            </a:extLst>
          </p:cNvPr>
          <p:cNvSpPr>
            <a:spLocks noGrp="1"/>
          </p:cNvSpPr>
          <p:nvPr>
            <p:ph type="sldNum" sz="quarter" idx="12"/>
          </p:nvPr>
        </p:nvSpPr>
        <p:spPr/>
        <p:txBody>
          <a:bodyPr/>
          <a:lstStyle/>
          <a:p>
            <a:fld id="{FF8C1345-65FB-4F2C-9950-20B500EA74C9}" type="slidenum">
              <a:rPr lang="en-US" smtClean="0"/>
              <a:t>13</a:t>
            </a:fld>
            <a:endParaRPr lang="en-US"/>
          </a:p>
        </p:txBody>
      </p:sp>
      <p:sp>
        <p:nvSpPr>
          <p:cNvPr id="5" name="Content Placeholder 4">
            <a:extLst>
              <a:ext uri="{FF2B5EF4-FFF2-40B4-BE49-F238E27FC236}">
                <a16:creationId xmlns:a16="http://schemas.microsoft.com/office/drawing/2014/main" id="{44328164-351B-403A-B3B5-1DDF82C9B648}"/>
              </a:ext>
            </a:extLst>
          </p:cNvPr>
          <p:cNvSpPr>
            <a:spLocks noGrp="1"/>
          </p:cNvSpPr>
          <p:nvPr>
            <p:ph sz="quarter" idx="1"/>
          </p:nvPr>
        </p:nvSpPr>
        <p:spPr/>
        <p:txBody>
          <a:bodyPr/>
          <a:lstStyle/>
          <a:p>
            <a:r>
              <a:rPr lang="en-US" sz="2800" dirty="0"/>
              <a:t>Within cluster variation - Square-error criterion </a:t>
            </a:r>
          </a:p>
          <a:p>
            <a:pPr lvl="1"/>
            <a:r>
              <a:rPr lang="en-US" sz="2600" dirty="0"/>
              <a:t>E = ∑ </a:t>
            </a:r>
            <a:r>
              <a:rPr lang="en-US" sz="2600" baseline="-25000" dirty="0" err="1"/>
              <a:t>i</a:t>
            </a:r>
            <a:r>
              <a:rPr lang="en-US" sz="2600" baseline="-25000" dirty="0"/>
              <a:t>=1</a:t>
            </a:r>
            <a:r>
              <a:rPr lang="en-US" sz="2600" baseline="30000" dirty="0"/>
              <a:t>k</a:t>
            </a:r>
            <a:r>
              <a:rPr lang="en-US" sz="2600" dirty="0"/>
              <a:t> ∑</a:t>
            </a:r>
            <a:r>
              <a:rPr lang="en-US" sz="2600" baseline="-25000" dirty="0"/>
              <a:t>p </a:t>
            </a:r>
            <a:r>
              <a:rPr lang="az-Cyrl-AZ" sz="2600" baseline="-25000" dirty="0"/>
              <a:t>Є</a:t>
            </a:r>
            <a:r>
              <a:rPr lang="en-US" sz="2600" baseline="-25000" dirty="0" err="1"/>
              <a:t>Ci</a:t>
            </a:r>
            <a:r>
              <a:rPr lang="en-US" sz="2600" dirty="0" err="1"/>
              <a:t>│p</a:t>
            </a:r>
            <a:r>
              <a:rPr lang="en-US" sz="2600" dirty="0"/>
              <a:t> - m</a:t>
            </a:r>
            <a:r>
              <a:rPr lang="en-US" sz="2600" baseline="-25000" dirty="0"/>
              <a:t>i</a:t>
            </a:r>
            <a:r>
              <a:rPr lang="en-US" sz="2600" dirty="0"/>
              <a:t>│</a:t>
            </a:r>
            <a:r>
              <a:rPr lang="en-US" sz="2600" baseline="30000" dirty="0"/>
              <a:t>2</a:t>
            </a:r>
            <a:endParaRPr lang="en-IN"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D764E14-049B-4B0B-8DFD-359B96633D92}"/>
                  </a:ext>
                </a:extLst>
              </p14:cNvPr>
              <p14:cNvContentPartPr/>
              <p14:nvPr/>
            </p14:nvContentPartPr>
            <p14:xfrm>
              <a:off x="307080" y="2268000"/>
              <a:ext cx="8206920" cy="3802680"/>
            </p14:xfrm>
          </p:contentPart>
        </mc:Choice>
        <mc:Fallback xmlns="">
          <p:pic>
            <p:nvPicPr>
              <p:cNvPr id="6" name="Ink 5">
                <a:extLst>
                  <a:ext uri="{FF2B5EF4-FFF2-40B4-BE49-F238E27FC236}">
                    <a16:creationId xmlns:a16="http://schemas.microsoft.com/office/drawing/2014/main" id="{FD764E14-049B-4B0B-8DFD-359B96633D92}"/>
                  </a:ext>
                </a:extLst>
              </p:cNvPr>
              <p:cNvPicPr/>
              <p:nvPr/>
            </p:nvPicPr>
            <p:blipFill>
              <a:blip r:embed="rId3"/>
              <a:stretch>
                <a:fillRect/>
              </a:stretch>
            </p:blipFill>
            <p:spPr>
              <a:xfrm>
                <a:off x="297720" y="2258640"/>
                <a:ext cx="8225640" cy="3821400"/>
              </a:xfrm>
              <a:prstGeom prst="rect">
                <a:avLst/>
              </a:prstGeom>
            </p:spPr>
          </p:pic>
        </mc:Fallback>
      </mc:AlternateContent>
    </p:spTree>
    <p:extLst>
      <p:ext uri="{BB962C8B-B14F-4D97-AF65-F5344CB8AC3E}">
        <p14:creationId xmlns:p14="http://schemas.microsoft.com/office/powerpoint/2010/main" val="189821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Hierarchical Clustering</a:t>
            </a:r>
          </a:p>
        </p:txBody>
      </p:sp>
      <p:sp>
        <p:nvSpPr>
          <p:cNvPr id="26627" name="Content Placeholder 2"/>
          <p:cNvSpPr>
            <a:spLocks noGrp="1"/>
          </p:cNvSpPr>
          <p:nvPr>
            <p:ph idx="1"/>
          </p:nvPr>
        </p:nvSpPr>
        <p:spPr/>
        <p:txBody>
          <a:bodyPr>
            <a:normAutofit fontScale="92500"/>
          </a:bodyPr>
          <a:lstStyle/>
          <a:p>
            <a:r>
              <a:rPr lang="en-US" sz="2800" dirty="0"/>
              <a:t>Works by grouping data objects into a tree of clusters</a:t>
            </a:r>
          </a:p>
          <a:p>
            <a:r>
              <a:rPr lang="en-US" sz="2800" dirty="0"/>
              <a:t>Can be classified depending on whether decomposition is </a:t>
            </a:r>
          </a:p>
          <a:p>
            <a:pPr lvl="1"/>
            <a:r>
              <a:rPr lang="en-US" dirty="0"/>
              <a:t>Agglomerative -bottom-up or Merging  </a:t>
            </a:r>
          </a:p>
          <a:p>
            <a:pPr lvl="1"/>
            <a:r>
              <a:rPr lang="en-US" dirty="0"/>
              <a:t>Divisive – top down or Splitting</a:t>
            </a:r>
          </a:p>
          <a:p>
            <a:r>
              <a:rPr lang="en-US" sz="2800" dirty="0"/>
              <a:t>Quality of clusters not good because once merge or split decision is made – no back tracking</a:t>
            </a:r>
          </a:p>
          <a:p>
            <a:r>
              <a:rPr lang="en-US" sz="2800" dirty="0"/>
              <a:t>normally limited to small data sets (often less than 10,000 observations) </a:t>
            </a:r>
          </a:p>
          <a:p>
            <a:r>
              <a:rPr lang="en-US" sz="2800" dirty="0"/>
              <a:t>speed to generate the hierarchical tree can be slow for higher numbers of observations</a:t>
            </a:r>
          </a:p>
          <a:p>
            <a:endParaRPr lang="en-US" dirty="0"/>
          </a:p>
          <a:p>
            <a:endParaRPr lang="en-US"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14</a:t>
            </a:fld>
            <a:endParaRPr lang="en-US"/>
          </a:p>
        </p:txBody>
      </p:sp>
    </p:spTree>
    <p:extLst>
      <p:ext uri="{BB962C8B-B14F-4D97-AF65-F5344CB8AC3E}">
        <p14:creationId xmlns:p14="http://schemas.microsoft.com/office/powerpoint/2010/main" val="158083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0"/>
            <a:ext cx="7772400" cy="1143000"/>
          </a:xfrm>
        </p:spPr>
        <p:txBody>
          <a:bodyPr/>
          <a:lstStyle/>
          <a:p>
            <a:pPr eaLnBrk="1" hangingPunct="1"/>
            <a:r>
              <a:rPr lang="en-GB"/>
              <a:t>Agglomerative Clustering</a:t>
            </a:r>
          </a:p>
        </p:txBody>
      </p:sp>
      <p:sp>
        <p:nvSpPr>
          <p:cNvPr id="27651" name="Rectangle 3"/>
          <p:cNvSpPr>
            <a:spLocks noChangeArrowheads="1"/>
          </p:cNvSpPr>
          <p:nvPr/>
        </p:nvSpPr>
        <p:spPr bwMode="auto">
          <a:xfrm>
            <a:off x="228600" y="10668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GB" sz="2000" b="1">
                <a:latin typeface="Times New Roman" pitchFamily="18" charset="0"/>
              </a:rPr>
              <a:t>Given a set of N items to be clustered, and an NxN distance (or similarity) matrix, the basic process hierarchical clustering is this: </a:t>
            </a:r>
          </a:p>
          <a:p>
            <a:pPr lvl="1" eaLnBrk="0" hangingPunct="0"/>
            <a:r>
              <a:rPr lang="en-GB" sz="2400">
                <a:latin typeface="Times New Roman" pitchFamily="18" charset="0"/>
              </a:rPr>
              <a:t>   </a:t>
            </a:r>
            <a:r>
              <a:rPr lang="en-GB" sz="2000">
                <a:latin typeface="Times New Roman" pitchFamily="18" charset="0"/>
              </a:rPr>
              <a:t>1.Start by assigning each item to its own cluster, so that if you have N items, you now have N clusters, each containing just one item. Let the distances (similarities) between the clusters equal the distances (similarities) between the items they contain.</a:t>
            </a:r>
          </a:p>
          <a:p>
            <a:pPr lvl="1" eaLnBrk="0" hangingPunct="0"/>
            <a:r>
              <a:rPr lang="en-GB" sz="2000">
                <a:latin typeface="Times New Roman" pitchFamily="18" charset="0"/>
              </a:rPr>
              <a:t>   2.Find the closest (most similar) pair of clusters and merge them into a single cluster, so that now you have one less cluster.</a:t>
            </a:r>
          </a:p>
          <a:p>
            <a:pPr lvl="1" eaLnBrk="0" hangingPunct="0"/>
            <a:r>
              <a:rPr lang="en-GB" sz="2000">
                <a:latin typeface="Times New Roman" pitchFamily="18" charset="0"/>
              </a:rPr>
              <a:t>   3.Compute distances (similarities) between the new cluster and each of the old clusters.</a:t>
            </a:r>
          </a:p>
          <a:p>
            <a:pPr lvl="1" eaLnBrk="0" hangingPunct="0"/>
            <a:r>
              <a:rPr lang="en-GB" sz="2000">
                <a:latin typeface="Times New Roman" pitchFamily="18" charset="0"/>
              </a:rPr>
              <a:t>   4.Repeat steps 2 and 3 until all items are clustered into a single cluster of size N or until certain termination  condition. </a:t>
            </a:r>
          </a:p>
          <a:p>
            <a:pPr eaLnBrk="0" hangingPunct="0">
              <a:buFont typeface="Arial" charset="0"/>
              <a:buChar char="•"/>
            </a:pPr>
            <a:r>
              <a:rPr lang="en-GB" sz="2000">
                <a:latin typeface="Times New Roman" pitchFamily="18" charset="0"/>
              </a:rPr>
              <a:t> Terminating condition : desired number of clusters or  the diameter of each cluster is within a certain threshold.</a:t>
            </a:r>
          </a:p>
          <a:p>
            <a:pPr eaLnBrk="0" hangingPunct="0">
              <a:buFont typeface="Arial" charset="0"/>
              <a:buChar char="•"/>
            </a:pPr>
            <a:r>
              <a:rPr lang="en-GB" sz="2000">
                <a:latin typeface="Times New Roman" pitchFamily="18" charset="0"/>
              </a:rPr>
              <a:t> Merging Criterion –  Single Linkage Approach - Cluster C1 &amp; C2 are merged if any object in C1 and any object in C2 form a minimum euclidean distance between any two objects from different clusters</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15</a:t>
            </a:fld>
            <a:endParaRPr lang="en-US"/>
          </a:p>
        </p:txBody>
      </p:sp>
    </p:spTree>
    <p:extLst>
      <p:ext uri="{BB962C8B-B14F-4D97-AF65-F5344CB8AC3E}">
        <p14:creationId xmlns:p14="http://schemas.microsoft.com/office/powerpoint/2010/main" val="114467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088" y="817563"/>
            <a:ext cx="7278687" cy="830262"/>
          </a:xfrm>
          <a:noFill/>
        </p:spPr>
        <p:txBody>
          <a:bodyPr lIns="92075" tIns="46038" rIns="92075" bIns="46038"/>
          <a:lstStyle/>
          <a:p>
            <a:pPr eaLnBrk="1" hangingPunct="1"/>
            <a:r>
              <a:rPr lang="en-US" altLang="zh-CN">
                <a:ea typeface="宋体" charset="-122"/>
              </a:rPr>
              <a:t>Hierarchical Clustering</a:t>
            </a:r>
            <a:endParaRPr lang="en-US" altLang="zh-CN" sz="5400">
              <a:ea typeface="宋体" charset="-122"/>
            </a:endParaRPr>
          </a:p>
        </p:txBody>
      </p:sp>
      <p:sp>
        <p:nvSpPr>
          <p:cNvPr id="28675" name="Rectangle 3"/>
          <p:cNvSpPr>
            <a:spLocks noGrp="1" noChangeArrowheads="1"/>
          </p:cNvSpPr>
          <p:nvPr>
            <p:ph type="body" idx="1"/>
          </p:nvPr>
        </p:nvSpPr>
        <p:spPr>
          <a:xfrm>
            <a:off x="381000" y="1600200"/>
            <a:ext cx="8305800" cy="4876800"/>
          </a:xfrm>
          <a:noFill/>
        </p:spPr>
        <p:txBody>
          <a:bodyPr lIns="92075" tIns="46038" rIns="92075" bIns="46038"/>
          <a:lstStyle/>
          <a:p>
            <a:pPr eaLnBrk="1" hangingPunct="1">
              <a:spcBef>
                <a:spcPct val="50000"/>
              </a:spcBef>
            </a:pPr>
            <a:r>
              <a:rPr lang="en-US" altLang="zh-CN" sz="1600">
                <a:ea typeface="宋体" charset="-122"/>
              </a:rPr>
              <a:t>These method does not require the number of clusters </a:t>
            </a:r>
            <a:r>
              <a:rPr lang="en-US" altLang="zh-CN" sz="1600" b="1" i="1">
                <a:ea typeface="宋体" charset="-122"/>
              </a:rPr>
              <a:t>k</a:t>
            </a:r>
            <a:r>
              <a:rPr lang="en-US" altLang="zh-CN" sz="1600">
                <a:ea typeface="宋体" charset="-122"/>
              </a:rPr>
              <a:t> as an input, but needs a termination condition </a:t>
            </a:r>
          </a:p>
          <a:p>
            <a:pPr eaLnBrk="1" hangingPunct="1">
              <a:spcBef>
                <a:spcPct val="50000"/>
              </a:spcBef>
            </a:pPr>
            <a:r>
              <a:rPr lang="en-US" altLang="zh-CN" sz="1600">
                <a:ea typeface="宋体" charset="-122"/>
              </a:rPr>
              <a:t>AGNES – Agglomerative Nesting</a:t>
            </a:r>
          </a:p>
          <a:p>
            <a:pPr eaLnBrk="1" hangingPunct="1">
              <a:spcBef>
                <a:spcPct val="50000"/>
              </a:spcBef>
            </a:pPr>
            <a:r>
              <a:rPr lang="en-US" altLang="zh-CN" sz="1600">
                <a:ea typeface="宋体" charset="-122"/>
              </a:rPr>
              <a:t>DIANA – Divisive Analysis</a:t>
            </a:r>
          </a:p>
          <a:p>
            <a:pPr eaLnBrk="1" hangingPunct="1">
              <a:spcBef>
                <a:spcPct val="50000"/>
              </a:spcBef>
            </a:pPr>
            <a:endParaRPr lang="en-US" altLang="zh-CN" sz="2800">
              <a:ea typeface="宋体" charset="-122"/>
            </a:endParaRPr>
          </a:p>
        </p:txBody>
      </p:sp>
      <p:grpSp>
        <p:nvGrpSpPr>
          <p:cNvPr id="28676" name="Group 4"/>
          <p:cNvGrpSpPr>
            <a:grpSpLocks/>
          </p:cNvGrpSpPr>
          <p:nvPr/>
        </p:nvGrpSpPr>
        <p:grpSpPr bwMode="auto">
          <a:xfrm>
            <a:off x="990600" y="2971800"/>
            <a:ext cx="6956425" cy="3641725"/>
            <a:chOff x="1200" y="1776"/>
            <a:chExt cx="4382" cy="2294"/>
          </a:xfrm>
        </p:grpSpPr>
        <p:sp>
          <p:nvSpPr>
            <p:cNvPr id="28677"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678" name="Group 6"/>
            <p:cNvGrpSpPr>
              <a:grpSpLocks/>
            </p:cNvGrpSpPr>
            <p:nvPr/>
          </p:nvGrpSpPr>
          <p:grpSpPr bwMode="auto">
            <a:xfrm>
              <a:off x="1440" y="1785"/>
              <a:ext cx="480" cy="327"/>
              <a:chOff x="1104" y="1785"/>
              <a:chExt cx="480" cy="327"/>
            </a:xfrm>
          </p:grpSpPr>
          <p:sp>
            <p:nvSpPr>
              <p:cNvPr id="28730"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1" name="Text Box 8"/>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0</a:t>
                </a:r>
                <a:endParaRPr lang="en-US" altLang="zh-CN" sz="2400">
                  <a:latin typeface="Times New Roman" pitchFamily="18" charset="0"/>
                  <a:ea typeface="宋体" charset="-122"/>
                </a:endParaRPr>
              </a:p>
            </p:txBody>
          </p:sp>
        </p:grpSp>
        <p:grpSp>
          <p:nvGrpSpPr>
            <p:cNvPr id="28679" name="Group 9"/>
            <p:cNvGrpSpPr>
              <a:grpSpLocks/>
            </p:cNvGrpSpPr>
            <p:nvPr/>
          </p:nvGrpSpPr>
          <p:grpSpPr bwMode="auto">
            <a:xfrm>
              <a:off x="1968" y="1776"/>
              <a:ext cx="480" cy="327"/>
              <a:chOff x="1104" y="1785"/>
              <a:chExt cx="480" cy="327"/>
            </a:xfrm>
          </p:grpSpPr>
          <p:sp>
            <p:nvSpPr>
              <p:cNvPr id="28728"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9" name="Text Box 11"/>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1</a:t>
                </a:r>
                <a:endParaRPr lang="en-US" altLang="zh-CN" sz="2400">
                  <a:latin typeface="Times New Roman" pitchFamily="18" charset="0"/>
                  <a:ea typeface="宋体" charset="-122"/>
                </a:endParaRPr>
              </a:p>
            </p:txBody>
          </p:sp>
        </p:grpSp>
        <p:grpSp>
          <p:nvGrpSpPr>
            <p:cNvPr id="28680" name="Group 12"/>
            <p:cNvGrpSpPr>
              <a:grpSpLocks/>
            </p:cNvGrpSpPr>
            <p:nvPr/>
          </p:nvGrpSpPr>
          <p:grpSpPr bwMode="auto">
            <a:xfrm>
              <a:off x="2496" y="1776"/>
              <a:ext cx="480" cy="327"/>
              <a:chOff x="1104" y="1785"/>
              <a:chExt cx="480" cy="327"/>
            </a:xfrm>
          </p:grpSpPr>
          <p:sp>
            <p:nvSpPr>
              <p:cNvPr id="28726"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7" name="Text Box 14"/>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2</a:t>
                </a:r>
                <a:endParaRPr lang="en-US" altLang="zh-CN" sz="2400">
                  <a:latin typeface="Times New Roman" pitchFamily="18" charset="0"/>
                  <a:ea typeface="宋体" charset="-122"/>
                </a:endParaRPr>
              </a:p>
            </p:txBody>
          </p:sp>
        </p:grpSp>
        <p:grpSp>
          <p:nvGrpSpPr>
            <p:cNvPr id="28681" name="Group 15"/>
            <p:cNvGrpSpPr>
              <a:grpSpLocks/>
            </p:cNvGrpSpPr>
            <p:nvPr/>
          </p:nvGrpSpPr>
          <p:grpSpPr bwMode="auto">
            <a:xfrm>
              <a:off x="2976" y="1776"/>
              <a:ext cx="480" cy="327"/>
              <a:chOff x="1104" y="1785"/>
              <a:chExt cx="480" cy="327"/>
            </a:xfrm>
          </p:grpSpPr>
          <p:sp>
            <p:nvSpPr>
              <p:cNvPr id="28724"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5" name="Text Box 17"/>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3</a:t>
                </a:r>
                <a:endParaRPr lang="en-US" altLang="zh-CN" sz="2400">
                  <a:latin typeface="Times New Roman" pitchFamily="18" charset="0"/>
                  <a:ea typeface="宋体" charset="-122"/>
                </a:endParaRPr>
              </a:p>
            </p:txBody>
          </p:sp>
        </p:grpSp>
        <p:grpSp>
          <p:nvGrpSpPr>
            <p:cNvPr id="28682" name="Group 18"/>
            <p:cNvGrpSpPr>
              <a:grpSpLocks/>
            </p:cNvGrpSpPr>
            <p:nvPr/>
          </p:nvGrpSpPr>
          <p:grpSpPr bwMode="auto">
            <a:xfrm>
              <a:off x="3456" y="1776"/>
              <a:ext cx="480" cy="327"/>
              <a:chOff x="1104" y="1785"/>
              <a:chExt cx="480" cy="327"/>
            </a:xfrm>
          </p:grpSpPr>
          <p:sp>
            <p:nvSpPr>
              <p:cNvPr id="28722"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3" name="Text Box 20"/>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4</a:t>
                </a:r>
                <a:endParaRPr lang="en-US" altLang="zh-CN" sz="2400">
                  <a:latin typeface="Times New Roman" pitchFamily="18" charset="0"/>
                  <a:ea typeface="宋体" charset="-122"/>
                </a:endParaRPr>
              </a:p>
            </p:txBody>
          </p:sp>
        </p:grpSp>
        <p:sp>
          <p:nvSpPr>
            <p:cNvPr id="28683" name="Text Box 21"/>
            <p:cNvSpPr txBox="1">
              <a:spLocks noChangeArrowheads="1"/>
            </p:cNvSpPr>
            <p:nvPr/>
          </p:nvSpPr>
          <p:spPr bwMode="auto">
            <a:xfrm>
              <a:off x="1440" y="25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b</a:t>
              </a:r>
            </a:p>
          </p:txBody>
        </p:sp>
        <p:sp>
          <p:nvSpPr>
            <p:cNvPr id="28684" name="Text Box 22"/>
            <p:cNvSpPr txBox="1">
              <a:spLocks noChangeArrowheads="1"/>
            </p:cNvSpPr>
            <p:nvPr/>
          </p:nvSpPr>
          <p:spPr bwMode="auto">
            <a:xfrm>
              <a:off x="1440" y="31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d</a:t>
              </a:r>
            </a:p>
          </p:txBody>
        </p:sp>
        <p:sp>
          <p:nvSpPr>
            <p:cNvPr id="28685" name="Text Box 23"/>
            <p:cNvSpPr txBox="1">
              <a:spLocks noChangeArrowheads="1"/>
            </p:cNvSpPr>
            <p:nvPr/>
          </p:nvSpPr>
          <p:spPr bwMode="auto">
            <a:xfrm>
              <a:off x="1440" y="28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c</a:t>
              </a:r>
            </a:p>
          </p:txBody>
        </p:sp>
        <p:sp>
          <p:nvSpPr>
            <p:cNvPr id="28686" name="Text Box 24"/>
            <p:cNvSpPr txBox="1">
              <a:spLocks noChangeArrowheads="1"/>
            </p:cNvSpPr>
            <p:nvPr/>
          </p:nvSpPr>
          <p:spPr bwMode="auto">
            <a:xfrm>
              <a:off x="1440" y="34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e</a:t>
              </a:r>
            </a:p>
          </p:txBody>
        </p:sp>
        <p:sp>
          <p:nvSpPr>
            <p:cNvPr id="28687" name="Text Box 25"/>
            <p:cNvSpPr txBox="1">
              <a:spLocks noChangeArrowheads="1"/>
            </p:cNvSpPr>
            <p:nvPr/>
          </p:nvSpPr>
          <p:spPr bwMode="auto">
            <a:xfrm>
              <a:off x="1440" y="22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a</a:t>
              </a:r>
            </a:p>
          </p:txBody>
        </p:sp>
        <p:sp>
          <p:nvSpPr>
            <p:cNvPr id="28688"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9"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0"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1"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2"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3" name="Text Box 31"/>
            <p:cNvSpPr txBox="1">
              <a:spLocks noChangeArrowheads="1"/>
            </p:cNvSpPr>
            <p:nvPr/>
          </p:nvSpPr>
          <p:spPr bwMode="auto">
            <a:xfrm>
              <a:off x="1968" y="2304"/>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a b</a:t>
              </a:r>
            </a:p>
          </p:txBody>
        </p:sp>
        <p:sp>
          <p:nvSpPr>
            <p:cNvPr id="28694"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5" name="Text Box 33"/>
            <p:cNvSpPr txBox="1">
              <a:spLocks noChangeArrowheads="1"/>
            </p:cNvSpPr>
            <p:nvPr/>
          </p:nvSpPr>
          <p:spPr bwMode="auto">
            <a:xfrm>
              <a:off x="2496" y="3216"/>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d e</a:t>
              </a:r>
            </a:p>
          </p:txBody>
        </p:sp>
        <p:sp>
          <p:nvSpPr>
            <p:cNvPr id="28696"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7" name="Text Box 35"/>
            <p:cNvSpPr txBox="1">
              <a:spLocks noChangeArrowheads="1"/>
            </p:cNvSpPr>
            <p:nvPr/>
          </p:nvSpPr>
          <p:spPr bwMode="auto">
            <a:xfrm>
              <a:off x="2880" y="2928"/>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c d e</a:t>
              </a:r>
            </a:p>
          </p:txBody>
        </p:sp>
        <p:sp>
          <p:nvSpPr>
            <p:cNvPr id="28698"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9" name="Text Box 37"/>
            <p:cNvSpPr txBox="1">
              <a:spLocks noChangeArrowheads="1"/>
            </p:cNvSpPr>
            <p:nvPr/>
          </p:nvSpPr>
          <p:spPr bwMode="auto">
            <a:xfrm>
              <a:off x="3216" y="2592"/>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2400">
                  <a:latin typeface="Times New Roman" pitchFamily="18" charset="0"/>
                  <a:ea typeface="宋体" charset="-122"/>
                </a:rPr>
                <a:t>a b c d e</a:t>
              </a:r>
            </a:p>
          </p:txBody>
        </p:sp>
        <p:sp>
          <p:nvSpPr>
            <p:cNvPr id="28700"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01"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2"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3" name="Text Box 41"/>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4</a:t>
              </a:r>
              <a:endParaRPr lang="en-US" altLang="zh-CN" sz="2400">
                <a:latin typeface="Times New Roman" pitchFamily="18" charset="0"/>
                <a:ea typeface="宋体" charset="-122"/>
              </a:endParaRPr>
            </a:p>
          </p:txBody>
        </p:sp>
        <p:sp>
          <p:nvSpPr>
            <p:cNvPr id="28704"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5" name="Text Box 43"/>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3</a:t>
              </a:r>
              <a:endParaRPr lang="en-US" altLang="zh-CN" sz="2400">
                <a:latin typeface="Times New Roman" pitchFamily="18" charset="0"/>
                <a:ea typeface="宋体" charset="-122"/>
              </a:endParaRPr>
            </a:p>
          </p:txBody>
        </p:sp>
        <p:sp>
          <p:nvSpPr>
            <p:cNvPr id="28706"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7" name="Text Box 45"/>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2</a:t>
              </a:r>
              <a:endParaRPr lang="en-US" altLang="zh-CN" sz="2400">
                <a:latin typeface="Times New Roman" pitchFamily="18" charset="0"/>
                <a:ea typeface="宋体" charset="-122"/>
              </a:endParaRPr>
            </a:p>
          </p:txBody>
        </p:sp>
        <p:sp>
          <p:nvSpPr>
            <p:cNvPr id="28708"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9" name="Text Box 47"/>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1</a:t>
              </a:r>
              <a:endParaRPr lang="en-US" altLang="zh-CN" sz="2400">
                <a:latin typeface="Times New Roman" pitchFamily="18" charset="0"/>
                <a:ea typeface="宋体" charset="-122"/>
              </a:endParaRPr>
            </a:p>
          </p:txBody>
        </p:sp>
        <p:sp>
          <p:nvSpPr>
            <p:cNvPr id="28710"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1" name="Text Box 49"/>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spcBef>
                  <a:spcPct val="50000"/>
                </a:spcBef>
              </a:pPr>
              <a:r>
                <a:rPr lang="en-US" altLang="zh-CN" sz="1800">
                  <a:latin typeface="Times New Roman" pitchFamily="18" charset="0"/>
                  <a:ea typeface="宋体" charset="-122"/>
                </a:rPr>
                <a:t>Step 0</a:t>
              </a:r>
              <a:endParaRPr lang="en-US" altLang="zh-CN" sz="2400">
                <a:latin typeface="Times New Roman" pitchFamily="18" charset="0"/>
                <a:ea typeface="宋体" charset="-122"/>
              </a:endParaRPr>
            </a:p>
          </p:txBody>
        </p:sp>
        <p:sp>
          <p:nvSpPr>
            <p:cNvPr id="28712"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0" name="Text Box 58"/>
            <p:cNvSpPr txBox="1">
              <a:spLocks noChangeArrowheads="1"/>
            </p:cNvSpPr>
            <p:nvPr/>
          </p:nvSpPr>
          <p:spPr bwMode="auto">
            <a:xfrm>
              <a:off x="4305" y="1824"/>
              <a:ext cx="127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lgn="ctr"/>
              <a:r>
                <a:rPr lang="en-US" altLang="zh-CN" sz="2400" b="1">
                  <a:latin typeface="Times New Roman" pitchFamily="18" charset="0"/>
                  <a:ea typeface="宋体" charset="-122"/>
                </a:rPr>
                <a:t>agglomerative</a:t>
              </a:r>
            </a:p>
            <a:p>
              <a:pPr algn="ctr"/>
              <a:r>
                <a:rPr lang="en-US" altLang="zh-CN" sz="2400" b="1">
                  <a:latin typeface="Times New Roman" pitchFamily="18" charset="0"/>
                  <a:ea typeface="宋体" charset="-122"/>
                </a:rPr>
                <a:t>(AGNES)</a:t>
              </a:r>
            </a:p>
          </p:txBody>
        </p:sp>
        <p:sp>
          <p:nvSpPr>
            <p:cNvPr id="28721" name="Text Box 59"/>
            <p:cNvSpPr txBox="1">
              <a:spLocks noChangeArrowheads="1"/>
            </p:cNvSpPr>
            <p:nvPr/>
          </p:nvSpPr>
          <p:spPr bwMode="auto">
            <a:xfrm>
              <a:off x="4401" y="3552"/>
              <a:ext cx="87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pPr algn="ctr"/>
              <a:r>
                <a:rPr lang="en-US" altLang="zh-CN" sz="2400" b="1">
                  <a:latin typeface="Times New Roman" pitchFamily="18" charset="0"/>
                  <a:ea typeface="宋体" charset="-122"/>
                </a:rPr>
                <a:t>divisive</a:t>
              </a:r>
            </a:p>
            <a:p>
              <a:pPr algn="ctr"/>
              <a:r>
                <a:rPr lang="en-US" altLang="zh-CN" sz="2400" b="1">
                  <a:latin typeface="Times New Roman" pitchFamily="18" charset="0"/>
                  <a:ea typeface="宋体" charset="-122"/>
                </a:rPr>
                <a:t>(DIANA)</a:t>
              </a:r>
              <a:endParaRPr lang="en-US" altLang="zh-CN" sz="2400">
                <a:latin typeface="Times New Roman" pitchFamily="18" charset="0"/>
                <a:ea typeface="宋体" charset="-122"/>
              </a:endParaRPr>
            </a:p>
          </p:txBody>
        </p:sp>
      </p:gr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16</a:t>
            </a:fld>
            <a:endParaRPr lang="en-US"/>
          </a:p>
        </p:txBody>
      </p:sp>
    </p:spTree>
    <p:extLst>
      <p:ext uri="{BB962C8B-B14F-4D97-AF65-F5344CB8AC3E}">
        <p14:creationId xmlns:p14="http://schemas.microsoft.com/office/powerpoint/2010/main" val="918899555"/>
      </p:ext>
    </p:extLst>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0"/>
            <a:ext cx="7772400" cy="1143000"/>
          </a:xfrm>
        </p:spPr>
        <p:txBody>
          <a:bodyPr/>
          <a:lstStyle/>
          <a:p>
            <a:pPr eaLnBrk="1" hangingPunct="1"/>
            <a:r>
              <a:rPr lang="en-GB"/>
              <a:t>Computing Distances</a:t>
            </a:r>
          </a:p>
        </p:txBody>
      </p:sp>
      <p:sp>
        <p:nvSpPr>
          <p:cNvPr id="30723" name="Rectangle 3"/>
          <p:cNvSpPr>
            <a:spLocks noChangeArrowheads="1"/>
          </p:cNvSpPr>
          <p:nvPr/>
        </p:nvSpPr>
        <p:spPr bwMode="auto">
          <a:xfrm>
            <a:off x="304800" y="762000"/>
            <a:ext cx="8610600"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endParaRPr lang="en-GB" sz="2400" dirty="0">
              <a:latin typeface="Times New Roman" pitchFamily="18" charset="0"/>
            </a:endParaRPr>
          </a:p>
          <a:p>
            <a:pPr eaLnBrk="0" hangingPunct="0">
              <a:buFontTx/>
              <a:buChar char="•"/>
            </a:pPr>
            <a:r>
              <a:rPr lang="en-GB" sz="2400" dirty="0">
                <a:latin typeface="Times New Roman" pitchFamily="18" charset="0"/>
              </a:rPr>
              <a:t> </a:t>
            </a:r>
            <a:r>
              <a:rPr lang="en-GB" sz="2000" dirty="0">
                <a:latin typeface="Times New Roman" pitchFamily="18" charset="0"/>
              </a:rPr>
              <a:t>Single-link clustering </a:t>
            </a:r>
          </a:p>
          <a:p>
            <a:pPr lvl="1" eaLnBrk="0" hangingPunct="0">
              <a:buFontTx/>
              <a:buChar char="•"/>
            </a:pPr>
            <a:r>
              <a:rPr lang="en-GB" sz="2000" dirty="0">
                <a:latin typeface="Times New Roman" pitchFamily="18" charset="0"/>
              </a:rPr>
              <a:t>Consider the distance between one cluster and another cluster to be equal to the shortest distance from any member of one cluster to any member of the other cluster. </a:t>
            </a:r>
          </a:p>
          <a:p>
            <a:pPr eaLnBrk="0" hangingPunct="0">
              <a:buFontTx/>
              <a:buChar char="•"/>
            </a:pPr>
            <a:r>
              <a:rPr lang="en-GB" sz="2000" dirty="0">
                <a:latin typeface="Times New Roman" pitchFamily="18" charset="0"/>
              </a:rPr>
              <a:t>Complete-link clustering </a:t>
            </a:r>
          </a:p>
          <a:p>
            <a:pPr lvl="1" eaLnBrk="0" hangingPunct="0">
              <a:buFontTx/>
              <a:buChar char="•"/>
            </a:pPr>
            <a:r>
              <a:rPr lang="en-GB" sz="2000" dirty="0">
                <a:latin typeface="Times New Roman" pitchFamily="18" charset="0"/>
              </a:rPr>
              <a:t>Consider the distance between one cluster and another cluster to be equal to the longest distance from any member of one cluster to any member of the other cluster.</a:t>
            </a:r>
          </a:p>
          <a:p>
            <a:pPr eaLnBrk="0" hangingPunct="0">
              <a:buFontTx/>
              <a:buChar char="•"/>
            </a:pPr>
            <a:r>
              <a:rPr lang="en-GB" sz="2000" dirty="0">
                <a:latin typeface="Times New Roman" pitchFamily="18" charset="0"/>
              </a:rPr>
              <a:t>Average-link clustering : </a:t>
            </a:r>
          </a:p>
          <a:p>
            <a:pPr lvl="1" eaLnBrk="0" hangingPunct="0">
              <a:buFontTx/>
              <a:buChar char="•"/>
            </a:pPr>
            <a:r>
              <a:rPr lang="en-GB" sz="2000" dirty="0">
                <a:latin typeface="Times New Roman" pitchFamily="18" charset="0"/>
              </a:rPr>
              <a:t> Consider the distance between one cluster and another cluster to be equal to the average distance from any member of one cluster to any member of the other cluster. </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17</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7" y="4978538"/>
            <a:ext cx="43910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97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349B-F793-4B04-8713-15CB9C2D03BC}"/>
              </a:ext>
            </a:extLst>
          </p:cNvPr>
          <p:cNvSpPr>
            <a:spLocks noGrp="1"/>
          </p:cNvSpPr>
          <p:nvPr>
            <p:ph type="title"/>
          </p:nvPr>
        </p:nvSpPr>
        <p:spPr/>
        <p:txBody>
          <a:bodyPr>
            <a:normAutofit fontScale="90000"/>
          </a:bodyPr>
          <a:lstStyle/>
          <a:p>
            <a:r>
              <a:rPr lang="en-US" dirty="0"/>
              <a:t>Example- Agglomerative with single link</a:t>
            </a:r>
            <a:endParaRPr lang="en-IN" dirty="0"/>
          </a:p>
        </p:txBody>
      </p:sp>
      <p:sp>
        <p:nvSpPr>
          <p:cNvPr id="3" name="Footer Placeholder 2">
            <a:extLst>
              <a:ext uri="{FF2B5EF4-FFF2-40B4-BE49-F238E27FC236}">
                <a16:creationId xmlns:a16="http://schemas.microsoft.com/office/drawing/2014/main" id="{D57E8D26-3399-4821-AF32-FF5FD4B691BF}"/>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49C83B26-E110-47E5-9EAB-CD0132DBAC13}"/>
              </a:ext>
            </a:extLst>
          </p:cNvPr>
          <p:cNvSpPr>
            <a:spLocks noGrp="1"/>
          </p:cNvSpPr>
          <p:nvPr>
            <p:ph type="sldNum" sz="quarter" idx="12"/>
          </p:nvPr>
        </p:nvSpPr>
        <p:spPr/>
        <p:txBody>
          <a:bodyPr/>
          <a:lstStyle/>
          <a:p>
            <a:fld id="{FF8C1345-65FB-4F2C-9950-20B500EA74C9}" type="slidenum">
              <a:rPr lang="en-US" smtClean="0"/>
              <a:t>18</a:t>
            </a:fld>
            <a:endParaRPr lang="en-US"/>
          </a:p>
        </p:txBody>
      </p:sp>
      <p:graphicFrame>
        <p:nvGraphicFramePr>
          <p:cNvPr id="6" name="Content Placeholder 5">
            <a:extLst>
              <a:ext uri="{FF2B5EF4-FFF2-40B4-BE49-F238E27FC236}">
                <a16:creationId xmlns:a16="http://schemas.microsoft.com/office/drawing/2014/main" id="{958B01BF-9462-46AD-8916-BF620FB1CF6F}"/>
              </a:ext>
            </a:extLst>
          </p:cNvPr>
          <p:cNvGraphicFramePr>
            <a:graphicFrameLocks noGrp="1"/>
          </p:cNvGraphicFramePr>
          <p:nvPr>
            <p:ph sz="quarter" idx="1"/>
            <p:extLst>
              <p:ext uri="{D42A27DB-BD31-4B8C-83A1-F6EECF244321}">
                <p14:modId xmlns:p14="http://schemas.microsoft.com/office/powerpoint/2010/main" val="3799047418"/>
              </p:ext>
            </p:extLst>
          </p:nvPr>
        </p:nvGraphicFramePr>
        <p:xfrm>
          <a:off x="914400" y="1447800"/>
          <a:ext cx="7772401" cy="4419597"/>
        </p:xfrm>
        <a:graphic>
          <a:graphicData uri="http://schemas.openxmlformats.org/drawingml/2006/table">
            <a:tbl>
              <a:tblPr firstRow="1" bandRow="1">
                <a:tableStyleId>{5C22544A-7EE6-4342-B048-85BDC9FD1C3A}</a:tableStyleId>
              </a:tblPr>
              <a:tblGrid>
                <a:gridCol w="1110343">
                  <a:extLst>
                    <a:ext uri="{9D8B030D-6E8A-4147-A177-3AD203B41FA5}">
                      <a16:colId xmlns:a16="http://schemas.microsoft.com/office/drawing/2014/main" val="144719859"/>
                    </a:ext>
                  </a:extLst>
                </a:gridCol>
                <a:gridCol w="1110343">
                  <a:extLst>
                    <a:ext uri="{9D8B030D-6E8A-4147-A177-3AD203B41FA5}">
                      <a16:colId xmlns:a16="http://schemas.microsoft.com/office/drawing/2014/main" val="112238858"/>
                    </a:ext>
                  </a:extLst>
                </a:gridCol>
                <a:gridCol w="1110343">
                  <a:extLst>
                    <a:ext uri="{9D8B030D-6E8A-4147-A177-3AD203B41FA5}">
                      <a16:colId xmlns:a16="http://schemas.microsoft.com/office/drawing/2014/main" val="3069457235"/>
                    </a:ext>
                  </a:extLst>
                </a:gridCol>
                <a:gridCol w="1110343">
                  <a:extLst>
                    <a:ext uri="{9D8B030D-6E8A-4147-A177-3AD203B41FA5}">
                      <a16:colId xmlns:a16="http://schemas.microsoft.com/office/drawing/2014/main" val="3632816063"/>
                    </a:ext>
                  </a:extLst>
                </a:gridCol>
                <a:gridCol w="1110343">
                  <a:extLst>
                    <a:ext uri="{9D8B030D-6E8A-4147-A177-3AD203B41FA5}">
                      <a16:colId xmlns:a16="http://schemas.microsoft.com/office/drawing/2014/main" val="3469627664"/>
                    </a:ext>
                  </a:extLst>
                </a:gridCol>
                <a:gridCol w="1110343">
                  <a:extLst>
                    <a:ext uri="{9D8B030D-6E8A-4147-A177-3AD203B41FA5}">
                      <a16:colId xmlns:a16="http://schemas.microsoft.com/office/drawing/2014/main" val="399508060"/>
                    </a:ext>
                  </a:extLst>
                </a:gridCol>
                <a:gridCol w="1110343">
                  <a:extLst>
                    <a:ext uri="{9D8B030D-6E8A-4147-A177-3AD203B41FA5}">
                      <a16:colId xmlns:a16="http://schemas.microsoft.com/office/drawing/2014/main" val="3922283955"/>
                    </a:ext>
                  </a:extLst>
                </a:gridCol>
              </a:tblGrid>
              <a:tr h="631371">
                <a:tc>
                  <a:txBody>
                    <a:bodyPr/>
                    <a:lstStyle/>
                    <a:p>
                      <a:pPr algn="ctr"/>
                      <a:endParaRPr lang="en-IN" dirty="0"/>
                    </a:p>
                  </a:txBody>
                  <a:tcPr/>
                </a:tc>
                <a:tc>
                  <a:txBody>
                    <a:bodyPr/>
                    <a:lstStyle/>
                    <a:p>
                      <a:pPr algn="ctr"/>
                      <a:r>
                        <a:rPr lang="en-US" dirty="0"/>
                        <a:t>A</a:t>
                      </a:r>
                      <a:endParaRPr lang="en-IN" dirty="0"/>
                    </a:p>
                  </a:txBody>
                  <a:tcPr/>
                </a:tc>
                <a:tc>
                  <a:txBody>
                    <a:bodyPr/>
                    <a:lstStyle/>
                    <a:p>
                      <a:pPr algn="ctr"/>
                      <a:r>
                        <a:rPr lang="en-US" dirty="0"/>
                        <a:t>B</a:t>
                      </a:r>
                      <a:endParaRPr lang="en-IN" dirty="0"/>
                    </a:p>
                  </a:txBody>
                  <a:tcPr/>
                </a:tc>
                <a:tc>
                  <a:txBody>
                    <a:bodyPr/>
                    <a:lstStyle/>
                    <a:p>
                      <a:pPr algn="ctr"/>
                      <a:r>
                        <a:rPr lang="en-US" dirty="0"/>
                        <a:t>C</a:t>
                      </a:r>
                      <a:endParaRPr lang="en-IN" dirty="0"/>
                    </a:p>
                  </a:txBody>
                  <a:tcPr/>
                </a:tc>
                <a:tc>
                  <a:txBody>
                    <a:bodyPr/>
                    <a:lstStyle/>
                    <a:p>
                      <a:pPr algn="ctr"/>
                      <a:r>
                        <a:rPr lang="en-US" dirty="0"/>
                        <a:t>D</a:t>
                      </a:r>
                      <a:endParaRPr lang="en-IN" dirty="0"/>
                    </a:p>
                  </a:txBody>
                  <a:tcPr/>
                </a:tc>
                <a:tc>
                  <a:txBody>
                    <a:bodyPr/>
                    <a:lstStyle/>
                    <a:p>
                      <a:pPr algn="ctr"/>
                      <a:r>
                        <a:rPr lang="en-US" dirty="0"/>
                        <a:t>E</a:t>
                      </a:r>
                      <a:endParaRPr lang="en-IN" dirty="0"/>
                    </a:p>
                  </a:txBody>
                  <a:tcPr/>
                </a:tc>
                <a:tc>
                  <a:txBody>
                    <a:bodyPr/>
                    <a:lstStyle/>
                    <a:p>
                      <a:pPr algn="ctr"/>
                      <a:r>
                        <a:rPr lang="en-US" dirty="0"/>
                        <a:t>F</a:t>
                      </a:r>
                      <a:endParaRPr lang="en-IN" dirty="0"/>
                    </a:p>
                  </a:txBody>
                  <a:tcPr/>
                </a:tc>
                <a:extLst>
                  <a:ext uri="{0D108BD9-81ED-4DB2-BD59-A6C34878D82A}">
                    <a16:rowId xmlns:a16="http://schemas.microsoft.com/office/drawing/2014/main" val="2323846421"/>
                  </a:ext>
                </a:extLst>
              </a:tr>
              <a:tr h="631371">
                <a:tc>
                  <a:txBody>
                    <a:bodyPr/>
                    <a:lstStyle/>
                    <a:p>
                      <a:pPr algn="ctr"/>
                      <a:r>
                        <a:rPr lang="en-US" dirty="0"/>
                        <a:t>A</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tc>
                  <a:txBody>
                    <a:bodyPr/>
                    <a:lstStyle/>
                    <a:p>
                      <a:pPr algn="ctr"/>
                      <a:r>
                        <a:rPr lang="en-US" dirty="0"/>
                        <a:t>10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04734445"/>
                  </a:ext>
                </a:extLst>
              </a:tr>
              <a:tr h="631371">
                <a:tc>
                  <a:txBody>
                    <a:bodyPr/>
                    <a:lstStyle/>
                    <a:p>
                      <a:pPr algn="ctr"/>
                      <a:r>
                        <a:rPr lang="en-US" dirty="0"/>
                        <a:t>B</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3.5</a:t>
                      </a:r>
                      <a:endParaRPr lang="en-IN" dirty="0"/>
                    </a:p>
                  </a:txBody>
                  <a:tcPr/>
                </a:tc>
                <a:tc>
                  <a:txBody>
                    <a:bodyPr/>
                    <a:lstStyle/>
                    <a:p>
                      <a:pPr algn="ctr"/>
                      <a:r>
                        <a:rPr lang="en-US" dirty="0"/>
                        <a:t>8</a:t>
                      </a:r>
                      <a:endParaRPr lang="en-IN" dirty="0"/>
                    </a:p>
                  </a:txBody>
                  <a:tcPr/>
                </a:tc>
                <a:tc>
                  <a:txBody>
                    <a:bodyPr/>
                    <a:lstStyle/>
                    <a:p>
                      <a:pPr algn="ctr"/>
                      <a:r>
                        <a:rPr lang="en-US" dirty="0"/>
                        <a:t>7</a:t>
                      </a:r>
                      <a:endParaRPr lang="en-IN" dirty="0"/>
                    </a:p>
                  </a:txBody>
                  <a:tcPr/>
                </a:tc>
                <a:tc>
                  <a:txBody>
                    <a:bodyPr/>
                    <a:lstStyle/>
                    <a:p>
                      <a:pPr algn="ctr"/>
                      <a:r>
                        <a:rPr lang="en-US" dirty="0"/>
                        <a:t>5.5</a:t>
                      </a:r>
                      <a:endParaRPr lang="en-IN" dirty="0"/>
                    </a:p>
                  </a:txBody>
                  <a:tcPr/>
                </a:tc>
                <a:extLst>
                  <a:ext uri="{0D108BD9-81ED-4DB2-BD59-A6C34878D82A}">
                    <a16:rowId xmlns:a16="http://schemas.microsoft.com/office/drawing/2014/main" val="4050757163"/>
                  </a:ext>
                </a:extLst>
              </a:tr>
              <a:tr h="631371">
                <a:tc>
                  <a:txBody>
                    <a:bodyPr/>
                    <a:lstStyle/>
                    <a:p>
                      <a:pPr algn="ctr"/>
                      <a:r>
                        <a:rPr lang="en-US" dirty="0"/>
                        <a:t>C</a:t>
                      </a:r>
                      <a:endParaRPr lang="en-IN" dirty="0"/>
                    </a:p>
                  </a:txBody>
                  <a:tcPr/>
                </a:tc>
                <a:tc>
                  <a:txBody>
                    <a:bodyPr/>
                    <a:lstStyle/>
                    <a:p>
                      <a:pPr algn="ctr"/>
                      <a:r>
                        <a:rPr lang="en-US" dirty="0"/>
                        <a:t>5</a:t>
                      </a:r>
                      <a:endParaRPr lang="en-IN" dirty="0"/>
                    </a:p>
                  </a:txBody>
                  <a:tcPr/>
                </a:tc>
                <a:tc>
                  <a:txBody>
                    <a:bodyPr/>
                    <a:lstStyle/>
                    <a:p>
                      <a:pPr algn="ctr"/>
                      <a:r>
                        <a:rPr lang="en-US" dirty="0"/>
                        <a:t>3.5</a:t>
                      </a:r>
                      <a:endParaRPr lang="en-IN" dirty="0"/>
                    </a:p>
                  </a:txBody>
                  <a:tcPr/>
                </a:tc>
                <a:tc>
                  <a:txBody>
                    <a:bodyPr/>
                    <a:lstStyle/>
                    <a:p>
                      <a:pPr algn="ctr"/>
                      <a:r>
                        <a:rPr lang="en-US" dirty="0"/>
                        <a:t>0</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6.5</a:t>
                      </a:r>
                      <a:endParaRPr lang="en-IN" dirty="0"/>
                    </a:p>
                  </a:txBody>
                  <a:tcPr/>
                </a:tc>
                <a:extLst>
                  <a:ext uri="{0D108BD9-81ED-4DB2-BD59-A6C34878D82A}">
                    <a16:rowId xmlns:a16="http://schemas.microsoft.com/office/drawing/2014/main" val="1791284857"/>
                  </a:ext>
                </a:extLst>
              </a:tr>
              <a:tr h="631371">
                <a:tc>
                  <a:txBody>
                    <a:bodyPr/>
                    <a:lstStyle/>
                    <a:p>
                      <a:pPr algn="ctr"/>
                      <a:r>
                        <a:rPr lang="en-US" dirty="0"/>
                        <a:t>D</a:t>
                      </a:r>
                      <a:endParaRPr lang="en-IN" dirty="0"/>
                    </a:p>
                  </a:txBody>
                  <a:tcPr/>
                </a:tc>
                <a:tc>
                  <a:txBody>
                    <a:bodyPr/>
                    <a:lstStyle/>
                    <a:p>
                      <a:pPr algn="ctr"/>
                      <a:r>
                        <a:rPr lang="en-US" dirty="0"/>
                        <a:t>9</a:t>
                      </a:r>
                      <a:endParaRPr lang="en-IN" dirty="0"/>
                    </a:p>
                  </a:txBody>
                  <a:tcPr/>
                </a:tc>
                <a:tc>
                  <a:txBody>
                    <a:bodyPr/>
                    <a:lstStyle/>
                    <a:p>
                      <a:pPr algn="ctr"/>
                      <a:r>
                        <a:rPr lang="en-US" dirty="0"/>
                        <a:t>8</a:t>
                      </a:r>
                      <a:endParaRPr lang="en-IN" dirty="0"/>
                    </a:p>
                  </a:txBody>
                  <a:tcPr/>
                </a:tc>
                <a:tc>
                  <a:txBody>
                    <a:bodyPr/>
                    <a:lstStyle/>
                    <a:p>
                      <a:pPr algn="ctr"/>
                      <a:r>
                        <a:rPr lang="en-US" dirty="0"/>
                        <a:t>3</a:t>
                      </a:r>
                      <a:endParaRPr lang="en-IN" dirty="0"/>
                    </a:p>
                  </a:txBody>
                  <a:tcPr/>
                </a:tc>
                <a:tc>
                  <a:txBody>
                    <a:bodyPr/>
                    <a:lstStyle/>
                    <a:p>
                      <a:pPr algn="ctr"/>
                      <a:r>
                        <a:rPr lang="en-US" dirty="0"/>
                        <a:t>0</a:t>
                      </a:r>
                      <a:endParaRPr lang="en-IN" dirty="0"/>
                    </a:p>
                  </a:txBody>
                  <a:tcPr/>
                </a:tc>
                <a:tc>
                  <a:txBody>
                    <a:bodyPr/>
                    <a:lstStyle/>
                    <a:p>
                      <a:pPr algn="ctr"/>
                      <a:r>
                        <a:rPr lang="en-US" dirty="0"/>
                        <a:t>0.5</a:t>
                      </a:r>
                      <a:endParaRPr lang="en-IN" dirty="0"/>
                    </a:p>
                  </a:txBody>
                  <a:tcPr/>
                </a:tc>
                <a:tc>
                  <a:txBody>
                    <a:bodyPr/>
                    <a:lstStyle/>
                    <a:p>
                      <a:pPr algn="ctr"/>
                      <a:r>
                        <a:rPr lang="en-US" dirty="0"/>
                        <a:t>4.5</a:t>
                      </a:r>
                      <a:endParaRPr lang="en-IN" dirty="0"/>
                    </a:p>
                  </a:txBody>
                  <a:tcPr/>
                </a:tc>
                <a:extLst>
                  <a:ext uri="{0D108BD9-81ED-4DB2-BD59-A6C34878D82A}">
                    <a16:rowId xmlns:a16="http://schemas.microsoft.com/office/drawing/2014/main" val="2006516336"/>
                  </a:ext>
                </a:extLst>
              </a:tr>
              <a:tr h="631371">
                <a:tc>
                  <a:txBody>
                    <a:bodyPr/>
                    <a:lstStyle/>
                    <a:p>
                      <a:pPr algn="ctr"/>
                      <a:r>
                        <a:rPr lang="en-US" dirty="0"/>
                        <a:t>E</a:t>
                      </a:r>
                      <a:endParaRPr lang="en-IN" dirty="0"/>
                    </a:p>
                  </a:txBody>
                  <a:tcPr/>
                </a:tc>
                <a:tc>
                  <a:txBody>
                    <a:bodyPr/>
                    <a:lstStyle/>
                    <a:p>
                      <a:pPr algn="ctr"/>
                      <a:r>
                        <a:rPr lang="en-US" dirty="0"/>
                        <a:t>10</a:t>
                      </a:r>
                      <a:endParaRPr lang="en-IN" dirty="0"/>
                    </a:p>
                  </a:txBody>
                  <a:tcPr/>
                </a:tc>
                <a:tc>
                  <a:txBody>
                    <a:bodyPr/>
                    <a:lstStyle/>
                    <a:p>
                      <a:pPr algn="ctr"/>
                      <a:r>
                        <a:rPr lang="en-US" dirty="0"/>
                        <a:t>7</a:t>
                      </a:r>
                      <a:endParaRPr lang="en-IN" dirty="0"/>
                    </a:p>
                  </a:txBody>
                  <a:tcPr/>
                </a:tc>
                <a:tc>
                  <a:txBody>
                    <a:bodyPr/>
                    <a:lstStyle/>
                    <a:p>
                      <a:pPr algn="ctr"/>
                      <a:r>
                        <a:rPr lang="en-US" dirty="0"/>
                        <a:t>4</a:t>
                      </a:r>
                      <a:endParaRPr lang="en-IN" dirty="0"/>
                    </a:p>
                  </a:txBody>
                  <a:tcPr/>
                </a:tc>
                <a:tc>
                  <a:txBody>
                    <a:bodyPr/>
                    <a:lstStyle/>
                    <a:p>
                      <a:pPr algn="ctr"/>
                      <a:r>
                        <a:rPr lang="en-US" dirty="0"/>
                        <a:t>0.5</a:t>
                      </a:r>
                      <a:endParaRPr lang="en-IN" dirty="0"/>
                    </a:p>
                  </a:txBody>
                  <a:tcPr/>
                </a:tc>
                <a:tc>
                  <a:txBody>
                    <a:bodyPr/>
                    <a:lstStyle/>
                    <a:p>
                      <a:pPr algn="ctr"/>
                      <a:r>
                        <a:rPr lang="en-US" dirty="0"/>
                        <a:t>0</a:t>
                      </a:r>
                      <a:endParaRPr lang="en-IN" dirty="0"/>
                    </a:p>
                  </a:txBody>
                  <a:tcPr/>
                </a:tc>
                <a:tc>
                  <a:txBody>
                    <a:bodyPr/>
                    <a:lstStyle/>
                    <a:p>
                      <a:pPr algn="ctr"/>
                      <a:r>
                        <a:rPr lang="en-US" dirty="0"/>
                        <a:t>2.5</a:t>
                      </a:r>
                      <a:endParaRPr lang="en-IN" dirty="0"/>
                    </a:p>
                  </a:txBody>
                  <a:tcPr/>
                </a:tc>
                <a:extLst>
                  <a:ext uri="{0D108BD9-81ED-4DB2-BD59-A6C34878D82A}">
                    <a16:rowId xmlns:a16="http://schemas.microsoft.com/office/drawing/2014/main" val="92469037"/>
                  </a:ext>
                </a:extLst>
              </a:tr>
              <a:tr h="631371">
                <a:tc>
                  <a:txBody>
                    <a:bodyPr/>
                    <a:lstStyle/>
                    <a:p>
                      <a:pPr algn="ctr"/>
                      <a:r>
                        <a:rPr lang="en-US" dirty="0"/>
                        <a:t>F</a:t>
                      </a:r>
                      <a:endParaRPr lang="en-IN" dirty="0"/>
                    </a:p>
                  </a:txBody>
                  <a:tcPr/>
                </a:tc>
                <a:tc>
                  <a:txBody>
                    <a:bodyPr/>
                    <a:lstStyle/>
                    <a:p>
                      <a:pPr algn="ctr"/>
                      <a:r>
                        <a:rPr lang="en-US" dirty="0"/>
                        <a:t>2</a:t>
                      </a:r>
                      <a:endParaRPr lang="en-IN" dirty="0"/>
                    </a:p>
                  </a:txBody>
                  <a:tcPr/>
                </a:tc>
                <a:tc>
                  <a:txBody>
                    <a:bodyPr/>
                    <a:lstStyle/>
                    <a:p>
                      <a:pPr algn="ctr"/>
                      <a:r>
                        <a:rPr lang="en-US" dirty="0"/>
                        <a:t>5.5</a:t>
                      </a:r>
                      <a:endParaRPr lang="en-IN" dirty="0"/>
                    </a:p>
                  </a:txBody>
                  <a:tcPr/>
                </a:tc>
                <a:tc>
                  <a:txBody>
                    <a:bodyPr/>
                    <a:lstStyle/>
                    <a:p>
                      <a:pPr algn="ctr"/>
                      <a:r>
                        <a:rPr lang="en-US" dirty="0"/>
                        <a:t>6.5</a:t>
                      </a:r>
                      <a:endParaRPr lang="en-IN" dirty="0"/>
                    </a:p>
                  </a:txBody>
                  <a:tcPr/>
                </a:tc>
                <a:tc>
                  <a:txBody>
                    <a:bodyPr/>
                    <a:lstStyle/>
                    <a:p>
                      <a:pPr algn="ctr"/>
                      <a:r>
                        <a:rPr lang="en-US" dirty="0"/>
                        <a:t>4.5</a:t>
                      </a:r>
                      <a:endParaRPr lang="en-IN" dirty="0"/>
                    </a:p>
                  </a:txBody>
                  <a:tcPr/>
                </a:tc>
                <a:tc>
                  <a:txBody>
                    <a:bodyPr/>
                    <a:lstStyle/>
                    <a:p>
                      <a:pPr algn="ctr"/>
                      <a:r>
                        <a:rPr lang="en-US" dirty="0"/>
                        <a:t>2.5</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386007949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EA958D0-F4D6-4BA9-953A-A4495EA828E2}"/>
                  </a:ext>
                </a:extLst>
              </p14:cNvPr>
              <p14:cNvContentPartPr/>
              <p14:nvPr/>
            </p14:nvContentPartPr>
            <p14:xfrm>
              <a:off x="932400" y="1294200"/>
              <a:ext cx="7517160" cy="4532400"/>
            </p14:xfrm>
          </p:contentPart>
        </mc:Choice>
        <mc:Fallback xmlns="">
          <p:pic>
            <p:nvPicPr>
              <p:cNvPr id="7" name="Ink 6">
                <a:extLst>
                  <a:ext uri="{FF2B5EF4-FFF2-40B4-BE49-F238E27FC236}">
                    <a16:creationId xmlns:a16="http://schemas.microsoft.com/office/drawing/2014/main" id="{3EA958D0-F4D6-4BA9-953A-A4495EA828E2}"/>
                  </a:ext>
                </a:extLst>
              </p:cNvPr>
              <p:cNvPicPr/>
              <p:nvPr/>
            </p:nvPicPr>
            <p:blipFill>
              <a:blip r:embed="rId3"/>
              <a:stretch>
                <a:fillRect/>
              </a:stretch>
            </p:blipFill>
            <p:spPr>
              <a:xfrm>
                <a:off x="923040" y="1284840"/>
                <a:ext cx="7535880" cy="4551120"/>
              </a:xfrm>
              <a:prstGeom prst="rect">
                <a:avLst/>
              </a:prstGeom>
            </p:spPr>
          </p:pic>
        </mc:Fallback>
      </mc:AlternateContent>
    </p:spTree>
    <p:extLst>
      <p:ext uri="{BB962C8B-B14F-4D97-AF65-F5344CB8AC3E}">
        <p14:creationId xmlns:p14="http://schemas.microsoft.com/office/powerpoint/2010/main" val="4039324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430-DA07-4F64-8446-3C86728179D5}"/>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59D0A9D0-EC80-4C3D-8783-E2118CB9A5DD}"/>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05E8079F-F8FF-47F6-BA62-780CACD5748D}"/>
              </a:ext>
            </a:extLst>
          </p:cNvPr>
          <p:cNvSpPr>
            <a:spLocks noGrp="1"/>
          </p:cNvSpPr>
          <p:nvPr>
            <p:ph type="sldNum" sz="quarter" idx="12"/>
          </p:nvPr>
        </p:nvSpPr>
        <p:spPr/>
        <p:txBody>
          <a:bodyPr/>
          <a:lstStyle/>
          <a:p>
            <a:fld id="{FF8C1345-65FB-4F2C-9950-20B500EA74C9}" type="slidenum">
              <a:rPr lang="en-US" smtClean="0"/>
              <a:t>19</a:t>
            </a:fld>
            <a:endParaRPr lang="en-US"/>
          </a:p>
        </p:txBody>
      </p:sp>
      <p:sp>
        <p:nvSpPr>
          <p:cNvPr id="5" name="Content Placeholder 4">
            <a:extLst>
              <a:ext uri="{FF2B5EF4-FFF2-40B4-BE49-F238E27FC236}">
                <a16:creationId xmlns:a16="http://schemas.microsoft.com/office/drawing/2014/main" id="{4650583A-3404-4F4E-928A-9E6105F701BF}"/>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A1D3D26-BD89-4C28-83E1-3CA22C821FA6}"/>
                  </a:ext>
                </a:extLst>
              </p14:cNvPr>
              <p14:cNvContentPartPr/>
              <p14:nvPr/>
            </p14:nvContentPartPr>
            <p14:xfrm>
              <a:off x="352800" y="372240"/>
              <a:ext cx="8375400" cy="5981400"/>
            </p14:xfrm>
          </p:contentPart>
        </mc:Choice>
        <mc:Fallback xmlns="">
          <p:pic>
            <p:nvPicPr>
              <p:cNvPr id="6" name="Ink 5">
                <a:extLst>
                  <a:ext uri="{FF2B5EF4-FFF2-40B4-BE49-F238E27FC236}">
                    <a16:creationId xmlns:a16="http://schemas.microsoft.com/office/drawing/2014/main" id="{3A1D3D26-BD89-4C28-83E1-3CA22C821FA6}"/>
                  </a:ext>
                </a:extLst>
              </p:cNvPr>
              <p:cNvPicPr/>
              <p:nvPr/>
            </p:nvPicPr>
            <p:blipFill>
              <a:blip r:embed="rId3"/>
              <a:stretch>
                <a:fillRect/>
              </a:stretch>
            </p:blipFill>
            <p:spPr>
              <a:xfrm>
                <a:off x="343440" y="362880"/>
                <a:ext cx="8394120" cy="6000120"/>
              </a:xfrm>
              <a:prstGeom prst="rect">
                <a:avLst/>
              </a:prstGeom>
            </p:spPr>
          </p:pic>
        </mc:Fallback>
      </mc:AlternateContent>
    </p:spTree>
    <p:extLst>
      <p:ext uri="{BB962C8B-B14F-4D97-AF65-F5344CB8AC3E}">
        <p14:creationId xmlns:p14="http://schemas.microsoft.com/office/powerpoint/2010/main" val="1302298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sz="quarter" idx="1"/>
          </p:nvPr>
        </p:nvSpPr>
        <p:spPr/>
        <p:txBody>
          <a:bodyPr>
            <a:normAutofit fontScale="77500" lnSpcReduction="20000"/>
          </a:bodyPr>
          <a:lstStyle/>
          <a:p>
            <a:r>
              <a:rPr lang="en-US" dirty="0">
                <a:hlinkClick r:id="rId2" action="ppaction://hlinksldjump"/>
              </a:rPr>
              <a:t>Introduction to grouping</a:t>
            </a:r>
          </a:p>
          <a:p>
            <a:r>
              <a:rPr lang="en-US" dirty="0">
                <a:hlinkClick r:id="rId2" action="ppaction://hlinksldjump"/>
              </a:rPr>
              <a:t>Clustering</a:t>
            </a:r>
          </a:p>
          <a:p>
            <a:pPr lvl="1"/>
            <a:r>
              <a:rPr lang="en-US" dirty="0">
                <a:hlinkClick r:id="rId2" action="ppaction://hlinksldjump"/>
              </a:rPr>
              <a:t>Categories of clustering algorithms</a:t>
            </a:r>
          </a:p>
          <a:p>
            <a:pPr lvl="1"/>
            <a:r>
              <a:rPr lang="en-US" dirty="0">
                <a:hlinkClick r:id="rId2" action="ppaction://hlinksldjump"/>
              </a:rPr>
              <a:t>Distance measures</a:t>
            </a:r>
          </a:p>
          <a:p>
            <a:pPr lvl="1"/>
            <a:r>
              <a:rPr lang="en-US" dirty="0">
                <a:hlinkClick r:id="rId2" action="ppaction://hlinksldjump"/>
              </a:rPr>
              <a:t>K-means clustering </a:t>
            </a:r>
          </a:p>
          <a:p>
            <a:pPr lvl="1"/>
            <a:r>
              <a:rPr lang="en-US" dirty="0">
                <a:hlinkClick r:id="rId2" action="ppaction://hlinksldjump"/>
              </a:rPr>
              <a:t>Agglomerative clustering</a:t>
            </a:r>
          </a:p>
          <a:p>
            <a:r>
              <a:rPr lang="en-US" dirty="0">
                <a:hlinkClick r:id="rId2" action="ppaction://hlinksldjump"/>
              </a:rPr>
              <a:t>Frequent Patterns</a:t>
            </a:r>
            <a:endParaRPr lang="en-US" dirty="0"/>
          </a:p>
          <a:p>
            <a:r>
              <a:rPr lang="en-US" dirty="0">
                <a:hlinkClick r:id="rId3" action="ppaction://hlinksldjump"/>
              </a:rPr>
              <a:t>Associative Rules</a:t>
            </a:r>
            <a:endParaRPr lang="en-US" dirty="0"/>
          </a:p>
          <a:p>
            <a:pPr lvl="1"/>
            <a:r>
              <a:rPr lang="en-US" dirty="0">
                <a:hlinkClick r:id="rId4" action="ppaction://hlinksldjump"/>
              </a:rPr>
              <a:t>Measures of Pattern Interestingness</a:t>
            </a:r>
            <a:endParaRPr lang="en-US" dirty="0"/>
          </a:p>
          <a:p>
            <a:pPr lvl="1"/>
            <a:r>
              <a:rPr lang="en-US" dirty="0" err="1">
                <a:hlinkClick r:id="rId3" action="ppaction://hlinksldjump"/>
              </a:rPr>
              <a:t>Apriori</a:t>
            </a:r>
            <a:endParaRPr lang="en-US" dirty="0"/>
          </a:p>
          <a:p>
            <a:pPr lvl="1"/>
            <a:r>
              <a:rPr lang="en-US" dirty="0">
                <a:hlinkClick r:id="rId4" action="ppaction://hlinksldjump"/>
              </a:rPr>
              <a:t>Types of Association Rules</a:t>
            </a:r>
            <a:endParaRPr lang="en-US" dirty="0"/>
          </a:p>
          <a:p>
            <a:r>
              <a:rPr lang="en-US" dirty="0"/>
              <a:t>Case Studies</a:t>
            </a:r>
          </a:p>
          <a:p>
            <a:pPr lvl="1"/>
            <a:r>
              <a:rPr lang="en-US" dirty="0">
                <a:hlinkClick r:id="rId5" action="ppaction://hlinksldjump"/>
              </a:rPr>
              <a:t>Case study 3 : Crime &amp; Hot spot analysis</a:t>
            </a:r>
            <a:endParaRPr lang="en-US" dirty="0"/>
          </a:p>
          <a:p>
            <a:pPr lvl="1"/>
            <a:r>
              <a:rPr lang="en-US" dirty="0">
                <a:hlinkClick r:id="rId6" action="ppaction://hlinksldjump"/>
              </a:rPr>
              <a:t>Case study 4: Amazon – recommender systems</a:t>
            </a:r>
            <a:endParaRPr lang="en-US" dirty="0"/>
          </a:p>
          <a:p>
            <a:r>
              <a:rPr lang="en-US" dirty="0"/>
              <a:t>References</a:t>
            </a:r>
          </a:p>
          <a:p>
            <a:endParaRPr lang="en-US" dirty="0"/>
          </a:p>
          <a:p>
            <a:pPr marL="320040" lvl="1"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Introduction to Data Analytics - Rohini R. Rao </a:t>
            </a:r>
          </a:p>
        </p:txBody>
      </p:sp>
      <p:sp>
        <p:nvSpPr>
          <p:cNvPr id="6" name="Slide Number Placeholder 5"/>
          <p:cNvSpPr>
            <a:spLocks noGrp="1"/>
          </p:cNvSpPr>
          <p:nvPr>
            <p:ph type="sldNum" sz="quarter" idx="12"/>
          </p:nvPr>
        </p:nvSpPr>
        <p:spPr/>
        <p:txBody>
          <a:bodyPr/>
          <a:lstStyle/>
          <a:p>
            <a:fld id="{FF8C1345-65FB-4F2C-9950-20B500EA74C9}" type="slidenum">
              <a:rPr lang="en-US" smtClean="0"/>
              <a:t>2</a:t>
            </a:fld>
            <a:endParaRPr lang="en-US"/>
          </a:p>
        </p:txBody>
      </p:sp>
    </p:spTree>
    <p:extLst>
      <p:ext uri="{BB962C8B-B14F-4D97-AF65-F5344CB8AC3E}">
        <p14:creationId xmlns:p14="http://schemas.microsoft.com/office/powerpoint/2010/main" val="320334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BAA2-8B0A-4833-99D1-D924421E254C}"/>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5BDFDD35-16FA-4243-B859-3BA012EF08FF}"/>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CBCB5DD4-5778-46D5-99E4-42944D45682C}"/>
              </a:ext>
            </a:extLst>
          </p:cNvPr>
          <p:cNvSpPr>
            <a:spLocks noGrp="1"/>
          </p:cNvSpPr>
          <p:nvPr>
            <p:ph type="sldNum" sz="quarter" idx="12"/>
          </p:nvPr>
        </p:nvSpPr>
        <p:spPr/>
        <p:txBody>
          <a:bodyPr/>
          <a:lstStyle/>
          <a:p>
            <a:fld id="{FF8C1345-65FB-4F2C-9950-20B500EA74C9}" type="slidenum">
              <a:rPr lang="en-US" smtClean="0"/>
              <a:t>20</a:t>
            </a:fld>
            <a:endParaRPr lang="en-US"/>
          </a:p>
        </p:txBody>
      </p:sp>
      <p:sp>
        <p:nvSpPr>
          <p:cNvPr id="5" name="Content Placeholder 4">
            <a:extLst>
              <a:ext uri="{FF2B5EF4-FFF2-40B4-BE49-F238E27FC236}">
                <a16:creationId xmlns:a16="http://schemas.microsoft.com/office/drawing/2014/main" id="{DA7112A5-A88D-4547-9464-E6FEC421E353}"/>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A6833E4-8438-4938-B74A-C00910CF2834}"/>
                  </a:ext>
                </a:extLst>
              </p14:cNvPr>
              <p14:cNvContentPartPr/>
              <p14:nvPr/>
            </p14:nvContentPartPr>
            <p14:xfrm>
              <a:off x="943560" y="870840"/>
              <a:ext cx="5362920" cy="4055760"/>
            </p14:xfrm>
          </p:contentPart>
        </mc:Choice>
        <mc:Fallback xmlns="">
          <p:pic>
            <p:nvPicPr>
              <p:cNvPr id="6" name="Ink 5">
                <a:extLst>
                  <a:ext uri="{FF2B5EF4-FFF2-40B4-BE49-F238E27FC236}">
                    <a16:creationId xmlns:a16="http://schemas.microsoft.com/office/drawing/2014/main" id="{FA6833E4-8438-4938-B74A-C00910CF2834}"/>
                  </a:ext>
                </a:extLst>
              </p:cNvPr>
              <p:cNvPicPr/>
              <p:nvPr/>
            </p:nvPicPr>
            <p:blipFill>
              <a:blip r:embed="rId3"/>
              <a:stretch>
                <a:fillRect/>
              </a:stretch>
            </p:blipFill>
            <p:spPr>
              <a:xfrm>
                <a:off x="934200" y="861480"/>
                <a:ext cx="5381640" cy="4074480"/>
              </a:xfrm>
              <a:prstGeom prst="rect">
                <a:avLst/>
              </a:prstGeom>
            </p:spPr>
          </p:pic>
        </mc:Fallback>
      </mc:AlternateContent>
    </p:spTree>
    <p:extLst>
      <p:ext uri="{BB962C8B-B14F-4D97-AF65-F5344CB8AC3E}">
        <p14:creationId xmlns:p14="http://schemas.microsoft.com/office/powerpoint/2010/main" val="379116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62D1-448D-46E8-BD09-E6DF70455345}"/>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1D4122C5-3542-4F32-8BC0-54C9865AE158}"/>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225D14F1-86C4-4F3F-BC92-29B86108B183}"/>
              </a:ext>
            </a:extLst>
          </p:cNvPr>
          <p:cNvSpPr>
            <a:spLocks noGrp="1"/>
          </p:cNvSpPr>
          <p:nvPr>
            <p:ph type="sldNum" sz="quarter" idx="12"/>
          </p:nvPr>
        </p:nvSpPr>
        <p:spPr/>
        <p:txBody>
          <a:bodyPr/>
          <a:lstStyle/>
          <a:p>
            <a:fld id="{FF8C1345-65FB-4F2C-9950-20B500EA74C9}" type="slidenum">
              <a:rPr lang="en-US" smtClean="0"/>
              <a:t>21</a:t>
            </a:fld>
            <a:endParaRPr lang="en-US"/>
          </a:p>
        </p:txBody>
      </p:sp>
      <p:sp>
        <p:nvSpPr>
          <p:cNvPr id="5" name="Content Placeholder 4">
            <a:extLst>
              <a:ext uri="{FF2B5EF4-FFF2-40B4-BE49-F238E27FC236}">
                <a16:creationId xmlns:a16="http://schemas.microsoft.com/office/drawing/2014/main" id="{917A968E-15B4-4386-A5F8-7E7935F3257A}"/>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5BA61E17-FCFA-4D74-8821-88B95F06B284}"/>
                  </a:ext>
                </a:extLst>
              </p14:cNvPr>
              <p14:cNvContentPartPr/>
              <p14:nvPr/>
            </p14:nvContentPartPr>
            <p14:xfrm>
              <a:off x="585360" y="508320"/>
              <a:ext cx="7806960" cy="5802840"/>
            </p14:xfrm>
          </p:contentPart>
        </mc:Choice>
        <mc:Fallback xmlns="">
          <p:pic>
            <p:nvPicPr>
              <p:cNvPr id="6" name="Ink 5">
                <a:extLst>
                  <a:ext uri="{FF2B5EF4-FFF2-40B4-BE49-F238E27FC236}">
                    <a16:creationId xmlns:a16="http://schemas.microsoft.com/office/drawing/2014/main" id="{5BA61E17-FCFA-4D74-8821-88B95F06B284}"/>
                  </a:ext>
                </a:extLst>
              </p:cNvPr>
              <p:cNvPicPr/>
              <p:nvPr/>
            </p:nvPicPr>
            <p:blipFill>
              <a:blip r:embed="rId3"/>
              <a:stretch>
                <a:fillRect/>
              </a:stretch>
            </p:blipFill>
            <p:spPr>
              <a:xfrm>
                <a:off x="576000" y="498960"/>
                <a:ext cx="7825680" cy="5821560"/>
              </a:xfrm>
              <a:prstGeom prst="rect">
                <a:avLst/>
              </a:prstGeom>
            </p:spPr>
          </p:pic>
        </mc:Fallback>
      </mc:AlternateContent>
    </p:spTree>
    <p:extLst>
      <p:ext uri="{BB962C8B-B14F-4D97-AF65-F5344CB8AC3E}">
        <p14:creationId xmlns:p14="http://schemas.microsoft.com/office/powerpoint/2010/main" val="421568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val 2"/>
          <p:cNvSpPr>
            <a:spLocks noChangeArrowheads="1"/>
          </p:cNvSpPr>
          <p:nvPr/>
        </p:nvSpPr>
        <p:spPr bwMode="auto">
          <a:xfrm>
            <a:off x="8229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699" name="Oval 3"/>
          <p:cNvSpPr>
            <a:spLocks noChangeArrowheads="1"/>
          </p:cNvSpPr>
          <p:nvPr/>
        </p:nvSpPr>
        <p:spPr bwMode="auto">
          <a:xfrm>
            <a:off x="7162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0" name="Oval 4"/>
          <p:cNvSpPr>
            <a:spLocks noChangeArrowheads="1"/>
          </p:cNvSpPr>
          <p:nvPr/>
        </p:nvSpPr>
        <p:spPr bwMode="auto">
          <a:xfrm>
            <a:off x="617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1" name="Oval 5"/>
          <p:cNvSpPr>
            <a:spLocks noChangeArrowheads="1"/>
          </p:cNvSpPr>
          <p:nvPr/>
        </p:nvSpPr>
        <p:spPr bwMode="auto">
          <a:xfrm>
            <a:off x="5257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2" name="Oval 6"/>
          <p:cNvSpPr>
            <a:spLocks noChangeArrowheads="1"/>
          </p:cNvSpPr>
          <p:nvPr/>
        </p:nvSpPr>
        <p:spPr bwMode="auto">
          <a:xfrm>
            <a:off x="426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3" name="Oval 7"/>
          <p:cNvSpPr>
            <a:spLocks noChangeArrowheads="1"/>
          </p:cNvSpPr>
          <p:nvPr/>
        </p:nvSpPr>
        <p:spPr bwMode="auto">
          <a:xfrm>
            <a:off x="3276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4" name="Oval 8"/>
          <p:cNvSpPr>
            <a:spLocks noChangeArrowheads="1"/>
          </p:cNvSpPr>
          <p:nvPr/>
        </p:nvSpPr>
        <p:spPr bwMode="auto">
          <a:xfrm>
            <a:off x="236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5" name="Oval 9"/>
          <p:cNvSpPr>
            <a:spLocks noChangeArrowheads="1"/>
          </p:cNvSpPr>
          <p:nvPr/>
        </p:nvSpPr>
        <p:spPr bwMode="auto">
          <a:xfrm>
            <a:off x="1371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6" name="Oval 10"/>
          <p:cNvSpPr>
            <a:spLocks noChangeArrowheads="1"/>
          </p:cNvSpPr>
          <p:nvPr/>
        </p:nvSpPr>
        <p:spPr bwMode="auto">
          <a:xfrm>
            <a:off x="45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9707" name="Line 11"/>
          <p:cNvSpPr>
            <a:spLocks noChangeShapeType="1"/>
          </p:cNvSpPr>
          <p:nvPr/>
        </p:nvSpPr>
        <p:spPr bwMode="auto">
          <a:xfrm>
            <a:off x="533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8" name="Line 12"/>
          <p:cNvSpPr>
            <a:spLocks noChangeShapeType="1"/>
          </p:cNvSpPr>
          <p:nvPr/>
        </p:nvSpPr>
        <p:spPr bwMode="auto">
          <a:xfrm>
            <a:off x="1447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09" name="Line 13"/>
          <p:cNvSpPr>
            <a:spLocks noChangeShapeType="1"/>
          </p:cNvSpPr>
          <p:nvPr/>
        </p:nvSpPr>
        <p:spPr bwMode="auto">
          <a:xfrm>
            <a:off x="3352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0" name="Line 14"/>
          <p:cNvSpPr>
            <a:spLocks noChangeShapeType="1"/>
          </p:cNvSpPr>
          <p:nvPr/>
        </p:nvSpPr>
        <p:spPr bwMode="auto">
          <a:xfrm>
            <a:off x="3352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1" name="Line 15"/>
          <p:cNvSpPr>
            <a:spLocks noChangeShapeType="1"/>
          </p:cNvSpPr>
          <p:nvPr/>
        </p:nvSpPr>
        <p:spPr bwMode="auto">
          <a:xfrm>
            <a:off x="434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2" name="Line 16"/>
          <p:cNvSpPr>
            <a:spLocks noChangeShapeType="1"/>
          </p:cNvSpPr>
          <p:nvPr/>
        </p:nvSpPr>
        <p:spPr bwMode="auto">
          <a:xfrm>
            <a:off x="7239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3" name="Line 17"/>
          <p:cNvSpPr>
            <a:spLocks noChangeShapeType="1"/>
          </p:cNvSpPr>
          <p:nvPr/>
        </p:nvSpPr>
        <p:spPr bwMode="auto">
          <a:xfrm>
            <a:off x="7239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8"/>
          <p:cNvSpPr>
            <a:spLocks noChangeShapeType="1"/>
          </p:cNvSpPr>
          <p:nvPr/>
        </p:nvSpPr>
        <p:spPr bwMode="auto">
          <a:xfrm>
            <a:off x="8305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9"/>
          <p:cNvSpPr>
            <a:spLocks noChangeShapeType="1"/>
          </p:cNvSpPr>
          <p:nvPr/>
        </p:nvSpPr>
        <p:spPr bwMode="auto">
          <a:xfrm>
            <a:off x="990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6" name="Line 20"/>
          <p:cNvSpPr>
            <a:spLocks noChangeShapeType="1"/>
          </p:cNvSpPr>
          <p:nvPr/>
        </p:nvSpPr>
        <p:spPr bwMode="auto">
          <a:xfrm>
            <a:off x="990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7" name="Line 21"/>
          <p:cNvSpPr>
            <a:spLocks noChangeShapeType="1"/>
          </p:cNvSpPr>
          <p:nvPr/>
        </p:nvSpPr>
        <p:spPr bwMode="auto">
          <a:xfrm>
            <a:off x="2438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22"/>
          <p:cNvSpPr>
            <a:spLocks noChangeShapeType="1"/>
          </p:cNvSpPr>
          <p:nvPr/>
        </p:nvSpPr>
        <p:spPr bwMode="auto">
          <a:xfrm>
            <a:off x="3733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23"/>
          <p:cNvSpPr>
            <a:spLocks noChangeShapeType="1"/>
          </p:cNvSpPr>
          <p:nvPr/>
        </p:nvSpPr>
        <p:spPr bwMode="auto">
          <a:xfrm>
            <a:off x="3810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24"/>
          <p:cNvSpPr>
            <a:spLocks noChangeShapeType="1"/>
          </p:cNvSpPr>
          <p:nvPr/>
        </p:nvSpPr>
        <p:spPr bwMode="auto">
          <a:xfrm>
            <a:off x="3886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5"/>
          <p:cNvSpPr>
            <a:spLocks noChangeShapeType="1"/>
          </p:cNvSpPr>
          <p:nvPr/>
        </p:nvSpPr>
        <p:spPr bwMode="auto">
          <a:xfrm>
            <a:off x="5334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2" name="Line 26"/>
          <p:cNvSpPr>
            <a:spLocks noChangeShapeType="1"/>
          </p:cNvSpPr>
          <p:nvPr/>
        </p:nvSpPr>
        <p:spPr bwMode="auto">
          <a:xfrm>
            <a:off x="3810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3" name="Line 27"/>
          <p:cNvSpPr>
            <a:spLocks noChangeShapeType="1"/>
          </p:cNvSpPr>
          <p:nvPr/>
        </p:nvSpPr>
        <p:spPr bwMode="auto">
          <a:xfrm>
            <a:off x="4572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4" name="Line 28"/>
          <p:cNvSpPr>
            <a:spLocks noChangeShapeType="1"/>
          </p:cNvSpPr>
          <p:nvPr/>
        </p:nvSpPr>
        <p:spPr bwMode="auto">
          <a:xfrm flipV="1">
            <a:off x="6248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5" name="Line 29"/>
          <p:cNvSpPr>
            <a:spLocks noChangeShapeType="1"/>
          </p:cNvSpPr>
          <p:nvPr/>
        </p:nvSpPr>
        <p:spPr bwMode="auto">
          <a:xfrm>
            <a:off x="4572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6" name="Line 30"/>
          <p:cNvSpPr>
            <a:spLocks noChangeShapeType="1"/>
          </p:cNvSpPr>
          <p:nvPr/>
        </p:nvSpPr>
        <p:spPr bwMode="auto">
          <a:xfrm>
            <a:off x="5410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7" name="Line 31"/>
          <p:cNvSpPr>
            <a:spLocks noChangeShapeType="1"/>
          </p:cNvSpPr>
          <p:nvPr/>
        </p:nvSpPr>
        <p:spPr bwMode="auto">
          <a:xfrm flipV="1">
            <a:off x="7772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8" name="Line 32"/>
          <p:cNvSpPr>
            <a:spLocks noChangeShapeType="1"/>
          </p:cNvSpPr>
          <p:nvPr/>
        </p:nvSpPr>
        <p:spPr bwMode="auto">
          <a:xfrm flipH="1">
            <a:off x="5410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29" name="Line 33"/>
          <p:cNvSpPr>
            <a:spLocks noChangeShapeType="1"/>
          </p:cNvSpPr>
          <p:nvPr/>
        </p:nvSpPr>
        <p:spPr bwMode="auto">
          <a:xfrm flipV="1">
            <a:off x="5410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0" name="Line 34"/>
          <p:cNvSpPr>
            <a:spLocks noChangeShapeType="1"/>
          </p:cNvSpPr>
          <p:nvPr/>
        </p:nvSpPr>
        <p:spPr bwMode="auto">
          <a:xfrm>
            <a:off x="6553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1" name="Line 35"/>
          <p:cNvSpPr>
            <a:spLocks noChangeShapeType="1"/>
          </p:cNvSpPr>
          <p:nvPr/>
        </p:nvSpPr>
        <p:spPr bwMode="auto">
          <a:xfrm flipH="1">
            <a:off x="1828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2" name="Line 36"/>
          <p:cNvSpPr>
            <a:spLocks noChangeShapeType="1"/>
          </p:cNvSpPr>
          <p:nvPr/>
        </p:nvSpPr>
        <p:spPr bwMode="auto">
          <a:xfrm flipV="1">
            <a:off x="1676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3" name="Line 37"/>
          <p:cNvSpPr>
            <a:spLocks noChangeShapeType="1"/>
          </p:cNvSpPr>
          <p:nvPr/>
        </p:nvSpPr>
        <p:spPr bwMode="auto">
          <a:xfrm>
            <a:off x="2209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4" name="Line 38"/>
          <p:cNvSpPr>
            <a:spLocks noChangeShapeType="1"/>
          </p:cNvSpPr>
          <p:nvPr/>
        </p:nvSpPr>
        <p:spPr bwMode="auto">
          <a:xfrm flipH="1">
            <a:off x="1676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5" name="Line 39"/>
          <p:cNvSpPr>
            <a:spLocks noChangeShapeType="1"/>
          </p:cNvSpPr>
          <p:nvPr/>
        </p:nvSpPr>
        <p:spPr bwMode="auto">
          <a:xfrm flipV="1">
            <a:off x="4114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6" name="Text Box 40"/>
          <p:cNvSpPr txBox="1">
            <a:spLocks noChangeArrowheads="1"/>
          </p:cNvSpPr>
          <p:nvPr/>
        </p:nvSpPr>
        <p:spPr bwMode="auto">
          <a:xfrm>
            <a:off x="1295400" y="304800"/>
            <a:ext cx="69643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600">
                <a:solidFill>
                  <a:schemeClr val="tx1"/>
                </a:solidFill>
                <a:latin typeface="Comic Sans MS" pitchFamily="66" charset="0"/>
              </a:defRPr>
            </a:lvl1pPr>
            <a:lvl2pPr marL="742950" indent="-285750" eaLnBrk="0" hangingPunct="0">
              <a:defRPr sz="3600">
                <a:solidFill>
                  <a:schemeClr val="tx1"/>
                </a:solidFill>
                <a:latin typeface="Comic Sans MS" pitchFamily="66" charset="0"/>
              </a:defRPr>
            </a:lvl2pPr>
            <a:lvl3pPr marL="1143000" indent="-228600" eaLnBrk="0" hangingPunct="0">
              <a:defRPr sz="3600">
                <a:solidFill>
                  <a:schemeClr val="tx1"/>
                </a:solidFill>
                <a:latin typeface="Comic Sans MS" pitchFamily="66" charset="0"/>
              </a:defRPr>
            </a:lvl3pPr>
            <a:lvl4pPr marL="1600200" indent="-228600" eaLnBrk="0" hangingPunct="0">
              <a:defRPr sz="3600">
                <a:solidFill>
                  <a:schemeClr val="tx1"/>
                </a:solidFill>
                <a:latin typeface="Comic Sans MS" pitchFamily="66" charset="0"/>
              </a:defRPr>
            </a:lvl4pPr>
            <a:lvl5pPr marL="2057400" indent="-228600" eaLnBrk="0" hangingPunct="0">
              <a:defRPr sz="3600">
                <a:solidFill>
                  <a:schemeClr val="tx1"/>
                </a:solidFill>
                <a:latin typeface="Comic Sans MS" pitchFamily="66" charset="0"/>
              </a:defRPr>
            </a:lvl5pPr>
            <a:lvl6pPr marL="2514600" indent="-228600" eaLnBrk="0" fontAlgn="base" hangingPunct="0">
              <a:spcBef>
                <a:spcPct val="0"/>
              </a:spcBef>
              <a:spcAft>
                <a:spcPct val="0"/>
              </a:spcAft>
              <a:defRPr sz="3600">
                <a:solidFill>
                  <a:schemeClr val="tx1"/>
                </a:solidFill>
                <a:latin typeface="Comic Sans MS" pitchFamily="66" charset="0"/>
              </a:defRPr>
            </a:lvl6pPr>
            <a:lvl7pPr marL="2971800" indent="-228600" eaLnBrk="0" fontAlgn="base" hangingPunct="0">
              <a:spcBef>
                <a:spcPct val="0"/>
              </a:spcBef>
              <a:spcAft>
                <a:spcPct val="0"/>
              </a:spcAft>
              <a:defRPr sz="3600">
                <a:solidFill>
                  <a:schemeClr val="tx1"/>
                </a:solidFill>
                <a:latin typeface="Comic Sans MS" pitchFamily="66" charset="0"/>
              </a:defRPr>
            </a:lvl7pPr>
            <a:lvl8pPr marL="3429000" indent="-228600" eaLnBrk="0" fontAlgn="base" hangingPunct="0">
              <a:spcBef>
                <a:spcPct val="0"/>
              </a:spcBef>
              <a:spcAft>
                <a:spcPct val="0"/>
              </a:spcAft>
              <a:defRPr sz="3600">
                <a:solidFill>
                  <a:schemeClr val="tx1"/>
                </a:solidFill>
                <a:latin typeface="Comic Sans MS" pitchFamily="66" charset="0"/>
              </a:defRPr>
            </a:lvl8pPr>
            <a:lvl9pPr marL="3886200" indent="-228600" eaLnBrk="0" fontAlgn="base" hangingPunct="0">
              <a:spcBef>
                <a:spcPct val="0"/>
              </a:spcBef>
              <a:spcAft>
                <a:spcPct val="0"/>
              </a:spcAft>
              <a:defRPr sz="3600">
                <a:solidFill>
                  <a:schemeClr val="tx1"/>
                </a:solidFill>
                <a:latin typeface="Comic Sans MS" pitchFamily="66" charset="0"/>
              </a:defRPr>
            </a:lvl9pPr>
          </a:lstStyle>
          <a:p>
            <a:r>
              <a:rPr lang="en-US" altLang="zh-CN" sz="3200" b="1">
                <a:solidFill>
                  <a:srgbClr val="170981"/>
                </a:solidFill>
                <a:latin typeface="Times New Roman" pitchFamily="18" charset="0"/>
                <a:ea typeface="宋体" charset="-122"/>
              </a:rPr>
              <a:t>A </a:t>
            </a:r>
            <a:r>
              <a:rPr lang="en-US" altLang="zh-CN" sz="3200" b="1" i="1">
                <a:solidFill>
                  <a:srgbClr val="170981"/>
                </a:solidFill>
                <a:latin typeface="Times New Roman" pitchFamily="18" charset="0"/>
                <a:ea typeface="宋体" charset="-122"/>
              </a:rPr>
              <a:t>Dendrogram</a:t>
            </a:r>
            <a:r>
              <a:rPr lang="en-US" altLang="zh-CN" sz="3200" b="1">
                <a:solidFill>
                  <a:srgbClr val="170981"/>
                </a:solidFill>
                <a:latin typeface="Times New Roman" pitchFamily="18" charset="0"/>
                <a:ea typeface="宋体" charset="-122"/>
              </a:rPr>
              <a:t> Shows How the Clusters are Merged Hierarchically</a:t>
            </a:r>
            <a:endParaRPr lang="en-US" altLang="zh-CN" sz="3200" b="1">
              <a:solidFill>
                <a:schemeClr val="tx2"/>
              </a:solidFill>
              <a:latin typeface="Times New Roman" pitchFamily="18" charset="0"/>
              <a:ea typeface="宋体" charset="-122"/>
            </a:endParaRPr>
          </a:p>
        </p:txBody>
      </p:sp>
      <p:sp>
        <p:nvSpPr>
          <p:cNvPr id="29737" name="Line 41"/>
          <p:cNvSpPr>
            <a:spLocks noChangeShapeType="1"/>
          </p:cNvSpPr>
          <p:nvPr/>
        </p:nvSpPr>
        <p:spPr bwMode="auto">
          <a:xfrm>
            <a:off x="53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38" name="Rectangle 42"/>
          <p:cNvSpPr>
            <a:spLocks noChangeArrowheads="1"/>
          </p:cNvSpPr>
          <p:nvPr/>
        </p:nvSpPr>
        <p:spPr bwMode="auto">
          <a:xfrm>
            <a:off x="381000" y="1981200"/>
            <a:ext cx="82296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0" hangingPunct="0">
              <a:lnSpc>
                <a:spcPct val="90000"/>
              </a:lnSpc>
            </a:pPr>
            <a:r>
              <a:rPr lang="en-US" altLang="zh-CN" sz="2400" b="1">
                <a:latin typeface="Times New Roman" pitchFamily="18" charset="0"/>
                <a:ea typeface="宋体" charset="-122"/>
              </a:rPr>
              <a:t>Decompose data objects into a several levels of nested partitioning (</a:t>
            </a:r>
            <a:r>
              <a:rPr lang="en-US" altLang="zh-CN" sz="2400" b="1" u="sng">
                <a:latin typeface="Times New Roman" pitchFamily="18" charset="0"/>
                <a:ea typeface="宋体" charset="-122"/>
              </a:rPr>
              <a:t>tree</a:t>
            </a:r>
            <a:r>
              <a:rPr lang="en-US" altLang="zh-CN" sz="2400" b="1">
                <a:latin typeface="Times New Roman" pitchFamily="18" charset="0"/>
                <a:ea typeface="宋体" charset="-122"/>
              </a:rPr>
              <a:t> of clusters), called a </a:t>
            </a:r>
            <a:r>
              <a:rPr lang="en-US" altLang="zh-CN" sz="2400" b="1" u="sng">
                <a:latin typeface="Times New Roman" pitchFamily="18" charset="0"/>
                <a:ea typeface="宋体" charset="-122"/>
              </a:rPr>
              <a:t>dendrogram</a:t>
            </a:r>
            <a:r>
              <a:rPr lang="en-US" altLang="zh-CN" sz="2400" b="1">
                <a:latin typeface="Times New Roman" pitchFamily="18" charset="0"/>
                <a:ea typeface="宋体" charset="-122"/>
              </a:rPr>
              <a:t>. </a:t>
            </a:r>
          </a:p>
          <a:p>
            <a:pPr lvl="1" eaLnBrk="0" hangingPunct="0">
              <a:lnSpc>
                <a:spcPct val="90000"/>
              </a:lnSpc>
            </a:pPr>
            <a:endParaRPr lang="en-US" altLang="zh-CN" sz="2400" b="1">
              <a:latin typeface="Times New Roman" pitchFamily="18" charset="0"/>
              <a:ea typeface="宋体" charset="-122"/>
            </a:endParaRPr>
          </a:p>
          <a:p>
            <a:pPr lvl="1" eaLnBrk="0" hangingPunct="0">
              <a:lnSpc>
                <a:spcPct val="90000"/>
              </a:lnSpc>
            </a:pPr>
            <a:r>
              <a:rPr lang="en-US" altLang="zh-CN" sz="2400" b="1">
                <a:latin typeface="Times New Roman" pitchFamily="18" charset="0"/>
                <a:ea typeface="宋体" charset="-122"/>
              </a:rPr>
              <a:t>A </a:t>
            </a:r>
            <a:r>
              <a:rPr lang="en-US" altLang="zh-CN" sz="2400" b="1" u="sng">
                <a:latin typeface="Times New Roman" pitchFamily="18" charset="0"/>
                <a:ea typeface="宋体" charset="-122"/>
              </a:rPr>
              <a:t>clustering</a:t>
            </a:r>
            <a:r>
              <a:rPr lang="en-US" altLang="zh-CN" sz="2400" b="1">
                <a:latin typeface="Times New Roman" pitchFamily="18" charset="0"/>
                <a:ea typeface="宋体" charset="-122"/>
              </a:rPr>
              <a:t> of the data objects is obtained by </a:t>
            </a:r>
            <a:r>
              <a:rPr lang="en-US" altLang="zh-CN" sz="2400" b="1" u="sng">
                <a:latin typeface="Times New Roman" pitchFamily="18" charset="0"/>
                <a:ea typeface="宋体" charset="-122"/>
              </a:rPr>
              <a:t>cutting</a:t>
            </a:r>
            <a:r>
              <a:rPr lang="en-US" altLang="zh-CN" sz="2400" b="1">
                <a:latin typeface="Times New Roman" pitchFamily="18" charset="0"/>
                <a:ea typeface="宋体" charset="-122"/>
              </a:rPr>
              <a:t> the dendrogram at the desired level, then each </a:t>
            </a:r>
            <a:r>
              <a:rPr lang="en-US" altLang="zh-CN" sz="2400" b="1" u="sng">
                <a:latin typeface="Times New Roman" pitchFamily="18" charset="0"/>
                <a:ea typeface="宋体" charset="-122"/>
              </a:rPr>
              <a:t>connected component</a:t>
            </a:r>
            <a:r>
              <a:rPr lang="en-US" altLang="zh-CN" sz="2400" b="1">
                <a:latin typeface="Times New Roman" pitchFamily="18" charset="0"/>
                <a:ea typeface="宋体" charset="-122"/>
              </a:rPr>
              <a:t> forms a cluster.</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22</a:t>
            </a:fld>
            <a:endParaRPr lang="en-US"/>
          </a:p>
        </p:txBody>
      </p:sp>
    </p:spTree>
    <p:extLst>
      <p:ext uri="{BB962C8B-B14F-4D97-AF65-F5344CB8AC3E}">
        <p14:creationId xmlns:p14="http://schemas.microsoft.com/office/powerpoint/2010/main" val="3613533121"/>
      </p:ext>
    </p:extLst>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Clustering under different linkage rules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23</a:t>
            </a:fld>
            <a:endParaRPr lang="en-US"/>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43000" y="1600200"/>
            <a:ext cx="739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945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392 cars – Agglomerative clustering</a:t>
            </a:r>
            <a:br>
              <a:rPr lang="en-US" dirty="0"/>
            </a:br>
            <a:r>
              <a:rPr lang="en-US" dirty="0"/>
              <a:t>Euclidean distance &amp; average linkage</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24</a:t>
            </a:fld>
            <a:endParaRPr lang="en-US"/>
          </a:p>
        </p:txBody>
      </p:sp>
      <p:pic>
        <p:nvPicPr>
          <p:cNvPr id="4099"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28600" y="1371600"/>
            <a:ext cx="3737556"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156" y="1552977"/>
            <a:ext cx="5143500" cy="423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149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15962"/>
          </a:xfrm>
        </p:spPr>
        <p:txBody>
          <a:bodyPr>
            <a:normAutofit fontScale="90000"/>
          </a:bodyPr>
          <a:lstStyle/>
          <a:p>
            <a:r>
              <a:rPr lang="en-US" dirty="0"/>
              <a:t>Result - Summary of Cluster 1</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25</a:t>
            </a:fld>
            <a:endParaRPr lang="en-US"/>
          </a:p>
        </p:txBody>
      </p:sp>
      <p:pic>
        <p:nvPicPr>
          <p:cNvPr id="5"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62000" y="994894"/>
            <a:ext cx="7620000" cy="525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77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15962"/>
          </a:xfrm>
        </p:spPr>
        <p:txBody>
          <a:bodyPr>
            <a:normAutofit fontScale="90000"/>
          </a:bodyPr>
          <a:lstStyle/>
          <a:p>
            <a:r>
              <a:rPr lang="en-US" dirty="0"/>
              <a:t>Result - Summary of Cluster 2</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26</a:t>
            </a:fld>
            <a:endParaRPr lang="en-US"/>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62000" y="914400"/>
            <a:ext cx="757492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234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500" dirty="0"/>
              <a:t>Clustering the same data set </a:t>
            </a:r>
            <a:br>
              <a:rPr lang="en-US" sz="2500" dirty="0"/>
            </a:br>
            <a:r>
              <a:rPr lang="en-US" sz="2500" dirty="0"/>
              <a:t>    using k-means clustering</a:t>
            </a:r>
            <a:br>
              <a:rPr lang="en-US" sz="2500" dirty="0"/>
            </a:br>
            <a:r>
              <a:rPr lang="en-US" sz="2500" dirty="0"/>
              <a:t>Euclidean distance</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27</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75438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809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88ADC7A-A5D0-4DD5-AFB5-49998210ABB7}"/>
              </a:ext>
            </a:extLst>
          </p:cNvPr>
          <p:cNvSpPr>
            <a:spLocks noGrp="1" noChangeArrowheads="1"/>
          </p:cNvSpPr>
          <p:nvPr>
            <p:ph type="title"/>
          </p:nvPr>
        </p:nvSpPr>
        <p:spPr>
          <a:xfrm>
            <a:off x="762000" y="381000"/>
            <a:ext cx="7131050" cy="1266825"/>
          </a:xfrm>
        </p:spPr>
        <p:txBody>
          <a:bodyPr>
            <a:normAutofit fontScale="90000"/>
          </a:bodyPr>
          <a:lstStyle/>
          <a:p>
            <a:pPr eaLnBrk="1" hangingPunct="1"/>
            <a:r>
              <a:rPr lang="en-US" altLang="zh-CN">
                <a:ea typeface="宋体" panose="02010600030101010101" pitchFamily="2" charset="-122"/>
              </a:rPr>
              <a:t>Density-Based Clustering Methods</a:t>
            </a:r>
          </a:p>
        </p:txBody>
      </p:sp>
      <p:sp>
        <p:nvSpPr>
          <p:cNvPr id="65539" name="Rectangle 3">
            <a:extLst>
              <a:ext uri="{FF2B5EF4-FFF2-40B4-BE49-F238E27FC236}">
                <a16:creationId xmlns:a16="http://schemas.microsoft.com/office/drawing/2014/main" id="{57DF9154-5213-4885-A656-D5B0A28DD056}"/>
              </a:ext>
            </a:extLst>
          </p:cNvPr>
          <p:cNvSpPr>
            <a:spLocks noGrp="1" noChangeArrowheads="1"/>
          </p:cNvSpPr>
          <p:nvPr>
            <p:ph type="body" idx="1"/>
          </p:nvPr>
        </p:nvSpPr>
        <p:spPr>
          <a:xfrm>
            <a:off x="685800" y="1600200"/>
            <a:ext cx="8077200" cy="4953000"/>
          </a:xfrm>
        </p:spPr>
        <p:txBody>
          <a:bodyPr>
            <a:normAutofit lnSpcReduction="10000"/>
          </a:bodyPr>
          <a:lstStyle/>
          <a:p>
            <a:pPr eaLnBrk="1" hangingPunct="1">
              <a:spcBef>
                <a:spcPct val="50000"/>
              </a:spcBef>
            </a:pPr>
            <a:r>
              <a:rPr lang="en-US" altLang="zh-CN" sz="2800">
                <a:ea typeface="宋体"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800">
                <a:ea typeface="宋体" panose="02010600030101010101" pitchFamily="2" charset="-122"/>
              </a:rPr>
              <a:t>Major features:</a:t>
            </a:r>
          </a:p>
          <a:p>
            <a:pPr lvl="1" eaLnBrk="1" hangingPunct="1">
              <a:lnSpc>
                <a:spcPct val="50000"/>
              </a:lnSpc>
              <a:spcBef>
                <a:spcPct val="50000"/>
              </a:spcBef>
            </a:pPr>
            <a:r>
              <a:rPr lang="en-US" altLang="zh-CN" sz="2400">
                <a:ea typeface="宋体" panose="02010600030101010101" pitchFamily="2" charset="-122"/>
              </a:rPr>
              <a:t>Discover clusters of arbitrary shape</a:t>
            </a:r>
          </a:p>
          <a:p>
            <a:pPr lvl="1" eaLnBrk="1" hangingPunct="1">
              <a:lnSpc>
                <a:spcPct val="50000"/>
              </a:lnSpc>
              <a:spcBef>
                <a:spcPct val="50000"/>
              </a:spcBef>
            </a:pPr>
            <a:r>
              <a:rPr lang="en-US" altLang="zh-CN" sz="2400">
                <a:ea typeface="宋体" panose="02010600030101010101" pitchFamily="2" charset="-122"/>
              </a:rPr>
              <a:t>Handle noise</a:t>
            </a:r>
          </a:p>
          <a:p>
            <a:pPr lvl="1" eaLnBrk="1" hangingPunct="1">
              <a:lnSpc>
                <a:spcPct val="50000"/>
              </a:lnSpc>
              <a:spcBef>
                <a:spcPct val="50000"/>
              </a:spcBef>
            </a:pPr>
            <a:r>
              <a:rPr lang="en-US" altLang="zh-CN" sz="2400">
                <a:ea typeface="宋体" panose="02010600030101010101" pitchFamily="2" charset="-122"/>
              </a:rPr>
              <a:t>One scan</a:t>
            </a:r>
          </a:p>
          <a:p>
            <a:pPr lvl="1" eaLnBrk="1" hangingPunct="1">
              <a:lnSpc>
                <a:spcPct val="50000"/>
              </a:lnSpc>
              <a:spcBef>
                <a:spcPct val="50000"/>
              </a:spcBef>
            </a:pPr>
            <a:r>
              <a:rPr lang="en-US" altLang="zh-CN" sz="2400">
                <a:ea typeface="宋体" panose="02010600030101010101" pitchFamily="2" charset="-122"/>
              </a:rPr>
              <a:t>Need density parameters as termination condition</a:t>
            </a:r>
          </a:p>
          <a:p>
            <a:pPr eaLnBrk="1" hangingPunct="1">
              <a:lnSpc>
                <a:spcPct val="90000"/>
              </a:lnSpc>
              <a:spcBef>
                <a:spcPct val="50000"/>
              </a:spcBef>
            </a:pPr>
            <a:r>
              <a:rPr lang="en-US" altLang="zh-CN" sz="2800">
                <a:ea typeface="宋体" panose="02010600030101010101" pitchFamily="2" charset="-122"/>
              </a:rPr>
              <a:t>Several interesting studies:</a:t>
            </a:r>
          </a:p>
          <a:p>
            <a:pPr lvl="1" eaLnBrk="1" hangingPunct="1"/>
            <a:r>
              <a:rPr lang="en-US" altLang="zh-CN" sz="2400" u="sng">
                <a:ea typeface="宋体" panose="02010600030101010101" pitchFamily="2" charset="-122"/>
              </a:rPr>
              <a:t>DBSCAN:</a:t>
            </a:r>
            <a:r>
              <a:rPr lang="en-US" altLang="zh-CN" sz="2400">
                <a:ea typeface="宋体" panose="02010600030101010101" pitchFamily="2" charset="-122"/>
              </a:rPr>
              <a:t> Ester, et al. (KDD’96)</a:t>
            </a:r>
          </a:p>
          <a:p>
            <a:pPr lvl="1" eaLnBrk="1" hangingPunct="1"/>
            <a:r>
              <a:rPr lang="en-US" altLang="zh-CN" sz="2400" u="sng">
                <a:ea typeface="宋体" panose="02010600030101010101" pitchFamily="2" charset="-122"/>
              </a:rPr>
              <a:t>OPTICS</a:t>
            </a:r>
            <a:r>
              <a:rPr lang="en-US" altLang="zh-CN" sz="2400">
                <a:ea typeface="宋体" panose="02010600030101010101" pitchFamily="2" charset="-122"/>
              </a:rPr>
              <a:t>: Ankerst, et al (SIGMOD’99).</a:t>
            </a:r>
          </a:p>
          <a:p>
            <a:pPr lvl="1" eaLnBrk="1" hangingPunct="1"/>
            <a:r>
              <a:rPr lang="en-US" altLang="zh-CN" sz="2400" u="sng">
                <a:ea typeface="宋体" panose="02010600030101010101" pitchFamily="2" charset="-122"/>
              </a:rPr>
              <a:t>DENCLUE</a:t>
            </a:r>
            <a:r>
              <a:rPr lang="en-US" altLang="zh-CN" sz="2400">
                <a:ea typeface="宋体" panose="02010600030101010101" pitchFamily="2" charset="-122"/>
              </a:rPr>
              <a:t>: Hinneburg &amp; D. Keim  (KDD’98)</a:t>
            </a:r>
          </a:p>
          <a:p>
            <a:pPr lvl="1" eaLnBrk="1" hangingPunct="1"/>
            <a:r>
              <a:rPr lang="en-US" altLang="zh-CN" sz="2400" u="sng">
                <a:ea typeface="宋体" panose="02010600030101010101" pitchFamily="2" charset="-122"/>
              </a:rPr>
              <a:t>CLIQUE</a:t>
            </a:r>
            <a:r>
              <a:rPr lang="en-US" altLang="zh-CN" sz="2400">
                <a:ea typeface="宋体" panose="02010600030101010101" pitchFamily="2" charset="-122"/>
              </a:rPr>
              <a:t>: Agrawal, et al. (SIGMOD’98)</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F6813D-A119-4AAF-A76A-C98A87CFA20A}"/>
                  </a:ext>
                </a:extLst>
              </p14:cNvPr>
              <p14:cNvContentPartPr/>
              <p14:nvPr/>
            </p14:nvContentPartPr>
            <p14:xfrm>
              <a:off x="1409400" y="4007160"/>
              <a:ext cx="5640840" cy="2017080"/>
            </p14:xfrm>
          </p:contentPart>
        </mc:Choice>
        <mc:Fallback xmlns="">
          <p:pic>
            <p:nvPicPr>
              <p:cNvPr id="2" name="Ink 1">
                <a:extLst>
                  <a:ext uri="{FF2B5EF4-FFF2-40B4-BE49-F238E27FC236}">
                    <a16:creationId xmlns:a16="http://schemas.microsoft.com/office/drawing/2014/main" id="{30F6813D-A119-4AAF-A76A-C98A87CFA20A}"/>
                  </a:ext>
                </a:extLst>
              </p:cNvPr>
              <p:cNvPicPr/>
              <p:nvPr/>
            </p:nvPicPr>
            <p:blipFill>
              <a:blip r:embed="rId3"/>
              <a:stretch>
                <a:fillRect/>
              </a:stretch>
            </p:blipFill>
            <p:spPr>
              <a:xfrm>
                <a:off x="1400040" y="3997800"/>
                <a:ext cx="5659560" cy="2035800"/>
              </a:xfrm>
              <a:prstGeom prst="rect">
                <a:avLst/>
              </a:prstGeom>
            </p:spPr>
          </p:pic>
        </mc:Fallback>
      </mc:AlternateContent>
    </p:spTree>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C7A8229-2EF1-4E81-A9C5-66030576FA17}"/>
              </a:ext>
            </a:extLst>
          </p:cNvPr>
          <p:cNvSpPr>
            <a:spLocks noGrp="1" noChangeArrowheads="1"/>
          </p:cNvSpPr>
          <p:nvPr>
            <p:ph type="title"/>
          </p:nvPr>
        </p:nvSpPr>
        <p:spPr>
          <a:xfrm>
            <a:off x="1524000" y="228600"/>
            <a:ext cx="7239000" cy="990600"/>
          </a:xfrm>
        </p:spPr>
        <p:txBody>
          <a:bodyPr>
            <a:normAutofit fontScale="90000"/>
          </a:bodyPr>
          <a:lstStyle/>
          <a:p>
            <a:pPr eaLnBrk="1" hangingPunct="1"/>
            <a:r>
              <a:rPr lang="en-US" altLang="zh-CN" sz="4000">
                <a:ea typeface="宋体" panose="02010600030101010101" pitchFamily="2" charset="-122"/>
              </a:rPr>
              <a:t>DBSCAN: Density Based Spatial Clustering of Applications with Noise</a:t>
            </a:r>
          </a:p>
        </p:txBody>
      </p:sp>
      <p:sp>
        <p:nvSpPr>
          <p:cNvPr id="68611" name="Rectangle 3">
            <a:extLst>
              <a:ext uri="{FF2B5EF4-FFF2-40B4-BE49-F238E27FC236}">
                <a16:creationId xmlns:a16="http://schemas.microsoft.com/office/drawing/2014/main" id="{282136C2-20C2-4CA9-AC9B-3EBE3EA55CB1}"/>
              </a:ext>
            </a:extLst>
          </p:cNvPr>
          <p:cNvSpPr>
            <a:spLocks noGrp="1" noChangeArrowheads="1"/>
          </p:cNvSpPr>
          <p:nvPr>
            <p:ph type="body" idx="1"/>
          </p:nvPr>
        </p:nvSpPr>
        <p:spPr>
          <a:xfrm>
            <a:off x="457200" y="1676400"/>
            <a:ext cx="8305800" cy="4876800"/>
          </a:xfrm>
        </p:spPr>
        <p:txBody>
          <a:bodyPr/>
          <a:lstStyle/>
          <a:p>
            <a:pPr eaLnBrk="1" hangingPunct="1"/>
            <a:r>
              <a:rPr lang="en-US" altLang="zh-CN" sz="2800">
                <a:ea typeface="宋体" panose="02010600030101010101" pitchFamily="2" charset="-122"/>
              </a:rPr>
              <a:t>Relies on a </a:t>
            </a:r>
            <a:r>
              <a:rPr lang="en-US" altLang="zh-CN" sz="2800" i="1">
                <a:ea typeface="宋体" panose="02010600030101010101" pitchFamily="2" charset="-122"/>
              </a:rPr>
              <a:t>density-based</a:t>
            </a:r>
            <a:r>
              <a:rPr lang="en-US" altLang="zh-CN" sz="2800">
                <a:ea typeface="宋体" panose="02010600030101010101" pitchFamily="2" charset="-122"/>
              </a:rPr>
              <a:t> notion of cluster:  A </a:t>
            </a:r>
            <a:r>
              <a:rPr lang="en-US" altLang="zh-CN" sz="2800" i="1">
                <a:ea typeface="宋体" panose="02010600030101010101" pitchFamily="2" charset="-122"/>
              </a:rPr>
              <a:t>cluster</a:t>
            </a:r>
            <a:r>
              <a:rPr lang="en-US" altLang="zh-CN" sz="2800">
                <a:ea typeface="宋体" panose="02010600030101010101" pitchFamily="2" charset="-122"/>
              </a:rPr>
              <a:t> is defined as a maximal set of density-connected points</a:t>
            </a:r>
          </a:p>
          <a:p>
            <a:pPr eaLnBrk="1" hangingPunct="1"/>
            <a:r>
              <a:rPr lang="en-US" altLang="zh-CN" sz="2800">
                <a:ea typeface="宋体" panose="02010600030101010101" pitchFamily="2" charset="-122"/>
              </a:rPr>
              <a:t>Discovers clusters of arbitrary shape in spatial databases with noise</a:t>
            </a:r>
          </a:p>
        </p:txBody>
      </p:sp>
      <p:grpSp>
        <p:nvGrpSpPr>
          <p:cNvPr id="68612" name="Group 4">
            <a:extLst>
              <a:ext uri="{FF2B5EF4-FFF2-40B4-BE49-F238E27FC236}">
                <a16:creationId xmlns:a16="http://schemas.microsoft.com/office/drawing/2014/main" id="{3008B39B-7B51-4A14-A9E3-49F433A5D153}"/>
              </a:ext>
            </a:extLst>
          </p:cNvPr>
          <p:cNvGrpSpPr>
            <a:grpSpLocks/>
          </p:cNvGrpSpPr>
          <p:nvPr/>
        </p:nvGrpSpPr>
        <p:grpSpPr bwMode="auto">
          <a:xfrm>
            <a:off x="2057400" y="3505200"/>
            <a:ext cx="6324600" cy="2743200"/>
            <a:chOff x="672" y="1824"/>
            <a:chExt cx="4608" cy="2112"/>
          </a:xfrm>
        </p:grpSpPr>
        <p:sp>
          <p:nvSpPr>
            <p:cNvPr id="68613" name="Oval 5">
              <a:extLst>
                <a:ext uri="{FF2B5EF4-FFF2-40B4-BE49-F238E27FC236}">
                  <a16:creationId xmlns:a16="http://schemas.microsoft.com/office/drawing/2014/main" id="{68ABD057-649C-4FFA-9119-C78661D15086}"/>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4" name="Oval 6">
              <a:extLst>
                <a:ext uri="{FF2B5EF4-FFF2-40B4-BE49-F238E27FC236}">
                  <a16:creationId xmlns:a16="http://schemas.microsoft.com/office/drawing/2014/main" id="{5DC6A885-536C-4C47-A789-09ABB44898DF}"/>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5" name="Oval 7">
              <a:extLst>
                <a:ext uri="{FF2B5EF4-FFF2-40B4-BE49-F238E27FC236}">
                  <a16:creationId xmlns:a16="http://schemas.microsoft.com/office/drawing/2014/main" id="{E05370F4-9FDA-496C-A8DD-B88B10BB651C}"/>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6" name="Oval 8">
              <a:extLst>
                <a:ext uri="{FF2B5EF4-FFF2-40B4-BE49-F238E27FC236}">
                  <a16:creationId xmlns:a16="http://schemas.microsoft.com/office/drawing/2014/main" id="{72AEFD19-8A0C-46F1-A30E-A0E8D50946AF}"/>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7" name="Oval 9">
              <a:extLst>
                <a:ext uri="{FF2B5EF4-FFF2-40B4-BE49-F238E27FC236}">
                  <a16:creationId xmlns:a16="http://schemas.microsoft.com/office/drawing/2014/main" id="{68052FB3-3207-418E-9619-02460B86E8F2}"/>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8" name="Oval 10">
              <a:extLst>
                <a:ext uri="{FF2B5EF4-FFF2-40B4-BE49-F238E27FC236}">
                  <a16:creationId xmlns:a16="http://schemas.microsoft.com/office/drawing/2014/main" id="{DB79E8ED-9A9E-4BF3-A323-AEC6AE720051}"/>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19" name="Oval 11">
              <a:extLst>
                <a:ext uri="{FF2B5EF4-FFF2-40B4-BE49-F238E27FC236}">
                  <a16:creationId xmlns:a16="http://schemas.microsoft.com/office/drawing/2014/main" id="{B06E3AC8-4BD9-4FDB-B4F6-B4CF2D00F68E}"/>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0" name="Oval 12">
              <a:extLst>
                <a:ext uri="{FF2B5EF4-FFF2-40B4-BE49-F238E27FC236}">
                  <a16:creationId xmlns:a16="http://schemas.microsoft.com/office/drawing/2014/main" id="{CC7939AA-9563-405D-91AE-5CFC56B6C97B}"/>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1" name="Oval 13">
              <a:extLst>
                <a:ext uri="{FF2B5EF4-FFF2-40B4-BE49-F238E27FC236}">
                  <a16:creationId xmlns:a16="http://schemas.microsoft.com/office/drawing/2014/main" id="{741E146F-E5F4-4C72-B67E-0B8BEE199699}"/>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2" name="Oval 14">
              <a:extLst>
                <a:ext uri="{FF2B5EF4-FFF2-40B4-BE49-F238E27FC236}">
                  <a16:creationId xmlns:a16="http://schemas.microsoft.com/office/drawing/2014/main" id="{ED67B229-4D2E-422F-BF20-9780140278ED}"/>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3" name="Oval 15">
              <a:extLst>
                <a:ext uri="{FF2B5EF4-FFF2-40B4-BE49-F238E27FC236}">
                  <a16:creationId xmlns:a16="http://schemas.microsoft.com/office/drawing/2014/main" id="{442C1C7B-89A6-4A18-A510-FE6B18C21B09}"/>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4" name="Oval 16">
              <a:extLst>
                <a:ext uri="{FF2B5EF4-FFF2-40B4-BE49-F238E27FC236}">
                  <a16:creationId xmlns:a16="http://schemas.microsoft.com/office/drawing/2014/main" id="{4B20EB43-D655-488B-8CA4-54A9A01BC547}"/>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5" name="Oval 17">
              <a:extLst>
                <a:ext uri="{FF2B5EF4-FFF2-40B4-BE49-F238E27FC236}">
                  <a16:creationId xmlns:a16="http://schemas.microsoft.com/office/drawing/2014/main" id="{24B13E2E-2AC5-4291-808A-0EA0C273081D}"/>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6" name="Oval 18">
              <a:extLst>
                <a:ext uri="{FF2B5EF4-FFF2-40B4-BE49-F238E27FC236}">
                  <a16:creationId xmlns:a16="http://schemas.microsoft.com/office/drawing/2014/main" id="{7C30A508-E171-44D4-B8BE-DEE948359533}"/>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7" name="Oval 19">
              <a:extLst>
                <a:ext uri="{FF2B5EF4-FFF2-40B4-BE49-F238E27FC236}">
                  <a16:creationId xmlns:a16="http://schemas.microsoft.com/office/drawing/2014/main" id="{96C33A1D-1BC0-4E62-B635-D9CB3A4FAD17}"/>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8" name="Oval 20">
              <a:extLst>
                <a:ext uri="{FF2B5EF4-FFF2-40B4-BE49-F238E27FC236}">
                  <a16:creationId xmlns:a16="http://schemas.microsoft.com/office/drawing/2014/main" id="{C9E991FF-73EB-42EA-8925-7CE450BE21F5}"/>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29" name="Oval 21">
              <a:extLst>
                <a:ext uri="{FF2B5EF4-FFF2-40B4-BE49-F238E27FC236}">
                  <a16:creationId xmlns:a16="http://schemas.microsoft.com/office/drawing/2014/main" id="{62B11DD6-FD19-4B5A-AB07-54EB94329706}"/>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30" name="Rectangle 22">
              <a:extLst>
                <a:ext uri="{FF2B5EF4-FFF2-40B4-BE49-F238E27FC236}">
                  <a16:creationId xmlns:a16="http://schemas.microsoft.com/office/drawing/2014/main" id="{10653B1B-FBA2-4920-B405-9D93BCF7B7DB}"/>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31" name="Oval 23">
              <a:extLst>
                <a:ext uri="{FF2B5EF4-FFF2-40B4-BE49-F238E27FC236}">
                  <a16:creationId xmlns:a16="http://schemas.microsoft.com/office/drawing/2014/main" id="{4ABB193E-5DD7-43F1-9760-B7F72DB07499}"/>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32" name="Oval 24">
              <a:extLst>
                <a:ext uri="{FF2B5EF4-FFF2-40B4-BE49-F238E27FC236}">
                  <a16:creationId xmlns:a16="http://schemas.microsoft.com/office/drawing/2014/main" id="{803053A7-BB6E-4156-A6E4-2D377778F087}"/>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33" name="Oval 25">
              <a:extLst>
                <a:ext uri="{FF2B5EF4-FFF2-40B4-BE49-F238E27FC236}">
                  <a16:creationId xmlns:a16="http://schemas.microsoft.com/office/drawing/2014/main" id="{90F46B6D-1DD4-4B08-B0AF-7271F5ECB7EF}"/>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sp>
          <p:nvSpPr>
            <p:cNvPr id="68634" name="AutoShape 26">
              <a:extLst>
                <a:ext uri="{FF2B5EF4-FFF2-40B4-BE49-F238E27FC236}">
                  <a16:creationId xmlns:a16="http://schemas.microsoft.com/office/drawing/2014/main" id="{00A884DE-C07F-4EF9-884D-A468D2523916}"/>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2400">
                  <a:ea typeface="宋体" panose="02010600030101010101" pitchFamily="2" charset="-122"/>
                </a:rPr>
                <a:t>Core</a:t>
              </a:r>
            </a:p>
          </p:txBody>
        </p:sp>
        <p:sp>
          <p:nvSpPr>
            <p:cNvPr id="68635" name="AutoShape 27">
              <a:extLst>
                <a:ext uri="{FF2B5EF4-FFF2-40B4-BE49-F238E27FC236}">
                  <a16:creationId xmlns:a16="http://schemas.microsoft.com/office/drawing/2014/main" id="{D5875F08-BEFE-4A1B-A3D9-05FE55DB186E}"/>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2400">
                  <a:ea typeface="宋体" panose="02010600030101010101" pitchFamily="2" charset="-122"/>
                </a:rPr>
                <a:t>Border</a:t>
              </a:r>
            </a:p>
          </p:txBody>
        </p:sp>
        <p:sp>
          <p:nvSpPr>
            <p:cNvPr id="68636" name="AutoShape 28">
              <a:extLst>
                <a:ext uri="{FF2B5EF4-FFF2-40B4-BE49-F238E27FC236}">
                  <a16:creationId xmlns:a16="http://schemas.microsoft.com/office/drawing/2014/main" id="{179397FF-4E78-4D1B-A03C-A48410C6206D}"/>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2400">
                  <a:ea typeface="宋体" panose="02010600030101010101" pitchFamily="2" charset="-122"/>
                </a:rPr>
                <a:t>Outlier</a:t>
              </a:r>
            </a:p>
          </p:txBody>
        </p:sp>
        <p:sp>
          <p:nvSpPr>
            <p:cNvPr id="68637" name="Text Box 29">
              <a:extLst>
                <a:ext uri="{FF2B5EF4-FFF2-40B4-BE49-F238E27FC236}">
                  <a16:creationId xmlns:a16="http://schemas.microsoft.com/office/drawing/2014/main" id="{6AA994E2-D085-4B61-AF8A-10B17CDADE4A}"/>
                </a:ext>
              </a:extLst>
            </p:cNvPr>
            <p:cNvSpPr txBox="1">
              <a:spLocks noChangeArrowheads="1"/>
            </p:cNvSpPr>
            <p:nvPr/>
          </p:nvSpPr>
          <p:spPr bwMode="auto">
            <a:xfrm>
              <a:off x="4081" y="2736"/>
              <a:ext cx="1199"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zh-CN" sz="2400">
                  <a:ea typeface="宋体" panose="02010600030101010101" pitchFamily="2" charset="-122"/>
                </a:rPr>
                <a:t>Eps = 1cm</a:t>
              </a:r>
            </a:p>
            <a:p>
              <a:pPr>
                <a:spcBef>
                  <a:spcPct val="50000"/>
                </a:spcBef>
                <a:buFontTx/>
                <a:buNone/>
              </a:pPr>
              <a:r>
                <a:rPr lang="en-US" altLang="zh-CN" sz="2400">
                  <a:ea typeface="宋体" panose="02010600030101010101" pitchFamily="2" charset="-122"/>
                </a:rPr>
                <a:t>MinPts = 5</a:t>
              </a:r>
            </a:p>
          </p:txBody>
        </p:sp>
        <p:sp>
          <p:nvSpPr>
            <p:cNvPr id="68638" name="Oval 30">
              <a:extLst>
                <a:ext uri="{FF2B5EF4-FFF2-40B4-BE49-F238E27FC236}">
                  <a16:creationId xmlns:a16="http://schemas.microsoft.com/office/drawing/2014/main" id="{15630C7D-1E88-4678-AD6A-ABE01691A19C}"/>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latin typeface="Comic Sans MS" panose="030F0702030302020204" pitchFamily="66" charset="0"/>
              </a:endParaRPr>
            </a:p>
          </p:txBody>
        </p:sp>
      </p:gr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F04D1D8-3AE9-443D-8639-5B036790E3FF}"/>
                  </a:ext>
                </a:extLst>
              </p14:cNvPr>
              <p14:cNvContentPartPr/>
              <p14:nvPr/>
            </p14:nvContentPartPr>
            <p14:xfrm>
              <a:off x="2618280" y="4221720"/>
              <a:ext cx="4700160" cy="2013480"/>
            </p14:xfrm>
          </p:contentPart>
        </mc:Choice>
        <mc:Fallback xmlns="">
          <p:pic>
            <p:nvPicPr>
              <p:cNvPr id="2" name="Ink 1">
                <a:extLst>
                  <a:ext uri="{FF2B5EF4-FFF2-40B4-BE49-F238E27FC236}">
                    <a16:creationId xmlns:a16="http://schemas.microsoft.com/office/drawing/2014/main" id="{1F04D1D8-3AE9-443D-8639-5B036790E3FF}"/>
                  </a:ext>
                </a:extLst>
              </p:cNvPr>
              <p:cNvPicPr/>
              <p:nvPr/>
            </p:nvPicPr>
            <p:blipFill>
              <a:blip r:embed="rId3"/>
              <a:stretch>
                <a:fillRect/>
              </a:stretch>
            </p:blipFill>
            <p:spPr>
              <a:xfrm>
                <a:off x="2608920" y="4212360"/>
                <a:ext cx="4718880" cy="2032200"/>
              </a:xfrm>
              <a:prstGeom prst="rect">
                <a:avLst/>
              </a:prstGeom>
            </p:spPr>
          </p:pic>
        </mc:Fallback>
      </mc:AlternateContent>
    </p:spTree>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data analysis projects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6" name="Slide Number Placeholder 5"/>
          <p:cNvSpPr>
            <a:spLocks noGrp="1"/>
          </p:cNvSpPr>
          <p:nvPr>
            <p:ph type="sldNum" sz="quarter" idx="12"/>
          </p:nvPr>
        </p:nvSpPr>
        <p:spPr/>
        <p:txBody>
          <a:bodyPr/>
          <a:lstStyle/>
          <a:p>
            <a:fld id="{FF8C1345-65FB-4F2C-9950-20B500EA74C9}" type="slidenum">
              <a:rPr lang="en-US" smtClean="0"/>
              <a:t>3</a:t>
            </a:fld>
            <a:endParaRPr lang="en-US"/>
          </a:p>
        </p:txBody>
      </p:sp>
      <p:graphicFrame>
        <p:nvGraphicFramePr>
          <p:cNvPr id="4" name="Content Placeholder 3"/>
          <p:cNvGraphicFramePr>
            <a:graphicFrameLocks noGrp="1"/>
          </p:cNvGraphicFramePr>
          <p:nvPr>
            <p:ph sz="quarter" idx="1"/>
            <p:extLst/>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407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5A0F2A4-F84E-4613-BE77-E9E32794932E}"/>
              </a:ext>
            </a:extLst>
          </p:cNvPr>
          <p:cNvSpPr>
            <a:spLocks noGrp="1" noChangeArrowheads="1"/>
          </p:cNvSpPr>
          <p:nvPr>
            <p:ph type="title"/>
          </p:nvPr>
        </p:nvSpPr>
        <p:spPr>
          <a:xfrm>
            <a:off x="757238" y="817563"/>
            <a:ext cx="7416800" cy="727075"/>
          </a:xfrm>
        </p:spPr>
        <p:txBody>
          <a:bodyPr>
            <a:normAutofit fontScale="90000"/>
          </a:bodyPr>
          <a:lstStyle/>
          <a:p>
            <a:pPr eaLnBrk="1" hangingPunct="1"/>
            <a:r>
              <a:rPr lang="en-US" altLang="zh-CN">
                <a:ea typeface="宋体" panose="02010600030101010101" pitchFamily="2" charset="-122"/>
              </a:rPr>
              <a:t>DBSCAN: The Algorithm</a:t>
            </a:r>
            <a:endParaRPr lang="en-US" altLang="zh-CN" sz="4000">
              <a:ea typeface="宋体" panose="02010600030101010101" pitchFamily="2" charset="-122"/>
            </a:endParaRPr>
          </a:p>
        </p:txBody>
      </p:sp>
      <p:sp>
        <p:nvSpPr>
          <p:cNvPr id="69635" name="Rectangle 3">
            <a:extLst>
              <a:ext uri="{FF2B5EF4-FFF2-40B4-BE49-F238E27FC236}">
                <a16:creationId xmlns:a16="http://schemas.microsoft.com/office/drawing/2014/main" id="{D2F2C04A-ABB5-4576-BFA2-6FEA037A9F91}"/>
              </a:ext>
            </a:extLst>
          </p:cNvPr>
          <p:cNvSpPr>
            <a:spLocks noGrp="1" noChangeArrowheads="1"/>
          </p:cNvSpPr>
          <p:nvPr>
            <p:ph type="body" idx="1"/>
          </p:nvPr>
        </p:nvSpPr>
        <p:spPr>
          <a:xfrm>
            <a:off x="457200" y="1676400"/>
            <a:ext cx="8305800" cy="4876800"/>
          </a:xfrm>
        </p:spPr>
        <p:txBody>
          <a:bodyPr/>
          <a:lstStyle/>
          <a:p>
            <a:pPr lvl="1" eaLnBrk="1" hangingPunct="1">
              <a:lnSpc>
                <a:spcPct val="120000"/>
              </a:lnSpc>
              <a:spcBef>
                <a:spcPct val="50000"/>
              </a:spcBef>
            </a:pPr>
            <a:r>
              <a:rPr lang="en-US" altLang="zh-CN" sz="2400">
                <a:ea typeface="宋体" panose="02010600030101010101" pitchFamily="2" charset="-122"/>
              </a:rPr>
              <a:t>Arbitrary select a point </a:t>
            </a:r>
            <a:r>
              <a:rPr lang="en-US" altLang="zh-CN" sz="2400" b="1" i="1">
                <a:ea typeface="宋体" panose="02010600030101010101" pitchFamily="2" charset="-122"/>
              </a:rPr>
              <a:t>p</a:t>
            </a:r>
            <a:endParaRPr lang="en-US" altLang="zh-CN" sz="2400">
              <a:ea typeface="宋体" panose="02010600030101010101" pitchFamily="2" charset="-122"/>
            </a:endParaRPr>
          </a:p>
          <a:p>
            <a:pPr lvl="1" eaLnBrk="1" hangingPunct="1">
              <a:lnSpc>
                <a:spcPct val="120000"/>
              </a:lnSpc>
              <a:spcBef>
                <a:spcPct val="50000"/>
              </a:spcBef>
            </a:pPr>
            <a:r>
              <a:rPr lang="en-US" altLang="zh-CN" sz="2400">
                <a:ea typeface="宋体" panose="02010600030101010101" pitchFamily="2" charset="-122"/>
              </a:rPr>
              <a:t>Retrieve all points density-reachable from </a:t>
            </a:r>
            <a:r>
              <a:rPr lang="en-US" altLang="zh-CN" sz="2400" b="1" i="1">
                <a:ea typeface="宋体" panose="02010600030101010101" pitchFamily="2" charset="-122"/>
              </a:rPr>
              <a:t>p</a:t>
            </a:r>
            <a:r>
              <a:rPr lang="en-US" altLang="zh-CN" sz="2400">
                <a:ea typeface="宋体" panose="02010600030101010101" pitchFamily="2" charset="-122"/>
              </a:rPr>
              <a:t> wrt </a:t>
            </a:r>
            <a:r>
              <a:rPr lang="en-US" altLang="zh-CN" sz="2400" b="1" i="1">
                <a:ea typeface="宋体" panose="02010600030101010101" pitchFamily="2" charset="-122"/>
              </a:rPr>
              <a:t>Eps</a:t>
            </a:r>
            <a:r>
              <a:rPr lang="en-US" altLang="zh-CN" sz="2400">
                <a:ea typeface="宋体" panose="02010600030101010101" pitchFamily="2" charset="-122"/>
              </a:rPr>
              <a:t> and </a:t>
            </a:r>
            <a:r>
              <a:rPr lang="en-US" altLang="zh-CN" sz="2400" b="1" i="1">
                <a:ea typeface="宋体" panose="02010600030101010101" pitchFamily="2" charset="-122"/>
              </a:rPr>
              <a:t>MinPts</a:t>
            </a:r>
            <a:r>
              <a:rPr lang="en-US" altLang="zh-CN" sz="2400">
                <a:ea typeface="宋体" panose="02010600030101010101" pitchFamily="2" charset="-122"/>
              </a:rPr>
              <a:t>.</a:t>
            </a:r>
          </a:p>
          <a:p>
            <a:pPr lvl="1" eaLnBrk="1" hangingPunct="1">
              <a:lnSpc>
                <a:spcPct val="120000"/>
              </a:lnSpc>
              <a:spcBef>
                <a:spcPct val="50000"/>
              </a:spcBef>
            </a:pPr>
            <a:r>
              <a:rPr lang="en-US" altLang="zh-CN" sz="2400">
                <a:ea typeface="宋体" panose="02010600030101010101" pitchFamily="2" charset="-122"/>
              </a:rPr>
              <a:t>If </a:t>
            </a:r>
            <a:r>
              <a:rPr lang="en-US" altLang="zh-CN" sz="2400" b="1" i="1">
                <a:ea typeface="宋体" panose="02010600030101010101" pitchFamily="2" charset="-122"/>
              </a:rPr>
              <a:t>p</a:t>
            </a:r>
            <a:r>
              <a:rPr lang="en-US" altLang="zh-CN" sz="2400">
                <a:ea typeface="宋体" panose="02010600030101010101" pitchFamily="2" charset="-122"/>
              </a:rPr>
              <a:t> is a core point, a cluster is formed.</a:t>
            </a:r>
          </a:p>
          <a:p>
            <a:pPr lvl="1" eaLnBrk="1" hangingPunct="1">
              <a:lnSpc>
                <a:spcPct val="120000"/>
              </a:lnSpc>
              <a:spcBef>
                <a:spcPct val="50000"/>
              </a:spcBef>
            </a:pPr>
            <a:r>
              <a:rPr lang="en-US" altLang="zh-CN" sz="2400">
                <a:ea typeface="宋体" panose="02010600030101010101" pitchFamily="2" charset="-122"/>
              </a:rPr>
              <a:t>If </a:t>
            </a:r>
            <a:r>
              <a:rPr lang="en-US" altLang="zh-CN" sz="2400" b="1" i="1">
                <a:ea typeface="宋体" panose="02010600030101010101" pitchFamily="2" charset="-122"/>
              </a:rPr>
              <a:t>p</a:t>
            </a:r>
            <a:r>
              <a:rPr lang="en-US" altLang="zh-CN" sz="2400">
                <a:ea typeface="宋体" panose="02010600030101010101" pitchFamily="2" charset="-122"/>
              </a:rPr>
              <a:t> is a border point, no points are density-reachable from </a:t>
            </a:r>
            <a:r>
              <a:rPr lang="en-US" altLang="zh-CN" sz="2400" b="1" i="1">
                <a:ea typeface="宋体" panose="02010600030101010101" pitchFamily="2" charset="-122"/>
              </a:rPr>
              <a:t>p</a:t>
            </a:r>
            <a:r>
              <a:rPr lang="en-US" altLang="zh-CN" sz="2400">
                <a:ea typeface="宋体" panose="02010600030101010101" pitchFamily="2" charset="-122"/>
              </a:rPr>
              <a:t> and DBSCAN visits the next point of the database.</a:t>
            </a:r>
          </a:p>
          <a:p>
            <a:pPr lvl="1" eaLnBrk="1" hangingPunct="1">
              <a:lnSpc>
                <a:spcPct val="120000"/>
              </a:lnSpc>
              <a:spcBef>
                <a:spcPct val="50000"/>
              </a:spcBef>
            </a:pPr>
            <a:r>
              <a:rPr lang="en-US" altLang="zh-CN" sz="2400">
                <a:ea typeface="宋体" panose="02010600030101010101" pitchFamily="2" charset="-122"/>
              </a:rPr>
              <a:t>Continue the process until all of the points have been processed.</a:t>
            </a:r>
            <a:endParaRPr lang="en-US" altLang="zh-CN" sz="2000">
              <a:ea typeface="宋体" panose="02010600030101010101" pitchFamily="2" charset="-122"/>
            </a:endParaRPr>
          </a:p>
        </p:txBody>
      </p:sp>
    </p:spTree>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Case study 3- Crime &amp; Hot spot analysis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31</a:t>
            </a:fld>
            <a:endParaRPr lang="en-US"/>
          </a:p>
        </p:txBody>
      </p:sp>
      <p:sp>
        <p:nvSpPr>
          <p:cNvPr id="5" name="Content Placeholder 4"/>
          <p:cNvSpPr>
            <a:spLocks noGrp="1"/>
          </p:cNvSpPr>
          <p:nvPr>
            <p:ph sz="quarter" idx="1"/>
          </p:nvPr>
        </p:nvSpPr>
        <p:spPr/>
        <p:txBody>
          <a:bodyPr>
            <a:normAutofit fontScale="55000" lnSpcReduction="20000"/>
          </a:bodyPr>
          <a:lstStyle/>
          <a:p>
            <a:r>
              <a:rPr lang="en-US" sz="2900" dirty="0"/>
              <a:t>Crime hot spots is an area where the number of criminal events or disorder is higher than in any other places particular environments that attract drug trading and crimes in larger-than-expected concentrations, so-called crime generators</a:t>
            </a:r>
          </a:p>
          <a:p>
            <a:r>
              <a:rPr lang="en-US" sz="2900" b="1" dirty="0"/>
              <a:t>Hot spots defined by attributes such as </a:t>
            </a:r>
          </a:p>
          <a:p>
            <a:pPr lvl="1"/>
            <a:r>
              <a:rPr lang="en-US" sz="2900" dirty="0"/>
              <a:t>Location – latitude &amp; longitude</a:t>
            </a:r>
          </a:p>
          <a:p>
            <a:pPr lvl="1"/>
            <a:r>
              <a:rPr lang="en-US" sz="2900" dirty="0"/>
              <a:t>particular activities such as drug trading, use of firearms , weapons</a:t>
            </a:r>
          </a:p>
          <a:p>
            <a:pPr lvl="1"/>
            <a:r>
              <a:rPr lang="en-US" sz="2900" dirty="0"/>
              <a:t>specific concentrations of land uses- hotels , bars</a:t>
            </a:r>
          </a:p>
          <a:p>
            <a:pPr lvl="1"/>
            <a:r>
              <a:rPr lang="en-US" sz="2900" dirty="0"/>
              <a:t>interactions between activities and land uses, such as thefts at transit stations or bus stops</a:t>
            </a:r>
          </a:p>
          <a:p>
            <a:r>
              <a:rPr lang="en-US" sz="2900" b="1" dirty="0"/>
              <a:t>Techniques that can be used</a:t>
            </a:r>
          </a:p>
          <a:p>
            <a:pPr lvl="1"/>
            <a:r>
              <a:rPr lang="en-US" sz="2900" dirty="0"/>
              <a:t>Partitioning method – k-mode clustering</a:t>
            </a:r>
          </a:p>
          <a:p>
            <a:pPr lvl="1"/>
            <a:r>
              <a:rPr lang="en-US" sz="2900" dirty="0"/>
              <a:t>Density based method – Single Kernel Density method</a:t>
            </a:r>
          </a:p>
          <a:p>
            <a:r>
              <a:rPr lang="en-US" sz="2900" b="1" dirty="0"/>
              <a:t>Interpretation of clusters</a:t>
            </a:r>
          </a:p>
          <a:p>
            <a:pPr lvl="1"/>
            <a:r>
              <a:rPr lang="en-US" sz="2900" dirty="0"/>
              <a:t>The area of highest crime rate is where many shops, banks and people hang out. </a:t>
            </a:r>
          </a:p>
          <a:p>
            <a:pPr lvl="1"/>
            <a:r>
              <a:rPr lang="en-US" sz="2900" dirty="0"/>
              <a:t>Another cluster is the neighborhood of the city, where residents have a high purchasing power</a:t>
            </a:r>
          </a:p>
          <a:p>
            <a:pPr lvl="1"/>
            <a:r>
              <a:rPr lang="en-US" sz="2900" dirty="0"/>
              <a:t>the number of crimes using firearms was very large </a:t>
            </a:r>
          </a:p>
          <a:p>
            <a:r>
              <a:rPr lang="en-US" sz="3100" dirty="0">
                <a:hlinkClick r:id="rId2" action="ppaction://hlinkfile"/>
              </a:rPr>
              <a:t>Case study</a:t>
            </a:r>
            <a:endParaRPr lang="en-US" sz="3100" dirty="0"/>
          </a:p>
        </p:txBody>
      </p:sp>
    </p:spTree>
    <p:extLst>
      <p:ext uri="{BB962C8B-B14F-4D97-AF65-F5344CB8AC3E}">
        <p14:creationId xmlns:p14="http://schemas.microsoft.com/office/powerpoint/2010/main" val="2771121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639762"/>
          </a:xfrm>
        </p:spPr>
        <p:txBody>
          <a:bodyPr>
            <a:normAutofit fontScale="90000"/>
          </a:bodyPr>
          <a:lstStyle/>
          <a:p>
            <a:r>
              <a:rPr lang="en-US" dirty="0"/>
              <a:t>Crime &amp; Hot spot analysis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32</a:t>
            </a:fld>
            <a:endParaRPr lang="en-US"/>
          </a:p>
        </p:txBody>
      </p:sp>
      <p:sp>
        <p:nvSpPr>
          <p:cNvPr id="5" name="Content Placeholder 4"/>
          <p:cNvSpPr>
            <a:spLocks noGrp="1"/>
          </p:cNvSpPr>
          <p:nvPr>
            <p:ph sz="quarter"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924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19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914400" y="274638"/>
            <a:ext cx="7772400" cy="792162"/>
          </a:xfrm>
        </p:spPr>
        <p:txBody>
          <a:bodyPr/>
          <a:lstStyle/>
          <a:p>
            <a:pPr eaLnBrk="1" hangingPunct="1"/>
            <a:r>
              <a:rPr lang="en-US" dirty="0"/>
              <a:t>Frequent Patterns</a:t>
            </a:r>
          </a:p>
        </p:txBody>
      </p:sp>
      <p:sp>
        <p:nvSpPr>
          <p:cNvPr id="3075" name="Rectangle 3"/>
          <p:cNvSpPr>
            <a:spLocks noGrp="1" noChangeArrowheads="1"/>
          </p:cNvSpPr>
          <p:nvPr>
            <p:ph type="body" idx="1"/>
          </p:nvPr>
        </p:nvSpPr>
        <p:spPr>
          <a:xfrm>
            <a:off x="921895" y="1066800"/>
            <a:ext cx="7772400" cy="5143500"/>
          </a:xfrm>
        </p:spPr>
        <p:txBody>
          <a:bodyPr>
            <a:normAutofit fontScale="92500" lnSpcReduction="10000"/>
          </a:bodyPr>
          <a:lstStyle/>
          <a:p>
            <a:r>
              <a:rPr lang="en-US" dirty="0"/>
              <a:t>Types of Patterns include</a:t>
            </a:r>
          </a:p>
          <a:p>
            <a:pPr lvl="1"/>
            <a:r>
              <a:rPr lang="en-US" dirty="0"/>
              <a:t>Temporal Patterns</a:t>
            </a:r>
          </a:p>
          <a:p>
            <a:pPr lvl="1"/>
            <a:r>
              <a:rPr lang="en-US" dirty="0"/>
              <a:t>Spatial Patterns</a:t>
            </a:r>
          </a:p>
          <a:p>
            <a:pPr lvl="1"/>
            <a:r>
              <a:rPr lang="en-US" dirty="0"/>
              <a:t>Functional Patterns</a:t>
            </a:r>
            <a:endParaRPr lang="en-US" sz="3200" dirty="0"/>
          </a:p>
          <a:p>
            <a:r>
              <a:rPr lang="en-US" sz="3200" dirty="0"/>
              <a:t>Frequent pattern mining searches for recurring relationships  in a given sets.</a:t>
            </a:r>
          </a:p>
          <a:p>
            <a:pPr eaLnBrk="1" hangingPunct="1"/>
            <a:r>
              <a:rPr lang="en-US" sz="3200" dirty="0"/>
              <a:t>Frequent Patterns</a:t>
            </a:r>
          </a:p>
          <a:p>
            <a:pPr lvl="1"/>
            <a:r>
              <a:rPr lang="en-US" sz="3200" dirty="0"/>
              <a:t>Are patterns that appear in the data set frequently</a:t>
            </a:r>
          </a:p>
          <a:p>
            <a:pPr lvl="1"/>
            <a:r>
              <a:rPr lang="en-US" sz="3200" dirty="0"/>
              <a:t>A subsequence that appears frequently is a frequent sequential pattern</a:t>
            </a:r>
          </a:p>
          <a:p>
            <a:pPr lvl="1"/>
            <a:r>
              <a:rPr lang="en-US" sz="3200" dirty="0"/>
              <a:t>If a sub structure occurs frequently it is called a frequent structured pattern</a:t>
            </a:r>
          </a:p>
          <a:p>
            <a:endParaRPr lang="en-US"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33</a:t>
            </a:fld>
            <a:endParaRPr lang="en-US"/>
          </a:p>
        </p:txBody>
      </p:sp>
    </p:spTree>
    <p:extLst>
      <p:ext uri="{BB962C8B-B14F-4D97-AF65-F5344CB8AC3E}">
        <p14:creationId xmlns:p14="http://schemas.microsoft.com/office/powerpoint/2010/main" val="1013844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914400" y="274638"/>
            <a:ext cx="7772400" cy="792162"/>
          </a:xfrm>
        </p:spPr>
        <p:txBody>
          <a:bodyPr/>
          <a:lstStyle/>
          <a:p>
            <a:pPr eaLnBrk="1" hangingPunct="1"/>
            <a:r>
              <a:rPr lang="en-US" dirty="0"/>
              <a:t>Frequent Patterns</a:t>
            </a:r>
          </a:p>
        </p:txBody>
      </p:sp>
      <p:pic>
        <p:nvPicPr>
          <p:cNvPr id="4" name="Picture 3"/>
          <p:cNvPicPr>
            <a:picLocks noChangeAspect="1"/>
          </p:cNvPicPr>
          <p:nvPr/>
        </p:nvPicPr>
        <p:blipFill>
          <a:blip r:embed="rId2"/>
          <a:stretch>
            <a:fillRect/>
          </a:stretch>
        </p:blipFill>
        <p:spPr>
          <a:xfrm>
            <a:off x="921896" y="1066800"/>
            <a:ext cx="7307704" cy="4648200"/>
          </a:xfrm>
          <a:prstGeom prst="rect">
            <a:avLst/>
          </a:prstGeom>
        </p:spPr>
      </p:pic>
      <p:sp>
        <p:nvSpPr>
          <p:cNvPr id="3075" name="Rectangle 3"/>
          <p:cNvSpPr>
            <a:spLocks noGrp="1" noChangeArrowheads="1"/>
          </p:cNvSpPr>
          <p:nvPr>
            <p:ph type="body" idx="1"/>
          </p:nvPr>
        </p:nvSpPr>
        <p:spPr>
          <a:xfrm>
            <a:off x="921895" y="1066800"/>
            <a:ext cx="7772400" cy="5257800"/>
          </a:xfrm>
        </p:spPr>
        <p:txBody>
          <a:bodyPr>
            <a:normAutofit/>
          </a:bodyPr>
          <a:lstStyle/>
          <a:p>
            <a:pPr marL="0" indent="0">
              <a:buNone/>
            </a:pPr>
            <a:endParaRPr lang="en-US" dirty="0"/>
          </a:p>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34</a:t>
            </a:fld>
            <a:endParaRPr lang="en-US"/>
          </a:p>
        </p:txBody>
      </p:sp>
    </p:spTree>
    <p:extLst>
      <p:ext uri="{BB962C8B-B14F-4D97-AF65-F5344CB8AC3E}">
        <p14:creationId xmlns:p14="http://schemas.microsoft.com/office/powerpoint/2010/main" val="3985446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t>Market Basket Analysis</a:t>
            </a:r>
          </a:p>
        </p:txBody>
      </p:sp>
      <p:sp>
        <p:nvSpPr>
          <p:cNvPr id="4099" name="Rectangle 3"/>
          <p:cNvSpPr>
            <a:spLocks noGrp="1" noChangeArrowheads="1"/>
          </p:cNvSpPr>
          <p:nvPr>
            <p:ph type="body" idx="1"/>
          </p:nvPr>
        </p:nvSpPr>
        <p:spPr/>
        <p:txBody>
          <a:bodyPr>
            <a:normAutofit/>
          </a:bodyPr>
          <a:lstStyle/>
          <a:p>
            <a:pPr>
              <a:lnSpc>
                <a:spcPct val="80000"/>
              </a:lnSpc>
            </a:pPr>
            <a:r>
              <a:rPr lang="en-US" sz="2000" dirty="0"/>
              <a:t>Analyzes customer buying habits by finding associations between different items that customers place in their shopping baskets</a:t>
            </a:r>
          </a:p>
          <a:p>
            <a:pPr eaLnBrk="1" hangingPunct="1">
              <a:lnSpc>
                <a:spcPct val="80000"/>
              </a:lnSpc>
            </a:pPr>
            <a:r>
              <a:rPr lang="en-US" sz="2000" dirty="0"/>
              <a:t>Leads to the discovery of associations and correlations among items in large transactional or relational data sets.</a:t>
            </a:r>
          </a:p>
          <a:p>
            <a:pPr>
              <a:lnSpc>
                <a:spcPct val="80000"/>
              </a:lnSpc>
            </a:pPr>
            <a:r>
              <a:rPr lang="en-US" sz="2000" dirty="0"/>
              <a:t>“</a:t>
            </a:r>
            <a:r>
              <a:rPr lang="en-US" sz="2000" i="1" dirty="0"/>
              <a:t>Which groups or sets of items are customers likely to purchase on a given trip to the store ?”</a:t>
            </a:r>
          </a:p>
          <a:p>
            <a:pPr eaLnBrk="1" hangingPunct="1">
              <a:lnSpc>
                <a:spcPct val="80000"/>
              </a:lnSpc>
            </a:pPr>
            <a:r>
              <a:rPr lang="en-US" sz="2000" dirty="0"/>
              <a:t>Helps in business decision making process, such as </a:t>
            </a:r>
          </a:p>
          <a:p>
            <a:pPr lvl="1" eaLnBrk="1" hangingPunct="1">
              <a:lnSpc>
                <a:spcPct val="80000"/>
              </a:lnSpc>
            </a:pPr>
            <a:r>
              <a:rPr lang="en-US" sz="1800" dirty="0"/>
              <a:t>catalog design, </a:t>
            </a:r>
          </a:p>
          <a:p>
            <a:pPr lvl="1" eaLnBrk="1" hangingPunct="1">
              <a:lnSpc>
                <a:spcPct val="80000"/>
              </a:lnSpc>
            </a:pPr>
            <a:r>
              <a:rPr lang="en-US" sz="1800" dirty="0"/>
              <a:t>cross-marketing </a:t>
            </a:r>
          </a:p>
          <a:p>
            <a:pPr lvl="1" eaLnBrk="1" hangingPunct="1">
              <a:lnSpc>
                <a:spcPct val="80000"/>
              </a:lnSpc>
            </a:pPr>
            <a:r>
              <a:rPr lang="en-US" sz="1800" dirty="0"/>
              <a:t>customer shopping behavior analysis.</a:t>
            </a:r>
          </a:p>
          <a:p>
            <a:pPr eaLnBrk="1" hangingPunct="1">
              <a:lnSpc>
                <a:spcPct val="80000"/>
              </a:lnSpc>
            </a:pPr>
            <a:r>
              <a:rPr lang="en-US" sz="2000" dirty="0"/>
              <a:t>Can be used to plan different store layouts. </a:t>
            </a:r>
          </a:p>
          <a:p>
            <a:pPr lvl="1" eaLnBrk="1" hangingPunct="1">
              <a:lnSpc>
                <a:spcPct val="80000"/>
              </a:lnSpc>
            </a:pPr>
            <a:r>
              <a:rPr lang="en-US" sz="1800" dirty="0"/>
              <a:t>Place them together</a:t>
            </a:r>
          </a:p>
          <a:p>
            <a:pPr lvl="1" eaLnBrk="1" hangingPunct="1">
              <a:lnSpc>
                <a:spcPct val="80000"/>
              </a:lnSpc>
            </a:pPr>
            <a:r>
              <a:rPr lang="en-US" sz="1800" dirty="0"/>
              <a:t>Place them far apart</a:t>
            </a:r>
          </a:p>
          <a:p>
            <a:pPr lvl="1" eaLnBrk="1" hangingPunct="1">
              <a:lnSpc>
                <a:spcPct val="80000"/>
              </a:lnSpc>
            </a:pPr>
            <a:r>
              <a:rPr lang="en-US" sz="1800" dirty="0"/>
              <a:t>Decide which item to put on sale.</a:t>
            </a:r>
          </a:p>
          <a:p>
            <a:pPr eaLnBrk="1" hangingPunct="1">
              <a:lnSpc>
                <a:spcPct val="80000"/>
              </a:lnSpc>
            </a:pPr>
            <a:r>
              <a:rPr lang="en-US" sz="2000" dirty="0"/>
              <a:t>Patterns can be represented in the form of Association rules</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35</a:t>
            </a:fld>
            <a:endParaRPr lang="en-US"/>
          </a:p>
        </p:txBody>
      </p:sp>
    </p:spTree>
    <p:extLst>
      <p:ext uri="{BB962C8B-B14F-4D97-AF65-F5344CB8AC3E}">
        <p14:creationId xmlns:p14="http://schemas.microsoft.com/office/powerpoint/2010/main" val="22003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4400" y="274638"/>
            <a:ext cx="7772400" cy="792162"/>
          </a:xfrm>
        </p:spPr>
        <p:txBody>
          <a:bodyPr/>
          <a:lstStyle/>
          <a:p>
            <a:pPr algn="ctr" eaLnBrk="1" hangingPunct="1"/>
            <a:r>
              <a:rPr lang="en-US" dirty="0"/>
              <a:t>Association Rules</a:t>
            </a:r>
          </a:p>
        </p:txBody>
      </p:sp>
      <p:pic>
        <p:nvPicPr>
          <p:cNvPr id="614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1037" y="1143000"/>
            <a:ext cx="7858125" cy="25146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4580" name="Rectangle 4"/>
          <p:cNvSpPr>
            <a:spLocks noChangeArrowheads="1"/>
          </p:cNvSpPr>
          <p:nvPr/>
        </p:nvSpPr>
        <p:spPr bwMode="auto">
          <a:xfrm>
            <a:off x="762000" y="3733800"/>
            <a:ext cx="7696200" cy="229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742950" indent="-285750">
              <a:defRPr/>
            </a:pPr>
            <a:r>
              <a:rPr lang="en-US" dirty="0">
                <a:effectLst>
                  <a:outerShdw blurRad="38100" dist="38100" dir="2700000" algn="tl">
                    <a:srgbClr val="C0C0C0"/>
                  </a:outerShdw>
                </a:effectLst>
              </a:rPr>
              <a:t>Marketing and Sales Promotion:</a:t>
            </a:r>
          </a:p>
          <a:p>
            <a:pPr lvl="1">
              <a:defRPr/>
            </a:pPr>
            <a:r>
              <a:rPr lang="en-US" dirty="0">
                <a:solidFill>
                  <a:srgbClr val="FF0066"/>
                </a:solidFill>
                <a:effectLst>
                  <a:outerShdw blurRad="38100" dist="38100" dir="2700000" algn="tl">
                    <a:srgbClr val="C0C0C0"/>
                  </a:outerShdw>
                </a:effectLst>
              </a:rPr>
              <a:t>Let the rule discovered be</a:t>
            </a:r>
            <a:r>
              <a:rPr lang="en-US" i="1" dirty="0">
                <a:solidFill>
                  <a:srgbClr val="FF0066"/>
                </a:solidFill>
                <a:effectLst>
                  <a:outerShdw blurRad="38100" dist="38100" dir="2700000" algn="tl">
                    <a:srgbClr val="C0C0C0"/>
                  </a:outerShdw>
                </a:effectLst>
              </a:rPr>
              <a:t> </a:t>
            </a:r>
          </a:p>
          <a:p>
            <a:pPr lvl="1">
              <a:defRPr/>
            </a:pPr>
            <a:r>
              <a:rPr lang="en-US" i="1" dirty="0">
                <a:solidFill>
                  <a:srgbClr val="FF0066"/>
                </a:solidFill>
                <a:effectLst>
                  <a:outerShdw blurRad="38100" dist="38100" dir="2700000" algn="tl">
                    <a:srgbClr val="C0C0C0"/>
                  </a:outerShdw>
                </a:effectLst>
              </a:rPr>
              <a:t> 			{Bagels, … } </a:t>
            </a:r>
            <a:r>
              <a:rPr lang="en-US" i="1" dirty="0">
                <a:solidFill>
                  <a:srgbClr val="FF0066"/>
                </a:solidFill>
                <a:effectLst>
                  <a:outerShdw blurRad="38100" dist="38100" dir="2700000" algn="tl">
                    <a:srgbClr val="C0C0C0"/>
                  </a:outerShdw>
                </a:effectLst>
                <a:sym typeface="Symbol" pitchFamily="18" charset="2"/>
              </a:rPr>
              <a:t></a:t>
            </a:r>
            <a:r>
              <a:rPr lang="en-US" i="1" dirty="0">
                <a:solidFill>
                  <a:srgbClr val="FF0066"/>
                </a:solidFill>
                <a:effectLst>
                  <a:outerShdw blurRad="38100" dist="38100" dir="2700000" algn="tl">
                    <a:srgbClr val="C0C0C0"/>
                  </a:outerShdw>
                </a:effectLst>
              </a:rPr>
              <a:t> {Potato Chips}</a:t>
            </a:r>
            <a:endParaRPr lang="en-US" dirty="0">
              <a:effectLst>
                <a:outerShdw blurRad="38100" dist="38100" dir="2700000" algn="tl">
                  <a:srgbClr val="C0C0C0"/>
                </a:outerShdw>
              </a:effectLst>
            </a:endParaRPr>
          </a:p>
          <a:p>
            <a:pPr lvl="1">
              <a:defRPr/>
            </a:pPr>
            <a:r>
              <a:rPr lang="en-US" u="sng" dirty="0">
                <a:solidFill>
                  <a:srgbClr val="0000FF"/>
                </a:solidFill>
                <a:effectLst>
                  <a:outerShdw blurRad="38100" dist="38100" dir="2700000" algn="tl">
                    <a:srgbClr val="C0C0C0"/>
                  </a:outerShdw>
                </a:effectLst>
              </a:rPr>
              <a:t>Potato Chips</a:t>
            </a:r>
            <a:r>
              <a:rPr lang="en-US" u="sng" dirty="0">
                <a:effectLst>
                  <a:outerShdw blurRad="38100" dist="38100" dir="2700000" algn="tl">
                    <a:srgbClr val="C0C0C0"/>
                  </a:outerShdw>
                </a:effectLst>
              </a:rPr>
              <a:t> </a:t>
            </a:r>
            <a:r>
              <a:rPr lang="en-US" u="sng" dirty="0">
                <a:solidFill>
                  <a:srgbClr val="0000FF"/>
                </a:solidFill>
                <a:effectLst>
                  <a:outerShdw blurRad="38100" dist="38100" dir="2700000" algn="tl">
                    <a:srgbClr val="C0C0C0"/>
                  </a:outerShdw>
                </a:effectLst>
              </a:rPr>
              <a:t>as consequent</a:t>
            </a:r>
            <a:r>
              <a:rPr lang="en-US" dirty="0">
                <a:effectLst>
                  <a:outerShdw blurRad="38100" dist="38100" dir="2700000" algn="tl">
                    <a:srgbClr val="C0C0C0"/>
                  </a:outerShdw>
                </a:effectLst>
              </a:rPr>
              <a:t> =&gt; Can be used to determine what should be done to boost its sales.</a:t>
            </a:r>
          </a:p>
          <a:p>
            <a:pPr lvl="1">
              <a:defRPr/>
            </a:pPr>
            <a:r>
              <a:rPr lang="en-US" u="sng" dirty="0">
                <a:solidFill>
                  <a:srgbClr val="0000FF"/>
                </a:solidFill>
                <a:effectLst>
                  <a:outerShdw blurRad="38100" dist="38100" dir="2700000" algn="tl">
                    <a:srgbClr val="C0C0C0"/>
                  </a:outerShdw>
                </a:effectLst>
              </a:rPr>
              <a:t>Bagels in the antecedent</a:t>
            </a:r>
            <a:r>
              <a:rPr lang="en-US" dirty="0">
                <a:effectLst>
                  <a:outerShdw blurRad="38100" dist="38100" dir="2700000" algn="tl">
                    <a:srgbClr val="C0C0C0"/>
                  </a:outerShdw>
                </a:effectLst>
              </a:rPr>
              <a:t> =&gt; Can be used to see which products would be affected if the store discontinues selling bagels.</a:t>
            </a:r>
          </a:p>
          <a:p>
            <a:pPr lvl="1">
              <a:defRPr/>
            </a:pPr>
            <a:r>
              <a:rPr lang="en-US" u="sng" dirty="0">
                <a:solidFill>
                  <a:srgbClr val="0000FF"/>
                </a:solidFill>
                <a:effectLst>
                  <a:outerShdw blurRad="38100" dist="38100" dir="2700000" algn="tl">
                    <a:srgbClr val="C0C0C0"/>
                  </a:outerShdw>
                </a:effectLst>
              </a:rPr>
              <a:t>Bagels in antecedent</a:t>
            </a:r>
            <a:r>
              <a:rPr lang="en-US" u="sng" dirty="0">
                <a:effectLst>
                  <a:outerShdw blurRad="38100" dist="38100" dir="2700000" algn="tl">
                    <a:srgbClr val="C0C0C0"/>
                  </a:outerShdw>
                </a:effectLst>
              </a:rPr>
              <a:t> </a:t>
            </a:r>
            <a:r>
              <a:rPr lang="en-US" i="1" u="sng" dirty="0">
                <a:solidFill>
                  <a:srgbClr val="0000FF"/>
                </a:solidFill>
                <a:effectLst>
                  <a:outerShdw blurRad="38100" dist="38100" dir="2700000" algn="tl">
                    <a:srgbClr val="C0C0C0"/>
                  </a:outerShdw>
                </a:effectLst>
              </a:rPr>
              <a:t>and</a:t>
            </a:r>
            <a:r>
              <a:rPr lang="en-US" u="sng" dirty="0">
                <a:effectLst>
                  <a:outerShdw blurRad="38100" dist="38100" dir="2700000" algn="tl">
                    <a:srgbClr val="C0C0C0"/>
                  </a:outerShdw>
                </a:effectLst>
              </a:rPr>
              <a:t> </a:t>
            </a:r>
            <a:r>
              <a:rPr lang="en-US" u="sng" dirty="0">
                <a:solidFill>
                  <a:srgbClr val="0000FF"/>
                </a:solidFill>
                <a:effectLst>
                  <a:outerShdw blurRad="38100" dist="38100" dir="2700000" algn="tl">
                    <a:srgbClr val="C0C0C0"/>
                  </a:outerShdw>
                </a:effectLst>
              </a:rPr>
              <a:t>Potato chips in consequent </a:t>
            </a:r>
            <a:r>
              <a:rPr lang="en-US" dirty="0">
                <a:solidFill>
                  <a:schemeClr val="tx2"/>
                </a:solidFill>
                <a:effectLst>
                  <a:outerShdw blurRad="38100" dist="38100" dir="2700000" algn="tl">
                    <a:srgbClr val="C0C0C0"/>
                  </a:outerShdw>
                </a:effectLst>
              </a:rPr>
              <a:t>=&gt; </a:t>
            </a:r>
            <a:r>
              <a:rPr lang="en-US" dirty="0">
                <a:effectLst>
                  <a:outerShdw blurRad="38100" dist="38100" dir="2700000" algn="tl">
                    <a:srgbClr val="C0C0C0"/>
                  </a:outerShdw>
                </a:effectLst>
              </a:rPr>
              <a:t>Can be used to see what products should be sold with Bagels to promote sale of Potato chips!</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36</a:t>
            </a:fld>
            <a:endParaRPr lang="en-US"/>
          </a:p>
        </p:txBody>
      </p:sp>
    </p:spTree>
    <p:extLst>
      <p:ext uri="{BB962C8B-B14F-4D97-AF65-F5344CB8AC3E}">
        <p14:creationId xmlns:p14="http://schemas.microsoft.com/office/powerpoint/2010/main" val="93325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t>Associative Rules</a:t>
            </a:r>
          </a:p>
        </p:txBody>
      </p:sp>
      <p:sp>
        <p:nvSpPr>
          <p:cNvPr id="5123" name="Rectangle 3"/>
          <p:cNvSpPr>
            <a:spLocks noGrp="1" noChangeArrowheads="1"/>
          </p:cNvSpPr>
          <p:nvPr>
            <p:ph type="body" idx="1"/>
          </p:nvPr>
        </p:nvSpPr>
        <p:spPr/>
        <p:txBody>
          <a:bodyPr>
            <a:normAutofit fontScale="85000" lnSpcReduction="10000"/>
          </a:bodyPr>
          <a:lstStyle/>
          <a:p>
            <a:pPr eaLnBrk="1" hangingPunct="1">
              <a:lnSpc>
                <a:spcPct val="80000"/>
              </a:lnSpc>
            </a:pPr>
            <a:r>
              <a:rPr lang="en-US" sz="2800" dirty="0"/>
              <a:t>Each item has a </a:t>
            </a:r>
            <a:r>
              <a:rPr lang="en-US" sz="2800" dirty="0" err="1"/>
              <a:t>boolean</a:t>
            </a:r>
            <a:r>
              <a:rPr lang="en-US" sz="2800" dirty="0"/>
              <a:t> variable representing the presence or absence of that item.</a:t>
            </a:r>
          </a:p>
          <a:p>
            <a:pPr eaLnBrk="1" hangingPunct="1">
              <a:lnSpc>
                <a:spcPct val="80000"/>
              </a:lnSpc>
            </a:pPr>
            <a:r>
              <a:rPr lang="en-US" sz="2800" dirty="0"/>
              <a:t>Each basket can be represented by a Boolean vector of values assigned to these variables.</a:t>
            </a:r>
          </a:p>
          <a:p>
            <a:pPr eaLnBrk="1" hangingPunct="1">
              <a:lnSpc>
                <a:spcPct val="80000"/>
              </a:lnSpc>
            </a:pPr>
            <a:r>
              <a:rPr lang="en-US" sz="2800" dirty="0"/>
              <a:t>These patterns are then represented as a Boolean Association Rule</a:t>
            </a:r>
          </a:p>
          <a:p>
            <a:pPr marL="320040" lvl="1" indent="0" eaLnBrk="1" hangingPunct="1">
              <a:lnSpc>
                <a:spcPct val="80000"/>
              </a:lnSpc>
              <a:buNone/>
            </a:pPr>
            <a:r>
              <a:rPr lang="en-US" sz="2200" dirty="0"/>
              <a:t>	</a:t>
            </a:r>
            <a:r>
              <a:rPr lang="en-US" sz="2600" b="1" dirty="0"/>
              <a:t>buys(</a:t>
            </a:r>
            <a:r>
              <a:rPr lang="en-US" sz="2600" b="1" dirty="0" err="1"/>
              <a:t>X,”computer</a:t>
            </a:r>
            <a:r>
              <a:rPr lang="en-US" sz="2600" b="1" dirty="0"/>
              <a:t>”) =&gt;buys(X,”</a:t>
            </a:r>
            <a:r>
              <a:rPr lang="en-US" sz="2600" b="1" dirty="0" err="1"/>
              <a:t>antivirus_software</a:t>
            </a:r>
            <a:r>
              <a:rPr lang="en-US" sz="2600" b="1" dirty="0"/>
              <a:t> “)</a:t>
            </a:r>
          </a:p>
          <a:p>
            <a:pPr marL="868680" lvl="3" indent="0" algn="r">
              <a:lnSpc>
                <a:spcPct val="80000"/>
              </a:lnSpc>
              <a:buNone/>
            </a:pPr>
            <a:r>
              <a:rPr lang="en-US" sz="2600" b="1" dirty="0"/>
              <a:t>[support = 2%, confidence = 60 % ]</a:t>
            </a:r>
          </a:p>
          <a:p>
            <a:pPr>
              <a:lnSpc>
                <a:spcPct val="80000"/>
              </a:lnSpc>
              <a:buFont typeface="Wingdings" pitchFamily="2" charset="2"/>
              <a:buChar char="§"/>
            </a:pPr>
            <a:r>
              <a:rPr lang="en-US" sz="2800" dirty="0"/>
              <a:t>Measures of pattern interestingness can be</a:t>
            </a:r>
          </a:p>
          <a:p>
            <a:pPr>
              <a:lnSpc>
                <a:spcPct val="80000"/>
              </a:lnSpc>
              <a:buFont typeface="Wingdings" pitchFamily="2" charset="2"/>
              <a:buChar char="§"/>
            </a:pPr>
            <a:r>
              <a:rPr lang="en-US" sz="2800" dirty="0"/>
              <a:t>Subjective – useful, previously unknown</a:t>
            </a:r>
          </a:p>
          <a:p>
            <a:pPr>
              <a:lnSpc>
                <a:spcPct val="80000"/>
              </a:lnSpc>
              <a:buFont typeface="Wingdings" pitchFamily="2" charset="2"/>
              <a:buChar char="§"/>
            </a:pPr>
            <a:r>
              <a:rPr lang="en-US" sz="2800" dirty="0"/>
              <a:t>Objective</a:t>
            </a:r>
          </a:p>
          <a:p>
            <a:pPr lvl="2">
              <a:lnSpc>
                <a:spcPct val="80000"/>
              </a:lnSpc>
            </a:pPr>
            <a:r>
              <a:rPr lang="en-US" sz="2600" dirty="0"/>
              <a:t>Support of 2 % of all transactions have computers and anti virus software purchased together</a:t>
            </a:r>
          </a:p>
          <a:p>
            <a:pPr lvl="2">
              <a:lnSpc>
                <a:spcPct val="80000"/>
              </a:lnSpc>
            </a:pPr>
            <a:r>
              <a:rPr lang="en-US" sz="2600" dirty="0"/>
              <a:t>Confidence of 60 % means that 60 % of all customers who purchased a computer also bought the software.</a:t>
            </a:r>
          </a:p>
          <a:p>
            <a:pPr lvl="1" eaLnBrk="1" hangingPunct="1">
              <a:lnSpc>
                <a:spcPct val="80000"/>
              </a:lnSpc>
            </a:pPr>
            <a:r>
              <a:rPr lang="en-US" sz="2600" dirty="0"/>
              <a:t>Minimum support and confidence set by domain expert</a:t>
            </a:r>
          </a:p>
          <a:p>
            <a:pPr eaLnBrk="1" hangingPunct="1">
              <a:lnSpc>
                <a:spcPct val="80000"/>
              </a:lnSpc>
              <a:buFontTx/>
              <a:buNone/>
            </a:pPr>
            <a:endParaRPr lang="en-US" sz="2200" dirty="0"/>
          </a:p>
        </p:txBody>
      </p:sp>
      <p:sp>
        <p:nvSpPr>
          <p:cNvPr id="5124" name="Rectangle 4"/>
          <p:cNvSpPr>
            <a:spLocks noChangeArrowheads="1"/>
          </p:cNvSpPr>
          <p:nvPr/>
        </p:nvSpPr>
        <p:spPr bwMode="auto">
          <a:xfrm>
            <a:off x="457200" y="1371600"/>
            <a:ext cx="838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00000"/>
              </a:lnSpc>
              <a:buFontTx/>
              <a:buNone/>
            </a:pPr>
            <a:r>
              <a:rPr lang="en-US"/>
              <a:t>                                                                   </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37</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29460CB-A511-4EAF-9776-5E6D61516B61}"/>
                  </a:ext>
                </a:extLst>
              </p14:cNvPr>
              <p14:cNvContentPartPr/>
              <p14:nvPr/>
            </p14:nvContentPartPr>
            <p14:xfrm>
              <a:off x="1454760" y="3009960"/>
              <a:ext cx="6351480" cy="1143000"/>
            </p14:xfrm>
          </p:contentPart>
        </mc:Choice>
        <mc:Fallback xmlns="">
          <p:pic>
            <p:nvPicPr>
              <p:cNvPr id="4" name="Ink 3">
                <a:extLst>
                  <a:ext uri="{FF2B5EF4-FFF2-40B4-BE49-F238E27FC236}">
                    <a16:creationId xmlns:a16="http://schemas.microsoft.com/office/drawing/2014/main" id="{129460CB-A511-4EAF-9776-5E6D61516B61}"/>
                  </a:ext>
                </a:extLst>
              </p:cNvPr>
              <p:cNvPicPr/>
              <p:nvPr/>
            </p:nvPicPr>
            <p:blipFill>
              <a:blip r:embed="rId3"/>
              <a:stretch>
                <a:fillRect/>
              </a:stretch>
            </p:blipFill>
            <p:spPr>
              <a:xfrm>
                <a:off x="1445400" y="3000600"/>
                <a:ext cx="6370200" cy="1161720"/>
              </a:xfrm>
              <a:prstGeom prst="rect">
                <a:avLst/>
              </a:prstGeom>
            </p:spPr>
          </p:pic>
        </mc:Fallback>
      </mc:AlternateContent>
    </p:spTree>
    <p:extLst>
      <p:ext uri="{BB962C8B-B14F-4D97-AF65-F5344CB8AC3E}">
        <p14:creationId xmlns:p14="http://schemas.microsoft.com/office/powerpoint/2010/main" val="278028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ctr" eaLnBrk="1" hangingPunct="1"/>
            <a:r>
              <a:rPr lang="en-US" dirty="0"/>
              <a:t>Association Rule Mining</a:t>
            </a:r>
          </a:p>
        </p:txBody>
      </p:sp>
      <p:sp>
        <p:nvSpPr>
          <p:cNvPr id="13315" name="Rectangle 3"/>
          <p:cNvSpPr>
            <a:spLocks noGrp="1" noChangeArrowheads="1"/>
          </p:cNvSpPr>
          <p:nvPr>
            <p:ph type="body" idx="1"/>
          </p:nvPr>
        </p:nvSpPr>
        <p:spPr/>
        <p:txBody>
          <a:bodyPr>
            <a:normAutofit/>
          </a:bodyPr>
          <a:lstStyle/>
          <a:p>
            <a:pPr eaLnBrk="1" hangingPunct="1">
              <a:lnSpc>
                <a:spcPct val="80000"/>
              </a:lnSpc>
            </a:pPr>
            <a:r>
              <a:rPr lang="en-US" sz="2800" dirty="0"/>
              <a:t>Steps involved</a:t>
            </a:r>
          </a:p>
          <a:p>
            <a:pPr lvl="1" eaLnBrk="1" hangingPunct="1">
              <a:lnSpc>
                <a:spcPct val="80000"/>
              </a:lnSpc>
            </a:pPr>
            <a:r>
              <a:rPr lang="en-US" sz="2400" dirty="0"/>
              <a:t> </a:t>
            </a:r>
            <a:r>
              <a:rPr lang="en-US" sz="2400" b="1" dirty="0"/>
              <a:t>Find all frequent items sets</a:t>
            </a:r>
            <a:r>
              <a:rPr lang="en-US" sz="2400" dirty="0"/>
              <a:t> – each of these item sets will occur at least as frequently  as a pre determined minimum support count</a:t>
            </a:r>
          </a:p>
          <a:p>
            <a:pPr lvl="1" eaLnBrk="1" hangingPunct="1">
              <a:lnSpc>
                <a:spcPct val="80000"/>
              </a:lnSpc>
            </a:pPr>
            <a:r>
              <a:rPr lang="en-US" sz="2400" b="1" dirty="0"/>
              <a:t>Generate strong association rules from the frequent item sets</a:t>
            </a:r>
            <a:r>
              <a:rPr lang="en-US" sz="2400" dirty="0"/>
              <a:t> – rules should satisfy minimum support and confidence.</a:t>
            </a:r>
          </a:p>
          <a:p>
            <a:pPr lvl="1" eaLnBrk="1" hangingPunct="1">
              <a:lnSpc>
                <a:spcPct val="80000"/>
              </a:lnSpc>
            </a:pPr>
            <a:r>
              <a:rPr lang="en-US" sz="2400" dirty="0"/>
              <a:t>Association rules can be generated as follows</a:t>
            </a:r>
          </a:p>
          <a:p>
            <a:pPr lvl="2" eaLnBrk="1" hangingPunct="1">
              <a:lnSpc>
                <a:spcPct val="80000"/>
              </a:lnSpc>
            </a:pPr>
            <a:r>
              <a:rPr lang="en-US" sz="2000" dirty="0"/>
              <a:t>For each frequent </a:t>
            </a:r>
            <a:r>
              <a:rPr lang="en-US" sz="2000" dirty="0" err="1"/>
              <a:t>itemset</a:t>
            </a:r>
            <a:r>
              <a:rPr lang="en-US" sz="2000" dirty="0"/>
              <a:t> l, generate all nonempty subsets of l</a:t>
            </a:r>
          </a:p>
          <a:p>
            <a:pPr lvl="2" eaLnBrk="1" hangingPunct="1">
              <a:lnSpc>
                <a:spcPct val="80000"/>
              </a:lnSpc>
            </a:pPr>
            <a:r>
              <a:rPr lang="en-US" sz="2000" dirty="0"/>
              <a:t>For every nonempty subset s of l , output the rule </a:t>
            </a:r>
            <a:r>
              <a:rPr lang="en-US" sz="2000" i="1" dirty="0"/>
              <a:t>s=&gt; (l-s)</a:t>
            </a:r>
          </a:p>
          <a:p>
            <a:pPr lvl="2" eaLnBrk="1" hangingPunct="1">
              <a:lnSpc>
                <a:spcPct val="80000"/>
              </a:lnSpc>
            </a:pPr>
            <a:r>
              <a:rPr lang="en-US" sz="2000" dirty="0"/>
              <a:t>If </a:t>
            </a:r>
            <a:r>
              <a:rPr lang="en-US" sz="2000" i="1" dirty="0" err="1"/>
              <a:t>support_count</a:t>
            </a:r>
            <a:r>
              <a:rPr lang="en-US" sz="2000" i="1" dirty="0"/>
              <a:t>(l)/</a:t>
            </a:r>
            <a:r>
              <a:rPr lang="en-US" sz="2000" i="1" dirty="0" err="1"/>
              <a:t>support_count</a:t>
            </a:r>
            <a:r>
              <a:rPr lang="en-US" sz="2000" i="1" dirty="0"/>
              <a:t>(s) &gt;= </a:t>
            </a:r>
            <a:r>
              <a:rPr lang="en-US" sz="2000" i="1" dirty="0" err="1"/>
              <a:t>min_conf</a:t>
            </a:r>
            <a:endParaRPr lang="en-US" sz="2000" i="1" dirty="0"/>
          </a:p>
          <a:p>
            <a:pPr lvl="2" eaLnBrk="1" hangingPunct="1">
              <a:lnSpc>
                <a:spcPct val="80000"/>
              </a:lnSpc>
            </a:pPr>
            <a:r>
              <a:rPr lang="en-US" sz="2000" dirty="0"/>
              <a:t>Where </a:t>
            </a:r>
            <a:r>
              <a:rPr lang="en-US" sz="2000" dirty="0" err="1"/>
              <a:t>min_conf</a:t>
            </a:r>
            <a:r>
              <a:rPr lang="en-US" sz="2000" dirty="0"/>
              <a:t> is the minimum confidence threshold</a:t>
            </a:r>
          </a:p>
          <a:p>
            <a:pPr lvl="1" eaLnBrk="1" hangingPunct="1">
              <a:lnSpc>
                <a:spcPct val="80000"/>
              </a:lnSpc>
            </a:pPr>
            <a:endParaRPr lang="en-US" sz="2400"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38</a:t>
            </a:fld>
            <a:endParaRPr lang="en-US"/>
          </a:p>
        </p:txBody>
      </p:sp>
      <p:pic>
        <p:nvPicPr>
          <p:cNvPr id="4" name="Picture 3"/>
          <p:cNvPicPr>
            <a:picLocks noChangeAspect="1"/>
          </p:cNvPicPr>
          <p:nvPr/>
        </p:nvPicPr>
        <p:blipFill>
          <a:blip r:embed="rId2">
            <a:lum contrast="20000"/>
          </a:blip>
          <a:stretch>
            <a:fillRect/>
          </a:stretch>
        </p:blipFill>
        <p:spPr>
          <a:xfrm>
            <a:off x="2362200" y="5210601"/>
            <a:ext cx="4267200" cy="999699"/>
          </a:xfrm>
          <a:prstGeom prst="rect">
            <a:avLst/>
          </a:prstGeom>
        </p:spPr>
      </p:pic>
    </p:spTree>
    <p:extLst>
      <p:ext uri="{BB962C8B-B14F-4D97-AF65-F5344CB8AC3E}">
        <p14:creationId xmlns:p14="http://schemas.microsoft.com/office/powerpoint/2010/main" val="2368312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1 – </a:t>
            </a:r>
            <a:r>
              <a:rPr lang="en-US" dirty="0" err="1"/>
              <a:t>Apriori</a:t>
            </a:r>
            <a:endParaRPr lang="en-US" dirty="0"/>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39</a:t>
            </a:fld>
            <a:endParaRPr lang="en-US"/>
          </a:p>
        </p:txBody>
      </p:sp>
      <p:graphicFrame>
        <p:nvGraphicFramePr>
          <p:cNvPr id="6" name="Content Placeholder 5"/>
          <p:cNvGraphicFramePr>
            <a:graphicFrameLocks noGrp="1"/>
          </p:cNvGraphicFramePr>
          <p:nvPr>
            <p:ph sz="quarter" idx="1"/>
            <p:extLst/>
          </p:nvPr>
        </p:nvGraphicFramePr>
        <p:xfrm>
          <a:off x="914400" y="1447800"/>
          <a:ext cx="6477000" cy="37084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70840">
                <a:tc>
                  <a:txBody>
                    <a:bodyPr/>
                    <a:lstStyle/>
                    <a:p>
                      <a:r>
                        <a:rPr lang="en-US" dirty="0"/>
                        <a:t>Transaction</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T100</a:t>
                      </a:r>
                    </a:p>
                  </a:txBody>
                  <a:tcPr/>
                </a:tc>
                <a:tc>
                  <a:txBody>
                    <a:bodyPr/>
                    <a:lstStyle/>
                    <a:p>
                      <a:r>
                        <a:rPr lang="en-US" dirty="0"/>
                        <a:t>I1</a:t>
                      </a:r>
                    </a:p>
                  </a:txBody>
                  <a:tcPr/>
                </a:tc>
                <a:tc>
                  <a:txBody>
                    <a:bodyPr/>
                    <a:lstStyle/>
                    <a:p>
                      <a:r>
                        <a:rPr lang="en-US" dirty="0"/>
                        <a:t>I2</a:t>
                      </a:r>
                    </a:p>
                  </a:txBody>
                  <a:tcPr/>
                </a:tc>
                <a:tc>
                  <a:txBody>
                    <a:bodyPr/>
                    <a:lstStyle/>
                    <a:p>
                      <a:r>
                        <a:rPr lang="en-US" dirty="0"/>
                        <a:t>I5</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T200</a:t>
                      </a:r>
                    </a:p>
                  </a:txBody>
                  <a:tcPr/>
                </a:tc>
                <a:tc>
                  <a:txBody>
                    <a:bodyPr/>
                    <a:lstStyle/>
                    <a:p>
                      <a:r>
                        <a:rPr lang="en-US" dirty="0"/>
                        <a:t>I2</a:t>
                      </a:r>
                    </a:p>
                  </a:txBody>
                  <a:tcPr/>
                </a:tc>
                <a:tc>
                  <a:txBody>
                    <a:bodyPr/>
                    <a:lstStyle/>
                    <a:p>
                      <a:r>
                        <a:rPr lang="en-US" dirty="0"/>
                        <a:t>I4</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T300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T400</a:t>
                      </a:r>
                    </a:p>
                  </a:txBody>
                  <a:tcPr/>
                </a:tc>
                <a:tc>
                  <a:txBody>
                    <a:bodyPr/>
                    <a:lstStyle/>
                    <a:p>
                      <a:r>
                        <a:rPr lang="en-US" dirty="0"/>
                        <a:t>I1</a:t>
                      </a:r>
                    </a:p>
                  </a:txBody>
                  <a:tcPr/>
                </a:tc>
                <a:tc>
                  <a:txBody>
                    <a:bodyPr/>
                    <a:lstStyle/>
                    <a:p>
                      <a:r>
                        <a:rPr lang="en-US" dirty="0"/>
                        <a:t>I2</a:t>
                      </a:r>
                    </a:p>
                  </a:txBody>
                  <a:tcPr/>
                </a:tc>
                <a:tc>
                  <a:txBody>
                    <a:bodyPr/>
                    <a:lstStyle/>
                    <a:p>
                      <a:r>
                        <a:rPr lang="en-US" dirty="0"/>
                        <a:t>I4</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T500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T600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r>
                        <a:rPr lang="en-US" dirty="0"/>
                        <a:t>T700</a:t>
                      </a:r>
                    </a:p>
                  </a:txBody>
                  <a:tcPr/>
                </a:tc>
                <a:tc>
                  <a:txBody>
                    <a:bodyPr/>
                    <a:lstStyle/>
                    <a:p>
                      <a:r>
                        <a:rPr lang="en-US" dirty="0"/>
                        <a:t>I1</a:t>
                      </a:r>
                    </a:p>
                  </a:txBody>
                  <a:tcPr/>
                </a:tc>
                <a:tc>
                  <a:txBody>
                    <a:bodyPr/>
                    <a:lstStyle/>
                    <a:p>
                      <a:r>
                        <a:rPr lang="en-US" dirty="0"/>
                        <a:t>I3</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r>
                        <a:rPr lang="en-US" dirty="0"/>
                        <a:t>T800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r>
                        <a:rPr lang="en-US" dirty="0"/>
                        <a:t>I5</a:t>
                      </a:r>
                    </a:p>
                  </a:txBody>
                  <a:tcPr/>
                </a:tc>
                <a:extLst>
                  <a:ext uri="{0D108BD9-81ED-4DB2-BD59-A6C34878D82A}">
                    <a16:rowId xmlns:a16="http://schemas.microsoft.com/office/drawing/2014/main" val="10008"/>
                  </a:ext>
                </a:extLst>
              </a:tr>
              <a:tr h="370840">
                <a:tc>
                  <a:txBody>
                    <a:bodyPr/>
                    <a:lstStyle/>
                    <a:p>
                      <a:r>
                        <a:rPr lang="en-US" dirty="0"/>
                        <a:t>T900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1066800" y="5562600"/>
            <a:ext cx="5306709" cy="646331"/>
          </a:xfrm>
          <a:prstGeom prst="rect">
            <a:avLst/>
          </a:prstGeom>
          <a:noFill/>
        </p:spPr>
        <p:txBody>
          <a:bodyPr wrap="none" rtlCol="0">
            <a:spAutoFit/>
          </a:bodyPr>
          <a:lstStyle/>
          <a:p>
            <a:r>
              <a:rPr lang="en-US" dirty="0"/>
              <a:t>Find all frequent </a:t>
            </a:r>
            <a:r>
              <a:rPr lang="en-US" dirty="0" err="1"/>
              <a:t>itemsets</a:t>
            </a:r>
            <a:r>
              <a:rPr lang="en-US" dirty="0"/>
              <a:t> with minimum support count of 2 .</a:t>
            </a:r>
          </a:p>
          <a:p>
            <a:r>
              <a:rPr lang="en-US" dirty="0"/>
              <a:t>Find all association rules with minimum confidence of 70%</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A069C0A-A277-486E-BA2B-506B3E715509}"/>
                  </a:ext>
                </a:extLst>
              </p14:cNvPr>
              <p14:cNvContentPartPr/>
              <p14:nvPr/>
            </p14:nvContentPartPr>
            <p14:xfrm>
              <a:off x="-1168560" y="1788840"/>
              <a:ext cx="9564840" cy="4175280"/>
            </p14:xfrm>
          </p:contentPart>
        </mc:Choice>
        <mc:Fallback xmlns="">
          <p:pic>
            <p:nvPicPr>
              <p:cNvPr id="5" name="Ink 4">
                <a:extLst>
                  <a:ext uri="{FF2B5EF4-FFF2-40B4-BE49-F238E27FC236}">
                    <a16:creationId xmlns:a16="http://schemas.microsoft.com/office/drawing/2014/main" id="{0A069C0A-A277-486E-BA2B-506B3E715509}"/>
                  </a:ext>
                </a:extLst>
              </p:cNvPr>
              <p:cNvPicPr/>
              <p:nvPr/>
            </p:nvPicPr>
            <p:blipFill>
              <a:blip r:embed="rId3"/>
              <a:stretch>
                <a:fillRect/>
              </a:stretch>
            </p:blipFill>
            <p:spPr>
              <a:xfrm>
                <a:off x="-1177920" y="1779480"/>
                <a:ext cx="9583560" cy="419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147400A-5049-4C4C-A7FA-AA4582EAFE9B}"/>
                  </a:ext>
                </a:extLst>
              </p14:cNvPr>
              <p14:cNvContentPartPr/>
              <p14:nvPr/>
            </p14:nvContentPartPr>
            <p14:xfrm>
              <a:off x="3654720" y="6122160"/>
              <a:ext cx="2383560" cy="35640"/>
            </p14:xfrm>
          </p:contentPart>
        </mc:Choice>
        <mc:Fallback xmlns="">
          <p:pic>
            <p:nvPicPr>
              <p:cNvPr id="8" name="Ink 7">
                <a:extLst>
                  <a:ext uri="{FF2B5EF4-FFF2-40B4-BE49-F238E27FC236}">
                    <a16:creationId xmlns:a16="http://schemas.microsoft.com/office/drawing/2014/main" id="{B147400A-5049-4C4C-A7FA-AA4582EAFE9B}"/>
                  </a:ext>
                </a:extLst>
              </p:cNvPr>
              <p:cNvPicPr/>
              <p:nvPr/>
            </p:nvPicPr>
            <p:blipFill>
              <a:blip r:embed="rId5"/>
              <a:stretch>
                <a:fillRect/>
              </a:stretch>
            </p:blipFill>
            <p:spPr>
              <a:xfrm>
                <a:off x="3645360" y="6112800"/>
                <a:ext cx="2402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EC9425D-8638-4078-B9E5-85A727E7D644}"/>
                  </a:ext>
                </a:extLst>
              </p14:cNvPr>
              <p14:cNvContentPartPr/>
              <p14:nvPr/>
            </p14:nvContentPartPr>
            <p14:xfrm>
              <a:off x="5635440" y="5858280"/>
              <a:ext cx="568080" cy="387360"/>
            </p14:xfrm>
          </p:contentPart>
        </mc:Choice>
        <mc:Fallback xmlns="">
          <p:pic>
            <p:nvPicPr>
              <p:cNvPr id="9" name="Ink 8">
                <a:extLst>
                  <a:ext uri="{FF2B5EF4-FFF2-40B4-BE49-F238E27FC236}">
                    <a16:creationId xmlns:a16="http://schemas.microsoft.com/office/drawing/2014/main" id="{EEC9425D-8638-4078-B9E5-85A727E7D644}"/>
                  </a:ext>
                </a:extLst>
              </p:cNvPr>
              <p:cNvPicPr/>
              <p:nvPr/>
            </p:nvPicPr>
            <p:blipFill>
              <a:blip r:embed="rId7"/>
              <a:stretch>
                <a:fillRect/>
              </a:stretch>
            </p:blipFill>
            <p:spPr>
              <a:xfrm>
                <a:off x="5626080" y="5848920"/>
                <a:ext cx="586800" cy="406080"/>
              </a:xfrm>
              <a:prstGeom prst="rect">
                <a:avLst/>
              </a:prstGeom>
            </p:spPr>
          </p:pic>
        </mc:Fallback>
      </mc:AlternateContent>
    </p:spTree>
    <p:extLst>
      <p:ext uri="{BB962C8B-B14F-4D97-AF65-F5344CB8AC3E}">
        <p14:creationId xmlns:p14="http://schemas.microsoft.com/office/powerpoint/2010/main" val="351403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a:t>Dividing a data set into smaller subsets of related observations or groups</a:t>
            </a:r>
          </a:p>
          <a:p>
            <a:r>
              <a:rPr lang="en-US" b="1" dirty="0"/>
              <a:t>Reasons include </a:t>
            </a:r>
          </a:p>
          <a:p>
            <a:pPr lvl="1"/>
            <a:r>
              <a:rPr lang="en-US" dirty="0"/>
              <a:t>Finding hidden relationships</a:t>
            </a:r>
          </a:p>
          <a:p>
            <a:pPr lvl="1"/>
            <a:r>
              <a:rPr lang="en-US" dirty="0"/>
              <a:t>Becoming familiar with the data</a:t>
            </a:r>
          </a:p>
          <a:p>
            <a:pPr lvl="1"/>
            <a:r>
              <a:rPr lang="en-US" dirty="0"/>
              <a:t>Segmentation</a:t>
            </a:r>
          </a:p>
          <a:p>
            <a:r>
              <a:rPr lang="en-US" b="1" dirty="0"/>
              <a:t>Grouping Approaches</a:t>
            </a:r>
          </a:p>
          <a:p>
            <a:pPr lvl="1"/>
            <a:r>
              <a:rPr lang="en-US" dirty="0"/>
              <a:t>Supervised versus unsupervised</a:t>
            </a:r>
          </a:p>
          <a:p>
            <a:pPr lvl="1"/>
            <a:r>
              <a:rPr lang="en-US" dirty="0"/>
              <a:t>Type of variables</a:t>
            </a:r>
          </a:p>
          <a:p>
            <a:pPr lvl="1"/>
            <a:r>
              <a:rPr lang="en-US" dirty="0"/>
              <a:t>Data set size limit</a:t>
            </a:r>
          </a:p>
          <a:p>
            <a:pPr lvl="1"/>
            <a:r>
              <a:rPr lang="en-US" dirty="0"/>
              <a:t>Interpretable and actionable</a:t>
            </a:r>
          </a:p>
          <a:p>
            <a:pPr lvl="1"/>
            <a:r>
              <a:rPr lang="en-US" dirty="0"/>
              <a:t>Overlapping groups</a:t>
            </a:r>
          </a:p>
          <a:p>
            <a:r>
              <a:rPr lang="en-US" b="1" dirty="0"/>
              <a:t>Simplest grouping method – Grouping by values or range</a:t>
            </a:r>
          </a:p>
          <a:p>
            <a:pPr lvl="1"/>
            <a:r>
              <a:rPr lang="en-US" dirty="0"/>
              <a:t>Query 1: All cars where Horsepower is greater than or equal to 160 AND Weight is greater than or equal to 4000.</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D85F5B16-93D7-42B8-9C95-34FFEA115A6F}"/>
                  </a:ext>
                </a:extLst>
              </p14:cNvPr>
              <p14:cNvContentPartPr/>
              <p14:nvPr/>
            </p14:nvContentPartPr>
            <p14:xfrm>
              <a:off x="4356720" y="1752480"/>
              <a:ext cx="4632120" cy="3130200"/>
            </p14:xfrm>
          </p:contentPart>
        </mc:Choice>
        <mc:Fallback xmlns="">
          <p:pic>
            <p:nvPicPr>
              <p:cNvPr id="6" name="Ink 5">
                <a:extLst>
                  <a:ext uri="{FF2B5EF4-FFF2-40B4-BE49-F238E27FC236}">
                    <a16:creationId xmlns:a16="http://schemas.microsoft.com/office/drawing/2014/main" id="{D85F5B16-93D7-42B8-9C95-34FFEA115A6F}"/>
                  </a:ext>
                </a:extLst>
              </p:cNvPr>
              <p:cNvPicPr/>
              <p:nvPr/>
            </p:nvPicPr>
            <p:blipFill>
              <a:blip r:embed="rId3"/>
              <a:stretch>
                <a:fillRect/>
              </a:stretch>
            </p:blipFill>
            <p:spPr>
              <a:xfrm>
                <a:off x="4347360" y="1743120"/>
                <a:ext cx="4650840" cy="314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617B447-19FC-4873-84CF-DD344D83AB02}"/>
                  </a:ext>
                </a:extLst>
              </p14:cNvPr>
              <p14:cNvContentPartPr/>
              <p14:nvPr/>
            </p14:nvContentPartPr>
            <p14:xfrm>
              <a:off x="3019320" y="280080"/>
              <a:ext cx="6067080" cy="4356360"/>
            </p14:xfrm>
          </p:contentPart>
        </mc:Choice>
        <mc:Fallback xmlns="">
          <p:pic>
            <p:nvPicPr>
              <p:cNvPr id="7" name="Ink 6">
                <a:extLst>
                  <a:ext uri="{FF2B5EF4-FFF2-40B4-BE49-F238E27FC236}">
                    <a16:creationId xmlns:a16="http://schemas.microsoft.com/office/drawing/2014/main" id="{7617B447-19FC-4873-84CF-DD344D83AB02}"/>
                  </a:ext>
                </a:extLst>
              </p:cNvPr>
              <p:cNvPicPr/>
              <p:nvPr/>
            </p:nvPicPr>
            <p:blipFill>
              <a:blip r:embed="rId5"/>
              <a:stretch>
                <a:fillRect/>
              </a:stretch>
            </p:blipFill>
            <p:spPr>
              <a:xfrm>
                <a:off x="3009960" y="270720"/>
                <a:ext cx="6085800" cy="4375080"/>
              </a:xfrm>
              <a:prstGeom prst="rect">
                <a:avLst/>
              </a:prstGeom>
            </p:spPr>
          </p:pic>
        </mc:Fallback>
      </mc:AlternateContent>
    </p:spTree>
    <p:extLst>
      <p:ext uri="{BB962C8B-B14F-4D97-AF65-F5344CB8AC3E}">
        <p14:creationId xmlns:p14="http://schemas.microsoft.com/office/powerpoint/2010/main" val="347836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a:t>
            </a:r>
            <a:r>
              <a:rPr lang="en-US" dirty="0" err="1"/>
              <a:t>Apriori</a:t>
            </a:r>
            <a:r>
              <a:rPr lang="en-US" dirty="0"/>
              <a:t> – Iteration 1</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40</a:t>
            </a:fld>
            <a:endParaRPr lang="en-US"/>
          </a:p>
        </p:txBody>
      </p:sp>
      <p:graphicFrame>
        <p:nvGraphicFramePr>
          <p:cNvPr id="6" name="Content Placeholder 5"/>
          <p:cNvGraphicFramePr>
            <a:graphicFrameLocks noGrp="1"/>
          </p:cNvGraphicFramePr>
          <p:nvPr>
            <p:ph sz="quarter" idx="1"/>
            <p:extLst/>
          </p:nvPr>
        </p:nvGraphicFramePr>
        <p:xfrm>
          <a:off x="914400" y="1447800"/>
          <a:ext cx="2514600" cy="425196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20000"/>
                    </a:ext>
                  </a:extLst>
                </a:gridCol>
                <a:gridCol w="391160">
                  <a:extLst>
                    <a:ext uri="{9D8B030D-6E8A-4147-A177-3AD203B41FA5}">
                      <a16:colId xmlns:a16="http://schemas.microsoft.com/office/drawing/2014/main" val="20001"/>
                    </a:ext>
                  </a:extLst>
                </a:gridCol>
                <a:gridCol w="44704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tblGrid>
              <a:tr h="370840">
                <a:tc>
                  <a:txBody>
                    <a:bodyPr/>
                    <a:lstStyle/>
                    <a:p>
                      <a:r>
                        <a:rPr lang="en-US" dirty="0"/>
                        <a:t>Transaction</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T100</a:t>
                      </a:r>
                    </a:p>
                  </a:txBody>
                  <a:tcPr/>
                </a:tc>
                <a:tc>
                  <a:txBody>
                    <a:bodyPr/>
                    <a:lstStyle/>
                    <a:p>
                      <a:r>
                        <a:rPr lang="en-US" dirty="0"/>
                        <a:t>I1</a:t>
                      </a:r>
                    </a:p>
                  </a:txBody>
                  <a:tcPr/>
                </a:tc>
                <a:tc>
                  <a:txBody>
                    <a:bodyPr/>
                    <a:lstStyle/>
                    <a:p>
                      <a:r>
                        <a:rPr lang="en-US" dirty="0"/>
                        <a:t>I2</a:t>
                      </a:r>
                    </a:p>
                  </a:txBody>
                  <a:tcPr/>
                </a:tc>
                <a:tc>
                  <a:txBody>
                    <a:bodyPr/>
                    <a:lstStyle/>
                    <a:p>
                      <a:r>
                        <a:rPr lang="en-US" dirty="0"/>
                        <a:t>I5</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T200</a:t>
                      </a:r>
                    </a:p>
                  </a:txBody>
                  <a:tcPr/>
                </a:tc>
                <a:tc>
                  <a:txBody>
                    <a:bodyPr/>
                    <a:lstStyle/>
                    <a:p>
                      <a:r>
                        <a:rPr lang="en-US" dirty="0"/>
                        <a:t>I2</a:t>
                      </a:r>
                    </a:p>
                  </a:txBody>
                  <a:tcPr/>
                </a:tc>
                <a:tc>
                  <a:txBody>
                    <a:bodyPr/>
                    <a:lstStyle/>
                    <a:p>
                      <a:r>
                        <a:rPr lang="en-US" dirty="0"/>
                        <a:t>I4</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T300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T400</a:t>
                      </a:r>
                    </a:p>
                  </a:txBody>
                  <a:tcPr/>
                </a:tc>
                <a:tc>
                  <a:txBody>
                    <a:bodyPr/>
                    <a:lstStyle/>
                    <a:p>
                      <a:r>
                        <a:rPr lang="en-US" dirty="0"/>
                        <a:t>I1</a:t>
                      </a:r>
                    </a:p>
                  </a:txBody>
                  <a:tcPr/>
                </a:tc>
                <a:tc>
                  <a:txBody>
                    <a:bodyPr/>
                    <a:lstStyle/>
                    <a:p>
                      <a:r>
                        <a:rPr lang="en-US" dirty="0"/>
                        <a:t>I2</a:t>
                      </a:r>
                    </a:p>
                  </a:txBody>
                  <a:tcPr/>
                </a:tc>
                <a:tc>
                  <a:txBody>
                    <a:bodyPr/>
                    <a:lstStyle/>
                    <a:p>
                      <a:r>
                        <a:rPr lang="en-US" dirty="0"/>
                        <a:t>I4</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T500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T600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r>
                        <a:rPr lang="en-US" dirty="0"/>
                        <a:t>T700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r>
                        <a:rPr lang="en-US" dirty="0"/>
                        <a:t>T800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r>
                        <a:rPr lang="en-US" dirty="0"/>
                        <a:t>I5</a:t>
                      </a:r>
                    </a:p>
                  </a:txBody>
                  <a:tcPr/>
                </a:tc>
                <a:extLst>
                  <a:ext uri="{0D108BD9-81ED-4DB2-BD59-A6C34878D82A}">
                    <a16:rowId xmlns:a16="http://schemas.microsoft.com/office/drawing/2014/main" val="10008"/>
                  </a:ext>
                </a:extLst>
              </a:tr>
              <a:tr h="370840">
                <a:tc>
                  <a:txBody>
                    <a:bodyPr/>
                    <a:lstStyle/>
                    <a:p>
                      <a:r>
                        <a:rPr lang="en-US" dirty="0"/>
                        <a:t>T900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51B2062-469C-4EBD-8A60-AF9C1B310A37}"/>
                  </a:ext>
                </a:extLst>
              </p14:cNvPr>
              <p14:cNvContentPartPr/>
              <p14:nvPr/>
            </p14:nvContentPartPr>
            <p14:xfrm>
              <a:off x="3361680" y="524520"/>
              <a:ext cx="5483520" cy="4366080"/>
            </p14:xfrm>
          </p:contentPart>
        </mc:Choice>
        <mc:Fallback xmlns="">
          <p:pic>
            <p:nvPicPr>
              <p:cNvPr id="5" name="Ink 4">
                <a:extLst>
                  <a:ext uri="{FF2B5EF4-FFF2-40B4-BE49-F238E27FC236}">
                    <a16:creationId xmlns:a16="http://schemas.microsoft.com/office/drawing/2014/main" id="{E51B2062-469C-4EBD-8A60-AF9C1B310A37}"/>
                  </a:ext>
                </a:extLst>
              </p:cNvPr>
              <p:cNvPicPr/>
              <p:nvPr/>
            </p:nvPicPr>
            <p:blipFill>
              <a:blip r:embed="rId3"/>
              <a:stretch>
                <a:fillRect/>
              </a:stretch>
            </p:blipFill>
            <p:spPr>
              <a:xfrm>
                <a:off x="3352320" y="515160"/>
                <a:ext cx="5502240" cy="43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63D4EB7-E71F-4FC8-95AE-7B34BAA9F7AE}"/>
                  </a:ext>
                </a:extLst>
              </p14:cNvPr>
              <p14:cNvContentPartPr/>
              <p14:nvPr/>
            </p14:nvContentPartPr>
            <p14:xfrm>
              <a:off x="7791120" y="2314080"/>
              <a:ext cx="382320" cy="2011680"/>
            </p14:xfrm>
          </p:contentPart>
        </mc:Choice>
        <mc:Fallback xmlns="">
          <p:pic>
            <p:nvPicPr>
              <p:cNvPr id="7" name="Ink 6">
                <a:extLst>
                  <a:ext uri="{FF2B5EF4-FFF2-40B4-BE49-F238E27FC236}">
                    <a16:creationId xmlns:a16="http://schemas.microsoft.com/office/drawing/2014/main" id="{B63D4EB7-E71F-4FC8-95AE-7B34BAA9F7AE}"/>
                  </a:ext>
                </a:extLst>
              </p:cNvPr>
              <p:cNvPicPr/>
              <p:nvPr/>
            </p:nvPicPr>
            <p:blipFill>
              <a:blip r:embed="rId5"/>
              <a:stretch>
                <a:fillRect/>
              </a:stretch>
            </p:blipFill>
            <p:spPr>
              <a:xfrm>
                <a:off x="7781760" y="2304720"/>
                <a:ext cx="401040" cy="203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F96B0C4-F676-4858-B17D-2D49A918FC88}"/>
                  </a:ext>
                </a:extLst>
              </p14:cNvPr>
              <p14:cNvContentPartPr/>
              <p14:nvPr/>
            </p14:nvContentPartPr>
            <p14:xfrm>
              <a:off x="1843200" y="2550960"/>
              <a:ext cx="6498000" cy="2981160"/>
            </p14:xfrm>
          </p:contentPart>
        </mc:Choice>
        <mc:Fallback xmlns="">
          <p:pic>
            <p:nvPicPr>
              <p:cNvPr id="8" name="Ink 7">
                <a:extLst>
                  <a:ext uri="{FF2B5EF4-FFF2-40B4-BE49-F238E27FC236}">
                    <a16:creationId xmlns:a16="http://schemas.microsoft.com/office/drawing/2014/main" id="{2F96B0C4-F676-4858-B17D-2D49A918FC88}"/>
                  </a:ext>
                </a:extLst>
              </p:cNvPr>
              <p:cNvPicPr/>
              <p:nvPr/>
            </p:nvPicPr>
            <p:blipFill>
              <a:blip r:embed="rId7"/>
              <a:stretch>
                <a:fillRect/>
              </a:stretch>
            </p:blipFill>
            <p:spPr>
              <a:xfrm>
                <a:off x="1833840" y="2541600"/>
                <a:ext cx="6516720" cy="2999880"/>
              </a:xfrm>
              <a:prstGeom prst="rect">
                <a:avLst/>
              </a:prstGeom>
            </p:spPr>
          </p:pic>
        </mc:Fallback>
      </mc:AlternateContent>
    </p:spTree>
    <p:extLst>
      <p:ext uri="{BB962C8B-B14F-4D97-AF65-F5344CB8AC3E}">
        <p14:creationId xmlns:p14="http://schemas.microsoft.com/office/powerpoint/2010/main" val="1453149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a:t>
            </a:r>
            <a:r>
              <a:rPr lang="en-US" dirty="0" err="1"/>
              <a:t>Apriori</a:t>
            </a:r>
            <a:r>
              <a:rPr lang="en-US" dirty="0"/>
              <a:t> Iteration 2</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41</a:t>
            </a:fld>
            <a:endParaRPr lang="en-US"/>
          </a:p>
        </p:txBody>
      </p:sp>
      <p:graphicFrame>
        <p:nvGraphicFramePr>
          <p:cNvPr id="6" name="Content Placeholder 5"/>
          <p:cNvGraphicFramePr>
            <a:graphicFrameLocks noGrp="1"/>
          </p:cNvGraphicFramePr>
          <p:nvPr>
            <p:ph sz="quarter" idx="1"/>
          </p:nvPr>
        </p:nvGraphicFramePr>
        <p:xfrm>
          <a:off x="914400" y="1447800"/>
          <a:ext cx="2514600" cy="425196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20000"/>
                    </a:ext>
                  </a:extLst>
                </a:gridCol>
                <a:gridCol w="391160">
                  <a:extLst>
                    <a:ext uri="{9D8B030D-6E8A-4147-A177-3AD203B41FA5}">
                      <a16:colId xmlns:a16="http://schemas.microsoft.com/office/drawing/2014/main" val="20001"/>
                    </a:ext>
                  </a:extLst>
                </a:gridCol>
                <a:gridCol w="44704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tblGrid>
              <a:tr h="370840">
                <a:tc>
                  <a:txBody>
                    <a:bodyPr/>
                    <a:lstStyle/>
                    <a:p>
                      <a:r>
                        <a:rPr lang="en-US" dirty="0"/>
                        <a:t>Transaction</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T100</a:t>
                      </a:r>
                    </a:p>
                  </a:txBody>
                  <a:tcPr/>
                </a:tc>
                <a:tc>
                  <a:txBody>
                    <a:bodyPr/>
                    <a:lstStyle/>
                    <a:p>
                      <a:r>
                        <a:rPr lang="en-US" dirty="0"/>
                        <a:t>I1</a:t>
                      </a:r>
                    </a:p>
                  </a:txBody>
                  <a:tcPr/>
                </a:tc>
                <a:tc>
                  <a:txBody>
                    <a:bodyPr/>
                    <a:lstStyle/>
                    <a:p>
                      <a:r>
                        <a:rPr lang="en-US" dirty="0"/>
                        <a:t>I2</a:t>
                      </a:r>
                    </a:p>
                  </a:txBody>
                  <a:tcPr/>
                </a:tc>
                <a:tc>
                  <a:txBody>
                    <a:bodyPr/>
                    <a:lstStyle/>
                    <a:p>
                      <a:r>
                        <a:rPr lang="en-US" dirty="0"/>
                        <a:t>I5</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T200</a:t>
                      </a:r>
                    </a:p>
                  </a:txBody>
                  <a:tcPr/>
                </a:tc>
                <a:tc>
                  <a:txBody>
                    <a:bodyPr/>
                    <a:lstStyle/>
                    <a:p>
                      <a:r>
                        <a:rPr lang="en-US" dirty="0"/>
                        <a:t>I2</a:t>
                      </a:r>
                    </a:p>
                  </a:txBody>
                  <a:tcPr/>
                </a:tc>
                <a:tc>
                  <a:txBody>
                    <a:bodyPr/>
                    <a:lstStyle/>
                    <a:p>
                      <a:r>
                        <a:rPr lang="en-US" dirty="0"/>
                        <a:t>I4</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T300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T400</a:t>
                      </a:r>
                    </a:p>
                  </a:txBody>
                  <a:tcPr/>
                </a:tc>
                <a:tc>
                  <a:txBody>
                    <a:bodyPr/>
                    <a:lstStyle/>
                    <a:p>
                      <a:r>
                        <a:rPr lang="en-US" dirty="0"/>
                        <a:t>I1</a:t>
                      </a:r>
                    </a:p>
                  </a:txBody>
                  <a:tcPr/>
                </a:tc>
                <a:tc>
                  <a:txBody>
                    <a:bodyPr/>
                    <a:lstStyle/>
                    <a:p>
                      <a:r>
                        <a:rPr lang="en-US" dirty="0"/>
                        <a:t>I2</a:t>
                      </a:r>
                    </a:p>
                  </a:txBody>
                  <a:tcPr/>
                </a:tc>
                <a:tc>
                  <a:txBody>
                    <a:bodyPr/>
                    <a:lstStyle/>
                    <a:p>
                      <a:r>
                        <a:rPr lang="en-US" dirty="0"/>
                        <a:t>I4</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T500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T600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r>
                        <a:rPr lang="en-US" dirty="0"/>
                        <a:t>T700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r>
                        <a:rPr lang="en-US" dirty="0"/>
                        <a:t>T800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r>
                        <a:rPr lang="en-US" dirty="0"/>
                        <a:t>I5</a:t>
                      </a:r>
                    </a:p>
                  </a:txBody>
                  <a:tcPr/>
                </a:tc>
                <a:extLst>
                  <a:ext uri="{0D108BD9-81ED-4DB2-BD59-A6C34878D82A}">
                    <a16:rowId xmlns:a16="http://schemas.microsoft.com/office/drawing/2014/main" val="10008"/>
                  </a:ext>
                </a:extLst>
              </a:tr>
              <a:tr h="370840">
                <a:tc>
                  <a:txBody>
                    <a:bodyPr/>
                    <a:lstStyle/>
                    <a:p>
                      <a:r>
                        <a:rPr lang="en-US" dirty="0"/>
                        <a:t>T900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3D89A16-D8B3-4A09-885E-17AA2EA715DE}"/>
                  </a:ext>
                </a:extLst>
              </p14:cNvPr>
              <p14:cNvContentPartPr/>
              <p14:nvPr/>
            </p14:nvContentPartPr>
            <p14:xfrm>
              <a:off x="2602080" y="1341000"/>
              <a:ext cx="5766840" cy="5212080"/>
            </p14:xfrm>
          </p:contentPart>
        </mc:Choice>
        <mc:Fallback xmlns="">
          <p:pic>
            <p:nvPicPr>
              <p:cNvPr id="5" name="Ink 4">
                <a:extLst>
                  <a:ext uri="{FF2B5EF4-FFF2-40B4-BE49-F238E27FC236}">
                    <a16:creationId xmlns:a16="http://schemas.microsoft.com/office/drawing/2014/main" id="{63D89A16-D8B3-4A09-885E-17AA2EA715DE}"/>
                  </a:ext>
                </a:extLst>
              </p:cNvPr>
              <p:cNvPicPr/>
              <p:nvPr/>
            </p:nvPicPr>
            <p:blipFill>
              <a:blip r:embed="rId3"/>
              <a:stretch>
                <a:fillRect/>
              </a:stretch>
            </p:blipFill>
            <p:spPr>
              <a:xfrm>
                <a:off x="2592720" y="1331640"/>
                <a:ext cx="5785560" cy="523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3E62A75-3A7F-484D-9DF7-5DA9082E1149}"/>
                  </a:ext>
                </a:extLst>
              </p14:cNvPr>
              <p14:cNvContentPartPr/>
              <p14:nvPr/>
            </p14:nvContentPartPr>
            <p14:xfrm>
              <a:off x="6718680" y="2093040"/>
              <a:ext cx="1465200" cy="2783880"/>
            </p14:xfrm>
          </p:contentPart>
        </mc:Choice>
        <mc:Fallback xmlns="">
          <p:pic>
            <p:nvPicPr>
              <p:cNvPr id="7" name="Ink 6">
                <a:extLst>
                  <a:ext uri="{FF2B5EF4-FFF2-40B4-BE49-F238E27FC236}">
                    <a16:creationId xmlns:a16="http://schemas.microsoft.com/office/drawing/2014/main" id="{73E62A75-3A7F-484D-9DF7-5DA9082E1149}"/>
                  </a:ext>
                </a:extLst>
              </p:cNvPr>
              <p:cNvPicPr/>
              <p:nvPr/>
            </p:nvPicPr>
            <p:blipFill>
              <a:blip r:embed="rId5"/>
              <a:stretch>
                <a:fillRect/>
              </a:stretch>
            </p:blipFill>
            <p:spPr>
              <a:xfrm>
                <a:off x="6709320" y="2083680"/>
                <a:ext cx="1483920" cy="280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CB44020-60C7-46D0-B60F-7194DB8EA5AF}"/>
                  </a:ext>
                </a:extLst>
              </p14:cNvPr>
              <p14:cNvContentPartPr/>
              <p14:nvPr/>
            </p14:nvContentPartPr>
            <p14:xfrm>
              <a:off x="1299240" y="2440080"/>
              <a:ext cx="2126160" cy="2783520"/>
            </p14:xfrm>
          </p:contentPart>
        </mc:Choice>
        <mc:Fallback xmlns="">
          <p:pic>
            <p:nvPicPr>
              <p:cNvPr id="8" name="Ink 7">
                <a:extLst>
                  <a:ext uri="{FF2B5EF4-FFF2-40B4-BE49-F238E27FC236}">
                    <a16:creationId xmlns:a16="http://schemas.microsoft.com/office/drawing/2014/main" id="{BCB44020-60C7-46D0-B60F-7194DB8EA5AF}"/>
                  </a:ext>
                </a:extLst>
              </p:cNvPr>
              <p:cNvPicPr/>
              <p:nvPr/>
            </p:nvPicPr>
            <p:blipFill>
              <a:blip r:embed="rId7"/>
              <a:stretch>
                <a:fillRect/>
              </a:stretch>
            </p:blipFill>
            <p:spPr>
              <a:xfrm>
                <a:off x="1289880" y="2430720"/>
                <a:ext cx="2144880" cy="280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5C0E383-AB9B-4A0B-9C2D-422A4F974A12}"/>
                  </a:ext>
                </a:extLst>
              </p14:cNvPr>
              <p14:cNvContentPartPr/>
              <p14:nvPr/>
            </p14:nvContentPartPr>
            <p14:xfrm>
              <a:off x="392760" y="1353600"/>
              <a:ext cx="7768080" cy="4192200"/>
            </p14:xfrm>
          </p:contentPart>
        </mc:Choice>
        <mc:Fallback xmlns="">
          <p:pic>
            <p:nvPicPr>
              <p:cNvPr id="9" name="Ink 8">
                <a:extLst>
                  <a:ext uri="{FF2B5EF4-FFF2-40B4-BE49-F238E27FC236}">
                    <a16:creationId xmlns:a16="http://schemas.microsoft.com/office/drawing/2014/main" id="{F5C0E383-AB9B-4A0B-9C2D-422A4F974A12}"/>
                  </a:ext>
                </a:extLst>
              </p:cNvPr>
              <p:cNvPicPr/>
              <p:nvPr/>
            </p:nvPicPr>
            <p:blipFill>
              <a:blip r:embed="rId9"/>
              <a:stretch>
                <a:fillRect/>
              </a:stretch>
            </p:blipFill>
            <p:spPr>
              <a:xfrm>
                <a:off x="383400" y="1344240"/>
                <a:ext cx="7786800" cy="4210920"/>
              </a:xfrm>
              <a:prstGeom prst="rect">
                <a:avLst/>
              </a:prstGeom>
            </p:spPr>
          </p:pic>
        </mc:Fallback>
      </mc:AlternateContent>
    </p:spTree>
    <p:extLst>
      <p:ext uri="{BB962C8B-B14F-4D97-AF65-F5344CB8AC3E}">
        <p14:creationId xmlns:p14="http://schemas.microsoft.com/office/powerpoint/2010/main" val="966164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a:t>
            </a:r>
            <a:r>
              <a:rPr lang="en-US" dirty="0" err="1"/>
              <a:t>Apriori</a:t>
            </a:r>
            <a:r>
              <a:rPr lang="en-US" dirty="0"/>
              <a:t> Iteration 3</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42</a:t>
            </a:fld>
            <a:endParaRPr lang="en-US"/>
          </a:p>
        </p:txBody>
      </p:sp>
      <p:graphicFrame>
        <p:nvGraphicFramePr>
          <p:cNvPr id="6" name="Content Placeholder 5"/>
          <p:cNvGraphicFramePr>
            <a:graphicFrameLocks noGrp="1"/>
          </p:cNvGraphicFramePr>
          <p:nvPr>
            <p:ph sz="quarter" idx="1"/>
          </p:nvPr>
        </p:nvGraphicFramePr>
        <p:xfrm>
          <a:off x="914400" y="1447800"/>
          <a:ext cx="2514600" cy="425196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20000"/>
                    </a:ext>
                  </a:extLst>
                </a:gridCol>
                <a:gridCol w="391160">
                  <a:extLst>
                    <a:ext uri="{9D8B030D-6E8A-4147-A177-3AD203B41FA5}">
                      <a16:colId xmlns:a16="http://schemas.microsoft.com/office/drawing/2014/main" val="20001"/>
                    </a:ext>
                  </a:extLst>
                </a:gridCol>
                <a:gridCol w="44704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tblGrid>
              <a:tr h="370840">
                <a:tc>
                  <a:txBody>
                    <a:bodyPr/>
                    <a:lstStyle/>
                    <a:p>
                      <a:r>
                        <a:rPr lang="en-US" dirty="0"/>
                        <a:t>Transaction</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T100</a:t>
                      </a:r>
                    </a:p>
                  </a:txBody>
                  <a:tcPr/>
                </a:tc>
                <a:tc>
                  <a:txBody>
                    <a:bodyPr/>
                    <a:lstStyle/>
                    <a:p>
                      <a:r>
                        <a:rPr lang="en-US" dirty="0"/>
                        <a:t>I1</a:t>
                      </a:r>
                    </a:p>
                  </a:txBody>
                  <a:tcPr/>
                </a:tc>
                <a:tc>
                  <a:txBody>
                    <a:bodyPr/>
                    <a:lstStyle/>
                    <a:p>
                      <a:r>
                        <a:rPr lang="en-US" dirty="0"/>
                        <a:t>I2</a:t>
                      </a:r>
                    </a:p>
                  </a:txBody>
                  <a:tcPr/>
                </a:tc>
                <a:tc>
                  <a:txBody>
                    <a:bodyPr/>
                    <a:lstStyle/>
                    <a:p>
                      <a:r>
                        <a:rPr lang="en-US" dirty="0"/>
                        <a:t>I5</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T200</a:t>
                      </a:r>
                    </a:p>
                  </a:txBody>
                  <a:tcPr/>
                </a:tc>
                <a:tc>
                  <a:txBody>
                    <a:bodyPr/>
                    <a:lstStyle/>
                    <a:p>
                      <a:r>
                        <a:rPr lang="en-US" dirty="0"/>
                        <a:t>I2</a:t>
                      </a:r>
                    </a:p>
                  </a:txBody>
                  <a:tcPr/>
                </a:tc>
                <a:tc>
                  <a:txBody>
                    <a:bodyPr/>
                    <a:lstStyle/>
                    <a:p>
                      <a:r>
                        <a:rPr lang="en-US" dirty="0"/>
                        <a:t>I4</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T300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T400</a:t>
                      </a:r>
                    </a:p>
                  </a:txBody>
                  <a:tcPr/>
                </a:tc>
                <a:tc>
                  <a:txBody>
                    <a:bodyPr/>
                    <a:lstStyle/>
                    <a:p>
                      <a:r>
                        <a:rPr lang="en-US" dirty="0"/>
                        <a:t>I1</a:t>
                      </a:r>
                    </a:p>
                  </a:txBody>
                  <a:tcPr/>
                </a:tc>
                <a:tc>
                  <a:txBody>
                    <a:bodyPr/>
                    <a:lstStyle/>
                    <a:p>
                      <a:r>
                        <a:rPr lang="en-US" dirty="0"/>
                        <a:t>I2</a:t>
                      </a:r>
                    </a:p>
                  </a:txBody>
                  <a:tcPr/>
                </a:tc>
                <a:tc>
                  <a:txBody>
                    <a:bodyPr/>
                    <a:lstStyle/>
                    <a:p>
                      <a:r>
                        <a:rPr lang="en-US" dirty="0"/>
                        <a:t>I4</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T500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T600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r>
                        <a:rPr lang="en-US" dirty="0"/>
                        <a:t>T700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r>
                        <a:rPr lang="en-US" dirty="0"/>
                        <a:t>T800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r>
                        <a:rPr lang="en-US" dirty="0"/>
                        <a:t>I5</a:t>
                      </a:r>
                    </a:p>
                  </a:txBody>
                  <a:tcPr/>
                </a:tc>
                <a:extLst>
                  <a:ext uri="{0D108BD9-81ED-4DB2-BD59-A6C34878D82A}">
                    <a16:rowId xmlns:a16="http://schemas.microsoft.com/office/drawing/2014/main" val="10008"/>
                  </a:ext>
                </a:extLst>
              </a:tr>
              <a:tr h="370840">
                <a:tc>
                  <a:txBody>
                    <a:bodyPr/>
                    <a:lstStyle/>
                    <a:p>
                      <a:r>
                        <a:rPr lang="en-US" dirty="0"/>
                        <a:t>T900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5FD8356-BD7C-4E89-90D0-EB3646FE7A23}"/>
                  </a:ext>
                </a:extLst>
              </p14:cNvPr>
              <p14:cNvContentPartPr/>
              <p14:nvPr/>
            </p14:nvContentPartPr>
            <p14:xfrm>
              <a:off x="782280" y="1365120"/>
              <a:ext cx="7761240" cy="5130000"/>
            </p14:xfrm>
          </p:contentPart>
        </mc:Choice>
        <mc:Fallback xmlns="">
          <p:pic>
            <p:nvPicPr>
              <p:cNvPr id="5" name="Ink 4">
                <a:extLst>
                  <a:ext uri="{FF2B5EF4-FFF2-40B4-BE49-F238E27FC236}">
                    <a16:creationId xmlns:a16="http://schemas.microsoft.com/office/drawing/2014/main" id="{05FD8356-BD7C-4E89-90D0-EB3646FE7A23}"/>
                  </a:ext>
                </a:extLst>
              </p:cNvPr>
              <p:cNvPicPr/>
              <p:nvPr/>
            </p:nvPicPr>
            <p:blipFill>
              <a:blip r:embed="rId3"/>
              <a:stretch>
                <a:fillRect/>
              </a:stretch>
            </p:blipFill>
            <p:spPr>
              <a:xfrm>
                <a:off x="772920" y="1355760"/>
                <a:ext cx="7779960" cy="514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2EF88C8-81EE-4011-8A09-CC8A17240F68}"/>
                  </a:ext>
                </a:extLst>
              </p14:cNvPr>
              <p14:cNvContentPartPr/>
              <p14:nvPr/>
            </p14:nvContentPartPr>
            <p14:xfrm>
              <a:off x="4865760" y="6211080"/>
              <a:ext cx="3023640" cy="415080"/>
            </p14:xfrm>
          </p:contentPart>
        </mc:Choice>
        <mc:Fallback xmlns="">
          <p:pic>
            <p:nvPicPr>
              <p:cNvPr id="7" name="Ink 6">
                <a:extLst>
                  <a:ext uri="{FF2B5EF4-FFF2-40B4-BE49-F238E27FC236}">
                    <a16:creationId xmlns:a16="http://schemas.microsoft.com/office/drawing/2014/main" id="{22EF88C8-81EE-4011-8A09-CC8A17240F68}"/>
                  </a:ext>
                </a:extLst>
              </p:cNvPr>
              <p:cNvPicPr/>
              <p:nvPr/>
            </p:nvPicPr>
            <p:blipFill>
              <a:blip r:embed="rId5"/>
              <a:stretch>
                <a:fillRect/>
              </a:stretch>
            </p:blipFill>
            <p:spPr>
              <a:xfrm>
                <a:off x="4856400" y="6201720"/>
                <a:ext cx="30423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C004AB9-E2D8-4CBA-A976-E0B8834324E6}"/>
                  </a:ext>
                </a:extLst>
              </p14:cNvPr>
              <p14:cNvContentPartPr/>
              <p14:nvPr/>
            </p14:nvContentPartPr>
            <p14:xfrm>
              <a:off x="1379520" y="2658960"/>
              <a:ext cx="1167840" cy="154800"/>
            </p14:xfrm>
          </p:contentPart>
        </mc:Choice>
        <mc:Fallback xmlns="">
          <p:pic>
            <p:nvPicPr>
              <p:cNvPr id="8" name="Ink 7">
                <a:extLst>
                  <a:ext uri="{FF2B5EF4-FFF2-40B4-BE49-F238E27FC236}">
                    <a16:creationId xmlns:a16="http://schemas.microsoft.com/office/drawing/2014/main" id="{AC004AB9-E2D8-4CBA-A976-E0B8834324E6}"/>
                  </a:ext>
                </a:extLst>
              </p:cNvPr>
              <p:cNvPicPr/>
              <p:nvPr/>
            </p:nvPicPr>
            <p:blipFill>
              <a:blip r:embed="rId7"/>
              <a:stretch>
                <a:fillRect/>
              </a:stretch>
            </p:blipFill>
            <p:spPr>
              <a:xfrm>
                <a:off x="1370160" y="2649600"/>
                <a:ext cx="11865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42775E1-4EA2-4317-8098-6D492BBF2900}"/>
                  </a:ext>
                </a:extLst>
              </p14:cNvPr>
              <p14:cNvContentPartPr/>
              <p14:nvPr/>
            </p14:nvContentPartPr>
            <p14:xfrm>
              <a:off x="3957480" y="1413000"/>
              <a:ext cx="3297960" cy="5138640"/>
            </p14:xfrm>
          </p:contentPart>
        </mc:Choice>
        <mc:Fallback xmlns="">
          <p:pic>
            <p:nvPicPr>
              <p:cNvPr id="9" name="Ink 8">
                <a:extLst>
                  <a:ext uri="{FF2B5EF4-FFF2-40B4-BE49-F238E27FC236}">
                    <a16:creationId xmlns:a16="http://schemas.microsoft.com/office/drawing/2014/main" id="{942775E1-4EA2-4317-8098-6D492BBF2900}"/>
                  </a:ext>
                </a:extLst>
              </p:cNvPr>
              <p:cNvPicPr/>
              <p:nvPr/>
            </p:nvPicPr>
            <p:blipFill>
              <a:blip r:embed="rId9"/>
              <a:stretch>
                <a:fillRect/>
              </a:stretch>
            </p:blipFill>
            <p:spPr>
              <a:xfrm>
                <a:off x="3948120" y="1403640"/>
                <a:ext cx="3316680" cy="5157360"/>
              </a:xfrm>
              <a:prstGeom prst="rect">
                <a:avLst/>
              </a:prstGeom>
            </p:spPr>
          </p:pic>
        </mc:Fallback>
      </mc:AlternateContent>
    </p:spTree>
    <p:extLst>
      <p:ext uri="{BB962C8B-B14F-4D97-AF65-F5344CB8AC3E}">
        <p14:creationId xmlns:p14="http://schemas.microsoft.com/office/powerpoint/2010/main" val="179851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638"/>
            <a:ext cx="8083296" cy="1143000"/>
          </a:xfrm>
        </p:spPr>
        <p:txBody>
          <a:bodyPr>
            <a:normAutofit fontScale="90000"/>
          </a:bodyPr>
          <a:lstStyle/>
          <a:p>
            <a:r>
              <a:rPr lang="en-US" dirty="0"/>
              <a:t>Example 1 – </a:t>
            </a:r>
            <a:r>
              <a:rPr lang="en-US" dirty="0" err="1"/>
              <a:t>Apriori</a:t>
            </a:r>
            <a:r>
              <a:rPr lang="en-US" dirty="0"/>
              <a:t> – Association Rules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43</a:t>
            </a:fld>
            <a:endParaRPr lang="en-US"/>
          </a:p>
        </p:txBody>
      </p:sp>
      <p:sp>
        <p:nvSpPr>
          <p:cNvPr id="7" name="Content Placeholder 6">
            <a:extLst>
              <a:ext uri="{FF2B5EF4-FFF2-40B4-BE49-F238E27FC236}">
                <a16:creationId xmlns:a16="http://schemas.microsoft.com/office/drawing/2014/main" id="{D7D02455-E49F-4638-A013-7CF7E0D89E36}"/>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F60EE30-DDB4-4FAA-88A9-923452F8D1F1}"/>
                  </a:ext>
                </a:extLst>
              </p14:cNvPr>
              <p14:cNvContentPartPr/>
              <p14:nvPr/>
            </p14:nvContentPartPr>
            <p14:xfrm>
              <a:off x="945720" y="1149120"/>
              <a:ext cx="7394400" cy="4037040"/>
            </p14:xfrm>
          </p:contentPart>
        </mc:Choice>
        <mc:Fallback xmlns="">
          <p:pic>
            <p:nvPicPr>
              <p:cNvPr id="5" name="Ink 4">
                <a:extLst>
                  <a:ext uri="{FF2B5EF4-FFF2-40B4-BE49-F238E27FC236}">
                    <a16:creationId xmlns:a16="http://schemas.microsoft.com/office/drawing/2014/main" id="{6F60EE30-DDB4-4FAA-88A9-923452F8D1F1}"/>
                  </a:ext>
                </a:extLst>
              </p:cNvPr>
              <p:cNvPicPr/>
              <p:nvPr/>
            </p:nvPicPr>
            <p:blipFill>
              <a:blip r:embed="rId3"/>
              <a:stretch>
                <a:fillRect/>
              </a:stretch>
            </p:blipFill>
            <p:spPr>
              <a:xfrm>
                <a:off x="936360" y="1139760"/>
                <a:ext cx="7413120" cy="4055760"/>
              </a:xfrm>
              <a:prstGeom prst="rect">
                <a:avLst/>
              </a:prstGeom>
            </p:spPr>
          </p:pic>
        </mc:Fallback>
      </mc:AlternateContent>
    </p:spTree>
    <p:extLst>
      <p:ext uri="{BB962C8B-B14F-4D97-AF65-F5344CB8AC3E}">
        <p14:creationId xmlns:p14="http://schemas.microsoft.com/office/powerpoint/2010/main" val="231388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638"/>
            <a:ext cx="8083296" cy="1143000"/>
          </a:xfrm>
        </p:spPr>
        <p:txBody>
          <a:bodyPr>
            <a:normAutofit fontScale="90000"/>
          </a:bodyPr>
          <a:lstStyle/>
          <a:p>
            <a:r>
              <a:rPr lang="en-US" dirty="0"/>
              <a:t>Example 1 – </a:t>
            </a:r>
            <a:r>
              <a:rPr lang="en-US" dirty="0" err="1"/>
              <a:t>Apriori</a:t>
            </a:r>
            <a:r>
              <a:rPr lang="en-US" dirty="0"/>
              <a:t> – Association Rules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44</a:t>
            </a:fld>
            <a:endParaRPr lang="en-US"/>
          </a:p>
        </p:txBody>
      </p:sp>
      <p:sp>
        <p:nvSpPr>
          <p:cNvPr id="7" name="Content Placeholder 6">
            <a:extLst>
              <a:ext uri="{FF2B5EF4-FFF2-40B4-BE49-F238E27FC236}">
                <a16:creationId xmlns:a16="http://schemas.microsoft.com/office/drawing/2014/main" id="{D7D02455-E49F-4638-A013-7CF7E0D89E36}"/>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29108AA5-A3D4-46BD-A29A-EDD599AE8A65}"/>
                  </a:ext>
                </a:extLst>
              </p14:cNvPr>
              <p14:cNvContentPartPr/>
              <p14:nvPr/>
            </p14:nvContentPartPr>
            <p14:xfrm>
              <a:off x="-97200" y="1475640"/>
              <a:ext cx="8889840" cy="4070160"/>
            </p14:xfrm>
          </p:contentPart>
        </mc:Choice>
        <mc:Fallback xmlns="">
          <p:pic>
            <p:nvPicPr>
              <p:cNvPr id="6" name="Ink 5">
                <a:extLst>
                  <a:ext uri="{FF2B5EF4-FFF2-40B4-BE49-F238E27FC236}">
                    <a16:creationId xmlns:a16="http://schemas.microsoft.com/office/drawing/2014/main" id="{29108AA5-A3D4-46BD-A29A-EDD599AE8A65}"/>
                  </a:ext>
                </a:extLst>
              </p:cNvPr>
              <p:cNvPicPr/>
              <p:nvPr/>
            </p:nvPicPr>
            <p:blipFill>
              <a:blip r:embed="rId3"/>
              <a:stretch>
                <a:fillRect/>
              </a:stretch>
            </p:blipFill>
            <p:spPr>
              <a:xfrm>
                <a:off x="-106560" y="1466280"/>
                <a:ext cx="8908560" cy="4088880"/>
              </a:xfrm>
              <a:prstGeom prst="rect">
                <a:avLst/>
              </a:prstGeom>
            </p:spPr>
          </p:pic>
        </mc:Fallback>
      </mc:AlternateContent>
    </p:spTree>
    <p:extLst>
      <p:ext uri="{BB962C8B-B14F-4D97-AF65-F5344CB8AC3E}">
        <p14:creationId xmlns:p14="http://schemas.microsoft.com/office/powerpoint/2010/main" val="235467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CFEF-7913-4635-8826-9EDE59FEDFF2}"/>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3AE151D6-D5ED-46B2-9247-752439CE40BF}"/>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F7BBF885-F2A7-419D-B1F5-D9899D43E0F4}"/>
              </a:ext>
            </a:extLst>
          </p:cNvPr>
          <p:cNvSpPr>
            <a:spLocks noGrp="1"/>
          </p:cNvSpPr>
          <p:nvPr>
            <p:ph type="sldNum" sz="quarter" idx="12"/>
          </p:nvPr>
        </p:nvSpPr>
        <p:spPr/>
        <p:txBody>
          <a:bodyPr/>
          <a:lstStyle/>
          <a:p>
            <a:fld id="{FF8C1345-65FB-4F2C-9950-20B500EA74C9}" type="slidenum">
              <a:rPr lang="en-US" smtClean="0"/>
              <a:t>45</a:t>
            </a:fld>
            <a:endParaRPr lang="en-US"/>
          </a:p>
        </p:txBody>
      </p:sp>
      <p:sp>
        <p:nvSpPr>
          <p:cNvPr id="5" name="Content Placeholder 4">
            <a:extLst>
              <a:ext uri="{FF2B5EF4-FFF2-40B4-BE49-F238E27FC236}">
                <a16:creationId xmlns:a16="http://schemas.microsoft.com/office/drawing/2014/main" id="{CCDE3891-4760-475C-ABC1-0E3306569A7C}"/>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529A333-078E-4F86-91DF-C9F7AE5DAF59}"/>
                  </a:ext>
                </a:extLst>
              </p14:cNvPr>
              <p14:cNvContentPartPr/>
              <p14:nvPr/>
            </p14:nvContentPartPr>
            <p14:xfrm>
              <a:off x="-628920" y="744480"/>
              <a:ext cx="9219960" cy="3861000"/>
            </p14:xfrm>
          </p:contentPart>
        </mc:Choice>
        <mc:Fallback xmlns="">
          <p:pic>
            <p:nvPicPr>
              <p:cNvPr id="7" name="Ink 6">
                <a:extLst>
                  <a:ext uri="{FF2B5EF4-FFF2-40B4-BE49-F238E27FC236}">
                    <a16:creationId xmlns:a16="http://schemas.microsoft.com/office/drawing/2014/main" id="{A529A333-078E-4F86-91DF-C9F7AE5DAF59}"/>
                  </a:ext>
                </a:extLst>
              </p:cNvPr>
              <p:cNvPicPr/>
              <p:nvPr/>
            </p:nvPicPr>
            <p:blipFill>
              <a:blip r:embed="rId3"/>
              <a:stretch>
                <a:fillRect/>
              </a:stretch>
            </p:blipFill>
            <p:spPr>
              <a:xfrm>
                <a:off x="-638280" y="735120"/>
                <a:ext cx="9238680" cy="3879720"/>
              </a:xfrm>
              <a:prstGeom prst="rect">
                <a:avLst/>
              </a:prstGeom>
            </p:spPr>
          </p:pic>
        </mc:Fallback>
      </mc:AlternateContent>
    </p:spTree>
    <p:extLst>
      <p:ext uri="{BB962C8B-B14F-4D97-AF65-F5344CB8AC3E}">
        <p14:creationId xmlns:p14="http://schemas.microsoft.com/office/powerpoint/2010/main" val="3751075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Apriori Algorithm</a:t>
            </a:r>
          </a:p>
        </p:txBody>
      </p:sp>
      <p:sp>
        <p:nvSpPr>
          <p:cNvPr id="8195" name="Rectangle 3"/>
          <p:cNvSpPr>
            <a:spLocks noGrp="1" noChangeArrowheads="1"/>
          </p:cNvSpPr>
          <p:nvPr>
            <p:ph type="body" idx="1"/>
          </p:nvPr>
        </p:nvSpPr>
        <p:spPr>
          <a:xfrm>
            <a:off x="457200" y="1219200"/>
            <a:ext cx="8229600" cy="5105400"/>
          </a:xfrm>
        </p:spPr>
        <p:txBody>
          <a:bodyPr>
            <a:noAutofit/>
          </a:bodyPr>
          <a:lstStyle/>
          <a:p>
            <a:pPr eaLnBrk="1" hangingPunct="1">
              <a:lnSpc>
                <a:spcPct val="80000"/>
              </a:lnSpc>
            </a:pPr>
            <a:r>
              <a:rPr lang="en-US" sz="2000" dirty="0"/>
              <a:t>Seminal algorithm proposed by R. </a:t>
            </a:r>
            <a:r>
              <a:rPr lang="en-US" sz="2000" dirty="0" err="1"/>
              <a:t>Agarwal</a:t>
            </a:r>
            <a:r>
              <a:rPr lang="en-US" sz="2000" dirty="0"/>
              <a:t> and </a:t>
            </a:r>
            <a:r>
              <a:rPr lang="en-US" sz="2000" dirty="0" err="1"/>
              <a:t>R.Srikant</a:t>
            </a:r>
            <a:r>
              <a:rPr lang="en-US" sz="2000" dirty="0"/>
              <a:t> in 1994 for mining frequent </a:t>
            </a:r>
            <a:r>
              <a:rPr lang="en-US" sz="2000" dirty="0" err="1"/>
              <a:t>itemsets</a:t>
            </a:r>
            <a:r>
              <a:rPr lang="en-US" sz="2000" dirty="0"/>
              <a:t> for Boolean association rules.</a:t>
            </a:r>
          </a:p>
          <a:p>
            <a:pPr eaLnBrk="1" hangingPunct="1">
              <a:lnSpc>
                <a:spcPct val="80000"/>
              </a:lnSpc>
            </a:pPr>
            <a:r>
              <a:rPr lang="en-US" sz="2000" dirty="0"/>
              <a:t>Employs an iterative , bottom-up approach known as level-wise search , where k-</a:t>
            </a:r>
            <a:r>
              <a:rPr lang="en-US" sz="2000" dirty="0" err="1"/>
              <a:t>itemsets</a:t>
            </a:r>
            <a:r>
              <a:rPr lang="en-US" sz="2000" dirty="0"/>
              <a:t> are used to explore (k+1) </a:t>
            </a:r>
            <a:r>
              <a:rPr lang="en-US" sz="2000" dirty="0" err="1"/>
              <a:t>itemsets</a:t>
            </a:r>
            <a:endParaRPr lang="en-US" sz="2000" dirty="0"/>
          </a:p>
          <a:p>
            <a:pPr eaLnBrk="1" hangingPunct="1">
              <a:lnSpc>
                <a:spcPct val="80000"/>
              </a:lnSpc>
            </a:pPr>
            <a:r>
              <a:rPr lang="en-US" sz="2000" b="1" dirty="0"/>
              <a:t>Based on Apriori property </a:t>
            </a:r>
            <a:r>
              <a:rPr lang="en-US" sz="2000" dirty="0"/>
              <a:t>: </a:t>
            </a:r>
          </a:p>
          <a:p>
            <a:pPr lvl="1">
              <a:lnSpc>
                <a:spcPct val="80000"/>
              </a:lnSpc>
            </a:pPr>
            <a:r>
              <a:rPr lang="en-US" sz="1800" b="1" dirty="0"/>
              <a:t>All nonempty subsets of a frequent </a:t>
            </a:r>
            <a:r>
              <a:rPr lang="en-US" sz="1800" b="1" dirty="0" err="1"/>
              <a:t>itemset</a:t>
            </a:r>
            <a:r>
              <a:rPr lang="en-US" sz="1800" b="1" dirty="0"/>
              <a:t> must also be frequent</a:t>
            </a:r>
          </a:p>
          <a:p>
            <a:pPr lvl="1">
              <a:lnSpc>
                <a:spcPct val="80000"/>
              </a:lnSpc>
            </a:pPr>
            <a:r>
              <a:rPr lang="en-US" sz="2000" b="1" dirty="0" err="1"/>
              <a:t>Antimonotone</a:t>
            </a:r>
            <a:r>
              <a:rPr lang="en-US" sz="2000" b="1" dirty="0"/>
              <a:t> </a:t>
            </a:r>
            <a:r>
              <a:rPr lang="en-US" sz="2000" dirty="0"/>
              <a:t>– if a set cannot pass a test then all its supersets will fail the same test as well</a:t>
            </a:r>
          </a:p>
          <a:p>
            <a:pPr eaLnBrk="1" hangingPunct="1">
              <a:lnSpc>
                <a:spcPct val="80000"/>
              </a:lnSpc>
            </a:pPr>
            <a:r>
              <a:rPr lang="en-US" sz="2000" dirty="0"/>
              <a:t>Two step process of the Apriori algorithm are</a:t>
            </a:r>
          </a:p>
          <a:p>
            <a:pPr eaLnBrk="1" hangingPunct="1">
              <a:lnSpc>
                <a:spcPct val="80000"/>
              </a:lnSpc>
            </a:pPr>
            <a:r>
              <a:rPr lang="en-US" sz="2000" b="1" dirty="0"/>
              <a:t>Join Step</a:t>
            </a:r>
          </a:p>
          <a:p>
            <a:pPr lvl="1" eaLnBrk="1" hangingPunct="1">
              <a:lnSpc>
                <a:spcPct val="80000"/>
              </a:lnSpc>
            </a:pPr>
            <a:r>
              <a:rPr lang="en-US" sz="1800" dirty="0"/>
              <a:t>To find </a:t>
            </a:r>
            <a:r>
              <a:rPr lang="en-US" sz="1800" dirty="0" err="1"/>
              <a:t>L</a:t>
            </a:r>
            <a:r>
              <a:rPr lang="en-US" sz="1800" baseline="-25000" dirty="0" err="1"/>
              <a:t>k</a:t>
            </a:r>
            <a:r>
              <a:rPr lang="en-US" sz="1800" dirty="0"/>
              <a:t> , a set of candidate k-</a:t>
            </a:r>
            <a:r>
              <a:rPr lang="en-US" sz="1800" dirty="0" err="1"/>
              <a:t>itemsets</a:t>
            </a:r>
            <a:r>
              <a:rPr lang="en-US" sz="1800" dirty="0"/>
              <a:t> is generated by joining L</a:t>
            </a:r>
            <a:r>
              <a:rPr lang="en-US" sz="1800" baseline="-25000" dirty="0"/>
              <a:t>k-1</a:t>
            </a:r>
            <a:r>
              <a:rPr lang="en-US" sz="1800" dirty="0"/>
              <a:t> with itself. This set of candidates is denoted </a:t>
            </a:r>
            <a:r>
              <a:rPr lang="en-US" sz="1800" dirty="0" err="1"/>
              <a:t>C</a:t>
            </a:r>
            <a:r>
              <a:rPr lang="en-US" sz="1800" baseline="-25000" dirty="0" err="1"/>
              <a:t>k</a:t>
            </a:r>
            <a:endParaRPr lang="en-US" sz="1800" baseline="-25000" dirty="0"/>
          </a:p>
          <a:p>
            <a:pPr eaLnBrk="1" hangingPunct="1">
              <a:lnSpc>
                <a:spcPct val="80000"/>
              </a:lnSpc>
            </a:pPr>
            <a:r>
              <a:rPr lang="en-US" sz="2000" b="1" dirty="0"/>
              <a:t>Prune Step</a:t>
            </a:r>
          </a:p>
          <a:p>
            <a:pPr lvl="1" eaLnBrk="1" hangingPunct="1">
              <a:lnSpc>
                <a:spcPct val="80000"/>
              </a:lnSpc>
            </a:pPr>
            <a:r>
              <a:rPr lang="en-US" sz="1800" dirty="0" err="1"/>
              <a:t>C</a:t>
            </a:r>
            <a:r>
              <a:rPr lang="en-US" sz="1800" baseline="-25000" dirty="0" err="1"/>
              <a:t>k</a:t>
            </a:r>
            <a:r>
              <a:rPr lang="en-US" sz="1800" dirty="0"/>
              <a:t> is the superset of </a:t>
            </a:r>
            <a:r>
              <a:rPr lang="en-US" sz="1800" dirty="0" err="1"/>
              <a:t>L</a:t>
            </a:r>
            <a:r>
              <a:rPr lang="en-US" sz="1800" baseline="-25000" dirty="0" err="1"/>
              <a:t>k</a:t>
            </a:r>
            <a:r>
              <a:rPr lang="en-US" sz="1800" dirty="0"/>
              <a:t>, its members may or may not be frequent but all of the frequent k-</a:t>
            </a:r>
            <a:r>
              <a:rPr lang="en-US" sz="1800" dirty="0" err="1"/>
              <a:t>itemsets</a:t>
            </a:r>
            <a:r>
              <a:rPr lang="en-US" sz="1800" dirty="0"/>
              <a:t> are included in </a:t>
            </a:r>
            <a:r>
              <a:rPr lang="en-US" sz="1800" dirty="0" err="1"/>
              <a:t>C</a:t>
            </a:r>
            <a:r>
              <a:rPr lang="en-US" sz="1800" baseline="-25000" dirty="0" err="1"/>
              <a:t>k</a:t>
            </a:r>
            <a:endParaRPr lang="en-US" sz="1800" baseline="-25000" dirty="0"/>
          </a:p>
          <a:p>
            <a:pPr lvl="1" eaLnBrk="1" hangingPunct="1">
              <a:lnSpc>
                <a:spcPct val="80000"/>
              </a:lnSpc>
            </a:pPr>
            <a:r>
              <a:rPr lang="en-US" sz="1800" dirty="0"/>
              <a:t>A scan of the database to determine the count of each candidate in </a:t>
            </a:r>
            <a:r>
              <a:rPr lang="en-US" sz="1800" dirty="0" err="1"/>
              <a:t>C</a:t>
            </a:r>
            <a:r>
              <a:rPr lang="en-US" sz="1800" baseline="-25000" dirty="0" err="1"/>
              <a:t>k</a:t>
            </a:r>
            <a:r>
              <a:rPr lang="en-US" sz="1800" dirty="0"/>
              <a:t> will result in </a:t>
            </a:r>
            <a:r>
              <a:rPr lang="en-US" sz="1800" dirty="0" err="1"/>
              <a:t>L</a:t>
            </a:r>
            <a:r>
              <a:rPr lang="en-US" sz="1800" baseline="-25000" dirty="0" err="1"/>
              <a:t>k</a:t>
            </a:r>
            <a:endParaRPr lang="en-US" sz="1800" baseline="-25000" dirty="0"/>
          </a:p>
          <a:p>
            <a:pPr lvl="1" eaLnBrk="1" hangingPunct="1">
              <a:lnSpc>
                <a:spcPct val="80000"/>
              </a:lnSpc>
            </a:pPr>
            <a:r>
              <a:rPr lang="en-US" sz="1800" dirty="0"/>
              <a:t>To reduce the size of </a:t>
            </a:r>
            <a:r>
              <a:rPr lang="en-US" sz="1800" dirty="0" err="1"/>
              <a:t>C</a:t>
            </a:r>
            <a:r>
              <a:rPr lang="en-US" sz="1800" baseline="-25000" dirty="0" err="1"/>
              <a:t>k</a:t>
            </a:r>
            <a:r>
              <a:rPr lang="en-US" sz="1800" dirty="0"/>
              <a:t> the </a:t>
            </a:r>
            <a:r>
              <a:rPr lang="en-US" sz="1800" dirty="0" err="1"/>
              <a:t>apriori</a:t>
            </a:r>
            <a:r>
              <a:rPr lang="en-US" sz="1800" dirty="0"/>
              <a:t> property is used . Any (k-1) </a:t>
            </a:r>
            <a:r>
              <a:rPr lang="en-US" sz="1800" dirty="0" err="1"/>
              <a:t>itemset</a:t>
            </a:r>
            <a:r>
              <a:rPr lang="en-US" sz="1800" dirty="0"/>
              <a:t> that is not frequent cannot be a subset of a frequent k-</a:t>
            </a:r>
            <a:r>
              <a:rPr lang="en-US" sz="1800" dirty="0" err="1"/>
              <a:t>itemset</a:t>
            </a:r>
            <a:r>
              <a:rPr lang="en-US" sz="2000" dirty="0"/>
              <a:t>.</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46</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AC91C7F-B6A3-4A6B-A03E-C11C63982CEC}"/>
                  </a:ext>
                </a:extLst>
              </p14:cNvPr>
              <p14:cNvContentPartPr/>
              <p14:nvPr/>
            </p14:nvContentPartPr>
            <p14:xfrm>
              <a:off x="1364760" y="205200"/>
              <a:ext cx="7420320" cy="4329720"/>
            </p14:xfrm>
          </p:contentPart>
        </mc:Choice>
        <mc:Fallback xmlns="">
          <p:pic>
            <p:nvPicPr>
              <p:cNvPr id="4" name="Ink 3">
                <a:extLst>
                  <a:ext uri="{FF2B5EF4-FFF2-40B4-BE49-F238E27FC236}">
                    <a16:creationId xmlns:a16="http://schemas.microsoft.com/office/drawing/2014/main" id="{2AC91C7F-B6A3-4A6B-A03E-C11C63982CEC}"/>
                  </a:ext>
                </a:extLst>
              </p:cNvPr>
              <p:cNvPicPr/>
              <p:nvPr/>
            </p:nvPicPr>
            <p:blipFill>
              <a:blip r:embed="rId3"/>
              <a:stretch>
                <a:fillRect/>
              </a:stretch>
            </p:blipFill>
            <p:spPr>
              <a:xfrm>
                <a:off x="1355400" y="195840"/>
                <a:ext cx="7439040" cy="434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5A5D979-F570-4CAD-98CE-1E54B24D0808}"/>
                  </a:ext>
                </a:extLst>
              </p14:cNvPr>
              <p14:cNvContentPartPr/>
              <p14:nvPr/>
            </p14:nvContentPartPr>
            <p14:xfrm>
              <a:off x="695520" y="2779920"/>
              <a:ext cx="127080" cy="329400"/>
            </p14:xfrm>
          </p:contentPart>
        </mc:Choice>
        <mc:Fallback xmlns="">
          <p:pic>
            <p:nvPicPr>
              <p:cNvPr id="5" name="Ink 4">
                <a:extLst>
                  <a:ext uri="{FF2B5EF4-FFF2-40B4-BE49-F238E27FC236}">
                    <a16:creationId xmlns:a16="http://schemas.microsoft.com/office/drawing/2014/main" id="{D5A5D979-F570-4CAD-98CE-1E54B24D0808}"/>
                  </a:ext>
                </a:extLst>
              </p:cNvPr>
              <p:cNvPicPr/>
              <p:nvPr/>
            </p:nvPicPr>
            <p:blipFill>
              <a:blip r:embed="rId5"/>
              <a:stretch>
                <a:fillRect/>
              </a:stretch>
            </p:blipFill>
            <p:spPr>
              <a:xfrm>
                <a:off x="686160" y="2770560"/>
                <a:ext cx="145800" cy="348120"/>
              </a:xfrm>
              <a:prstGeom prst="rect">
                <a:avLst/>
              </a:prstGeom>
            </p:spPr>
          </p:pic>
        </mc:Fallback>
      </mc:AlternateContent>
    </p:spTree>
    <p:extLst>
      <p:ext uri="{BB962C8B-B14F-4D97-AF65-F5344CB8AC3E}">
        <p14:creationId xmlns:p14="http://schemas.microsoft.com/office/powerpoint/2010/main" val="2197323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ctr" eaLnBrk="1" hangingPunct="1"/>
            <a:r>
              <a:rPr lang="en-US" dirty="0"/>
              <a:t>Frequent Item sets</a:t>
            </a:r>
          </a:p>
        </p:txBody>
      </p:sp>
      <p:sp>
        <p:nvSpPr>
          <p:cNvPr id="7171" name="Rectangle 3"/>
          <p:cNvSpPr>
            <a:spLocks noGrp="1" noChangeArrowheads="1"/>
          </p:cNvSpPr>
          <p:nvPr>
            <p:ph type="body" idx="1"/>
          </p:nvPr>
        </p:nvSpPr>
        <p:spPr/>
        <p:txBody>
          <a:bodyPr/>
          <a:lstStyle/>
          <a:p>
            <a:pPr eaLnBrk="1" hangingPunct="1">
              <a:lnSpc>
                <a:spcPct val="80000"/>
              </a:lnSpc>
            </a:pPr>
            <a:r>
              <a:rPr lang="en-US" sz="1800" dirty="0"/>
              <a:t>Let T = { I</a:t>
            </a:r>
            <a:r>
              <a:rPr lang="en-US" sz="1800" baseline="-25000" dirty="0"/>
              <a:t>1</a:t>
            </a:r>
            <a:r>
              <a:rPr lang="en-US" sz="1800" dirty="0"/>
              <a:t>,I</a:t>
            </a:r>
            <a:r>
              <a:rPr lang="en-US" sz="1800" baseline="-25000" dirty="0"/>
              <a:t>2</a:t>
            </a:r>
            <a:r>
              <a:rPr lang="en-US" sz="1800" dirty="0"/>
              <a:t> , I</a:t>
            </a:r>
            <a:r>
              <a:rPr lang="en-US" sz="1800" baseline="-25000" dirty="0"/>
              <a:t>3 </a:t>
            </a:r>
            <a:r>
              <a:rPr lang="en-US" sz="1800" dirty="0"/>
              <a:t>….</a:t>
            </a:r>
            <a:r>
              <a:rPr lang="en-US" sz="1800" dirty="0" err="1"/>
              <a:t>I</a:t>
            </a:r>
            <a:r>
              <a:rPr lang="en-US" sz="1800" baseline="-25000" dirty="0" err="1"/>
              <a:t>m</a:t>
            </a:r>
            <a:r>
              <a:rPr lang="en-US" sz="1800" dirty="0"/>
              <a:t>} be a set of items</a:t>
            </a:r>
          </a:p>
          <a:p>
            <a:pPr eaLnBrk="1" hangingPunct="1">
              <a:lnSpc>
                <a:spcPct val="80000"/>
              </a:lnSpc>
            </a:pPr>
            <a:r>
              <a:rPr lang="en-US" sz="1800" dirty="0"/>
              <a:t>Each transaction has a </a:t>
            </a:r>
            <a:r>
              <a:rPr lang="en-US" sz="1800" dirty="0" err="1"/>
              <a:t>T_id</a:t>
            </a:r>
            <a:endParaRPr lang="en-US" sz="1800" dirty="0"/>
          </a:p>
          <a:p>
            <a:pPr eaLnBrk="1" hangingPunct="1">
              <a:lnSpc>
                <a:spcPct val="80000"/>
              </a:lnSpc>
            </a:pPr>
            <a:r>
              <a:rPr lang="en-US" sz="1800" dirty="0"/>
              <a:t>An association is an implication of the form</a:t>
            </a:r>
          </a:p>
          <a:p>
            <a:pPr eaLnBrk="1" hangingPunct="1">
              <a:lnSpc>
                <a:spcPct val="80000"/>
              </a:lnSpc>
            </a:pPr>
            <a:r>
              <a:rPr lang="en-US" sz="1800" dirty="0"/>
              <a:t>A=&gt; B where A C T , B C T and A </a:t>
            </a:r>
            <a:r>
              <a:rPr lang="el-GR" sz="1800" dirty="0">
                <a:cs typeface="Arial" charset="0"/>
              </a:rPr>
              <a:t>Π</a:t>
            </a:r>
            <a:r>
              <a:rPr lang="en-US" sz="1800" dirty="0">
                <a:cs typeface="Arial" charset="0"/>
              </a:rPr>
              <a:t> B = Ø</a:t>
            </a:r>
          </a:p>
          <a:p>
            <a:pPr eaLnBrk="1" hangingPunct="1">
              <a:lnSpc>
                <a:spcPct val="80000"/>
              </a:lnSpc>
            </a:pPr>
            <a:r>
              <a:rPr lang="en-US" sz="1800" dirty="0">
                <a:cs typeface="Arial" charset="0"/>
              </a:rPr>
              <a:t>Support (A =&gt; B) = P ( A U B)</a:t>
            </a:r>
          </a:p>
          <a:p>
            <a:pPr eaLnBrk="1" hangingPunct="1">
              <a:lnSpc>
                <a:spcPct val="80000"/>
              </a:lnSpc>
            </a:pPr>
            <a:r>
              <a:rPr lang="en-US" sz="1800" dirty="0">
                <a:cs typeface="Arial" charset="0"/>
              </a:rPr>
              <a:t>Confidence( A =&gt; B) = P ( B/A)</a:t>
            </a:r>
          </a:p>
          <a:p>
            <a:pPr eaLnBrk="1" hangingPunct="1">
              <a:lnSpc>
                <a:spcPct val="80000"/>
              </a:lnSpc>
            </a:pPr>
            <a:r>
              <a:rPr lang="en-US" sz="1800" dirty="0">
                <a:cs typeface="Arial" charset="0"/>
              </a:rPr>
              <a:t>A set of items is called as an item set </a:t>
            </a:r>
          </a:p>
          <a:p>
            <a:pPr eaLnBrk="1" hangingPunct="1">
              <a:lnSpc>
                <a:spcPct val="80000"/>
              </a:lnSpc>
            </a:pPr>
            <a:r>
              <a:rPr lang="en-US" sz="1800" dirty="0">
                <a:cs typeface="Arial" charset="0"/>
              </a:rPr>
              <a:t>The set { computer , </a:t>
            </a:r>
            <a:r>
              <a:rPr lang="en-US" sz="1800" dirty="0" err="1">
                <a:cs typeface="Arial" charset="0"/>
              </a:rPr>
              <a:t>anti_virus</a:t>
            </a:r>
            <a:r>
              <a:rPr lang="en-US" sz="1800" dirty="0">
                <a:cs typeface="Arial" charset="0"/>
              </a:rPr>
              <a:t>} is called 2 item set</a:t>
            </a:r>
          </a:p>
          <a:p>
            <a:pPr eaLnBrk="1" hangingPunct="1">
              <a:lnSpc>
                <a:spcPct val="80000"/>
              </a:lnSpc>
            </a:pPr>
            <a:r>
              <a:rPr lang="en-US" sz="1800" dirty="0">
                <a:cs typeface="Arial" charset="0"/>
              </a:rPr>
              <a:t>The occurrence frequency of an item set is the number of transactions that contain the item set.</a:t>
            </a:r>
          </a:p>
          <a:p>
            <a:pPr eaLnBrk="1" hangingPunct="1">
              <a:lnSpc>
                <a:spcPct val="80000"/>
              </a:lnSpc>
            </a:pPr>
            <a:r>
              <a:rPr lang="en-US" sz="1800" dirty="0">
                <a:cs typeface="Arial" charset="0"/>
              </a:rPr>
              <a:t>This is also known as frequency , support count or count of the item set.</a:t>
            </a:r>
          </a:p>
          <a:p>
            <a:pPr eaLnBrk="1" hangingPunct="1">
              <a:lnSpc>
                <a:spcPct val="80000"/>
              </a:lnSpc>
            </a:pPr>
            <a:r>
              <a:rPr lang="en-US" sz="1800" dirty="0">
                <a:cs typeface="Arial" charset="0"/>
              </a:rPr>
              <a:t>Confidence(A=&gt; B) = P ( B/A) = support (A U B ) / support (A)</a:t>
            </a:r>
          </a:p>
          <a:p>
            <a:pPr eaLnBrk="1" hangingPunct="1">
              <a:lnSpc>
                <a:spcPct val="80000"/>
              </a:lnSpc>
              <a:buFontTx/>
              <a:buNone/>
            </a:pPr>
            <a:r>
              <a:rPr lang="en-US" sz="1500" dirty="0"/>
              <a:t>		A </a:t>
            </a:r>
            <a:r>
              <a:rPr lang="en-US" sz="1500" dirty="0">
                <a:sym typeface="Symbol" pitchFamily="18" charset="2"/>
              </a:rPr>
              <a:t></a:t>
            </a:r>
            <a:r>
              <a:rPr lang="en-US" sz="1500" dirty="0"/>
              <a:t> B,       A,B – Set of items.</a:t>
            </a:r>
          </a:p>
          <a:p>
            <a:pPr lvl="4">
              <a:lnSpc>
                <a:spcPct val="80000"/>
              </a:lnSpc>
              <a:buFont typeface="Wingdings" pitchFamily="2" charset="2"/>
              <a:buChar char="Ø"/>
            </a:pPr>
            <a:r>
              <a:rPr lang="en-US" sz="1500" dirty="0"/>
              <a:t> Support : Count (</a:t>
            </a:r>
            <a:r>
              <a:rPr lang="en-US" sz="1600" dirty="0">
                <a:cs typeface="Arial" charset="0"/>
              </a:rPr>
              <a:t>A U B </a:t>
            </a:r>
            <a:r>
              <a:rPr lang="en-US" sz="1500" dirty="0"/>
              <a:t>)</a:t>
            </a:r>
            <a:endParaRPr lang="en-US" sz="1500" u="sng" dirty="0"/>
          </a:p>
          <a:p>
            <a:pPr lvl="4">
              <a:lnSpc>
                <a:spcPct val="80000"/>
              </a:lnSpc>
              <a:buFont typeface="Wingdings" pitchFamily="2" charset="2"/>
              <a:buChar char="Ø"/>
            </a:pPr>
            <a:r>
              <a:rPr lang="en-US" sz="1500" dirty="0"/>
              <a:t> Confidence :    </a:t>
            </a:r>
            <a:r>
              <a:rPr lang="en-US" sz="1500" u="sng" dirty="0"/>
              <a:t>support Count (</a:t>
            </a:r>
            <a:r>
              <a:rPr lang="en-US" sz="1600" u="sng" dirty="0">
                <a:cs typeface="Arial" charset="0"/>
              </a:rPr>
              <a:t>A U B </a:t>
            </a:r>
            <a:r>
              <a:rPr lang="en-US" sz="1500" u="sng" dirty="0"/>
              <a:t>)</a:t>
            </a:r>
          </a:p>
          <a:p>
            <a:pPr eaLnBrk="1" hangingPunct="1">
              <a:lnSpc>
                <a:spcPct val="80000"/>
              </a:lnSpc>
              <a:buFontTx/>
              <a:buNone/>
            </a:pPr>
            <a:r>
              <a:rPr lang="en-US" sz="1500" dirty="0"/>
              <a:t>                                                            	support Count (A)</a:t>
            </a:r>
          </a:p>
          <a:p>
            <a:pPr lvl="1" eaLnBrk="1" hangingPunct="1">
              <a:lnSpc>
                <a:spcPct val="80000"/>
              </a:lnSpc>
            </a:pPr>
            <a:endParaRPr lang="en-US" sz="1600" dirty="0"/>
          </a:p>
          <a:p>
            <a:pPr eaLnBrk="1" hangingPunct="1">
              <a:lnSpc>
                <a:spcPct val="80000"/>
              </a:lnSpc>
            </a:pPr>
            <a:endParaRPr lang="en-US" sz="1800" dirty="0">
              <a:cs typeface="Arial" charset="0"/>
            </a:endParaRP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47</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93320" y="3152160"/>
              <a:ext cx="107640" cy="9360"/>
            </p14:xfrm>
          </p:contentPart>
        </mc:Choice>
        <mc:Fallback xmlns="">
          <p:pic>
            <p:nvPicPr>
              <p:cNvPr id="4" name="Ink 3"/>
              <p:cNvPicPr/>
              <p:nvPr/>
            </p:nvPicPr>
            <p:blipFill>
              <a:blip r:embed="rId3"/>
              <a:stretch>
                <a:fillRect/>
              </a:stretch>
            </p:blipFill>
            <p:spPr>
              <a:xfrm>
                <a:off x="2883960" y="3142800"/>
                <a:ext cx="126360" cy="28080"/>
              </a:xfrm>
              <a:prstGeom prst="rect">
                <a:avLst/>
              </a:prstGeom>
            </p:spPr>
          </p:pic>
        </mc:Fallback>
      </mc:AlternateContent>
    </p:spTree>
    <p:extLst>
      <p:ext uri="{BB962C8B-B14F-4D97-AF65-F5344CB8AC3E}">
        <p14:creationId xmlns:p14="http://schemas.microsoft.com/office/powerpoint/2010/main" val="267312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&amp; Cons of Apriori</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48</a:t>
            </a:fld>
            <a:endParaRPr lang="en-US"/>
          </a:p>
        </p:txBody>
      </p:sp>
      <p:sp>
        <p:nvSpPr>
          <p:cNvPr id="5" name="Content Placeholder 4"/>
          <p:cNvSpPr>
            <a:spLocks noGrp="1"/>
          </p:cNvSpPr>
          <p:nvPr>
            <p:ph sz="quarter" idx="1"/>
          </p:nvPr>
        </p:nvSpPr>
        <p:spPr/>
        <p:txBody>
          <a:bodyPr>
            <a:normAutofit fontScale="92500"/>
          </a:bodyPr>
          <a:lstStyle/>
          <a:p>
            <a:pPr>
              <a:lnSpc>
                <a:spcPct val="80000"/>
              </a:lnSpc>
            </a:pPr>
            <a:r>
              <a:rPr lang="en-US" b="1" dirty="0"/>
              <a:t>Characteristics of Apriori Algorithm: </a:t>
            </a:r>
          </a:p>
          <a:p>
            <a:pPr lvl="2">
              <a:lnSpc>
                <a:spcPct val="80000"/>
              </a:lnSpc>
              <a:buFont typeface="Wingdings" pitchFamily="2" charset="2"/>
              <a:buChar char="q"/>
            </a:pPr>
            <a:r>
              <a:rPr lang="en-US" sz="2400" dirty="0"/>
              <a:t>  Simple, user friendly algorithm</a:t>
            </a:r>
          </a:p>
          <a:p>
            <a:pPr lvl="2">
              <a:lnSpc>
                <a:spcPct val="80000"/>
              </a:lnSpc>
              <a:buFont typeface="Wingdings" pitchFamily="2" charset="2"/>
              <a:buChar char="q"/>
            </a:pPr>
            <a:r>
              <a:rPr lang="en-US" sz="2400" dirty="0"/>
              <a:t>  No. of database scans = k, if (k-1)-large item sets are possible</a:t>
            </a:r>
          </a:p>
          <a:p>
            <a:pPr lvl="2">
              <a:lnSpc>
                <a:spcPct val="80000"/>
              </a:lnSpc>
              <a:buFont typeface="Wingdings" pitchFamily="2" charset="2"/>
              <a:buChar char="q"/>
            </a:pPr>
            <a:r>
              <a:rPr lang="en-US" sz="2400" dirty="0"/>
              <a:t>  Discovers all possible large item sets</a:t>
            </a:r>
          </a:p>
          <a:p>
            <a:pPr lvl="2">
              <a:lnSpc>
                <a:spcPct val="80000"/>
              </a:lnSpc>
              <a:buFont typeface="Wingdings" pitchFamily="2" charset="2"/>
              <a:buChar char="q"/>
            </a:pPr>
            <a:r>
              <a:rPr lang="en-US" sz="2400" dirty="0"/>
              <a:t>  Robust algorithm</a:t>
            </a:r>
          </a:p>
          <a:p>
            <a:pPr lvl="2">
              <a:lnSpc>
                <a:spcPct val="80000"/>
              </a:lnSpc>
              <a:buFont typeface="Wingdings" pitchFamily="2" charset="2"/>
              <a:buChar char="q"/>
            </a:pPr>
            <a:r>
              <a:rPr lang="en-US" sz="2400" dirty="0"/>
              <a:t>  Ranking of rules required</a:t>
            </a:r>
          </a:p>
          <a:p>
            <a:pPr>
              <a:lnSpc>
                <a:spcPct val="80000"/>
              </a:lnSpc>
            </a:pPr>
            <a:r>
              <a:rPr lang="en-US" b="1" dirty="0"/>
              <a:t>Disadvantages of </a:t>
            </a:r>
            <a:r>
              <a:rPr lang="en-US" b="1" dirty="0" err="1"/>
              <a:t>Apriori</a:t>
            </a:r>
            <a:r>
              <a:rPr lang="en-US" b="1" dirty="0"/>
              <a:t> Algorithm</a:t>
            </a:r>
          </a:p>
          <a:p>
            <a:pPr marL="0" lvl="1" indent="0">
              <a:lnSpc>
                <a:spcPct val="80000"/>
              </a:lnSpc>
              <a:spcBef>
                <a:spcPts val="580"/>
              </a:spcBef>
              <a:buClr>
                <a:schemeClr val="accent1"/>
              </a:buClr>
              <a:buNone/>
            </a:pPr>
            <a:r>
              <a:rPr lang="en-US" dirty="0"/>
              <a:t>In general a data set that contains k items can potentially generate up to 2</a:t>
            </a:r>
            <a:r>
              <a:rPr lang="en-US" baseline="30000" dirty="0"/>
              <a:t>K </a:t>
            </a:r>
            <a:r>
              <a:rPr lang="en-US" dirty="0"/>
              <a:t>– 1 frequent item sets</a:t>
            </a:r>
          </a:p>
          <a:p>
            <a:pPr lvl="1">
              <a:lnSpc>
                <a:spcPct val="80000"/>
              </a:lnSpc>
            </a:pPr>
            <a:r>
              <a:rPr lang="en-US" dirty="0"/>
              <a:t>Generation of candidate item sets is expensive (in both space and time)</a:t>
            </a:r>
          </a:p>
          <a:p>
            <a:pPr lvl="1">
              <a:lnSpc>
                <a:spcPct val="80000"/>
              </a:lnSpc>
            </a:pPr>
            <a:r>
              <a:rPr lang="en-US" dirty="0"/>
              <a:t>Support counting is expensive</a:t>
            </a:r>
          </a:p>
          <a:p>
            <a:pPr lvl="1">
              <a:lnSpc>
                <a:spcPct val="80000"/>
              </a:lnSpc>
            </a:pPr>
            <a:r>
              <a:rPr lang="en-US" dirty="0"/>
              <a:t>Subset checking (computationally expensive)</a:t>
            </a:r>
          </a:p>
          <a:p>
            <a:pPr lvl="1">
              <a:lnSpc>
                <a:spcPct val="80000"/>
              </a:lnSpc>
            </a:pPr>
            <a:r>
              <a:rPr lang="en-US" dirty="0"/>
              <a:t>Multiple Database scans (I/O)</a:t>
            </a:r>
          </a:p>
          <a:p>
            <a:pPr marL="0" indent="0">
              <a:buNone/>
            </a:pPr>
            <a:endParaRPr lang="en-US" dirty="0"/>
          </a:p>
        </p:txBody>
      </p:sp>
    </p:spTree>
    <p:extLst>
      <p:ext uri="{BB962C8B-B14F-4D97-AF65-F5344CB8AC3E}">
        <p14:creationId xmlns:p14="http://schemas.microsoft.com/office/powerpoint/2010/main" val="2174659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D9B6CF7-847F-4ADD-A81B-871E85EB96FD}"/>
              </a:ext>
            </a:extLst>
          </p:cNvPr>
          <p:cNvSpPr>
            <a:spLocks noGrp="1" noChangeArrowheads="1"/>
          </p:cNvSpPr>
          <p:nvPr>
            <p:ph type="title"/>
          </p:nvPr>
        </p:nvSpPr>
        <p:spPr/>
        <p:txBody>
          <a:bodyPr/>
          <a:lstStyle/>
          <a:p>
            <a:pPr eaLnBrk="1" hangingPunct="1"/>
            <a:r>
              <a:rPr lang="en-US" altLang="en-US" sz="4000"/>
              <a:t>Improving the efficiency of Apriori</a:t>
            </a:r>
          </a:p>
        </p:txBody>
      </p:sp>
      <p:sp>
        <p:nvSpPr>
          <p:cNvPr id="14339" name="Rectangle 3">
            <a:extLst>
              <a:ext uri="{FF2B5EF4-FFF2-40B4-BE49-F238E27FC236}">
                <a16:creationId xmlns:a16="http://schemas.microsoft.com/office/drawing/2014/main" id="{13CA97BC-AF36-442C-B535-36D74C7EBD97}"/>
              </a:ext>
            </a:extLst>
          </p:cNvPr>
          <p:cNvSpPr>
            <a:spLocks noGrp="1" noChangeArrowheads="1"/>
          </p:cNvSpPr>
          <p:nvPr>
            <p:ph type="body" idx="1"/>
          </p:nvPr>
        </p:nvSpPr>
        <p:spPr/>
        <p:txBody>
          <a:bodyPr>
            <a:normAutofit lnSpcReduction="10000"/>
          </a:bodyPr>
          <a:lstStyle/>
          <a:p>
            <a:pPr eaLnBrk="1" hangingPunct="1">
              <a:lnSpc>
                <a:spcPct val="80000"/>
              </a:lnSpc>
            </a:pPr>
            <a:r>
              <a:rPr lang="en-US" altLang="en-US" sz="1400" b="1"/>
              <a:t>Hash-based technique-</a:t>
            </a:r>
          </a:p>
          <a:p>
            <a:pPr eaLnBrk="1" hangingPunct="1">
              <a:lnSpc>
                <a:spcPct val="80000"/>
              </a:lnSpc>
              <a:buFontTx/>
              <a:buNone/>
            </a:pPr>
            <a:r>
              <a:rPr lang="en-US" altLang="en-US" sz="1400"/>
              <a:t>	- While scanning data base for 1-itemsets L</a:t>
            </a:r>
            <a:r>
              <a:rPr lang="en-US" altLang="en-US" sz="1400" baseline="-25000"/>
              <a:t>1</a:t>
            </a:r>
            <a:r>
              <a:rPr lang="en-US" altLang="en-US" sz="1400"/>
              <a:t> generate all of the n+1 item sets for each transaction </a:t>
            </a:r>
          </a:p>
          <a:p>
            <a:pPr eaLnBrk="1" hangingPunct="1">
              <a:lnSpc>
                <a:spcPct val="80000"/>
              </a:lnSpc>
              <a:buFontTx/>
              <a:buNone/>
            </a:pPr>
            <a:r>
              <a:rPr lang="en-US" altLang="en-US" sz="1400"/>
              <a:t>	- Hash ie. map into different buckets of a hash table and increase the bucket count. </a:t>
            </a:r>
          </a:p>
          <a:p>
            <a:pPr eaLnBrk="1" hangingPunct="1">
              <a:lnSpc>
                <a:spcPct val="80000"/>
              </a:lnSpc>
              <a:buFontTx/>
              <a:buNone/>
            </a:pPr>
            <a:r>
              <a:rPr lang="en-US" altLang="en-US" sz="1400"/>
              <a:t>	- If the bucket count is below support threshold remove from the candidate set.</a:t>
            </a:r>
          </a:p>
          <a:p>
            <a:pPr eaLnBrk="1" hangingPunct="1">
              <a:lnSpc>
                <a:spcPct val="80000"/>
              </a:lnSpc>
            </a:pPr>
            <a:r>
              <a:rPr lang="en-US" altLang="en-US" sz="1400" b="1"/>
              <a:t>Transaction reduction</a:t>
            </a:r>
          </a:p>
          <a:p>
            <a:pPr lvl="1" eaLnBrk="1" hangingPunct="1">
              <a:lnSpc>
                <a:spcPct val="80000"/>
              </a:lnSpc>
            </a:pPr>
            <a:r>
              <a:rPr lang="en-US" altLang="en-US" sz="1400" b="1"/>
              <a:t> </a:t>
            </a:r>
            <a:r>
              <a:rPr lang="en-US" altLang="en-US" sz="1400"/>
              <a:t>transaction that does not contain any frequent k-item sets cannot contain frequent (k+1) item sets.</a:t>
            </a:r>
          </a:p>
          <a:p>
            <a:pPr lvl="1" eaLnBrk="1" hangingPunct="1">
              <a:lnSpc>
                <a:spcPct val="80000"/>
              </a:lnSpc>
            </a:pPr>
            <a:r>
              <a:rPr lang="en-US" altLang="en-US" sz="1400"/>
              <a:t>Remove such transactions or mark them.</a:t>
            </a:r>
          </a:p>
          <a:p>
            <a:pPr eaLnBrk="1" hangingPunct="1">
              <a:lnSpc>
                <a:spcPct val="80000"/>
              </a:lnSpc>
            </a:pPr>
            <a:r>
              <a:rPr lang="en-US" altLang="en-US" sz="1400" b="1"/>
              <a:t>Partitioning</a:t>
            </a:r>
          </a:p>
          <a:p>
            <a:pPr lvl="1" eaLnBrk="1" hangingPunct="1">
              <a:lnSpc>
                <a:spcPct val="80000"/>
              </a:lnSpc>
            </a:pPr>
            <a:r>
              <a:rPr lang="en-US" altLang="en-US" sz="1400"/>
              <a:t>Transactions in D are divided into n partitions</a:t>
            </a:r>
          </a:p>
          <a:p>
            <a:pPr lvl="1" eaLnBrk="1" hangingPunct="1">
              <a:lnSpc>
                <a:spcPct val="80000"/>
              </a:lnSpc>
            </a:pPr>
            <a:r>
              <a:rPr lang="en-US" altLang="en-US" sz="1400"/>
              <a:t>Phase 1 : Find the frequent item sets local to each partition</a:t>
            </a:r>
          </a:p>
          <a:p>
            <a:pPr lvl="1" eaLnBrk="1" hangingPunct="1">
              <a:lnSpc>
                <a:spcPct val="80000"/>
              </a:lnSpc>
            </a:pPr>
            <a:r>
              <a:rPr lang="en-US" altLang="en-US" sz="1400"/>
              <a:t>Phase 1 : Combine all local Frequent Item sets to form candidate item set. </a:t>
            </a:r>
          </a:p>
          <a:p>
            <a:pPr lvl="1" eaLnBrk="1" hangingPunct="1">
              <a:lnSpc>
                <a:spcPct val="80000"/>
              </a:lnSpc>
            </a:pPr>
            <a:r>
              <a:rPr lang="en-US" altLang="en-US" sz="1400"/>
              <a:t>Phase 2 : Find global frequent item sets among the candidates</a:t>
            </a:r>
          </a:p>
          <a:p>
            <a:pPr lvl="1" eaLnBrk="1" hangingPunct="1">
              <a:lnSpc>
                <a:spcPct val="80000"/>
              </a:lnSpc>
            </a:pPr>
            <a:r>
              <a:rPr lang="en-US" altLang="en-US" sz="1400"/>
              <a:t>Phase 2 : Frequent item sets in D</a:t>
            </a:r>
          </a:p>
          <a:p>
            <a:pPr eaLnBrk="1" hangingPunct="1">
              <a:lnSpc>
                <a:spcPct val="80000"/>
              </a:lnSpc>
            </a:pPr>
            <a:r>
              <a:rPr lang="en-US" altLang="en-US" sz="1400" b="1"/>
              <a:t>Sampling</a:t>
            </a:r>
          </a:p>
          <a:p>
            <a:pPr lvl="1" eaLnBrk="1" hangingPunct="1">
              <a:lnSpc>
                <a:spcPct val="80000"/>
              </a:lnSpc>
            </a:pPr>
            <a:r>
              <a:rPr lang="en-US" altLang="en-US" sz="1400"/>
              <a:t>Search for frequent item sets in S of a given data D</a:t>
            </a:r>
          </a:p>
          <a:p>
            <a:pPr lvl="1" eaLnBrk="1" hangingPunct="1">
              <a:lnSpc>
                <a:spcPct val="80000"/>
              </a:lnSpc>
            </a:pPr>
            <a:r>
              <a:rPr lang="en-US" altLang="en-US" sz="1400"/>
              <a:t>Trade off between accuracy and efficiency</a:t>
            </a:r>
          </a:p>
          <a:p>
            <a:pPr lvl="1" eaLnBrk="1" hangingPunct="1">
              <a:lnSpc>
                <a:spcPct val="80000"/>
              </a:lnSpc>
            </a:pPr>
            <a:r>
              <a:rPr lang="en-US" altLang="en-US" sz="1400"/>
              <a:t>Lower support thresholds</a:t>
            </a:r>
          </a:p>
          <a:p>
            <a:pPr eaLnBrk="1" hangingPunct="1">
              <a:lnSpc>
                <a:spcPct val="80000"/>
              </a:lnSpc>
            </a:pPr>
            <a:r>
              <a:rPr lang="en-US" altLang="en-US" sz="1400" b="1"/>
              <a:t>Dynamic Item set Counting</a:t>
            </a:r>
          </a:p>
          <a:p>
            <a:pPr lvl="1" eaLnBrk="1" hangingPunct="1">
              <a:lnSpc>
                <a:spcPct val="80000"/>
              </a:lnSpc>
            </a:pPr>
            <a:r>
              <a:rPr lang="en-US" altLang="en-US" sz="1400"/>
              <a:t>New candidate item sets can be added at any start point unlike Apriori which determines new candidate item sets only immediately before each complete database scan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a:t>
            </a:fld>
            <a:endParaRPr lang="en-US"/>
          </a:p>
        </p:txBody>
      </p:sp>
      <p:sp>
        <p:nvSpPr>
          <p:cNvPr id="5" name="Content Placeholder 4"/>
          <p:cNvSpPr>
            <a:spLocks noGrp="1"/>
          </p:cNvSpPr>
          <p:nvPr>
            <p:ph sz="quarter" idx="1"/>
          </p:nvPr>
        </p:nvSpPr>
        <p:spPr/>
        <p:txBody>
          <a:bodyPr>
            <a:normAutofit/>
          </a:bodyPr>
          <a:lstStyle/>
          <a:p>
            <a:pPr>
              <a:lnSpc>
                <a:spcPct val="120000"/>
              </a:lnSpc>
            </a:pPr>
            <a:r>
              <a:rPr lang="en-US" sz="2800" dirty="0"/>
              <a:t>A </a:t>
            </a:r>
            <a:r>
              <a:rPr lang="en-US" sz="2800" u="sng" dirty="0"/>
              <a:t>good clustering</a:t>
            </a:r>
            <a:r>
              <a:rPr lang="en-US" sz="2800" dirty="0"/>
              <a:t> method will produce high quality clusters with</a:t>
            </a:r>
          </a:p>
          <a:p>
            <a:pPr lvl="1">
              <a:lnSpc>
                <a:spcPct val="120000"/>
              </a:lnSpc>
            </a:pPr>
            <a:r>
              <a:rPr lang="en-US" dirty="0"/>
              <a:t>high </a:t>
            </a:r>
            <a:r>
              <a:rPr lang="en-US" u="sng" dirty="0"/>
              <a:t>intra-class</a:t>
            </a:r>
            <a:r>
              <a:rPr lang="en-US" dirty="0"/>
              <a:t> similarity</a:t>
            </a:r>
          </a:p>
          <a:p>
            <a:pPr lvl="1">
              <a:lnSpc>
                <a:spcPct val="120000"/>
              </a:lnSpc>
            </a:pPr>
            <a:r>
              <a:rPr lang="en-US" dirty="0"/>
              <a:t>low </a:t>
            </a:r>
            <a:r>
              <a:rPr lang="en-US" u="sng" dirty="0"/>
              <a:t>inter-class</a:t>
            </a:r>
            <a:r>
              <a:rPr lang="en-US" dirty="0"/>
              <a:t> similarity </a:t>
            </a:r>
          </a:p>
          <a:p>
            <a:r>
              <a:rPr lang="en-US" dirty="0"/>
              <a:t>Unsupervised learning</a:t>
            </a:r>
          </a:p>
          <a:p>
            <a:r>
              <a:rPr lang="en-US" dirty="0"/>
              <a:t>Clustering Methods include</a:t>
            </a:r>
          </a:p>
          <a:p>
            <a:pPr lvl="1"/>
            <a:r>
              <a:rPr lang="en-US" b="1" dirty="0"/>
              <a:t>Partitioning</a:t>
            </a:r>
          </a:p>
          <a:p>
            <a:pPr lvl="1"/>
            <a:r>
              <a:rPr lang="en-US" b="1" dirty="0"/>
              <a:t>Hierarchical </a:t>
            </a:r>
          </a:p>
          <a:p>
            <a:pPr lvl="1">
              <a:lnSpc>
                <a:spcPct val="120000"/>
              </a:lnSpc>
            </a:pPr>
            <a:r>
              <a:rPr lang="en-US" dirty="0"/>
              <a:t>Others - Density based, grid based, model based etc.</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083417"/>
            <a:ext cx="40767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252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DDDD9A3-A2FA-4C92-8CC2-71C3C64CA9B8}"/>
              </a:ext>
            </a:extLst>
          </p:cNvPr>
          <p:cNvSpPr>
            <a:spLocks noGrp="1"/>
          </p:cNvSpPr>
          <p:nvPr>
            <p:ph type="title"/>
          </p:nvPr>
        </p:nvSpPr>
        <p:spPr/>
        <p:txBody>
          <a:bodyPr/>
          <a:lstStyle/>
          <a:p>
            <a:r>
              <a:rPr lang="en-US" altLang="en-US"/>
              <a:t>Partition Algorithm</a:t>
            </a:r>
          </a:p>
        </p:txBody>
      </p:sp>
      <p:sp>
        <p:nvSpPr>
          <p:cNvPr id="3" name="Content Placeholder 2">
            <a:extLst>
              <a:ext uri="{FF2B5EF4-FFF2-40B4-BE49-F238E27FC236}">
                <a16:creationId xmlns:a16="http://schemas.microsoft.com/office/drawing/2014/main" id="{65BEC08F-4BB1-4B5C-A352-B535DDA99F91}"/>
              </a:ext>
            </a:extLst>
          </p:cNvPr>
          <p:cNvSpPr>
            <a:spLocks noGrp="1"/>
          </p:cNvSpPr>
          <p:nvPr>
            <p:ph idx="1"/>
          </p:nvPr>
        </p:nvSpPr>
        <p:spPr/>
        <p:txBody>
          <a:bodyPr>
            <a:normAutofit fontScale="92500" lnSpcReduction="10000"/>
          </a:bodyPr>
          <a:lstStyle/>
          <a:p>
            <a:pPr>
              <a:defRPr/>
            </a:pPr>
            <a:r>
              <a:rPr lang="en-US" dirty="0"/>
              <a:t>Partitions the set of transactions into smaller segments so that they can be accommodated in memory.</a:t>
            </a:r>
          </a:p>
          <a:p>
            <a:pPr>
              <a:defRPr/>
            </a:pPr>
            <a:r>
              <a:rPr lang="en-US" dirty="0"/>
              <a:t>Does only two scans of database</a:t>
            </a:r>
          </a:p>
          <a:p>
            <a:pPr>
              <a:defRPr/>
            </a:pPr>
            <a:r>
              <a:rPr lang="en-US" dirty="0"/>
              <a:t>Phase 1 </a:t>
            </a:r>
          </a:p>
          <a:p>
            <a:pPr lvl="1">
              <a:defRPr/>
            </a:pPr>
            <a:r>
              <a:rPr lang="en-US" dirty="0"/>
              <a:t>generates n non overlapping partitions of dataset</a:t>
            </a:r>
          </a:p>
          <a:p>
            <a:pPr lvl="1">
              <a:defRPr/>
            </a:pPr>
            <a:r>
              <a:rPr lang="en-US" dirty="0"/>
              <a:t>1</a:t>
            </a:r>
            <a:r>
              <a:rPr lang="en-US" baseline="30000" dirty="0"/>
              <a:t>st</a:t>
            </a:r>
            <a:r>
              <a:rPr lang="en-US" dirty="0"/>
              <a:t> scan generates a set of all potential frequent </a:t>
            </a:r>
            <a:r>
              <a:rPr lang="en-US" dirty="0" err="1"/>
              <a:t>itemsets</a:t>
            </a:r>
            <a:r>
              <a:rPr lang="en-US" dirty="0"/>
              <a:t> </a:t>
            </a:r>
          </a:p>
          <a:p>
            <a:pPr lvl="1">
              <a:defRPr/>
            </a:pPr>
            <a:r>
              <a:rPr lang="en-US" dirty="0"/>
              <a:t>Applies local support.</a:t>
            </a:r>
          </a:p>
          <a:p>
            <a:pPr>
              <a:defRPr/>
            </a:pPr>
            <a:r>
              <a:rPr lang="en-US" dirty="0"/>
              <a:t>Phase 2 – Superset of frequent items used to generate actual support count</a:t>
            </a:r>
          </a:p>
          <a:p>
            <a:pPr lvl="1">
              <a:defRPr/>
            </a:pPr>
            <a:r>
              <a:rPr lang="en-US" dirty="0"/>
              <a:t>2</a:t>
            </a:r>
            <a:r>
              <a:rPr lang="en-US" baseline="30000" dirty="0"/>
              <a:t>nd</a:t>
            </a:r>
            <a:r>
              <a:rPr lang="en-US" dirty="0"/>
              <a:t> scan counts actual support</a:t>
            </a:r>
          </a:p>
          <a:p>
            <a:pPr marL="342900" lvl="1" indent="-342900">
              <a:buFontTx/>
              <a:buChar char="•"/>
              <a:defRPr/>
            </a:pPr>
            <a:r>
              <a:rPr lang="en-US" dirty="0"/>
              <a:t>Theory is that phase 1 frequent item sets can contain false positives, no false negatives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44DE-C8C6-4AD4-BA71-9541F3604754}"/>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38FBF130-C18E-4D4C-93B0-EF4AB542F0B2}"/>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76A1900A-2C78-4702-8B29-BF41C92DEC7D}"/>
              </a:ext>
            </a:extLst>
          </p:cNvPr>
          <p:cNvSpPr>
            <a:spLocks noGrp="1"/>
          </p:cNvSpPr>
          <p:nvPr>
            <p:ph type="sldNum" sz="quarter" idx="12"/>
          </p:nvPr>
        </p:nvSpPr>
        <p:spPr/>
        <p:txBody>
          <a:bodyPr/>
          <a:lstStyle/>
          <a:p>
            <a:fld id="{FF8C1345-65FB-4F2C-9950-20B500EA74C9}" type="slidenum">
              <a:rPr lang="en-US" smtClean="0"/>
              <a:t>51</a:t>
            </a:fld>
            <a:endParaRPr lang="en-US"/>
          </a:p>
        </p:txBody>
      </p:sp>
      <p:sp>
        <p:nvSpPr>
          <p:cNvPr id="5" name="Content Placeholder 4">
            <a:extLst>
              <a:ext uri="{FF2B5EF4-FFF2-40B4-BE49-F238E27FC236}">
                <a16:creationId xmlns:a16="http://schemas.microsoft.com/office/drawing/2014/main" id="{FDA4875B-ECE8-4973-ABF6-0ADF37167A96}"/>
              </a:ext>
            </a:extLst>
          </p:cNvPr>
          <p:cNvSpPr>
            <a:spLocks noGrp="1"/>
          </p:cNvSpPr>
          <p:nvPr>
            <p:ph sz="quarter" idx="1"/>
          </p:nvPr>
        </p:nvSpPr>
        <p:spPr/>
        <p:txBody>
          <a:bodyPr/>
          <a:lstStyle/>
          <a:p>
            <a:endParaRPr lang="en-IN" dirty="0"/>
          </a:p>
        </p:txBody>
      </p:sp>
    </p:spTree>
    <p:extLst>
      <p:ext uri="{BB962C8B-B14F-4D97-AF65-F5344CB8AC3E}">
        <p14:creationId xmlns:p14="http://schemas.microsoft.com/office/powerpoint/2010/main" val="3935554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63562"/>
          </a:xfrm>
        </p:spPr>
        <p:txBody>
          <a:bodyPr>
            <a:normAutofit fontScale="90000"/>
          </a:bodyPr>
          <a:lstStyle/>
          <a:p>
            <a:r>
              <a:rPr lang="en-US" dirty="0"/>
              <a:t>Example 2 – </a:t>
            </a:r>
            <a:r>
              <a:rPr lang="en-US" dirty="0" err="1"/>
              <a:t>Apriori</a:t>
            </a:r>
            <a:r>
              <a:rPr lang="en-US" dirty="0"/>
              <a:t> – </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52</a:t>
            </a:fld>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40206232"/>
              </p:ext>
            </p:extLst>
          </p:nvPr>
        </p:nvGraphicFramePr>
        <p:xfrm>
          <a:off x="381000" y="688302"/>
          <a:ext cx="8540500" cy="6202680"/>
        </p:xfrm>
        <a:graphic>
          <a:graphicData uri="http://schemas.openxmlformats.org/drawingml/2006/table">
            <a:tbl>
              <a:tblPr firstRow="1" bandRow="1">
                <a:tableStyleId>{5C22544A-7EE6-4342-B048-85BDC9FD1C3A}</a:tableStyleId>
              </a:tblPr>
              <a:tblGrid>
                <a:gridCol w="854050">
                  <a:extLst>
                    <a:ext uri="{9D8B030D-6E8A-4147-A177-3AD203B41FA5}">
                      <a16:colId xmlns:a16="http://schemas.microsoft.com/office/drawing/2014/main" val="20000"/>
                    </a:ext>
                  </a:extLst>
                </a:gridCol>
                <a:gridCol w="854050">
                  <a:extLst>
                    <a:ext uri="{9D8B030D-6E8A-4147-A177-3AD203B41FA5}">
                      <a16:colId xmlns:a16="http://schemas.microsoft.com/office/drawing/2014/main" val="20001"/>
                    </a:ext>
                  </a:extLst>
                </a:gridCol>
                <a:gridCol w="854050">
                  <a:extLst>
                    <a:ext uri="{9D8B030D-6E8A-4147-A177-3AD203B41FA5}">
                      <a16:colId xmlns:a16="http://schemas.microsoft.com/office/drawing/2014/main" val="20002"/>
                    </a:ext>
                  </a:extLst>
                </a:gridCol>
                <a:gridCol w="854050">
                  <a:extLst>
                    <a:ext uri="{9D8B030D-6E8A-4147-A177-3AD203B41FA5}">
                      <a16:colId xmlns:a16="http://schemas.microsoft.com/office/drawing/2014/main" val="20003"/>
                    </a:ext>
                  </a:extLst>
                </a:gridCol>
                <a:gridCol w="854050">
                  <a:extLst>
                    <a:ext uri="{9D8B030D-6E8A-4147-A177-3AD203B41FA5}">
                      <a16:colId xmlns:a16="http://schemas.microsoft.com/office/drawing/2014/main" val="20004"/>
                    </a:ext>
                  </a:extLst>
                </a:gridCol>
                <a:gridCol w="854050">
                  <a:extLst>
                    <a:ext uri="{9D8B030D-6E8A-4147-A177-3AD203B41FA5}">
                      <a16:colId xmlns:a16="http://schemas.microsoft.com/office/drawing/2014/main" val="20005"/>
                    </a:ext>
                  </a:extLst>
                </a:gridCol>
                <a:gridCol w="854050">
                  <a:extLst>
                    <a:ext uri="{9D8B030D-6E8A-4147-A177-3AD203B41FA5}">
                      <a16:colId xmlns:a16="http://schemas.microsoft.com/office/drawing/2014/main" val="20006"/>
                    </a:ext>
                  </a:extLst>
                </a:gridCol>
                <a:gridCol w="854050">
                  <a:extLst>
                    <a:ext uri="{9D8B030D-6E8A-4147-A177-3AD203B41FA5}">
                      <a16:colId xmlns:a16="http://schemas.microsoft.com/office/drawing/2014/main" val="20007"/>
                    </a:ext>
                  </a:extLst>
                </a:gridCol>
                <a:gridCol w="854050">
                  <a:extLst>
                    <a:ext uri="{9D8B030D-6E8A-4147-A177-3AD203B41FA5}">
                      <a16:colId xmlns:a16="http://schemas.microsoft.com/office/drawing/2014/main" val="20008"/>
                    </a:ext>
                  </a:extLst>
                </a:gridCol>
                <a:gridCol w="854050">
                  <a:extLst>
                    <a:ext uri="{9D8B030D-6E8A-4147-A177-3AD203B41FA5}">
                      <a16:colId xmlns:a16="http://schemas.microsoft.com/office/drawing/2014/main" val="20009"/>
                    </a:ext>
                  </a:extLst>
                </a:gridCol>
              </a:tblGrid>
              <a:tr h="370840">
                <a:tc>
                  <a:txBody>
                    <a:bodyPr/>
                    <a:lstStyle/>
                    <a:p>
                      <a:r>
                        <a:rPr lang="en-US" dirty="0"/>
                        <a:t>Transaction</a:t>
                      </a:r>
                      <a:r>
                        <a:rPr lang="en-US" baseline="0" dirty="0"/>
                        <a:t> </a:t>
                      </a:r>
                      <a:endParaRPr lang="en-US" dirty="0"/>
                    </a:p>
                  </a:txBody>
                  <a:tcPr/>
                </a:tc>
                <a:tc>
                  <a:txBody>
                    <a:bodyPr/>
                    <a:lstStyle/>
                    <a:p>
                      <a:r>
                        <a:rPr lang="en-US" dirty="0"/>
                        <a:t>A1</a:t>
                      </a:r>
                    </a:p>
                  </a:txBody>
                  <a:tcPr/>
                </a:tc>
                <a:tc>
                  <a:txBody>
                    <a:bodyPr/>
                    <a:lstStyle/>
                    <a:p>
                      <a:r>
                        <a:rPr lang="en-US" dirty="0"/>
                        <a:t>A2</a:t>
                      </a:r>
                    </a:p>
                  </a:txBody>
                  <a:tcPr/>
                </a:tc>
                <a:tc>
                  <a:txBody>
                    <a:bodyPr/>
                    <a:lstStyle/>
                    <a:p>
                      <a:r>
                        <a:rPr lang="en-US" dirty="0"/>
                        <a:t>A3</a:t>
                      </a:r>
                    </a:p>
                  </a:txBody>
                  <a:tcPr/>
                </a:tc>
                <a:tc>
                  <a:txBody>
                    <a:bodyPr/>
                    <a:lstStyle/>
                    <a:p>
                      <a:r>
                        <a:rPr lang="en-US" dirty="0"/>
                        <a:t>A4</a:t>
                      </a:r>
                    </a:p>
                  </a:txBody>
                  <a:tcPr/>
                </a:tc>
                <a:tc>
                  <a:txBody>
                    <a:bodyPr/>
                    <a:lstStyle/>
                    <a:p>
                      <a:r>
                        <a:rPr lang="en-US" dirty="0"/>
                        <a:t>A5</a:t>
                      </a:r>
                    </a:p>
                  </a:txBody>
                  <a:tcPr/>
                </a:tc>
                <a:tc>
                  <a:txBody>
                    <a:bodyPr/>
                    <a:lstStyle/>
                    <a:p>
                      <a:r>
                        <a:rPr lang="en-US" dirty="0"/>
                        <a:t>A6</a:t>
                      </a:r>
                    </a:p>
                  </a:txBody>
                  <a:tcPr/>
                </a:tc>
                <a:tc>
                  <a:txBody>
                    <a:bodyPr/>
                    <a:lstStyle/>
                    <a:p>
                      <a:r>
                        <a:rPr lang="en-US" dirty="0"/>
                        <a:t>A7</a:t>
                      </a:r>
                    </a:p>
                  </a:txBody>
                  <a:tcPr/>
                </a:tc>
                <a:tc>
                  <a:txBody>
                    <a:bodyPr/>
                    <a:lstStyle/>
                    <a:p>
                      <a:r>
                        <a:rPr lang="en-US" dirty="0"/>
                        <a:t>A8</a:t>
                      </a:r>
                    </a:p>
                  </a:txBody>
                  <a:tcPr/>
                </a:tc>
                <a:tc>
                  <a:txBody>
                    <a:bodyPr/>
                    <a:lstStyle/>
                    <a:p>
                      <a:r>
                        <a:rPr lang="en-US" dirty="0"/>
                        <a:t>A9</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05"/>
                  </a:ext>
                </a:extLst>
              </a:tr>
              <a:tr h="370840">
                <a:tc>
                  <a:txBody>
                    <a:bodyPr/>
                    <a:lstStyle/>
                    <a:p>
                      <a:r>
                        <a:rPr lang="en-US" dirty="0"/>
                        <a:t>6</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6"/>
                  </a:ext>
                </a:extLst>
              </a:tr>
              <a:tr h="370840">
                <a:tc>
                  <a:txBody>
                    <a:bodyPr/>
                    <a:lstStyle/>
                    <a:p>
                      <a:r>
                        <a:rPr lang="en-US" dirty="0"/>
                        <a:t>7</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7"/>
                  </a:ext>
                </a:extLst>
              </a:tr>
              <a:tr h="370840">
                <a:tc>
                  <a:txBody>
                    <a:bodyPr/>
                    <a:lstStyle/>
                    <a:p>
                      <a:r>
                        <a:rPr lang="en-US" dirty="0"/>
                        <a:t>8</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8"/>
                  </a:ext>
                </a:extLst>
              </a:tr>
              <a:tr h="370840">
                <a:tc>
                  <a:txBody>
                    <a:bodyPr/>
                    <a:lstStyle/>
                    <a:p>
                      <a:r>
                        <a:rPr lang="en-US" dirty="0"/>
                        <a:t>9</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a:t>0</a:t>
                      </a:r>
                      <a:endParaRPr lang="en-US" dirty="0"/>
                    </a:p>
                  </a:txBody>
                  <a:tcPr/>
                </a:tc>
                <a:extLst>
                  <a:ext uri="{0D108BD9-81ED-4DB2-BD59-A6C34878D82A}">
                    <a16:rowId xmlns:a16="http://schemas.microsoft.com/office/drawing/2014/main" val="10009"/>
                  </a:ext>
                </a:extLst>
              </a:tr>
              <a:tr h="370840">
                <a:tc>
                  <a:txBody>
                    <a:bodyPr/>
                    <a:lstStyle/>
                    <a:p>
                      <a:r>
                        <a:rPr lang="en-US" dirty="0"/>
                        <a:t>10</a:t>
                      </a:r>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10"/>
                  </a:ext>
                </a:extLst>
              </a:tr>
              <a:tr h="370840">
                <a:tc>
                  <a:txBody>
                    <a:bodyPr/>
                    <a:lstStyle/>
                    <a:p>
                      <a:r>
                        <a:rPr lang="en-US" dirty="0"/>
                        <a:t>11</a:t>
                      </a:r>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11"/>
                  </a:ext>
                </a:extLst>
              </a:tr>
              <a:tr h="370840">
                <a:tc>
                  <a:txBody>
                    <a:bodyPr/>
                    <a:lstStyle/>
                    <a:p>
                      <a:r>
                        <a:rPr lang="en-US" dirty="0"/>
                        <a:t>12</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12"/>
                  </a:ext>
                </a:extLst>
              </a:tr>
              <a:tr h="370840">
                <a:tc>
                  <a:txBody>
                    <a:bodyPr/>
                    <a:lstStyle/>
                    <a:p>
                      <a:r>
                        <a:rPr lang="en-US" dirty="0"/>
                        <a:t>13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13"/>
                  </a:ext>
                </a:extLst>
              </a:tr>
              <a:tr h="370840">
                <a:tc>
                  <a:txBody>
                    <a:bodyPr/>
                    <a:lstStyle/>
                    <a:p>
                      <a:r>
                        <a:rPr lang="en-US" dirty="0"/>
                        <a:t>14</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14"/>
                  </a:ext>
                </a:extLst>
              </a:tr>
              <a:tr h="370840">
                <a:tc>
                  <a:txBody>
                    <a:bodyPr/>
                    <a:lstStyle/>
                    <a:p>
                      <a:r>
                        <a:rPr lang="en-US" dirty="0"/>
                        <a:t>15</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1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427472-54AA-4A30-84C3-A27B01BA191A}"/>
                  </a:ext>
                </a:extLst>
              </p14:cNvPr>
              <p14:cNvContentPartPr/>
              <p14:nvPr/>
            </p14:nvContentPartPr>
            <p14:xfrm>
              <a:off x="1506960" y="779040"/>
              <a:ext cx="4046400" cy="568440"/>
            </p14:xfrm>
          </p:contentPart>
        </mc:Choice>
        <mc:Fallback xmlns="">
          <p:pic>
            <p:nvPicPr>
              <p:cNvPr id="5" name="Ink 4">
                <a:extLst>
                  <a:ext uri="{FF2B5EF4-FFF2-40B4-BE49-F238E27FC236}">
                    <a16:creationId xmlns:a16="http://schemas.microsoft.com/office/drawing/2014/main" id="{98427472-54AA-4A30-84C3-A27B01BA191A}"/>
                  </a:ext>
                </a:extLst>
              </p:cNvPr>
              <p:cNvPicPr/>
              <p:nvPr/>
            </p:nvPicPr>
            <p:blipFill>
              <a:blip r:embed="rId3"/>
              <a:stretch>
                <a:fillRect/>
              </a:stretch>
            </p:blipFill>
            <p:spPr>
              <a:xfrm>
                <a:off x="1497600" y="769680"/>
                <a:ext cx="406512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A1ED265-614A-4D67-9AA9-5AAF64C80231}"/>
                  </a:ext>
                </a:extLst>
              </p14:cNvPr>
              <p14:cNvContentPartPr/>
              <p14:nvPr/>
            </p14:nvContentPartPr>
            <p14:xfrm>
              <a:off x="5269680" y="156600"/>
              <a:ext cx="3072960" cy="353880"/>
            </p14:xfrm>
          </p:contentPart>
        </mc:Choice>
        <mc:Fallback xmlns="">
          <p:pic>
            <p:nvPicPr>
              <p:cNvPr id="8" name="Ink 7">
                <a:extLst>
                  <a:ext uri="{FF2B5EF4-FFF2-40B4-BE49-F238E27FC236}">
                    <a16:creationId xmlns:a16="http://schemas.microsoft.com/office/drawing/2014/main" id="{6A1ED265-614A-4D67-9AA9-5AAF64C80231}"/>
                  </a:ext>
                </a:extLst>
              </p:cNvPr>
              <p:cNvPicPr/>
              <p:nvPr/>
            </p:nvPicPr>
            <p:blipFill>
              <a:blip r:embed="rId5"/>
              <a:stretch>
                <a:fillRect/>
              </a:stretch>
            </p:blipFill>
            <p:spPr>
              <a:xfrm>
                <a:off x="5260320" y="147240"/>
                <a:ext cx="3091680" cy="372600"/>
              </a:xfrm>
              <a:prstGeom prst="rect">
                <a:avLst/>
              </a:prstGeom>
            </p:spPr>
          </p:pic>
        </mc:Fallback>
      </mc:AlternateContent>
    </p:spTree>
    <p:extLst>
      <p:ext uri="{BB962C8B-B14F-4D97-AF65-F5344CB8AC3E}">
        <p14:creationId xmlns:p14="http://schemas.microsoft.com/office/powerpoint/2010/main" val="1437370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a:t>
            </a:r>
            <a:r>
              <a:rPr lang="en-US" dirty="0" err="1"/>
              <a:t>Apriori</a:t>
            </a:r>
            <a:endParaRPr lang="en-US" dirty="0"/>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53</a:t>
            </a:fld>
            <a:endParaRPr lang="en-US"/>
          </a:p>
        </p:txBody>
      </p:sp>
      <p:sp>
        <p:nvSpPr>
          <p:cNvPr id="5" name="Content Placeholder 4"/>
          <p:cNvSpPr>
            <a:spLocks noGrp="1"/>
          </p:cNvSpPr>
          <p:nvPr>
            <p:ph sz="quarter" idx="1"/>
          </p:nvPr>
        </p:nvSpPr>
        <p:spPr/>
        <p:txBody>
          <a:bodyPr/>
          <a:lstStyle/>
          <a:p>
            <a:r>
              <a:rPr lang="en-US" dirty="0"/>
              <a:t>L1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2990178"/>
              </p:ext>
            </p:extLst>
          </p:nvPr>
        </p:nvGraphicFramePr>
        <p:xfrm>
          <a:off x="1219200" y="2057400"/>
          <a:ext cx="1981200" cy="323596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370840">
                <a:tc>
                  <a:txBody>
                    <a:bodyPr/>
                    <a:lstStyle/>
                    <a:p>
                      <a:r>
                        <a:rPr lang="en-US" dirty="0" err="1"/>
                        <a:t>ItemSet</a:t>
                      </a:r>
                      <a:endParaRPr lang="en-US" dirty="0"/>
                    </a:p>
                  </a:txBody>
                  <a:tcPr/>
                </a:tc>
                <a:tc>
                  <a:txBody>
                    <a:bodyPr/>
                    <a:lstStyle/>
                    <a:p>
                      <a:r>
                        <a:rPr lang="en-US" dirty="0"/>
                        <a:t>Support</a:t>
                      </a:r>
                      <a:r>
                        <a:rPr lang="en-US" baseline="0" dirty="0"/>
                        <a:t> Count</a:t>
                      </a:r>
                      <a:endParaRPr lang="en-US" dirty="0"/>
                    </a:p>
                  </a:txBody>
                  <a:tcPr/>
                </a:tc>
                <a:extLst>
                  <a:ext uri="{0D108BD9-81ED-4DB2-BD59-A6C34878D82A}">
                    <a16:rowId xmlns:a16="http://schemas.microsoft.com/office/drawing/2014/main" val="10000"/>
                  </a:ext>
                </a:extLst>
              </a:tr>
              <a:tr h="370840">
                <a:tc>
                  <a:txBody>
                    <a:bodyPr/>
                    <a:lstStyle/>
                    <a:p>
                      <a:r>
                        <a:rPr lang="en-US" dirty="0"/>
                        <a:t>A2</a:t>
                      </a:r>
                    </a:p>
                  </a:txBody>
                  <a:tcPr/>
                </a:tc>
                <a:tc>
                  <a:txBody>
                    <a:bodyPr/>
                    <a:lstStyle/>
                    <a:p>
                      <a:r>
                        <a:rPr lang="en-US" dirty="0"/>
                        <a:t>6</a:t>
                      </a:r>
                    </a:p>
                  </a:txBody>
                  <a:tcPr/>
                </a:tc>
                <a:extLst>
                  <a:ext uri="{0D108BD9-81ED-4DB2-BD59-A6C34878D82A}">
                    <a16:rowId xmlns:a16="http://schemas.microsoft.com/office/drawing/2014/main" val="10001"/>
                  </a:ext>
                </a:extLst>
              </a:tr>
              <a:tr h="370840">
                <a:tc>
                  <a:txBody>
                    <a:bodyPr/>
                    <a:lstStyle/>
                    <a:p>
                      <a:r>
                        <a:rPr lang="en-US" dirty="0"/>
                        <a:t>A3</a:t>
                      </a:r>
                    </a:p>
                  </a:txBody>
                  <a:tcPr/>
                </a:tc>
                <a:tc>
                  <a:txBody>
                    <a:bodyPr/>
                    <a:lstStyle/>
                    <a:p>
                      <a:r>
                        <a:rPr lang="en-US" dirty="0"/>
                        <a:t>6</a:t>
                      </a:r>
                    </a:p>
                  </a:txBody>
                  <a:tcPr/>
                </a:tc>
                <a:extLst>
                  <a:ext uri="{0D108BD9-81ED-4DB2-BD59-A6C34878D82A}">
                    <a16:rowId xmlns:a16="http://schemas.microsoft.com/office/drawing/2014/main" val="10002"/>
                  </a:ext>
                </a:extLst>
              </a:tr>
              <a:tr h="370840">
                <a:tc>
                  <a:txBody>
                    <a:bodyPr/>
                    <a:lstStyle/>
                    <a:p>
                      <a:r>
                        <a:rPr lang="en-US" dirty="0"/>
                        <a:t>A4</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r>
                        <a:rPr lang="en-US" dirty="0"/>
                        <a:t>A5</a:t>
                      </a:r>
                    </a:p>
                  </a:txBody>
                  <a:tcPr/>
                </a:tc>
                <a:tc>
                  <a:txBody>
                    <a:bodyPr/>
                    <a:lstStyle/>
                    <a:p>
                      <a:r>
                        <a:rPr lang="en-US" dirty="0"/>
                        <a:t>8</a:t>
                      </a:r>
                    </a:p>
                  </a:txBody>
                  <a:tcPr/>
                </a:tc>
                <a:extLst>
                  <a:ext uri="{0D108BD9-81ED-4DB2-BD59-A6C34878D82A}">
                    <a16:rowId xmlns:a16="http://schemas.microsoft.com/office/drawing/2014/main" val="10004"/>
                  </a:ext>
                </a:extLst>
              </a:tr>
              <a:tr h="370840">
                <a:tc>
                  <a:txBody>
                    <a:bodyPr/>
                    <a:lstStyle/>
                    <a:p>
                      <a:r>
                        <a:rPr lang="en-US" dirty="0"/>
                        <a:t>A6</a:t>
                      </a:r>
                    </a:p>
                  </a:txBody>
                  <a:tcPr/>
                </a:tc>
                <a:tc>
                  <a:txBody>
                    <a:bodyPr/>
                    <a:lstStyle/>
                    <a:p>
                      <a:r>
                        <a:rPr lang="en-US" dirty="0"/>
                        <a:t>5</a:t>
                      </a:r>
                    </a:p>
                  </a:txBody>
                  <a:tcPr/>
                </a:tc>
                <a:extLst>
                  <a:ext uri="{0D108BD9-81ED-4DB2-BD59-A6C34878D82A}">
                    <a16:rowId xmlns:a16="http://schemas.microsoft.com/office/drawing/2014/main" val="10005"/>
                  </a:ext>
                </a:extLst>
              </a:tr>
              <a:tr h="370840">
                <a:tc>
                  <a:txBody>
                    <a:bodyPr/>
                    <a:lstStyle/>
                    <a:p>
                      <a:r>
                        <a:rPr lang="en-US" dirty="0"/>
                        <a:t>A7</a:t>
                      </a:r>
                    </a:p>
                  </a:txBody>
                  <a:tcPr/>
                </a:tc>
                <a:tc>
                  <a:txBody>
                    <a:bodyPr/>
                    <a:lstStyle/>
                    <a:p>
                      <a:r>
                        <a:rPr lang="en-US" dirty="0"/>
                        <a:t>7</a:t>
                      </a:r>
                    </a:p>
                  </a:txBody>
                  <a:tcPr/>
                </a:tc>
                <a:extLst>
                  <a:ext uri="{0D108BD9-81ED-4DB2-BD59-A6C34878D82A}">
                    <a16:rowId xmlns:a16="http://schemas.microsoft.com/office/drawing/2014/main" val="10006"/>
                  </a:ext>
                </a:extLst>
              </a:tr>
              <a:tr h="370840">
                <a:tc>
                  <a:txBody>
                    <a:bodyPr/>
                    <a:lstStyle/>
                    <a:p>
                      <a:r>
                        <a:rPr lang="en-US" dirty="0"/>
                        <a:t>A8</a:t>
                      </a:r>
                    </a:p>
                  </a:txBody>
                  <a:tcPr/>
                </a:tc>
                <a:tc>
                  <a:txBody>
                    <a:bodyPr/>
                    <a:lstStyle/>
                    <a:p>
                      <a:r>
                        <a:rPr lang="en-US" dirty="0"/>
                        <a:t>4</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8647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t>
            </a:r>
            <a:r>
              <a:rPr lang="en-US" dirty="0" err="1"/>
              <a:t>Apriori</a:t>
            </a:r>
            <a:endParaRPr lang="en-US" dirty="0"/>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54</a:t>
            </a:fld>
            <a:endParaRPr lang="en-US"/>
          </a:p>
        </p:txBody>
      </p:sp>
      <p:sp>
        <p:nvSpPr>
          <p:cNvPr id="5" name="Content Placeholder 4"/>
          <p:cNvSpPr>
            <a:spLocks noGrp="1"/>
          </p:cNvSpPr>
          <p:nvPr>
            <p:ph sz="quarter" idx="1"/>
          </p:nvPr>
        </p:nvSpPr>
        <p:spPr/>
        <p:txBody>
          <a:bodyPr/>
          <a:lstStyle/>
          <a:p>
            <a:r>
              <a:rPr lang="en-US" dirty="0"/>
              <a:t>C3</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046044"/>
              </p:ext>
            </p:extLst>
          </p:nvPr>
        </p:nvGraphicFramePr>
        <p:xfrm>
          <a:off x="1143000" y="2057400"/>
          <a:ext cx="2819400" cy="3235960"/>
        </p:xfrm>
        <a:graphic>
          <a:graphicData uri="http://schemas.openxmlformats.org/drawingml/2006/table">
            <a:tbl>
              <a:tblPr firstRow="1" bandRow="1">
                <a:tableStyleId>{5C22544A-7EE6-4342-B048-85BDC9FD1C3A}</a:tableStyleId>
              </a:tblPr>
              <a:tblGrid>
                <a:gridCol w="1271494">
                  <a:extLst>
                    <a:ext uri="{9D8B030D-6E8A-4147-A177-3AD203B41FA5}">
                      <a16:colId xmlns:a16="http://schemas.microsoft.com/office/drawing/2014/main" val="20000"/>
                    </a:ext>
                  </a:extLst>
                </a:gridCol>
                <a:gridCol w="1547906">
                  <a:extLst>
                    <a:ext uri="{9D8B030D-6E8A-4147-A177-3AD203B41FA5}">
                      <a16:colId xmlns:a16="http://schemas.microsoft.com/office/drawing/2014/main" val="20001"/>
                    </a:ext>
                  </a:extLst>
                </a:gridCol>
              </a:tblGrid>
              <a:tr h="370840">
                <a:tc>
                  <a:txBody>
                    <a:bodyPr/>
                    <a:lstStyle/>
                    <a:p>
                      <a:r>
                        <a:rPr lang="en-US" dirty="0" err="1"/>
                        <a:t>ItemSet</a:t>
                      </a:r>
                      <a:endParaRPr lang="en-US" dirty="0"/>
                    </a:p>
                  </a:txBody>
                  <a:tcPr/>
                </a:tc>
                <a:tc>
                  <a:txBody>
                    <a:bodyPr/>
                    <a:lstStyle/>
                    <a:p>
                      <a:r>
                        <a:rPr lang="en-US" dirty="0"/>
                        <a:t>Support</a:t>
                      </a:r>
                      <a:r>
                        <a:rPr lang="en-US" baseline="0" dirty="0"/>
                        <a:t> Count</a:t>
                      </a:r>
                      <a:endParaRPr lang="en-US" dirty="0"/>
                    </a:p>
                  </a:txBody>
                  <a:tcPr/>
                </a:tc>
                <a:extLst>
                  <a:ext uri="{0D108BD9-81ED-4DB2-BD59-A6C34878D82A}">
                    <a16:rowId xmlns:a16="http://schemas.microsoft.com/office/drawing/2014/main" val="10000"/>
                  </a:ext>
                </a:extLst>
              </a:tr>
              <a:tr h="370840">
                <a:tc>
                  <a:txBody>
                    <a:bodyPr/>
                    <a:lstStyle/>
                    <a:p>
                      <a:r>
                        <a:rPr lang="en-US" dirty="0"/>
                        <a:t>{A2,A3,A4}</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{A2,A3,A5}</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{A2,A3,A7}</a:t>
                      </a:r>
                    </a:p>
                  </a:txBody>
                  <a:tcPr/>
                </a:tc>
                <a:tc>
                  <a:txBody>
                    <a:bodyPr/>
                    <a:lstStyle/>
                    <a:p>
                      <a:r>
                        <a:rPr lang="en-US" dirty="0"/>
                        <a:t>0</a:t>
                      </a:r>
                    </a:p>
                  </a:txBody>
                  <a:tcPr/>
                </a:tc>
                <a:extLst>
                  <a:ext uri="{0D108BD9-81ED-4DB2-BD59-A6C34878D82A}">
                    <a16:rowId xmlns:a16="http://schemas.microsoft.com/office/drawing/2014/main" val="10003"/>
                  </a:ext>
                </a:extLst>
              </a:tr>
              <a:tr h="370840">
                <a:tc>
                  <a:txBody>
                    <a:bodyPr/>
                    <a:lstStyle/>
                    <a:p>
                      <a:r>
                        <a:rPr lang="en-US" dirty="0"/>
                        <a:t>{A3,A5,A7}</a:t>
                      </a:r>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{A3,A5,A6}</a:t>
                      </a:r>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{A3,A6,A7}</a:t>
                      </a:r>
                    </a:p>
                  </a:txBody>
                  <a:tcPr/>
                </a:tc>
                <a:tc>
                  <a:txBody>
                    <a:bodyPr/>
                    <a:lstStyle/>
                    <a:p>
                      <a:r>
                        <a:rPr lang="en-US" dirty="0"/>
                        <a:t>0</a:t>
                      </a:r>
                    </a:p>
                  </a:txBody>
                  <a:tcPr/>
                </a:tc>
                <a:extLst>
                  <a:ext uri="{0D108BD9-81ED-4DB2-BD59-A6C34878D82A}">
                    <a16:rowId xmlns:a16="http://schemas.microsoft.com/office/drawing/2014/main" val="10006"/>
                  </a:ext>
                </a:extLst>
              </a:tr>
              <a:tr h="370840">
                <a:tc>
                  <a:txBody>
                    <a:bodyPr/>
                    <a:lstStyle/>
                    <a:p>
                      <a:r>
                        <a:rPr lang="en-US" dirty="0"/>
                        <a:t>{A5,A6,A7}</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1486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a:t>
            </a:r>
            <a:r>
              <a:rPr lang="en-US" dirty="0" err="1"/>
              <a:t>Apriori</a:t>
            </a:r>
            <a:endParaRPr lang="en-US" dirty="0"/>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55</a:t>
            </a:fld>
            <a:endParaRPr lang="en-US"/>
          </a:p>
        </p:txBody>
      </p:sp>
      <p:sp>
        <p:nvSpPr>
          <p:cNvPr id="5" name="Content Placeholder 4"/>
          <p:cNvSpPr>
            <a:spLocks noGrp="1"/>
          </p:cNvSpPr>
          <p:nvPr>
            <p:ph sz="quarter" idx="1"/>
          </p:nvPr>
        </p:nvSpPr>
        <p:spPr/>
        <p:txBody>
          <a:bodyPr/>
          <a:lstStyle/>
          <a:p>
            <a:r>
              <a:rPr lang="en-US" dirty="0"/>
              <a:t>Association Rules – Frequent </a:t>
            </a:r>
            <a:r>
              <a:rPr lang="en-US" dirty="0" err="1"/>
              <a:t>Itemset</a:t>
            </a:r>
            <a:r>
              <a:rPr lang="en-US" dirty="0"/>
              <a:t>{A3,A5,A7}</a:t>
            </a:r>
          </a:p>
          <a:p>
            <a:endParaRPr lang="en-US" dirty="0"/>
          </a:p>
        </p:txBody>
      </p:sp>
    </p:spTree>
    <p:extLst>
      <p:ext uri="{BB962C8B-B14F-4D97-AF65-F5344CB8AC3E}">
        <p14:creationId xmlns:p14="http://schemas.microsoft.com/office/powerpoint/2010/main" val="4273486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63562"/>
          </a:xfrm>
        </p:spPr>
        <p:txBody>
          <a:bodyPr>
            <a:normAutofit fontScale="90000"/>
          </a:bodyPr>
          <a:lstStyle/>
          <a:p>
            <a:r>
              <a:rPr lang="en-US" dirty="0"/>
              <a:t>Example 2 – Partitioning Algorithm </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56</a:t>
            </a:fld>
            <a:endParaRPr lang="en-US"/>
          </a:p>
        </p:txBody>
      </p:sp>
      <p:graphicFrame>
        <p:nvGraphicFramePr>
          <p:cNvPr id="6" name="Content Placeholder 5"/>
          <p:cNvGraphicFramePr>
            <a:graphicFrameLocks noGrp="1"/>
          </p:cNvGraphicFramePr>
          <p:nvPr>
            <p:ph sz="quarter" idx="1"/>
            <p:extLst/>
          </p:nvPr>
        </p:nvGraphicFramePr>
        <p:xfrm>
          <a:off x="381000" y="688302"/>
          <a:ext cx="8540500" cy="6202680"/>
        </p:xfrm>
        <a:graphic>
          <a:graphicData uri="http://schemas.openxmlformats.org/drawingml/2006/table">
            <a:tbl>
              <a:tblPr firstRow="1" bandRow="1">
                <a:tableStyleId>{5C22544A-7EE6-4342-B048-85BDC9FD1C3A}</a:tableStyleId>
              </a:tblPr>
              <a:tblGrid>
                <a:gridCol w="854050">
                  <a:extLst>
                    <a:ext uri="{9D8B030D-6E8A-4147-A177-3AD203B41FA5}">
                      <a16:colId xmlns:a16="http://schemas.microsoft.com/office/drawing/2014/main" val="20000"/>
                    </a:ext>
                  </a:extLst>
                </a:gridCol>
                <a:gridCol w="854050">
                  <a:extLst>
                    <a:ext uri="{9D8B030D-6E8A-4147-A177-3AD203B41FA5}">
                      <a16:colId xmlns:a16="http://schemas.microsoft.com/office/drawing/2014/main" val="20001"/>
                    </a:ext>
                  </a:extLst>
                </a:gridCol>
                <a:gridCol w="854050">
                  <a:extLst>
                    <a:ext uri="{9D8B030D-6E8A-4147-A177-3AD203B41FA5}">
                      <a16:colId xmlns:a16="http://schemas.microsoft.com/office/drawing/2014/main" val="20002"/>
                    </a:ext>
                  </a:extLst>
                </a:gridCol>
                <a:gridCol w="854050">
                  <a:extLst>
                    <a:ext uri="{9D8B030D-6E8A-4147-A177-3AD203B41FA5}">
                      <a16:colId xmlns:a16="http://schemas.microsoft.com/office/drawing/2014/main" val="20003"/>
                    </a:ext>
                  </a:extLst>
                </a:gridCol>
                <a:gridCol w="854050">
                  <a:extLst>
                    <a:ext uri="{9D8B030D-6E8A-4147-A177-3AD203B41FA5}">
                      <a16:colId xmlns:a16="http://schemas.microsoft.com/office/drawing/2014/main" val="20004"/>
                    </a:ext>
                  </a:extLst>
                </a:gridCol>
                <a:gridCol w="854050">
                  <a:extLst>
                    <a:ext uri="{9D8B030D-6E8A-4147-A177-3AD203B41FA5}">
                      <a16:colId xmlns:a16="http://schemas.microsoft.com/office/drawing/2014/main" val="20005"/>
                    </a:ext>
                  </a:extLst>
                </a:gridCol>
                <a:gridCol w="854050">
                  <a:extLst>
                    <a:ext uri="{9D8B030D-6E8A-4147-A177-3AD203B41FA5}">
                      <a16:colId xmlns:a16="http://schemas.microsoft.com/office/drawing/2014/main" val="20006"/>
                    </a:ext>
                  </a:extLst>
                </a:gridCol>
                <a:gridCol w="854050">
                  <a:extLst>
                    <a:ext uri="{9D8B030D-6E8A-4147-A177-3AD203B41FA5}">
                      <a16:colId xmlns:a16="http://schemas.microsoft.com/office/drawing/2014/main" val="20007"/>
                    </a:ext>
                  </a:extLst>
                </a:gridCol>
                <a:gridCol w="854050">
                  <a:extLst>
                    <a:ext uri="{9D8B030D-6E8A-4147-A177-3AD203B41FA5}">
                      <a16:colId xmlns:a16="http://schemas.microsoft.com/office/drawing/2014/main" val="20008"/>
                    </a:ext>
                  </a:extLst>
                </a:gridCol>
                <a:gridCol w="854050">
                  <a:extLst>
                    <a:ext uri="{9D8B030D-6E8A-4147-A177-3AD203B41FA5}">
                      <a16:colId xmlns:a16="http://schemas.microsoft.com/office/drawing/2014/main" val="20009"/>
                    </a:ext>
                  </a:extLst>
                </a:gridCol>
              </a:tblGrid>
              <a:tr h="370840">
                <a:tc>
                  <a:txBody>
                    <a:bodyPr/>
                    <a:lstStyle/>
                    <a:p>
                      <a:r>
                        <a:rPr lang="en-US" dirty="0"/>
                        <a:t>Transaction</a:t>
                      </a:r>
                      <a:r>
                        <a:rPr lang="en-US" baseline="0" dirty="0"/>
                        <a:t> </a:t>
                      </a:r>
                      <a:endParaRPr lang="en-US" dirty="0"/>
                    </a:p>
                  </a:txBody>
                  <a:tcPr/>
                </a:tc>
                <a:tc>
                  <a:txBody>
                    <a:bodyPr/>
                    <a:lstStyle/>
                    <a:p>
                      <a:r>
                        <a:rPr lang="en-US" dirty="0"/>
                        <a:t>A1</a:t>
                      </a:r>
                    </a:p>
                  </a:txBody>
                  <a:tcPr/>
                </a:tc>
                <a:tc>
                  <a:txBody>
                    <a:bodyPr/>
                    <a:lstStyle/>
                    <a:p>
                      <a:r>
                        <a:rPr lang="en-US" dirty="0"/>
                        <a:t>A2</a:t>
                      </a:r>
                    </a:p>
                  </a:txBody>
                  <a:tcPr/>
                </a:tc>
                <a:tc>
                  <a:txBody>
                    <a:bodyPr/>
                    <a:lstStyle/>
                    <a:p>
                      <a:r>
                        <a:rPr lang="en-US" dirty="0"/>
                        <a:t>A3</a:t>
                      </a:r>
                    </a:p>
                  </a:txBody>
                  <a:tcPr/>
                </a:tc>
                <a:tc>
                  <a:txBody>
                    <a:bodyPr/>
                    <a:lstStyle/>
                    <a:p>
                      <a:r>
                        <a:rPr lang="en-US" dirty="0"/>
                        <a:t>A4</a:t>
                      </a:r>
                    </a:p>
                  </a:txBody>
                  <a:tcPr/>
                </a:tc>
                <a:tc>
                  <a:txBody>
                    <a:bodyPr/>
                    <a:lstStyle/>
                    <a:p>
                      <a:r>
                        <a:rPr lang="en-US" dirty="0"/>
                        <a:t>A5</a:t>
                      </a:r>
                    </a:p>
                  </a:txBody>
                  <a:tcPr/>
                </a:tc>
                <a:tc>
                  <a:txBody>
                    <a:bodyPr/>
                    <a:lstStyle/>
                    <a:p>
                      <a:r>
                        <a:rPr lang="en-US" dirty="0"/>
                        <a:t>A6</a:t>
                      </a:r>
                    </a:p>
                  </a:txBody>
                  <a:tcPr/>
                </a:tc>
                <a:tc>
                  <a:txBody>
                    <a:bodyPr/>
                    <a:lstStyle/>
                    <a:p>
                      <a:r>
                        <a:rPr lang="en-US" dirty="0"/>
                        <a:t>A7</a:t>
                      </a:r>
                    </a:p>
                  </a:txBody>
                  <a:tcPr/>
                </a:tc>
                <a:tc>
                  <a:txBody>
                    <a:bodyPr/>
                    <a:lstStyle/>
                    <a:p>
                      <a:r>
                        <a:rPr lang="en-US" dirty="0"/>
                        <a:t>A8</a:t>
                      </a:r>
                    </a:p>
                  </a:txBody>
                  <a:tcPr/>
                </a:tc>
                <a:tc>
                  <a:txBody>
                    <a:bodyPr/>
                    <a:lstStyle/>
                    <a:p>
                      <a:r>
                        <a:rPr lang="en-US" dirty="0"/>
                        <a:t>A9</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05"/>
                  </a:ext>
                </a:extLst>
              </a:tr>
              <a:tr h="370840">
                <a:tc>
                  <a:txBody>
                    <a:bodyPr/>
                    <a:lstStyle/>
                    <a:p>
                      <a:r>
                        <a:rPr lang="en-US" dirty="0"/>
                        <a:t>6</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6"/>
                  </a:ext>
                </a:extLst>
              </a:tr>
              <a:tr h="370840">
                <a:tc>
                  <a:txBody>
                    <a:bodyPr/>
                    <a:lstStyle/>
                    <a:p>
                      <a:r>
                        <a:rPr lang="en-US" dirty="0"/>
                        <a:t>7</a:t>
                      </a:r>
                    </a:p>
                  </a:txBody>
                  <a:tcPr/>
                </a:tc>
                <a:tc>
                  <a:txBody>
                    <a:bodyPr/>
                    <a:lstStyle/>
                    <a:p>
                      <a:r>
                        <a:rPr lang="en-US"/>
                        <a:t>0</a:t>
                      </a:r>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7"/>
                  </a:ext>
                </a:extLst>
              </a:tr>
              <a:tr h="370840">
                <a:tc>
                  <a:txBody>
                    <a:bodyPr/>
                    <a:lstStyle/>
                    <a:p>
                      <a:r>
                        <a:rPr lang="en-US" dirty="0"/>
                        <a:t>8</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08"/>
                  </a:ext>
                </a:extLst>
              </a:tr>
              <a:tr h="370840">
                <a:tc>
                  <a:txBody>
                    <a:bodyPr/>
                    <a:lstStyle/>
                    <a:p>
                      <a:r>
                        <a:rPr lang="en-US" dirty="0"/>
                        <a:t>9</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a:t>0</a:t>
                      </a:r>
                      <a:endParaRPr lang="en-US" dirty="0"/>
                    </a:p>
                  </a:txBody>
                  <a:tcPr/>
                </a:tc>
                <a:extLst>
                  <a:ext uri="{0D108BD9-81ED-4DB2-BD59-A6C34878D82A}">
                    <a16:rowId xmlns:a16="http://schemas.microsoft.com/office/drawing/2014/main" val="10009"/>
                  </a:ext>
                </a:extLst>
              </a:tr>
              <a:tr h="370840">
                <a:tc>
                  <a:txBody>
                    <a:bodyPr/>
                    <a:lstStyle/>
                    <a:p>
                      <a:r>
                        <a:rPr lang="en-US" dirty="0"/>
                        <a:t>10</a:t>
                      </a:r>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10"/>
                  </a:ext>
                </a:extLst>
              </a:tr>
              <a:tr h="370840">
                <a:tc>
                  <a:txBody>
                    <a:bodyPr/>
                    <a:lstStyle/>
                    <a:p>
                      <a:r>
                        <a:rPr lang="en-US" dirty="0"/>
                        <a:t>11</a:t>
                      </a:r>
                    </a:p>
                  </a:txBody>
                  <a:tcPr/>
                </a:tc>
                <a:tc>
                  <a:txBody>
                    <a:bodyPr/>
                    <a:lstStyle/>
                    <a:p>
                      <a:r>
                        <a:rPr lang="en-US"/>
                        <a:t>0</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11"/>
                  </a:ext>
                </a:extLst>
              </a:tr>
              <a:tr h="370840">
                <a:tc>
                  <a:txBody>
                    <a:bodyPr/>
                    <a:lstStyle/>
                    <a:p>
                      <a:r>
                        <a:rPr lang="en-US" dirty="0"/>
                        <a:t>12</a:t>
                      </a:r>
                    </a:p>
                  </a:txBody>
                  <a:tcPr/>
                </a:tc>
                <a:tc>
                  <a:txBody>
                    <a:bodyPr/>
                    <a:lstStyle/>
                    <a:p>
                      <a:r>
                        <a:rPr lang="en-US"/>
                        <a:t>0</a:t>
                      </a:r>
                      <a:endParaRPr lang="en-US" dirty="0"/>
                    </a:p>
                  </a:txBody>
                  <a:tcPr/>
                </a:tc>
                <a:tc>
                  <a:txBody>
                    <a:bodyPr/>
                    <a:lstStyle/>
                    <a:p>
                      <a:r>
                        <a:rPr lang="en-US" dirty="0"/>
                        <a:t>0</a:t>
                      </a:r>
                    </a:p>
                  </a:txBody>
                  <a:tcPr/>
                </a:tc>
                <a:tc>
                  <a:txBody>
                    <a:bodyPr/>
                    <a:lstStyle/>
                    <a:p>
                      <a:r>
                        <a:rPr lang="en-US"/>
                        <a:t>0</a:t>
                      </a:r>
                      <a:endParaRPr lang="en-US" dirty="0"/>
                    </a:p>
                  </a:txBody>
                  <a:tcPr/>
                </a:tc>
                <a:tc>
                  <a:txBody>
                    <a:bodyPr/>
                    <a:lstStyle/>
                    <a:p>
                      <a:r>
                        <a:rPr lang="en-US"/>
                        <a:t>0</a:t>
                      </a:r>
                      <a:endParaRPr lang="en-US" dirty="0"/>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12"/>
                  </a:ext>
                </a:extLst>
              </a:tr>
              <a:tr h="370840">
                <a:tc>
                  <a:txBody>
                    <a:bodyPr/>
                    <a:lstStyle/>
                    <a:p>
                      <a:r>
                        <a:rPr lang="en-US" dirty="0"/>
                        <a:t>13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a:t>0</a:t>
                      </a:r>
                      <a:endParaRPr lang="en-US" dirty="0"/>
                    </a:p>
                  </a:txBody>
                  <a:tcPr/>
                </a:tc>
                <a:tc>
                  <a:txBody>
                    <a:bodyPr/>
                    <a:lstStyle/>
                    <a:p>
                      <a:r>
                        <a:rPr lang="en-US"/>
                        <a:t>0</a:t>
                      </a:r>
                      <a:endParaRPr lang="en-US" dirty="0"/>
                    </a:p>
                  </a:txBody>
                  <a:tcPr/>
                </a:tc>
                <a:extLst>
                  <a:ext uri="{0D108BD9-81ED-4DB2-BD59-A6C34878D82A}">
                    <a16:rowId xmlns:a16="http://schemas.microsoft.com/office/drawing/2014/main" val="10013"/>
                  </a:ext>
                </a:extLst>
              </a:tr>
              <a:tr h="370840">
                <a:tc>
                  <a:txBody>
                    <a:bodyPr/>
                    <a:lstStyle/>
                    <a:p>
                      <a:r>
                        <a:rPr lang="en-US" dirty="0"/>
                        <a:t>14</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a:t>0</a:t>
                      </a:r>
                      <a:endParaRPr lang="en-US" dirty="0"/>
                    </a:p>
                  </a:txBody>
                  <a:tcPr/>
                </a:tc>
                <a:extLst>
                  <a:ext uri="{0D108BD9-81ED-4DB2-BD59-A6C34878D82A}">
                    <a16:rowId xmlns:a16="http://schemas.microsoft.com/office/drawing/2014/main" val="10014"/>
                  </a:ext>
                </a:extLst>
              </a:tr>
              <a:tr h="370840">
                <a:tc>
                  <a:txBody>
                    <a:bodyPr/>
                    <a:lstStyle/>
                    <a:p>
                      <a:r>
                        <a:rPr lang="en-US" dirty="0"/>
                        <a:t>15</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1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427472-54AA-4A30-84C3-A27B01BA191A}"/>
                  </a:ext>
                </a:extLst>
              </p14:cNvPr>
              <p14:cNvContentPartPr/>
              <p14:nvPr/>
            </p14:nvContentPartPr>
            <p14:xfrm>
              <a:off x="1506960" y="779040"/>
              <a:ext cx="4046400" cy="568440"/>
            </p14:xfrm>
          </p:contentPart>
        </mc:Choice>
        <mc:Fallback xmlns="">
          <p:pic>
            <p:nvPicPr>
              <p:cNvPr id="5" name="Ink 4">
                <a:extLst>
                  <a:ext uri="{FF2B5EF4-FFF2-40B4-BE49-F238E27FC236}">
                    <a16:creationId xmlns:a16="http://schemas.microsoft.com/office/drawing/2014/main" id="{98427472-54AA-4A30-84C3-A27B01BA191A}"/>
                  </a:ext>
                </a:extLst>
              </p:cNvPr>
              <p:cNvPicPr/>
              <p:nvPr/>
            </p:nvPicPr>
            <p:blipFill>
              <a:blip r:embed="rId3"/>
              <a:stretch>
                <a:fillRect/>
              </a:stretch>
            </p:blipFill>
            <p:spPr>
              <a:xfrm>
                <a:off x="1497600" y="769680"/>
                <a:ext cx="406512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A1ED265-614A-4D67-9AA9-5AAF64C80231}"/>
                  </a:ext>
                </a:extLst>
              </p14:cNvPr>
              <p14:cNvContentPartPr/>
              <p14:nvPr/>
            </p14:nvContentPartPr>
            <p14:xfrm>
              <a:off x="5269680" y="156600"/>
              <a:ext cx="3072960" cy="353880"/>
            </p14:xfrm>
          </p:contentPart>
        </mc:Choice>
        <mc:Fallback xmlns="">
          <p:pic>
            <p:nvPicPr>
              <p:cNvPr id="8" name="Ink 7">
                <a:extLst>
                  <a:ext uri="{FF2B5EF4-FFF2-40B4-BE49-F238E27FC236}">
                    <a16:creationId xmlns:a16="http://schemas.microsoft.com/office/drawing/2014/main" id="{6A1ED265-614A-4D67-9AA9-5AAF64C80231}"/>
                  </a:ext>
                </a:extLst>
              </p:cNvPr>
              <p:cNvPicPr/>
              <p:nvPr/>
            </p:nvPicPr>
            <p:blipFill>
              <a:blip r:embed="rId5"/>
              <a:stretch>
                <a:fillRect/>
              </a:stretch>
            </p:blipFill>
            <p:spPr>
              <a:xfrm>
                <a:off x="5260320" y="147240"/>
                <a:ext cx="3091680" cy="372600"/>
              </a:xfrm>
              <a:prstGeom prst="rect">
                <a:avLst/>
              </a:prstGeom>
            </p:spPr>
          </p:pic>
        </mc:Fallback>
      </mc:AlternateContent>
    </p:spTree>
    <p:extLst>
      <p:ext uri="{BB962C8B-B14F-4D97-AF65-F5344CB8AC3E}">
        <p14:creationId xmlns:p14="http://schemas.microsoft.com/office/powerpoint/2010/main" val="3782020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779E-3EE0-4D0C-9A85-1BE4428A321A}"/>
              </a:ext>
            </a:extLst>
          </p:cNvPr>
          <p:cNvSpPr>
            <a:spLocks noGrp="1"/>
          </p:cNvSpPr>
          <p:nvPr>
            <p:ph type="title"/>
          </p:nvPr>
        </p:nvSpPr>
        <p:spPr/>
        <p:txBody>
          <a:bodyPr/>
          <a:lstStyle/>
          <a:p>
            <a:r>
              <a:rPr lang="en-IN" dirty="0"/>
              <a:t>Example 2 – Partitioning Algorithm</a:t>
            </a:r>
          </a:p>
        </p:txBody>
      </p:sp>
      <p:sp>
        <p:nvSpPr>
          <p:cNvPr id="3" name="Footer Placeholder 2">
            <a:extLst>
              <a:ext uri="{FF2B5EF4-FFF2-40B4-BE49-F238E27FC236}">
                <a16:creationId xmlns:a16="http://schemas.microsoft.com/office/drawing/2014/main" id="{E2D539F2-6740-4458-AF2E-2E663D5ADFBE}"/>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2C6CB2ED-429D-4652-BF9F-BD4CC59EA9D9}"/>
              </a:ext>
            </a:extLst>
          </p:cNvPr>
          <p:cNvSpPr>
            <a:spLocks noGrp="1"/>
          </p:cNvSpPr>
          <p:nvPr>
            <p:ph type="sldNum" sz="quarter" idx="12"/>
          </p:nvPr>
        </p:nvSpPr>
        <p:spPr/>
        <p:txBody>
          <a:bodyPr/>
          <a:lstStyle/>
          <a:p>
            <a:fld id="{FF8C1345-65FB-4F2C-9950-20B500EA74C9}" type="slidenum">
              <a:rPr lang="en-US" smtClean="0"/>
              <a:t>57</a:t>
            </a:fld>
            <a:endParaRPr lang="en-US"/>
          </a:p>
        </p:txBody>
      </p:sp>
      <p:sp>
        <p:nvSpPr>
          <p:cNvPr id="5" name="Content Placeholder 4">
            <a:extLst>
              <a:ext uri="{FF2B5EF4-FFF2-40B4-BE49-F238E27FC236}">
                <a16:creationId xmlns:a16="http://schemas.microsoft.com/office/drawing/2014/main" id="{D07ACB01-B0E7-48F9-8ED3-459CFAA63C03}"/>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1212035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dirty="0"/>
              <a:t>Types of patterns mined</a:t>
            </a:r>
          </a:p>
        </p:txBody>
      </p:sp>
      <p:sp>
        <p:nvSpPr>
          <p:cNvPr id="14339" name="Rectangle 3"/>
          <p:cNvSpPr>
            <a:spLocks noGrp="1" noChangeArrowheads="1"/>
          </p:cNvSpPr>
          <p:nvPr>
            <p:ph type="body" idx="1"/>
          </p:nvPr>
        </p:nvSpPr>
        <p:spPr/>
        <p:txBody>
          <a:bodyPr>
            <a:noAutofit/>
          </a:bodyPr>
          <a:lstStyle/>
          <a:p>
            <a:pPr>
              <a:lnSpc>
                <a:spcPct val="80000"/>
              </a:lnSpc>
            </a:pPr>
            <a:r>
              <a:rPr lang="en-US" sz="1800" b="1" dirty="0"/>
              <a:t>Multilevel Association rules</a:t>
            </a:r>
          </a:p>
          <a:p>
            <a:pPr lvl="1">
              <a:lnSpc>
                <a:spcPct val="80000"/>
              </a:lnSpc>
            </a:pPr>
            <a:r>
              <a:rPr lang="en-US" sz="1800" dirty="0"/>
              <a:t>buys(</a:t>
            </a:r>
            <a:r>
              <a:rPr lang="en-US" sz="1800" dirty="0" err="1"/>
              <a:t>X,”computer</a:t>
            </a:r>
            <a:r>
              <a:rPr lang="en-US" sz="1800" dirty="0"/>
              <a:t>”) =&gt; buys(X,”HP-printer”)</a:t>
            </a:r>
          </a:p>
          <a:p>
            <a:pPr lvl="1">
              <a:lnSpc>
                <a:spcPct val="80000"/>
              </a:lnSpc>
            </a:pPr>
            <a:r>
              <a:rPr lang="en-US" sz="1800" dirty="0"/>
              <a:t>buys(</a:t>
            </a:r>
            <a:r>
              <a:rPr lang="en-US" sz="1800" dirty="0" err="1"/>
              <a:t>X,”lap</a:t>
            </a:r>
            <a:r>
              <a:rPr lang="en-US" sz="1800" dirty="0"/>
              <a:t>-top-computer”) =&gt; buys(X,”HP-printer”)</a:t>
            </a:r>
          </a:p>
          <a:p>
            <a:pPr>
              <a:lnSpc>
                <a:spcPct val="80000"/>
              </a:lnSpc>
            </a:pPr>
            <a:r>
              <a:rPr lang="en-US" sz="1800" b="1" dirty="0"/>
              <a:t>Multidimensional Association rules</a:t>
            </a:r>
          </a:p>
          <a:p>
            <a:pPr lvl="1">
              <a:lnSpc>
                <a:spcPct val="80000"/>
              </a:lnSpc>
            </a:pPr>
            <a:r>
              <a:rPr lang="en-US" sz="1800" dirty="0"/>
              <a:t>age(X,”30..39”) </a:t>
            </a:r>
            <a:r>
              <a:rPr lang="ru-RU" sz="1800" dirty="0">
                <a:cs typeface="Arial" charset="0"/>
              </a:rPr>
              <a:t>П</a:t>
            </a:r>
            <a:r>
              <a:rPr lang="en-US" sz="1800" dirty="0">
                <a:cs typeface="Arial" charset="0"/>
              </a:rPr>
              <a:t> income(X,”42K..48K”) =&gt; buys(</a:t>
            </a:r>
            <a:r>
              <a:rPr lang="en-US" sz="1800" dirty="0" err="1">
                <a:cs typeface="Arial" charset="0"/>
              </a:rPr>
              <a:t>X,”high</a:t>
            </a:r>
            <a:r>
              <a:rPr lang="en-US" sz="1800" dirty="0">
                <a:cs typeface="Arial" charset="0"/>
              </a:rPr>
              <a:t> resolution TV)</a:t>
            </a:r>
            <a:endParaRPr lang="ru-RU" sz="1800" dirty="0">
              <a:cs typeface="Arial" charset="0"/>
            </a:endParaRPr>
          </a:p>
          <a:p>
            <a:pPr>
              <a:lnSpc>
                <a:spcPct val="80000"/>
              </a:lnSpc>
            </a:pPr>
            <a:r>
              <a:rPr lang="en-US" sz="2000" b="1" dirty="0"/>
              <a:t>Association rules or correlation rules</a:t>
            </a:r>
          </a:p>
          <a:p>
            <a:pPr lvl="1">
              <a:lnSpc>
                <a:spcPct val="80000"/>
              </a:lnSpc>
            </a:pPr>
            <a:r>
              <a:rPr lang="en-US" sz="1800" dirty="0"/>
              <a:t>Strong Gradient relationships – “The average sales from Sony digital camera increases over 16 % when sold together with Sony laptop”</a:t>
            </a:r>
          </a:p>
          <a:p>
            <a:pPr>
              <a:lnSpc>
                <a:spcPct val="80000"/>
              </a:lnSpc>
            </a:pPr>
            <a:r>
              <a:rPr lang="en-US" sz="2000" b="1" dirty="0"/>
              <a:t>Sequential Pattern Mining </a:t>
            </a:r>
          </a:p>
          <a:p>
            <a:pPr lvl="1">
              <a:lnSpc>
                <a:spcPct val="80000"/>
              </a:lnSpc>
            </a:pPr>
            <a:r>
              <a:rPr lang="en-US" sz="1800" dirty="0"/>
              <a:t>which searches for frequent subsequences in a sequence data set.</a:t>
            </a:r>
          </a:p>
          <a:p>
            <a:pPr lvl="1">
              <a:lnSpc>
                <a:spcPct val="80000"/>
              </a:lnSpc>
            </a:pPr>
            <a:r>
              <a:rPr lang="en-US" sz="1800" dirty="0"/>
              <a:t>Ex : customer first buys PC followed by digital camera and then memory card.</a:t>
            </a:r>
          </a:p>
          <a:p>
            <a:pPr lvl="1">
              <a:lnSpc>
                <a:spcPct val="80000"/>
              </a:lnSpc>
            </a:pPr>
            <a:r>
              <a:rPr lang="en-US" sz="1800" dirty="0"/>
              <a:t>Structured Pattern Mining which looks for frequent substructures</a:t>
            </a:r>
          </a:p>
          <a:p>
            <a:r>
              <a:rPr lang="en-US" sz="2000" b="1" dirty="0"/>
              <a:t>Recommender systems</a:t>
            </a:r>
            <a:endParaRPr lang="en-US" sz="2000" dirty="0"/>
          </a:p>
          <a:p>
            <a:pPr lvl="1"/>
            <a:r>
              <a:rPr lang="en-US" sz="1800" dirty="0"/>
              <a:t>which recommend information </a:t>
            </a:r>
            <a:r>
              <a:rPr lang="en-US" sz="2000" dirty="0"/>
              <a:t>items (e.g., books, movies, web pages) that are likely to be of interest to the user based on similar users’ patterns.</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58</a:t>
            </a:fld>
            <a:endParaRPr lang="en-US"/>
          </a:p>
        </p:txBody>
      </p:sp>
    </p:spTree>
    <p:extLst>
      <p:ext uri="{BB962C8B-B14F-4D97-AF65-F5344CB8AC3E}">
        <p14:creationId xmlns:p14="http://schemas.microsoft.com/office/powerpoint/2010/main" val="2741684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hangingPunct="1"/>
            <a:r>
              <a:rPr lang="en-US" sz="4000"/>
              <a:t>From Association Mining to Correlation Analysis</a:t>
            </a:r>
          </a:p>
        </p:txBody>
      </p:sp>
      <p:sp>
        <p:nvSpPr>
          <p:cNvPr id="24579" name="Rectangle 3"/>
          <p:cNvSpPr>
            <a:spLocks noGrp="1" noChangeArrowheads="1"/>
          </p:cNvSpPr>
          <p:nvPr>
            <p:ph type="body" idx="1"/>
          </p:nvPr>
        </p:nvSpPr>
        <p:spPr/>
        <p:txBody>
          <a:bodyPr>
            <a:normAutofit fontScale="92500"/>
          </a:bodyPr>
          <a:lstStyle/>
          <a:p>
            <a:pPr eaLnBrk="1" hangingPunct="1">
              <a:lnSpc>
                <a:spcPct val="80000"/>
              </a:lnSpc>
            </a:pPr>
            <a:r>
              <a:rPr lang="en-US" sz="2400" dirty="0"/>
              <a:t>Suppose </a:t>
            </a:r>
            <a:r>
              <a:rPr lang="en-US" sz="2400"/>
              <a:t>that 10,000 </a:t>
            </a:r>
            <a:r>
              <a:rPr lang="en-US" sz="2400" dirty="0"/>
              <a:t>transactions are </a:t>
            </a:r>
            <a:r>
              <a:rPr lang="en-US" sz="2400" dirty="0" err="1"/>
              <a:t>analysed</a:t>
            </a:r>
            <a:r>
              <a:rPr lang="en-US" sz="2400" dirty="0"/>
              <a:t>, 6000 include computer games, 7500 include videos, 4000 included both games and videos.</a:t>
            </a:r>
          </a:p>
          <a:p>
            <a:pPr eaLnBrk="1" hangingPunct="1">
              <a:lnSpc>
                <a:spcPct val="80000"/>
              </a:lnSpc>
            </a:pPr>
            <a:r>
              <a:rPr lang="en-US" sz="2400" dirty="0"/>
              <a:t>Suppose there is an association rule</a:t>
            </a:r>
          </a:p>
          <a:p>
            <a:pPr lvl="1" eaLnBrk="1" hangingPunct="1">
              <a:lnSpc>
                <a:spcPct val="80000"/>
              </a:lnSpc>
            </a:pPr>
            <a:r>
              <a:rPr lang="en-US" sz="2000" b="1" dirty="0"/>
              <a:t>buys(</a:t>
            </a:r>
            <a:r>
              <a:rPr lang="en-US" sz="2000" b="1" dirty="0" err="1"/>
              <a:t>X,”computer</a:t>
            </a:r>
            <a:r>
              <a:rPr lang="en-US" sz="2000" b="1" dirty="0"/>
              <a:t> games”) =&gt; buys(</a:t>
            </a:r>
            <a:r>
              <a:rPr lang="en-US" sz="2000" b="1" dirty="0" err="1"/>
              <a:t>X,”videos</a:t>
            </a:r>
            <a:r>
              <a:rPr lang="en-US" sz="2000" b="1" dirty="0"/>
              <a:t>”) </a:t>
            </a:r>
          </a:p>
          <a:p>
            <a:pPr marL="2240280" lvl="8" indent="0" algn="r">
              <a:lnSpc>
                <a:spcPct val="80000"/>
              </a:lnSpc>
              <a:buNone/>
            </a:pPr>
            <a:r>
              <a:rPr lang="en-US" sz="2000" b="1" dirty="0"/>
              <a:t>[ support = 40 % , confidence = 66 % ]</a:t>
            </a:r>
          </a:p>
          <a:p>
            <a:pPr eaLnBrk="1" hangingPunct="1">
              <a:lnSpc>
                <a:spcPct val="80000"/>
              </a:lnSpc>
            </a:pPr>
            <a:endParaRPr lang="en-US" sz="2400" dirty="0"/>
          </a:p>
          <a:p>
            <a:pPr eaLnBrk="1" hangingPunct="1">
              <a:lnSpc>
                <a:spcPct val="80000"/>
              </a:lnSpc>
            </a:pPr>
            <a:r>
              <a:rPr lang="en-US" sz="2400" dirty="0"/>
              <a:t>Rule is misleading because the probability of purchasing videos is 75% which is even larger than 66 %</a:t>
            </a:r>
          </a:p>
          <a:p>
            <a:pPr eaLnBrk="1" hangingPunct="1">
              <a:lnSpc>
                <a:spcPct val="80000"/>
              </a:lnSpc>
            </a:pPr>
            <a:r>
              <a:rPr lang="en-US" sz="2400" dirty="0"/>
              <a:t>Actually computer games and videos could be negatively associated</a:t>
            </a:r>
          </a:p>
          <a:p>
            <a:pPr eaLnBrk="1" hangingPunct="1">
              <a:lnSpc>
                <a:spcPct val="80000"/>
              </a:lnSpc>
            </a:pPr>
            <a:r>
              <a:rPr lang="en-US" sz="2400" dirty="0"/>
              <a:t>Confidence which is conditional probability does not measure strength of the correlation and implications between </a:t>
            </a:r>
            <a:r>
              <a:rPr lang="en-US" sz="2400" dirty="0" err="1"/>
              <a:t>antecendent</a:t>
            </a:r>
            <a:r>
              <a:rPr lang="en-US" sz="2400" dirty="0"/>
              <a:t> and consequent.</a:t>
            </a:r>
          </a:p>
          <a:p>
            <a:pPr>
              <a:lnSpc>
                <a:spcPct val="80000"/>
              </a:lnSpc>
            </a:pPr>
            <a:r>
              <a:rPr lang="en-US" sz="2400" dirty="0"/>
              <a:t>Even strong association rules can be uninteresting and misleading.</a:t>
            </a:r>
          </a:p>
          <a:p>
            <a:pPr>
              <a:lnSpc>
                <a:spcPct val="80000"/>
              </a:lnSpc>
            </a:pPr>
            <a:r>
              <a:rPr lang="en-US" sz="2400" dirty="0"/>
              <a:t>So support-confidence framework needs be supplemented.</a:t>
            </a:r>
          </a:p>
          <a:p>
            <a:pPr eaLnBrk="1" hangingPunct="1">
              <a:lnSpc>
                <a:spcPct val="80000"/>
              </a:lnSpc>
            </a:pPr>
            <a:endParaRPr lang="en-US" sz="2400"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59</a:t>
            </a:fld>
            <a:endParaRPr lang="en-US"/>
          </a:p>
        </p:txBody>
      </p:sp>
    </p:spTree>
    <p:extLst>
      <p:ext uri="{BB962C8B-B14F-4D97-AF65-F5344CB8AC3E}">
        <p14:creationId xmlns:p14="http://schemas.microsoft.com/office/powerpoint/2010/main" val="47250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57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7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t>Categorization of Major Clustering Methods</a:t>
            </a:r>
          </a:p>
        </p:txBody>
      </p:sp>
      <p:sp>
        <p:nvSpPr>
          <p:cNvPr id="21507" name="Content Placeholder 2"/>
          <p:cNvSpPr>
            <a:spLocks noGrp="1"/>
          </p:cNvSpPr>
          <p:nvPr>
            <p:ph idx="1"/>
          </p:nvPr>
        </p:nvSpPr>
        <p:spPr/>
        <p:txBody>
          <a:bodyPr>
            <a:noAutofit/>
          </a:bodyPr>
          <a:lstStyle/>
          <a:p>
            <a:r>
              <a:rPr lang="en-US" sz="2000" b="1" dirty="0"/>
              <a:t>Partitioning methods</a:t>
            </a:r>
          </a:p>
          <a:p>
            <a:pPr lvl="1"/>
            <a:r>
              <a:rPr lang="en-US" sz="2000" dirty="0"/>
              <a:t>Given D , a data set of n objects and k, the number of clusters to form </a:t>
            </a:r>
          </a:p>
          <a:p>
            <a:pPr lvl="1"/>
            <a:r>
              <a:rPr lang="en-US" sz="2000" dirty="0"/>
              <a:t>Partition algorithm organizes the objects into k partitions where each partition represents a cluster.</a:t>
            </a:r>
          </a:p>
          <a:p>
            <a:pPr lvl="1"/>
            <a:r>
              <a:rPr lang="en-US" sz="2000" dirty="0"/>
              <a:t>Centroid Based Technique </a:t>
            </a:r>
          </a:p>
          <a:p>
            <a:pPr lvl="2"/>
            <a:r>
              <a:rPr lang="en-US" dirty="0"/>
              <a:t> </a:t>
            </a:r>
            <a:r>
              <a:rPr lang="en-US" dirty="0" err="1"/>
              <a:t>k_Means</a:t>
            </a:r>
            <a:r>
              <a:rPr lang="en-US" dirty="0"/>
              <a:t> Method</a:t>
            </a:r>
          </a:p>
          <a:p>
            <a:pPr lvl="2"/>
            <a:r>
              <a:rPr lang="en-US" dirty="0"/>
              <a:t>k-</a:t>
            </a:r>
            <a:r>
              <a:rPr lang="en-US" dirty="0" err="1"/>
              <a:t>Medoids</a:t>
            </a:r>
            <a:r>
              <a:rPr lang="en-US" dirty="0"/>
              <a:t> Method</a:t>
            </a:r>
          </a:p>
          <a:p>
            <a:pPr lvl="1"/>
            <a:r>
              <a:rPr lang="en-US" sz="2000" dirty="0"/>
              <a:t>Popular techniques include PAM , CLARA , CLARANS</a:t>
            </a:r>
          </a:p>
          <a:p>
            <a:r>
              <a:rPr lang="en-US" sz="2000" b="1" dirty="0"/>
              <a:t>Hierarchical methods</a:t>
            </a:r>
          </a:p>
          <a:p>
            <a:pPr lvl="1"/>
            <a:r>
              <a:rPr lang="en-US" sz="2000" dirty="0"/>
              <a:t>Creates hierarchical decomposition of the given set of data objects</a:t>
            </a:r>
          </a:p>
          <a:p>
            <a:pPr lvl="1"/>
            <a:r>
              <a:rPr lang="en-US" sz="2000" dirty="0"/>
              <a:t>Agglomerative or bottom-up approach</a:t>
            </a:r>
          </a:p>
          <a:p>
            <a:pPr lvl="1"/>
            <a:r>
              <a:rPr lang="en-US" sz="2000" dirty="0"/>
              <a:t>Divisive or top-down approach</a:t>
            </a:r>
          </a:p>
          <a:p>
            <a:pPr lvl="1"/>
            <a:r>
              <a:rPr lang="en-US" sz="2000" dirty="0"/>
              <a:t>Popular techniques include CHAMELEON and BIRCH</a:t>
            </a:r>
          </a:p>
          <a:p>
            <a:pPr lvl="1"/>
            <a:endParaRPr lang="en-US" sz="1600"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6</a:t>
            </a:fld>
            <a:endParaRPr lang="en-US"/>
          </a:p>
        </p:txBody>
      </p:sp>
    </p:spTree>
    <p:extLst>
      <p:ext uri="{BB962C8B-B14F-4D97-AF65-F5344CB8AC3E}">
        <p14:creationId xmlns:p14="http://schemas.microsoft.com/office/powerpoint/2010/main" val="3916505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Correlation rules</a:t>
            </a:r>
          </a:p>
        </p:txBody>
      </p:sp>
      <p:sp>
        <p:nvSpPr>
          <p:cNvPr id="25603" name="Rectangle 3"/>
          <p:cNvSpPr>
            <a:spLocks noGrp="1" noChangeArrowheads="1"/>
          </p:cNvSpPr>
          <p:nvPr>
            <p:ph type="body" idx="1"/>
          </p:nvPr>
        </p:nvSpPr>
        <p:spPr/>
        <p:txBody>
          <a:bodyPr/>
          <a:lstStyle/>
          <a:p>
            <a:pPr eaLnBrk="1" hangingPunct="1">
              <a:lnSpc>
                <a:spcPct val="80000"/>
              </a:lnSpc>
            </a:pPr>
            <a:r>
              <a:rPr lang="en-US" sz="1800" dirty="0"/>
              <a:t>A =&gt; B [support, confidence, correlation]</a:t>
            </a:r>
          </a:p>
          <a:p>
            <a:pPr eaLnBrk="1" hangingPunct="1">
              <a:lnSpc>
                <a:spcPct val="80000"/>
              </a:lnSpc>
            </a:pPr>
            <a:endParaRPr lang="en-US" sz="1800" dirty="0"/>
          </a:p>
          <a:p>
            <a:pPr eaLnBrk="1" hangingPunct="1">
              <a:lnSpc>
                <a:spcPct val="80000"/>
              </a:lnSpc>
            </a:pPr>
            <a:r>
              <a:rPr lang="en-US" sz="1800" dirty="0"/>
              <a:t>The occurrence of </a:t>
            </a:r>
            <a:r>
              <a:rPr lang="en-US" sz="1800" dirty="0" err="1"/>
              <a:t>itemset</a:t>
            </a:r>
            <a:r>
              <a:rPr lang="en-US" sz="1800" dirty="0"/>
              <a:t> A is independent of the occurrence of </a:t>
            </a:r>
            <a:r>
              <a:rPr lang="en-US" sz="1800" dirty="0" err="1"/>
              <a:t>itemset</a:t>
            </a:r>
            <a:r>
              <a:rPr lang="en-US" sz="1800" dirty="0"/>
              <a:t> B if P(AUB) = P(A)P(B)  otherwise </a:t>
            </a:r>
            <a:r>
              <a:rPr lang="en-US" sz="1800" dirty="0" err="1"/>
              <a:t>itemsets</a:t>
            </a:r>
            <a:r>
              <a:rPr lang="en-US" sz="1800" dirty="0"/>
              <a:t> A and B are dependent and correlated as events.</a:t>
            </a:r>
          </a:p>
          <a:p>
            <a:pPr eaLnBrk="1" hangingPunct="1">
              <a:lnSpc>
                <a:spcPct val="80000"/>
              </a:lnSpc>
            </a:pPr>
            <a:r>
              <a:rPr lang="en-US" sz="1800" b="1" dirty="0"/>
              <a:t>Lift</a:t>
            </a:r>
            <a:r>
              <a:rPr lang="en-US" sz="1800" dirty="0"/>
              <a:t>  :</a:t>
            </a:r>
          </a:p>
          <a:p>
            <a:pPr eaLnBrk="1" hangingPunct="1">
              <a:lnSpc>
                <a:spcPct val="80000"/>
              </a:lnSpc>
            </a:pPr>
            <a:r>
              <a:rPr lang="en-US" sz="1800" dirty="0"/>
              <a:t> between the occurrence of A and B can be measured by computing</a:t>
            </a:r>
          </a:p>
          <a:p>
            <a:pPr lvl="1" eaLnBrk="1" hangingPunct="1">
              <a:lnSpc>
                <a:spcPct val="80000"/>
              </a:lnSpc>
            </a:pPr>
            <a:r>
              <a:rPr lang="en-US" sz="1600" dirty="0"/>
              <a:t>Lift(A,B) = P(AUB)/P(A)P(B)</a:t>
            </a:r>
          </a:p>
          <a:p>
            <a:pPr lvl="1" eaLnBrk="1" hangingPunct="1">
              <a:lnSpc>
                <a:spcPct val="80000"/>
              </a:lnSpc>
            </a:pPr>
            <a:r>
              <a:rPr lang="en-US" sz="1600" dirty="0"/>
              <a:t>Also written as Lift(A,B) = </a:t>
            </a:r>
            <a:r>
              <a:rPr lang="en-US" sz="1600" dirty="0" err="1"/>
              <a:t>conf</a:t>
            </a:r>
            <a:r>
              <a:rPr lang="en-US" sz="1600" dirty="0"/>
              <a:t>(A=&gt;B)/ </a:t>
            </a:r>
            <a:r>
              <a:rPr lang="en-US" sz="1600" dirty="0" err="1"/>
              <a:t>supp</a:t>
            </a:r>
            <a:r>
              <a:rPr lang="en-US" sz="1600" dirty="0"/>
              <a:t>(B)</a:t>
            </a:r>
          </a:p>
          <a:p>
            <a:pPr eaLnBrk="1" hangingPunct="1">
              <a:lnSpc>
                <a:spcPct val="80000"/>
              </a:lnSpc>
            </a:pPr>
            <a:r>
              <a:rPr lang="en-US" sz="1800" dirty="0"/>
              <a:t>If the resulting value</a:t>
            </a:r>
          </a:p>
          <a:p>
            <a:pPr lvl="1">
              <a:lnSpc>
                <a:spcPct val="80000"/>
              </a:lnSpc>
            </a:pPr>
            <a:r>
              <a:rPr lang="en-US" sz="1600" dirty="0"/>
              <a:t>&lt;1 then the occurrence of A is negatively correlated with occurrence of B</a:t>
            </a:r>
          </a:p>
          <a:p>
            <a:pPr lvl="1">
              <a:lnSpc>
                <a:spcPct val="80000"/>
              </a:lnSpc>
            </a:pPr>
            <a:r>
              <a:rPr lang="en-US" sz="1600" dirty="0"/>
              <a:t>&gt;1 then A and B are positively correlated</a:t>
            </a:r>
          </a:p>
          <a:p>
            <a:pPr lvl="1">
              <a:lnSpc>
                <a:spcPct val="80000"/>
              </a:lnSpc>
            </a:pPr>
            <a:r>
              <a:rPr lang="en-US" sz="1600" dirty="0"/>
              <a:t>=1 then A and B are independent and there is no correlation between them.</a:t>
            </a:r>
          </a:p>
          <a:p>
            <a:pPr eaLnBrk="1" hangingPunct="1">
              <a:lnSpc>
                <a:spcPct val="80000"/>
              </a:lnSpc>
            </a:pPr>
            <a:endParaRPr lang="en-US" sz="1800" dirty="0"/>
          </a:p>
          <a:p>
            <a:pPr eaLnBrk="1" hangingPunct="1">
              <a:lnSpc>
                <a:spcPct val="80000"/>
              </a:lnSpc>
            </a:pPr>
            <a:r>
              <a:rPr lang="en-US" sz="1800" dirty="0"/>
              <a:t>Ex: P({</a:t>
            </a:r>
            <a:r>
              <a:rPr lang="en-US" sz="1800" dirty="0" err="1"/>
              <a:t>game,video</a:t>
            </a:r>
            <a:r>
              <a:rPr lang="en-US" sz="1800" dirty="0"/>
              <a:t>})/P({game}) * P({video}) = 0.40 / (0.60 * 0.75) = 0.89</a:t>
            </a:r>
          </a:p>
          <a:p>
            <a:pPr eaLnBrk="1" hangingPunct="1">
              <a:lnSpc>
                <a:spcPct val="80000"/>
              </a:lnSpc>
            </a:pPr>
            <a:r>
              <a:rPr lang="en-US" sz="1800" dirty="0"/>
              <a:t>Because it is less than 1 video and game are negatively correlated</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60</a:t>
            </a:fld>
            <a:endParaRPr lang="en-US"/>
          </a:p>
        </p:txBody>
      </p:sp>
    </p:spTree>
    <p:extLst>
      <p:ext uri="{BB962C8B-B14F-4D97-AF65-F5344CB8AC3E}">
        <p14:creationId xmlns:p14="http://schemas.microsoft.com/office/powerpoint/2010/main" val="3864033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dirty="0"/>
              <a:t>Other important Algorithms</a:t>
            </a:r>
          </a:p>
        </p:txBody>
      </p:sp>
      <p:sp>
        <p:nvSpPr>
          <p:cNvPr id="14339" name="Rectangle 3"/>
          <p:cNvSpPr>
            <a:spLocks noGrp="1" noChangeArrowheads="1"/>
          </p:cNvSpPr>
          <p:nvPr>
            <p:ph type="body" idx="1"/>
          </p:nvPr>
        </p:nvSpPr>
        <p:spPr/>
        <p:txBody>
          <a:bodyPr>
            <a:normAutofit/>
          </a:bodyPr>
          <a:lstStyle/>
          <a:p>
            <a:pPr marL="320040" lvl="1" indent="0" eaLnBrk="1" hangingPunct="1">
              <a:lnSpc>
                <a:spcPct val="80000"/>
              </a:lnSpc>
              <a:buNone/>
            </a:pPr>
            <a:endParaRPr lang="en-US" sz="1800" dirty="0"/>
          </a:p>
          <a:p>
            <a:pPr eaLnBrk="1" hangingPunct="1">
              <a:lnSpc>
                <a:spcPct val="80000"/>
              </a:lnSpc>
            </a:pPr>
            <a:r>
              <a:rPr lang="en-US" sz="2400" b="1" dirty="0"/>
              <a:t>Frequent Pattern Growth Algorithm</a:t>
            </a:r>
          </a:p>
          <a:p>
            <a:pPr lvl="1">
              <a:lnSpc>
                <a:spcPct val="80000"/>
              </a:lnSpc>
            </a:pPr>
            <a:r>
              <a:rPr lang="en-US" sz="1800" dirty="0"/>
              <a:t>Allows frequent item set discovery without candidate item set generation. </a:t>
            </a:r>
          </a:p>
          <a:p>
            <a:pPr lvl="1">
              <a:lnSpc>
                <a:spcPct val="80000"/>
              </a:lnSpc>
            </a:pPr>
            <a:r>
              <a:rPr lang="en-US" sz="1800" dirty="0"/>
              <a:t>Two step approach</a:t>
            </a:r>
            <a:r>
              <a:rPr lang="en-US" sz="1400" dirty="0"/>
              <a:t>:</a:t>
            </a:r>
          </a:p>
          <a:p>
            <a:pPr lvl="2">
              <a:lnSpc>
                <a:spcPct val="80000"/>
              </a:lnSpc>
            </a:pPr>
            <a:r>
              <a:rPr lang="en-US" sz="1600" dirty="0"/>
              <a:t>Step 1: Build a compact data structure called the FP-tree,  built using 2 passes over the data-set.</a:t>
            </a:r>
          </a:p>
          <a:p>
            <a:pPr lvl="2">
              <a:lnSpc>
                <a:spcPct val="80000"/>
              </a:lnSpc>
            </a:pPr>
            <a:r>
              <a:rPr lang="en-US" sz="1600" dirty="0"/>
              <a:t>Step 2: Extracts frequent items </a:t>
            </a:r>
            <a:r>
              <a:rPr lang="en-US" sz="1600" dirty="0" err="1"/>
              <a:t>ets</a:t>
            </a:r>
            <a:r>
              <a:rPr lang="en-US" sz="1600" dirty="0"/>
              <a:t> directly from the FP-tree by traversal through FP-Tree</a:t>
            </a:r>
          </a:p>
          <a:p>
            <a:pPr lvl="1">
              <a:lnSpc>
                <a:spcPct val="80000"/>
              </a:lnSpc>
            </a:pPr>
            <a:r>
              <a:rPr lang="en-US" dirty="0"/>
              <a:t>Advantages of FP-Growth</a:t>
            </a:r>
          </a:p>
          <a:p>
            <a:pPr lvl="2">
              <a:lnSpc>
                <a:spcPct val="80000"/>
              </a:lnSpc>
            </a:pPr>
            <a:r>
              <a:rPr lang="en-US" sz="1600" dirty="0"/>
              <a:t>only 2 passes over data-set</a:t>
            </a:r>
          </a:p>
          <a:p>
            <a:pPr lvl="2">
              <a:lnSpc>
                <a:spcPct val="80000"/>
              </a:lnSpc>
            </a:pPr>
            <a:r>
              <a:rPr lang="en-US" sz="1600" dirty="0"/>
              <a:t>no candidate generation</a:t>
            </a:r>
          </a:p>
          <a:p>
            <a:pPr lvl="2">
              <a:lnSpc>
                <a:spcPct val="80000"/>
              </a:lnSpc>
            </a:pPr>
            <a:r>
              <a:rPr lang="en-US" sz="1600" dirty="0"/>
              <a:t>much faster than Apriori</a:t>
            </a:r>
          </a:p>
          <a:p>
            <a:pPr lvl="1">
              <a:lnSpc>
                <a:spcPct val="80000"/>
              </a:lnSpc>
            </a:pPr>
            <a:r>
              <a:rPr lang="en-US" dirty="0"/>
              <a:t>Disadvantages of FP-Growth</a:t>
            </a:r>
          </a:p>
          <a:p>
            <a:pPr lvl="2">
              <a:lnSpc>
                <a:spcPct val="80000"/>
              </a:lnSpc>
            </a:pPr>
            <a:r>
              <a:rPr lang="en-US" sz="1700" dirty="0"/>
              <a:t>FP-Tree may not fit in memory!!</a:t>
            </a:r>
          </a:p>
          <a:p>
            <a:pPr lvl="2">
              <a:lnSpc>
                <a:spcPct val="80000"/>
              </a:lnSpc>
            </a:pPr>
            <a:r>
              <a:rPr lang="en-US" sz="1700" dirty="0"/>
              <a:t>FP-Tree is expensive to build</a:t>
            </a:r>
          </a:p>
          <a:p>
            <a:pPr>
              <a:lnSpc>
                <a:spcPct val="80000"/>
              </a:lnSpc>
            </a:pPr>
            <a:endParaRPr lang="en-US" sz="1600"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61</a:t>
            </a:fld>
            <a:endParaRPr lang="en-US"/>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76800" y="4345547"/>
            <a:ext cx="3476624" cy="236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616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1 – FP Growth </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62</a:t>
            </a:fld>
            <a:endParaRPr lang="en-US"/>
          </a:p>
        </p:txBody>
      </p:sp>
      <p:graphicFrame>
        <p:nvGraphicFramePr>
          <p:cNvPr id="6" name="Content Placeholder 5"/>
          <p:cNvGraphicFramePr>
            <a:graphicFrameLocks noGrp="1"/>
          </p:cNvGraphicFramePr>
          <p:nvPr>
            <p:ph sz="quarter" idx="1"/>
            <p:extLst/>
          </p:nvPr>
        </p:nvGraphicFramePr>
        <p:xfrm>
          <a:off x="914400" y="1447800"/>
          <a:ext cx="6477000" cy="37084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70840">
                <a:tc>
                  <a:txBody>
                    <a:bodyPr/>
                    <a:lstStyle/>
                    <a:p>
                      <a:r>
                        <a:rPr lang="en-US" dirty="0"/>
                        <a:t>Transaction</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T100</a:t>
                      </a:r>
                    </a:p>
                  </a:txBody>
                  <a:tcPr/>
                </a:tc>
                <a:tc>
                  <a:txBody>
                    <a:bodyPr/>
                    <a:lstStyle/>
                    <a:p>
                      <a:r>
                        <a:rPr lang="en-US" dirty="0"/>
                        <a:t>I1</a:t>
                      </a:r>
                    </a:p>
                  </a:txBody>
                  <a:tcPr/>
                </a:tc>
                <a:tc>
                  <a:txBody>
                    <a:bodyPr/>
                    <a:lstStyle/>
                    <a:p>
                      <a:r>
                        <a:rPr lang="en-US" dirty="0"/>
                        <a:t>I2</a:t>
                      </a:r>
                    </a:p>
                  </a:txBody>
                  <a:tcPr/>
                </a:tc>
                <a:tc>
                  <a:txBody>
                    <a:bodyPr/>
                    <a:lstStyle/>
                    <a:p>
                      <a:r>
                        <a:rPr lang="en-US" dirty="0"/>
                        <a:t>I5</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T200</a:t>
                      </a:r>
                    </a:p>
                  </a:txBody>
                  <a:tcPr/>
                </a:tc>
                <a:tc>
                  <a:txBody>
                    <a:bodyPr/>
                    <a:lstStyle/>
                    <a:p>
                      <a:r>
                        <a:rPr lang="en-US" dirty="0"/>
                        <a:t>I2</a:t>
                      </a:r>
                    </a:p>
                  </a:txBody>
                  <a:tcPr/>
                </a:tc>
                <a:tc>
                  <a:txBody>
                    <a:bodyPr/>
                    <a:lstStyle/>
                    <a:p>
                      <a:r>
                        <a:rPr lang="en-US" dirty="0"/>
                        <a:t>I4</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T300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T400</a:t>
                      </a:r>
                    </a:p>
                  </a:txBody>
                  <a:tcPr/>
                </a:tc>
                <a:tc>
                  <a:txBody>
                    <a:bodyPr/>
                    <a:lstStyle/>
                    <a:p>
                      <a:r>
                        <a:rPr lang="en-US" dirty="0"/>
                        <a:t>I1</a:t>
                      </a:r>
                    </a:p>
                  </a:txBody>
                  <a:tcPr/>
                </a:tc>
                <a:tc>
                  <a:txBody>
                    <a:bodyPr/>
                    <a:lstStyle/>
                    <a:p>
                      <a:r>
                        <a:rPr lang="en-US" dirty="0"/>
                        <a:t>I2</a:t>
                      </a:r>
                    </a:p>
                  </a:txBody>
                  <a:tcPr/>
                </a:tc>
                <a:tc>
                  <a:txBody>
                    <a:bodyPr/>
                    <a:lstStyle/>
                    <a:p>
                      <a:r>
                        <a:rPr lang="en-US" dirty="0"/>
                        <a:t>I4</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T500</a:t>
                      </a:r>
                    </a:p>
                  </a:txBody>
                  <a:tcPr/>
                </a:tc>
                <a:tc>
                  <a:txBody>
                    <a:bodyPr/>
                    <a:lstStyle/>
                    <a:p>
                      <a:r>
                        <a:rPr lang="en-US" dirty="0"/>
                        <a:t>I1</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T600</a:t>
                      </a:r>
                    </a:p>
                  </a:txBody>
                  <a:tcPr/>
                </a:tc>
                <a:tc>
                  <a:txBody>
                    <a:bodyPr/>
                    <a:lstStyle/>
                    <a:p>
                      <a:r>
                        <a:rPr lang="en-US" dirty="0"/>
                        <a:t>I2</a:t>
                      </a:r>
                    </a:p>
                  </a:txBody>
                  <a:tcPr/>
                </a:tc>
                <a:tc>
                  <a:txBody>
                    <a:bodyPr/>
                    <a:lstStyle/>
                    <a:p>
                      <a:r>
                        <a:rPr lang="en-US" dirty="0"/>
                        <a:t>I3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r>
                        <a:rPr lang="en-US" dirty="0"/>
                        <a:t>T700</a:t>
                      </a:r>
                    </a:p>
                  </a:txBody>
                  <a:tcPr/>
                </a:tc>
                <a:tc>
                  <a:txBody>
                    <a:bodyPr/>
                    <a:lstStyle/>
                    <a:p>
                      <a:r>
                        <a:rPr lang="en-US" dirty="0"/>
                        <a:t>I1</a:t>
                      </a:r>
                    </a:p>
                  </a:txBody>
                  <a:tcPr/>
                </a:tc>
                <a:tc>
                  <a:txBody>
                    <a:bodyPr/>
                    <a:lstStyle/>
                    <a:p>
                      <a:r>
                        <a:rPr lang="en-US" dirty="0"/>
                        <a:t>I3</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r>
                        <a:rPr lang="en-US" dirty="0"/>
                        <a:t>T800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r>
                        <a:rPr lang="en-US" dirty="0"/>
                        <a:t>I5</a:t>
                      </a:r>
                    </a:p>
                  </a:txBody>
                  <a:tcPr/>
                </a:tc>
                <a:extLst>
                  <a:ext uri="{0D108BD9-81ED-4DB2-BD59-A6C34878D82A}">
                    <a16:rowId xmlns:a16="http://schemas.microsoft.com/office/drawing/2014/main" val="10008"/>
                  </a:ext>
                </a:extLst>
              </a:tr>
              <a:tr h="370840">
                <a:tc>
                  <a:txBody>
                    <a:bodyPr/>
                    <a:lstStyle/>
                    <a:p>
                      <a:r>
                        <a:rPr lang="en-US" dirty="0"/>
                        <a:t>T900</a:t>
                      </a:r>
                    </a:p>
                  </a:txBody>
                  <a:tcPr/>
                </a:tc>
                <a:tc>
                  <a:txBody>
                    <a:bodyPr/>
                    <a:lstStyle/>
                    <a:p>
                      <a:r>
                        <a:rPr lang="en-US" dirty="0"/>
                        <a:t>I1</a:t>
                      </a:r>
                    </a:p>
                  </a:txBody>
                  <a:tcPr/>
                </a:tc>
                <a:tc>
                  <a:txBody>
                    <a:bodyPr/>
                    <a:lstStyle/>
                    <a:p>
                      <a:r>
                        <a:rPr lang="en-US" dirty="0"/>
                        <a:t>I2</a:t>
                      </a:r>
                    </a:p>
                  </a:txBody>
                  <a:tcPr/>
                </a:tc>
                <a:tc>
                  <a:txBody>
                    <a:bodyPr/>
                    <a:lstStyle/>
                    <a:p>
                      <a:r>
                        <a:rPr lang="en-US" dirty="0"/>
                        <a:t>I3</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1066800" y="5562600"/>
            <a:ext cx="5306709" cy="646331"/>
          </a:xfrm>
          <a:prstGeom prst="rect">
            <a:avLst/>
          </a:prstGeom>
          <a:noFill/>
        </p:spPr>
        <p:txBody>
          <a:bodyPr wrap="none" rtlCol="0">
            <a:spAutoFit/>
          </a:bodyPr>
          <a:lstStyle/>
          <a:p>
            <a:r>
              <a:rPr lang="en-US" dirty="0"/>
              <a:t>Find all frequent </a:t>
            </a:r>
            <a:r>
              <a:rPr lang="en-US" dirty="0" err="1"/>
              <a:t>itemsets</a:t>
            </a:r>
            <a:r>
              <a:rPr lang="en-US" dirty="0"/>
              <a:t> with minimum support count of 2 .</a:t>
            </a:r>
          </a:p>
          <a:p>
            <a:r>
              <a:rPr lang="en-US" dirty="0"/>
              <a:t>Find all association rules with minimum confidence of 70%</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A069C0A-A277-486E-BA2B-506B3E715509}"/>
                  </a:ext>
                </a:extLst>
              </p14:cNvPr>
              <p14:cNvContentPartPr/>
              <p14:nvPr/>
            </p14:nvContentPartPr>
            <p14:xfrm>
              <a:off x="-1168560" y="1788840"/>
              <a:ext cx="9564840" cy="4175280"/>
            </p14:xfrm>
          </p:contentPart>
        </mc:Choice>
        <mc:Fallback xmlns="">
          <p:pic>
            <p:nvPicPr>
              <p:cNvPr id="5" name="Ink 4">
                <a:extLst>
                  <a:ext uri="{FF2B5EF4-FFF2-40B4-BE49-F238E27FC236}">
                    <a16:creationId xmlns:a16="http://schemas.microsoft.com/office/drawing/2014/main" id="{0A069C0A-A277-486E-BA2B-506B3E715509}"/>
                  </a:ext>
                </a:extLst>
              </p:cNvPr>
              <p:cNvPicPr/>
              <p:nvPr/>
            </p:nvPicPr>
            <p:blipFill>
              <a:blip r:embed="rId3"/>
              <a:stretch>
                <a:fillRect/>
              </a:stretch>
            </p:blipFill>
            <p:spPr>
              <a:xfrm>
                <a:off x="-1177920" y="1779480"/>
                <a:ext cx="9583560" cy="419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147400A-5049-4C4C-A7FA-AA4582EAFE9B}"/>
                  </a:ext>
                </a:extLst>
              </p14:cNvPr>
              <p14:cNvContentPartPr/>
              <p14:nvPr/>
            </p14:nvContentPartPr>
            <p14:xfrm>
              <a:off x="3654720" y="6122160"/>
              <a:ext cx="2383560" cy="35640"/>
            </p14:xfrm>
          </p:contentPart>
        </mc:Choice>
        <mc:Fallback xmlns="">
          <p:pic>
            <p:nvPicPr>
              <p:cNvPr id="8" name="Ink 7">
                <a:extLst>
                  <a:ext uri="{FF2B5EF4-FFF2-40B4-BE49-F238E27FC236}">
                    <a16:creationId xmlns:a16="http://schemas.microsoft.com/office/drawing/2014/main" id="{B147400A-5049-4C4C-A7FA-AA4582EAFE9B}"/>
                  </a:ext>
                </a:extLst>
              </p:cNvPr>
              <p:cNvPicPr/>
              <p:nvPr/>
            </p:nvPicPr>
            <p:blipFill>
              <a:blip r:embed="rId5"/>
              <a:stretch>
                <a:fillRect/>
              </a:stretch>
            </p:blipFill>
            <p:spPr>
              <a:xfrm>
                <a:off x="3645360" y="6112800"/>
                <a:ext cx="2402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EC9425D-8638-4078-B9E5-85A727E7D644}"/>
                  </a:ext>
                </a:extLst>
              </p14:cNvPr>
              <p14:cNvContentPartPr/>
              <p14:nvPr/>
            </p14:nvContentPartPr>
            <p14:xfrm>
              <a:off x="5635440" y="5858280"/>
              <a:ext cx="568080" cy="387360"/>
            </p14:xfrm>
          </p:contentPart>
        </mc:Choice>
        <mc:Fallback xmlns="">
          <p:pic>
            <p:nvPicPr>
              <p:cNvPr id="9" name="Ink 8">
                <a:extLst>
                  <a:ext uri="{FF2B5EF4-FFF2-40B4-BE49-F238E27FC236}">
                    <a16:creationId xmlns:a16="http://schemas.microsoft.com/office/drawing/2014/main" id="{EEC9425D-8638-4078-B9E5-85A727E7D644}"/>
                  </a:ext>
                </a:extLst>
              </p:cNvPr>
              <p:cNvPicPr/>
              <p:nvPr/>
            </p:nvPicPr>
            <p:blipFill>
              <a:blip r:embed="rId7"/>
              <a:stretch>
                <a:fillRect/>
              </a:stretch>
            </p:blipFill>
            <p:spPr>
              <a:xfrm>
                <a:off x="5626080" y="5848920"/>
                <a:ext cx="586800" cy="406080"/>
              </a:xfrm>
              <a:prstGeom prst="rect">
                <a:avLst/>
              </a:prstGeom>
            </p:spPr>
          </p:pic>
        </mc:Fallback>
      </mc:AlternateContent>
    </p:spTree>
    <p:extLst>
      <p:ext uri="{BB962C8B-B14F-4D97-AF65-F5344CB8AC3E}">
        <p14:creationId xmlns:p14="http://schemas.microsoft.com/office/powerpoint/2010/main" val="3695505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 FP Growth Tree Construction </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63</a:t>
            </a:fld>
            <a:endParaRPr lang="en-US"/>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147400A-5049-4C4C-A7FA-AA4582EAFE9B}"/>
                  </a:ext>
                </a:extLst>
              </p14:cNvPr>
              <p14:cNvContentPartPr/>
              <p14:nvPr/>
            </p14:nvContentPartPr>
            <p14:xfrm>
              <a:off x="3654720" y="6122160"/>
              <a:ext cx="2383560" cy="35640"/>
            </p14:xfrm>
          </p:contentPart>
        </mc:Choice>
        <mc:Fallback xmlns="">
          <p:pic>
            <p:nvPicPr>
              <p:cNvPr id="8" name="Ink 7">
                <a:extLst>
                  <a:ext uri="{FF2B5EF4-FFF2-40B4-BE49-F238E27FC236}">
                    <a16:creationId xmlns:a16="http://schemas.microsoft.com/office/drawing/2014/main" id="{B147400A-5049-4C4C-A7FA-AA4582EAFE9B}"/>
                  </a:ext>
                </a:extLst>
              </p:cNvPr>
              <p:cNvPicPr/>
              <p:nvPr/>
            </p:nvPicPr>
            <p:blipFill>
              <a:blip r:embed="rId5"/>
              <a:stretch>
                <a:fillRect/>
              </a:stretch>
            </p:blipFill>
            <p:spPr>
              <a:xfrm>
                <a:off x="3645360" y="6112800"/>
                <a:ext cx="2402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EC9425D-8638-4078-B9E5-85A727E7D644}"/>
                  </a:ext>
                </a:extLst>
              </p14:cNvPr>
              <p14:cNvContentPartPr/>
              <p14:nvPr/>
            </p14:nvContentPartPr>
            <p14:xfrm>
              <a:off x="5635440" y="5858280"/>
              <a:ext cx="568080" cy="387360"/>
            </p14:xfrm>
          </p:contentPart>
        </mc:Choice>
        <mc:Fallback xmlns="">
          <p:pic>
            <p:nvPicPr>
              <p:cNvPr id="9" name="Ink 8">
                <a:extLst>
                  <a:ext uri="{FF2B5EF4-FFF2-40B4-BE49-F238E27FC236}">
                    <a16:creationId xmlns:a16="http://schemas.microsoft.com/office/drawing/2014/main" id="{EEC9425D-8638-4078-B9E5-85A727E7D644}"/>
                  </a:ext>
                </a:extLst>
              </p:cNvPr>
              <p:cNvPicPr/>
              <p:nvPr/>
            </p:nvPicPr>
            <p:blipFill>
              <a:blip r:embed="rId7"/>
              <a:stretch>
                <a:fillRect/>
              </a:stretch>
            </p:blipFill>
            <p:spPr>
              <a:xfrm>
                <a:off x="5626080" y="5848920"/>
                <a:ext cx="586800" cy="406080"/>
              </a:xfrm>
              <a:prstGeom prst="rect">
                <a:avLst/>
              </a:prstGeom>
            </p:spPr>
          </p:pic>
        </mc:Fallback>
      </mc:AlternateContent>
      <p:sp>
        <p:nvSpPr>
          <p:cNvPr id="11" name="Content Placeholder 10">
            <a:extLst>
              <a:ext uri="{FF2B5EF4-FFF2-40B4-BE49-F238E27FC236}">
                <a16:creationId xmlns:a16="http://schemas.microsoft.com/office/drawing/2014/main" id="{89C8E6A5-66DA-463E-BB87-B58AEC067BE3}"/>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1168078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55F7-3CDB-4AA5-8F3D-2C30CA937D43}"/>
              </a:ext>
            </a:extLst>
          </p:cNvPr>
          <p:cNvSpPr>
            <a:spLocks noGrp="1"/>
          </p:cNvSpPr>
          <p:nvPr>
            <p:ph type="title"/>
          </p:nvPr>
        </p:nvSpPr>
        <p:spPr/>
        <p:txBody>
          <a:bodyPr>
            <a:normAutofit fontScale="90000"/>
          </a:bodyPr>
          <a:lstStyle/>
          <a:p>
            <a:r>
              <a:rPr lang="en-IN" dirty="0"/>
              <a:t>Example 1- Mining the FP growth tree</a:t>
            </a:r>
          </a:p>
        </p:txBody>
      </p:sp>
      <p:sp>
        <p:nvSpPr>
          <p:cNvPr id="3" name="Footer Placeholder 2">
            <a:extLst>
              <a:ext uri="{FF2B5EF4-FFF2-40B4-BE49-F238E27FC236}">
                <a16:creationId xmlns:a16="http://schemas.microsoft.com/office/drawing/2014/main" id="{CCABD452-CEC0-4B00-B37A-9A43659F72ED}"/>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E7C6D547-654B-4C28-AE39-2034903D876A}"/>
              </a:ext>
            </a:extLst>
          </p:cNvPr>
          <p:cNvSpPr>
            <a:spLocks noGrp="1"/>
          </p:cNvSpPr>
          <p:nvPr>
            <p:ph type="sldNum" sz="quarter" idx="12"/>
          </p:nvPr>
        </p:nvSpPr>
        <p:spPr/>
        <p:txBody>
          <a:bodyPr/>
          <a:lstStyle/>
          <a:p>
            <a:fld id="{FF8C1345-65FB-4F2C-9950-20B500EA74C9}" type="slidenum">
              <a:rPr lang="en-US" smtClean="0"/>
              <a:t>64</a:t>
            </a:fld>
            <a:endParaRPr lang="en-US"/>
          </a:p>
        </p:txBody>
      </p:sp>
      <p:sp>
        <p:nvSpPr>
          <p:cNvPr id="5" name="Content Placeholder 4">
            <a:extLst>
              <a:ext uri="{FF2B5EF4-FFF2-40B4-BE49-F238E27FC236}">
                <a16:creationId xmlns:a16="http://schemas.microsoft.com/office/drawing/2014/main" id="{4B9CE0FA-89A5-4FCC-A226-5A476D84841D}"/>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3020704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55F7-3CDB-4AA5-8F3D-2C30CA937D43}"/>
              </a:ext>
            </a:extLst>
          </p:cNvPr>
          <p:cNvSpPr>
            <a:spLocks noGrp="1"/>
          </p:cNvSpPr>
          <p:nvPr>
            <p:ph type="title"/>
          </p:nvPr>
        </p:nvSpPr>
        <p:spPr/>
        <p:txBody>
          <a:bodyPr>
            <a:normAutofit fontScale="90000"/>
          </a:bodyPr>
          <a:lstStyle/>
          <a:p>
            <a:r>
              <a:rPr lang="en-IN" dirty="0"/>
              <a:t>Example 1- Mining the FP growth tree</a:t>
            </a:r>
          </a:p>
        </p:txBody>
      </p:sp>
      <p:sp>
        <p:nvSpPr>
          <p:cNvPr id="3" name="Footer Placeholder 2">
            <a:extLst>
              <a:ext uri="{FF2B5EF4-FFF2-40B4-BE49-F238E27FC236}">
                <a16:creationId xmlns:a16="http://schemas.microsoft.com/office/drawing/2014/main" id="{CCABD452-CEC0-4B00-B37A-9A43659F72ED}"/>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E7C6D547-654B-4C28-AE39-2034903D876A}"/>
              </a:ext>
            </a:extLst>
          </p:cNvPr>
          <p:cNvSpPr>
            <a:spLocks noGrp="1"/>
          </p:cNvSpPr>
          <p:nvPr>
            <p:ph type="sldNum" sz="quarter" idx="12"/>
          </p:nvPr>
        </p:nvSpPr>
        <p:spPr/>
        <p:txBody>
          <a:bodyPr/>
          <a:lstStyle/>
          <a:p>
            <a:fld id="{FF8C1345-65FB-4F2C-9950-20B500EA74C9}" type="slidenum">
              <a:rPr lang="en-US" smtClean="0"/>
              <a:t>65</a:t>
            </a:fld>
            <a:endParaRPr lang="en-US"/>
          </a:p>
        </p:txBody>
      </p:sp>
      <p:sp>
        <p:nvSpPr>
          <p:cNvPr id="5" name="Content Placeholder 4">
            <a:extLst>
              <a:ext uri="{FF2B5EF4-FFF2-40B4-BE49-F238E27FC236}">
                <a16:creationId xmlns:a16="http://schemas.microsoft.com/office/drawing/2014/main" id="{4B9CE0FA-89A5-4FCC-A226-5A476D84841D}"/>
              </a:ext>
            </a:extLst>
          </p:cNvPr>
          <p:cNvSpPr>
            <a:spLocks noGrp="1"/>
          </p:cNvSpPr>
          <p:nvPr>
            <p:ph sz="quarter" idx="1"/>
          </p:nvPr>
        </p:nvSpPr>
        <p:spPr/>
        <p:txBody>
          <a:bodyPr/>
          <a:lstStyle/>
          <a:p>
            <a:endParaRPr lang="en-IN"/>
          </a:p>
        </p:txBody>
      </p:sp>
    </p:spTree>
    <p:extLst>
      <p:ext uri="{BB962C8B-B14F-4D97-AF65-F5344CB8AC3E}">
        <p14:creationId xmlns:p14="http://schemas.microsoft.com/office/powerpoint/2010/main" val="901534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rules </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66</a:t>
            </a:fld>
            <a:endParaRPr lang="en-US"/>
          </a:p>
        </p:txBody>
      </p:sp>
      <p:sp>
        <p:nvSpPr>
          <p:cNvPr id="5" name="Content Placeholder 4"/>
          <p:cNvSpPr>
            <a:spLocks noGrp="1"/>
          </p:cNvSpPr>
          <p:nvPr>
            <p:ph sz="quarter" idx="1"/>
          </p:nvPr>
        </p:nvSpPr>
        <p:spPr/>
        <p:txBody>
          <a:bodyPr>
            <a:normAutofit fontScale="92500" lnSpcReduction="20000"/>
          </a:bodyPr>
          <a:lstStyle/>
          <a:p>
            <a:r>
              <a:rPr lang="en-US" b="1" dirty="0"/>
              <a:t>Advantages:</a:t>
            </a:r>
          </a:p>
          <a:p>
            <a:pPr lvl="1"/>
            <a:r>
              <a:rPr lang="en-US" dirty="0"/>
              <a:t> Easy to interpret: The results are presented in the form of a rule that is easily understood.</a:t>
            </a:r>
          </a:p>
          <a:p>
            <a:pPr lvl="1"/>
            <a:r>
              <a:rPr lang="en-US" dirty="0"/>
              <a:t> Actionable: It is possible to perform some sort of action based on the rule.</a:t>
            </a:r>
          </a:p>
          <a:p>
            <a:pPr lvl="1"/>
            <a:r>
              <a:rPr lang="en-US" dirty="0"/>
              <a:t>Large data sets: It is possible to use this technique with large numbers of observations.</a:t>
            </a:r>
          </a:p>
          <a:p>
            <a:r>
              <a:rPr lang="en-US" b="1" dirty="0"/>
              <a:t>Limitations :</a:t>
            </a:r>
          </a:p>
          <a:p>
            <a:pPr lvl="1"/>
            <a:r>
              <a:rPr lang="en-US" dirty="0"/>
              <a:t> Only categorical variables:  or to convert continuous variable to categorical variables.</a:t>
            </a:r>
          </a:p>
          <a:p>
            <a:pPr lvl="1"/>
            <a:r>
              <a:rPr lang="en-US" dirty="0"/>
              <a:t>Time-consuming: There are ways to make the analysis run faster but they often compromise the final results.</a:t>
            </a:r>
          </a:p>
          <a:p>
            <a:pPr lvl="1"/>
            <a:r>
              <a:rPr lang="en-US" dirty="0"/>
              <a:t>Rule prioritization: The method can generate many rules that must be prioritized and interpreted.</a:t>
            </a:r>
          </a:p>
        </p:txBody>
      </p:sp>
    </p:spTree>
    <p:extLst>
      <p:ext uri="{BB962C8B-B14F-4D97-AF65-F5344CB8AC3E}">
        <p14:creationId xmlns:p14="http://schemas.microsoft.com/office/powerpoint/2010/main" val="1898744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C544-C086-4511-9BF8-A4DFE9524002}"/>
              </a:ext>
            </a:extLst>
          </p:cNvPr>
          <p:cNvSpPr>
            <a:spLocks noGrp="1"/>
          </p:cNvSpPr>
          <p:nvPr>
            <p:ph type="title"/>
          </p:nvPr>
        </p:nvSpPr>
        <p:spPr>
          <a:xfrm>
            <a:off x="685799" y="-33386"/>
            <a:ext cx="7772400" cy="1143000"/>
          </a:xfrm>
        </p:spPr>
        <p:txBody>
          <a:bodyPr>
            <a:normAutofit fontScale="90000"/>
          </a:bodyPr>
          <a:lstStyle/>
          <a:p>
            <a:pPr algn="ctr"/>
            <a:r>
              <a:rPr lang="en-US" dirty="0"/>
              <a:t>Summary </a:t>
            </a:r>
            <a:br>
              <a:rPr lang="en-US" dirty="0"/>
            </a:br>
            <a:r>
              <a:rPr lang="en-US" dirty="0"/>
              <a:t>measures of pattern interestingness</a:t>
            </a:r>
            <a:endParaRPr lang="en-IN" dirty="0"/>
          </a:p>
        </p:txBody>
      </p:sp>
      <p:sp>
        <p:nvSpPr>
          <p:cNvPr id="3" name="Footer Placeholder 2">
            <a:extLst>
              <a:ext uri="{FF2B5EF4-FFF2-40B4-BE49-F238E27FC236}">
                <a16:creationId xmlns:a16="http://schemas.microsoft.com/office/drawing/2014/main" id="{4A9B7033-5AD0-4DFC-9487-200DCCFF6727}"/>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817827C3-D0D1-409F-B9C9-6B7BEF9C751A}"/>
              </a:ext>
            </a:extLst>
          </p:cNvPr>
          <p:cNvSpPr>
            <a:spLocks noGrp="1"/>
          </p:cNvSpPr>
          <p:nvPr>
            <p:ph type="sldNum" sz="quarter" idx="12"/>
          </p:nvPr>
        </p:nvSpPr>
        <p:spPr/>
        <p:txBody>
          <a:bodyPr/>
          <a:lstStyle/>
          <a:p>
            <a:fld id="{FF8C1345-65FB-4F2C-9950-20B500EA74C9}" type="slidenum">
              <a:rPr lang="en-US" smtClean="0"/>
              <a:t>67</a:t>
            </a:fld>
            <a:endParaRPr lang="en-US"/>
          </a:p>
        </p:txBody>
      </p:sp>
      <p:pic>
        <p:nvPicPr>
          <p:cNvPr id="6" name="Content Placeholder 5">
            <a:extLst>
              <a:ext uri="{FF2B5EF4-FFF2-40B4-BE49-F238E27FC236}">
                <a16:creationId xmlns:a16="http://schemas.microsoft.com/office/drawing/2014/main" id="{59A8FBB8-E1DD-4AFC-A1A0-C4E8271955CA}"/>
              </a:ext>
            </a:extLst>
          </p:cNvPr>
          <p:cNvPicPr>
            <a:picLocks noGrp="1" noChangeAspect="1"/>
          </p:cNvPicPr>
          <p:nvPr>
            <p:ph sz="quarter" idx="1"/>
          </p:nvPr>
        </p:nvPicPr>
        <p:blipFill>
          <a:blip r:embed="rId2">
            <a:lum contrast="20000"/>
          </a:blip>
          <a:stretch>
            <a:fillRect/>
          </a:stretch>
        </p:blipFill>
        <p:spPr>
          <a:xfrm>
            <a:off x="615227" y="1171697"/>
            <a:ext cx="6553200" cy="1524000"/>
          </a:xfrm>
          <a:prstGeom prst="rect">
            <a:avLst/>
          </a:prstGeom>
        </p:spPr>
      </p:pic>
      <p:pic>
        <p:nvPicPr>
          <p:cNvPr id="7" name="Picture 6">
            <a:extLst>
              <a:ext uri="{FF2B5EF4-FFF2-40B4-BE49-F238E27FC236}">
                <a16:creationId xmlns:a16="http://schemas.microsoft.com/office/drawing/2014/main" id="{70D9C9BA-9182-4CD6-9DBA-64AB20B9D80C}"/>
              </a:ext>
            </a:extLst>
          </p:cNvPr>
          <p:cNvPicPr>
            <a:picLocks noChangeAspect="1"/>
          </p:cNvPicPr>
          <p:nvPr/>
        </p:nvPicPr>
        <p:blipFill>
          <a:blip r:embed="rId3"/>
          <a:stretch>
            <a:fillRect/>
          </a:stretch>
        </p:blipFill>
        <p:spPr>
          <a:xfrm>
            <a:off x="1304400" y="2770416"/>
            <a:ext cx="1937657" cy="977683"/>
          </a:xfrm>
          <a:prstGeom prst="rect">
            <a:avLst/>
          </a:prstGeom>
        </p:spPr>
      </p:pic>
      <p:pic>
        <p:nvPicPr>
          <p:cNvPr id="8" name="Picture 7">
            <a:extLst>
              <a:ext uri="{FF2B5EF4-FFF2-40B4-BE49-F238E27FC236}">
                <a16:creationId xmlns:a16="http://schemas.microsoft.com/office/drawing/2014/main" id="{0C2F010C-9DFA-45D0-A72F-7A36C294CFA9}"/>
              </a:ext>
            </a:extLst>
          </p:cNvPr>
          <p:cNvPicPr>
            <a:picLocks noChangeAspect="1"/>
          </p:cNvPicPr>
          <p:nvPr/>
        </p:nvPicPr>
        <p:blipFill>
          <a:blip r:embed="rId4">
            <a:lum contrast="20000"/>
          </a:blip>
          <a:stretch>
            <a:fillRect/>
          </a:stretch>
        </p:blipFill>
        <p:spPr>
          <a:xfrm>
            <a:off x="3208565" y="2842395"/>
            <a:ext cx="5249634" cy="1586083"/>
          </a:xfrm>
          <a:prstGeom prst="rect">
            <a:avLst/>
          </a:prstGeom>
        </p:spPr>
      </p:pic>
      <p:pic>
        <p:nvPicPr>
          <p:cNvPr id="9" name="Picture 8">
            <a:extLst>
              <a:ext uri="{FF2B5EF4-FFF2-40B4-BE49-F238E27FC236}">
                <a16:creationId xmlns:a16="http://schemas.microsoft.com/office/drawing/2014/main" id="{F3264284-FCD1-4D43-9184-C6B6588E76C6}"/>
              </a:ext>
            </a:extLst>
          </p:cNvPr>
          <p:cNvPicPr>
            <a:picLocks noChangeAspect="1"/>
          </p:cNvPicPr>
          <p:nvPr/>
        </p:nvPicPr>
        <p:blipFill>
          <a:blip r:embed="rId5"/>
          <a:stretch>
            <a:fillRect/>
          </a:stretch>
        </p:blipFill>
        <p:spPr>
          <a:xfrm>
            <a:off x="2438400" y="4669593"/>
            <a:ext cx="3962400" cy="988624"/>
          </a:xfrm>
          <a:prstGeom prst="rect">
            <a:avLst/>
          </a:prstGeom>
        </p:spPr>
      </p:pic>
    </p:spTree>
    <p:extLst>
      <p:ext uri="{BB962C8B-B14F-4D97-AF65-F5344CB8AC3E}">
        <p14:creationId xmlns:p14="http://schemas.microsoft.com/office/powerpoint/2010/main" val="108988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169"/>
            <a:ext cx="7772400" cy="1143000"/>
          </a:xfrm>
        </p:spPr>
        <p:txBody>
          <a:bodyPr>
            <a:normAutofit/>
          </a:bodyPr>
          <a:lstStyle/>
          <a:p>
            <a:r>
              <a:rPr lang="en-US" b="1" dirty="0"/>
              <a:t>Goal of Recommender Systems</a:t>
            </a:r>
            <a:endParaRPr lang="en-US" dirty="0"/>
          </a:p>
        </p:txBody>
      </p:sp>
      <p:sp>
        <p:nvSpPr>
          <p:cNvPr id="3" name="Footer Placeholder 2"/>
          <p:cNvSpPr>
            <a:spLocks noGrp="1"/>
          </p:cNvSpPr>
          <p:nvPr>
            <p:ph type="ftr" sz="quarter" idx="11"/>
          </p:nvPr>
        </p:nvSpPr>
        <p:spPr>
          <a:xfrm>
            <a:off x="4800600" y="6210300"/>
            <a:ext cx="3962400" cy="457200"/>
          </a:xfrm>
        </p:spPr>
        <p:txBody>
          <a:bodyPr/>
          <a:lstStyle/>
          <a:p>
            <a:r>
              <a:rPr lang="en-US" dirty="0"/>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68</a:t>
            </a:fld>
            <a:endParaRPr lang="en-US"/>
          </a:p>
        </p:txBody>
      </p:sp>
      <p:sp>
        <p:nvSpPr>
          <p:cNvPr id="5" name="Content Placeholder 4"/>
          <p:cNvSpPr>
            <a:spLocks noGrp="1"/>
          </p:cNvSpPr>
          <p:nvPr>
            <p:ph sz="quarter" idx="1"/>
          </p:nvPr>
        </p:nvSpPr>
        <p:spPr>
          <a:xfrm>
            <a:off x="701040" y="1320018"/>
            <a:ext cx="7772400" cy="5065542"/>
          </a:xfrm>
        </p:spPr>
        <p:txBody>
          <a:bodyPr>
            <a:normAutofit/>
          </a:bodyPr>
          <a:lstStyle/>
          <a:p>
            <a:pPr lvl="1"/>
            <a:r>
              <a:rPr lang="en-US" sz="3100" dirty="0"/>
              <a:t>Personalization of shopping experience</a:t>
            </a:r>
          </a:p>
          <a:p>
            <a:pPr lvl="1"/>
            <a:r>
              <a:rPr lang="en-US" sz="3100" dirty="0"/>
              <a:t>Considers a set, </a:t>
            </a:r>
            <a:r>
              <a:rPr lang="en-US" sz="3100" i="1" dirty="0"/>
              <a:t>C</a:t>
            </a:r>
            <a:r>
              <a:rPr lang="en-US" sz="3100" dirty="0"/>
              <a:t>, of users and a set, </a:t>
            </a:r>
            <a:r>
              <a:rPr lang="en-US" sz="3100" i="1" dirty="0"/>
              <a:t>S</a:t>
            </a:r>
            <a:r>
              <a:rPr lang="en-US" sz="3100" dirty="0"/>
              <a:t>, of items. </a:t>
            </a:r>
          </a:p>
          <a:p>
            <a:pPr lvl="1"/>
            <a:r>
              <a:rPr lang="en-US" sz="3100" i="1" dirty="0"/>
              <a:t>u </a:t>
            </a:r>
            <a:r>
              <a:rPr lang="en-US" sz="3100" dirty="0"/>
              <a:t>is a utility function that measures the usefulness of an item, </a:t>
            </a:r>
            <a:r>
              <a:rPr lang="en-US" sz="3100" i="1" dirty="0"/>
              <a:t>s</a:t>
            </a:r>
            <a:r>
              <a:rPr lang="en-US" sz="3100" dirty="0"/>
              <a:t>, to a user, </a:t>
            </a:r>
            <a:r>
              <a:rPr lang="en-US" sz="3100" i="1" dirty="0"/>
              <a:t>c</a:t>
            </a:r>
            <a:r>
              <a:rPr lang="en-US" sz="3100" dirty="0"/>
              <a:t>. </a:t>
            </a:r>
          </a:p>
          <a:p>
            <a:pPr lvl="1"/>
            <a:r>
              <a:rPr lang="en-US" sz="3100" dirty="0"/>
              <a:t>The utility is represented by a rating and is initially defined only for items previously rated by users.</a:t>
            </a:r>
          </a:p>
          <a:p>
            <a:pPr lvl="1"/>
            <a:r>
              <a:rPr lang="en-US" sz="3100" dirty="0"/>
              <a:t>False positive are irritation to customer</a:t>
            </a:r>
          </a:p>
          <a:p>
            <a:pPr lvl="1"/>
            <a:r>
              <a:rPr lang="en-US" sz="3100" dirty="0"/>
              <a:t>false negative is loss of revenue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15D0A866-D1EC-484A-88E8-6EE62906D268}"/>
                  </a:ext>
                </a:extLst>
              </p14:cNvPr>
              <p14:cNvContentPartPr/>
              <p14:nvPr/>
            </p14:nvContentPartPr>
            <p14:xfrm>
              <a:off x="823320" y="783000"/>
              <a:ext cx="8404200" cy="4948560"/>
            </p14:xfrm>
          </p:contentPart>
        </mc:Choice>
        <mc:Fallback xmlns="">
          <p:pic>
            <p:nvPicPr>
              <p:cNvPr id="6" name="Ink 5">
                <a:extLst>
                  <a:ext uri="{FF2B5EF4-FFF2-40B4-BE49-F238E27FC236}">
                    <a16:creationId xmlns:a16="http://schemas.microsoft.com/office/drawing/2014/main" id="{15D0A866-D1EC-484A-88E8-6EE62906D268}"/>
                  </a:ext>
                </a:extLst>
              </p:cNvPr>
              <p:cNvPicPr/>
              <p:nvPr/>
            </p:nvPicPr>
            <p:blipFill>
              <a:blip r:embed="rId3"/>
              <a:stretch>
                <a:fillRect/>
              </a:stretch>
            </p:blipFill>
            <p:spPr>
              <a:xfrm>
                <a:off x="813960" y="773640"/>
                <a:ext cx="8422920" cy="4967280"/>
              </a:xfrm>
              <a:prstGeom prst="rect">
                <a:avLst/>
              </a:prstGeom>
            </p:spPr>
          </p:pic>
        </mc:Fallback>
      </mc:AlternateContent>
    </p:spTree>
    <p:extLst>
      <p:ext uri="{BB962C8B-B14F-4D97-AF65-F5344CB8AC3E}">
        <p14:creationId xmlns:p14="http://schemas.microsoft.com/office/powerpoint/2010/main" val="3091849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F6AC-9333-4DD2-97EA-E384256A3067}"/>
              </a:ext>
            </a:extLst>
          </p:cNvPr>
          <p:cNvSpPr>
            <a:spLocks noGrp="1"/>
          </p:cNvSpPr>
          <p:nvPr>
            <p:ph type="title"/>
          </p:nvPr>
        </p:nvSpPr>
        <p:spPr/>
        <p:txBody>
          <a:bodyPr/>
          <a:lstStyle/>
          <a:p>
            <a:r>
              <a:rPr lang="en-US" dirty="0"/>
              <a:t>Collaborative Filtering</a:t>
            </a:r>
            <a:endParaRPr lang="en-IN" dirty="0"/>
          </a:p>
        </p:txBody>
      </p:sp>
      <p:sp>
        <p:nvSpPr>
          <p:cNvPr id="3" name="Footer Placeholder 2">
            <a:extLst>
              <a:ext uri="{FF2B5EF4-FFF2-40B4-BE49-F238E27FC236}">
                <a16:creationId xmlns:a16="http://schemas.microsoft.com/office/drawing/2014/main" id="{D2E24100-4204-4576-865E-541F876BBF45}"/>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3BC33BFC-083E-4354-A238-CCEDDE39B437}"/>
              </a:ext>
            </a:extLst>
          </p:cNvPr>
          <p:cNvSpPr>
            <a:spLocks noGrp="1"/>
          </p:cNvSpPr>
          <p:nvPr>
            <p:ph type="sldNum" sz="quarter" idx="12"/>
          </p:nvPr>
        </p:nvSpPr>
        <p:spPr/>
        <p:txBody>
          <a:bodyPr/>
          <a:lstStyle/>
          <a:p>
            <a:fld id="{FF8C1345-65FB-4F2C-9950-20B500EA74C9}" type="slidenum">
              <a:rPr lang="en-US" smtClean="0"/>
              <a:t>69</a:t>
            </a:fld>
            <a:endParaRPr lang="en-US"/>
          </a:p>
        </p:txBody>
      </p:sp>
      <p:sp>
        <p:nvSpPr>
          <p:cNvPr id="5" name="Content Placeholder 4">
            <a:extLst>
              <a:ext uri="{FF2B5EF4-FFF2-40B4-BE49-F238E27FC236}">
                <a16:creationId xmlns:a16="http://schemas.microsoft.com/office/drawing/2014/main" id="{125E87C5-1D2C-4818-A4E0-4A930210420E}"/>
              </a:ext>
            </a:extLst>
          </p:cNvPr>
          <p:cNvSpPr>
            <a:spLocks noGrp="1"/>
          </p:cNvSpPr>
          <p:nvPr>
            <p:ph sz="quarter" idx="1"/>
          </p:nvPr>
        </p:nvSpPr>
        <p:spPr/>
        <p:txBody>
          <a:bodyPr>
            <a:normAutofit fontScale="77500" lnSpcReduction="20000"/>
          </a:bodyPr>
          <a:lstStyle/>
          <a:p>
            <a:r>
              <a:rPr lang="en-US" sz="3600" b="1" dirty="0"/>
              <a:t>Association rules don’t take into consideration, the preference or rating given by the customer</a:t>
            </a:r>
          </a:p>
          <a:p>
            <a:r>
              <a:rPr lang="en-US" sz="3300" b="1" dirty="0"/>
              <a:t>Collaborative Filtering</a:t>
            </a:r>
          </a:p>
          <a:p>
            <a:pPr marL="731520" lvl="1" indent="-457200"/>
            <a:r>
              <a:rPr lang="en-US" sz="3100" b="1" dirty="0"/>
              <a:t>Take into consideration, what customers bought and how they rated them</a:t>
            </a:r>
          </a:p>
          <a:p>
            <a:pPr marL="731520" lvl="1" indent="-457200"/>
            <a:r>
              <a:rPr lang="en-US" sz="3100" b="1" dirty="0"/>
              <a:t>Approaches are </a:t>
            </a:r>
          </a:p>
          <a:p>
            <a:pPr lvl="2"/>
            <a:r>
              <a:rPr lang="en-US" sz="2500" b="1" dirty="0"/>
              <a:t>Content-based approach or Item based similarity</a:t>
            </a:r>
          </a:p>
          <a:p>
            <a:pPr lvl="3"/>
            <a:r>
              <a:rPr lang="en-US" sz="2700" dirty="0"/>
              <a:t>recommends items that are similar to items the user preferred or queried in the past. </a:t>
            </a:r>
          </a:p>
          <a:p>
            <a:pPr lvl="2"/>
            <a:r>
              <a:rPr lang="en-US" sz="2500" b="1" dirty="0"/>
              <a:t>Collaborative approach  or User based similarity</a:t>
            </a:r>
            <a:endParaRPr lang="en-US" sz="2500" dirty="0"/>
          </a:p>
          <a:p>
            <a:pPr lvl="3"/>
            <a:r>
              <a:rPr lang="en-US" sz="2700" dirty="0"/>
              <a:t>consider a user’s social environment. </a:t>
            </a:r>
          </a:p>
          <a:p>
            <a:pPr lvl="3"/>
            <a:r>
              <a:rPr lang="en-US" sz="2700" dirty="0"/>
              <a:t>It recommends items based on the opinions of other customers who have similar tastes or preferences as the user. </a:t>
            </a:r>
          </a:p>
          <a:p>
            <a:endParaRPr lang="en-IN" dirty="0"/>
          </a:p>
        </p:txBody>
      </p:sp>
    </p:spTree>
    <p:extLst>
      <p:ext uri="{BB962C8B-B14F-4D97-AF65-F5344CB8AC3E}">
        <p14:creationId xmlns:p14="http://schemas.microsoft.com/office/powerpoint/2010/main" val="283909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914400" y="274638"/>
            <a:ext cx="7772400" cy="715962"/>
          </a:xfrm>
        </p:spPr>
        <p:txBody>
          <a:bodyPr>
            <a:normAutofit/>
          </a:bodyPr>
          <a:lstStyle/>
          <a:p>
            <a:r>
              <a:rPr lang="en-US" sz="3200" dirty="0"/>
              <a:t>Categorization of Major Clustering Methods</a:t>
            </a:r>
          </a:p>
        </p:txBody>
      </p:sp>
      <p:sp>
        <p:nvSpPr>
          <p:cNvPr id="22531" name="Content Placeholder 2"/>
          <p:cNvSpPr>
            <a:spLocks noGrp="1"/>
          </p:cNvSpPr>
          <p:nvPr>
            <p:ph idx="1"/>
          </p:nvPr>
        </p:nvSpPr>
        <p:spPr>
          <a:xfrm>
            <a:off x="685800" y="914400"/>
            <a:ext cx="7772400" cy="5181600"/>
          </a:xfrm>
        </p:spPr>
        <p:txBody>
          <a:bodyPr>
            <a:noAutofit/>
          </a:bodyPr>
          <a:lstStyle/>
          <a:p>
            <a:r>
              <a:rPr lang="en-US" sz="2000" b="1" dirty="0"/>
              <a:t>Density-based methods</a:t>
            </a:r>
          </a:p>
          <a:p>
            <a:pPr lvl="1"/>
            <a:r>
              <a:rPr lang="en-US" sz="2000" dirty="0"/>
              <a:t>results in non-spherical shaped clusters also</a:t>
            </a:r>
          </a:p>
          <a:p>
            <a:pPr lvl="1"/>
            <a:r>
              <a:rPr lang="en-US" sz="2000" dirty="0"/>
              <a:t>Instead continue growing the given cluster as long as the density in the neighborhood exceeds some threshold</a:t>
            </a:r>
          </a:p>
          <a:p>
            <a:pPr lvl="1"/>
            <a:r>
              <a:rPr lang="en-US" sz="2000" dirty="0"/>
              <a:t>Popular techniques include DBSCAN , DENCLUE and OPTICS</a:t>
            </a:r>
          </a:p>
          <a:p>
            <a:r>
              <a:rPr lang="en-US" sz="2000" b="1" dirty="0"/>
              <a:t>Grid-based methods</a:t>
            </a:r>
          </a:p>
          <a:p>
            <a:pPr lvl="1"/>
            <a:r>
              <a:rPr lang="en-US" sz="2000" dirty="0"/>
              <a:t>Quantize the object space into a finite number of cells that form a grid structure.</a:t>
            </a:r>
          </a:p>
          <a:p>
            <a:pPr lvl="1"/>
            <a:r>
              <a:rPr lang="en-US" sz="2000" dirty="0"/>
              <a:t>All clustering performed on the grid structure</a:t>
            </a:r>
          </a:p>
          <a:p>
            <a:pPr lvl="1"/>
            <a:r>
              <a:rPr lang="en-US" sz="2000" dirty="0"/>
              <a:t>Fast processing time </a:t>
            </a:r>
          </a:p>
          <a:p>
            <a:pPr lvl="1"/>
            <a:r>
              <a:rPr lang="en-US" sz="2000" dirty="0"/>
              <a:t>Popular techniques include STING and WAVECLUSTER</a:t>
            </a:r>
          </a:p>
          <a:p>
            <a:r>
              <a:rPr lang="en-US" sz="2000" b="1" dirty="0"/>
              <a:t>Model-based methods</a:t>
            </a:r>
          </a:p>
          <a:p>
            <a:pPr lvl="1"/>
            <a:r>
              <a:rPr lang="en-US" sz="2000" dirty="0"/>
              <a:t>Hypothesize a model for each of the cluster and find the best fit of the data to the given model</a:t>
            </a:r>
          </a:p>
          <a:p>
            <a:pPr lvl="1"/>
            <a:r>
              <a:rPr lang="en-US" sz="2000" dirty="0"/>
              <a:t>Popular techniques include EM, COBWEB and SOM</a:t>
            </a:r>
          </a:p>
          <a:p>
            <a:pPr marL="0" indent="0">
              <a:buNone/>
            </a:pPr>
            <a:endParaRPr lang="en-US" dirty="0"/>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7</a:t>
            </a:fld>
            <a:endParaRPr lang="en-US"/>
          </a:p>
        </p:txBody>
      </p:sp>
    </p:spTree>
    <p:extLst>
      <p:ext uri="{BB962C8B-B14F-4D97-AF65-F5344CB8AC3E}">
        <p14:creationId xmlns:p14="http://schemas.microsoft.com/office/powerpoint/2010/main" val="2971786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ED77-7FD4-49C2-BF75-7813E5501F18}"/>
              </a:ext>
            </a:extLst>
          </p:cNvPr>
          <p:cNvSpPr>
            <a:spLocks noGrp="1"/>
          </p:cNvSpPr>
          <p:nvPr>
            <p:ph type="title"/>
          </p:nvPr>
        </p:nvSpPr>
        <p:spPr/>
        <p:txBody>
          <a:bodyPr/>
          <a:lstStyle/>
          <a:p>
            <a:r>
              <a:rPr lang="en-US" dirty="0"/>
              <a:t>Collaborative Filtering</a:t>
            </a:r>
            <a:endParaRPr lang="en-IN" dirty="0"/>
          </a:p>
        </p:txBody>
      </p:sp>
      <p:sp>
        <p:nvSpPr>
          <p:cNvPr id="3" name="Footer Placeholder 2">
            <a:extLst>
              <a:ext uri="{FF2B5EF4-FFF2-40B4-BE49-F238E27FC236}">
                <a16:creationId xmlns:a16="http://schemas.microsoft.com/office/drawing/2014/main" id="{73D93892-0C34-4856-A734-3B6AF69CA112}"/>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19EDE804-6406-416E-BF84-5B4D1CDB0B99}"/>
              </a:ext>
            </a:extLst>
          </p:cNvPr>
          <p:cNvSpPr>
            <a:spLocks noGrp="1"/>
          </p:cNvSpPr>
          <p:nvPr>
            <p:ph type="sldNum" sz="quarter" idx="12"/>
          </p:nvPr>
        </p:nvSpPr>
        <p:spPr/>
        <p:txBody>
          <a:bodyPr/>
          <a:lstStyle/>
          <a:p>
            <a:fld id="{FF8C1345-65FB-4F2C-9950-20B500EA74C9}" type="slidenum">
              <a:rPr lang="en-US" smtClean="0"/>
              <a:t>70</a:t>
            </a:fld>
            <a:endParaRPr lang="en-US"/>
          </a:p>
        </p:txBody>
      </p:sp>
      <p:sp>
        <p:nvSpPr>
          <p:cNvPr id="5" name="Content Placeholder 4">
            <a:extLst>
              <a:ext uri="{FF2B5EF4-FFF2-40B4-BE49-F238E27FC236}">
                <a16:creationId xmlns:a16="http://schemas.microsoft.com/office/drawing/2014/main" id="{A890AD8E-9C51-4622-9C3E-45C1556D5666}"/>
              </a:ext>
            </a:extLst>
          </p:cNvPr>
          <p:cNvSpPr>
            <a:spLocks noGrp="1"/>
          </p:cNvSpPr>
          <p:nvPr>
            <p:ph sz="quarter" idx="1"/>
          </p:nvPr>
        </p:nvSpPr>
        <p:spPr/>
        <p:txBody>
          <a:bodyPr/>
          <a:lstStyle/>
          <a:p>
            <a:r>
              <a:rPr lang="en-US" dirty="0"/>
              <a:t>Notion of Similarity</a:t>
            </a:r>
          </a:p>
          <a:p>
            <a:r>
              <a:rPr lang="en-US" dirty="0"/>
              <a:t>If A and B have purchased same products and rated them similarly on common similar scale</a:t>
            </a:r>
          </a:p>
          <a:p>
            <a:r>
              <a:rPr lang="en-US" dirty="0"/>
              <a:t>Implication</a:t>
            </a:r>
          </a:p>
          <a:p>
            <a:pPr lvl="1"/>
            <a:r>
              <a:rPr lang="en-US" dirty="0"/>
              <a:t>If A has bought a new product and/or rated high recommend the product to B</a:t>
            </a:r>
          </a:p>
          <a:p>
            <a:pPr lvl="1"/>
            <a:endParaRPr lang="en-US" dirty="0"/>
          </a:p>
          <a:p>
            <a:r>
              <a:rPr lang="en-US" b="1" dirty="0">
                <a:solidFill>
                  <a:srgbClr val="FF0000"/>
                </a:solidFill>
              </a:rPr>
              <a:t>Cold start problem</a:t>
            </a:r>
          </a:p>
          <a:p>
            <a:pPr marL="320040" lvl="1" indent="0">
              <a:buNone/>
            </a:pPr>
            <a:endParaRPr lang="en-US" dirty="0"/>
          </a:p>
          <a:p>
            <a:pPr lvl="1"/>
            <a:endParaRPr lang="en-IN" dirty="0"/>
          </a:p>
        </p:txBody>
      </p:sp>
      <p:pic>
        <p:nvPicPr>
          <p:cNvPr id="6" name="Picture 5">
            <a:extLst>
              <a:ext uri="{FF2B5EF4-FFF2-40B4-BE49-F238E27FC236}">
                <a16:creationId xmlns:a16="http://schemas.microsoft.com/office/drawing/2014/main" id="{04015D2D-A565-43A0-A088-F1DE35532655}"/>
              </a:ext>
            </a:extLst>
          </p:cNvPr>
          <p:cNvPicPr>
            <a:picLocks noChangeAspect="1"/>
          </p:cNvPicPr>
          <p:nvPr/>
        </p:nvPicPr>
        <p:blipFill>
          <a:blip r:embed="rId2"/>
          <a:stretch>
            <a:fillRect/>
          </a:stretch>
        </p:blipFill>
        <p:spPr>
          <a:xfrm>
            <a:off x="3848686" y="3733800"/>
            <a:ext cx="4343400" cy="23622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E45EC30-8B1E-4028-A028-96DABBB7FB15}"/>
                  </a:ext>
                </a:extLst>
              </p14:cNvPr>
              <p14:cNvContentPartPr/>
              <p14:nvPr/>
            </p14:nvContentPartPr>
            <p14:xfrm>
              <a:off x="2574360" y="1840680"/>
              <a:ext cx="6086880" cy="4703760"/>
            </p14:xfrm>
          </p:contentPart>
        </mc:Choice>
        <mc:Fallback xmlns="">
          <p:pic>
            <p:nvPicPr>
              <p:cNvPr id="7" name="Ink 6">
                <a:extLst>
                  <a:ext uri="{FF2B5EF4-FFF2-40B4-BE49-F238E27FC236}">
                    <a16:creationId xmlns:a16="http://schemas.microsoft.com/office/drawing/2014/main" id="{9E45EC30-8B1E-4028-A028-96DABBB7FB15}"/>
                  </a:ext>
                </a:extLst>
              </p:cNvPr>
              <p:cNvPicPr/>
              <p:nvPr/>
            </p:nvPicPr>
            <p:blipFill>
              <a:blip r:embed="rId4"/>
              <a:stretch>
                <a:fillRect/>
              </a:stretch>
            </p:blipFill>
            <p:spPr>
              <a:xfrm>
                <a:off x="2565000" y="1831320"/>
                <a:ext cx="6105600" cy="4722480"/>
              </a:xfrm>
              <a:prstGeom prst="rect">
                <a:avLst/>
              </a:prstGeom>
            </p:spPr>
          </p:pic>
        </mc:Fallback>
      </mc:AlternateContent>
    </p:spTree>
    <p:extLst>
      <p:ext uri="{BB962C8B-B14F-4D97-AF65-F5344CB8AC3E}">
        <p14:creationId xmlns:p14="http://schemas.microsoft.com/office/powerpoint/2010/main" val="2586215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r>
              <a:rPr lang="en-US" dirty="0"/>
              <a:t>Distance Measures for numeric attributes</a:t>
            </a:r>
          </a:p>
        </p:txBody>
      </p:sp>
      <p:sp>
        <p:nvSpPr>
          <p:cNvPr id="13315" name="Content Placeholder 2"/>
          <p:cNvSpPr>
            <a:spLocks noGrp="1"/>
          </p:cNvSpPr>
          <p:nvPr>
            <p:ph idx="1"/>
          </p:nvPr>
        </p:nvSpPr>
        <p:spPr/>
        <p:txBody>
          <a:bodyPr/>
          <a:lstStyle/>
          <a:p>
            <a:r>
              <a:rPr lang="en-US" dirty="0"/>
              <a:t>Euclidean Distance</a:t>
            </a:r>
          </a:p>
          <a:p>
            <a:pPr lvl="1" eaLnBrk="1" hangingPunct="1">
              <a:lnSpc>
                <a:spcPct val="80000"/>
              </a:lnSpc>
            </a:pPr>
            <a:r>
              <a:rPr lang="en-US" dirty="0"/>
              <a:t>X</a:t>
            </a:r>
            <a:r>
              <a:rPr lang="en-US" baseline="-25000" dirty="0"/>
              <a:t>1 </a:t>
            </a:r>
            <a:r>
              <a:rPr lang="en-US" dirty="0"/>
              <a:t>= ( x</a:t>
            </a:r>
            <a:r>
              <a:rPr lang="en-US" baseline="-25000" dirty="0"/>
              <a:t>11</a:t>
            </a:r>
            <a:r>
              <a:rPr lang="en-US" dirty="0"/>
              <a:t>,x</a:t>
            </a:r>
            <a:r>
              <a:rPr lang="en-US" baseline="-25000" dirty="0"/>
              <a:t>12</a:t>
            </a:r>
            <a:r>
              <a:rPr lang="en-US" dirty="0"/>
              <a:t>,…x</a:t>
            </a:r>
            <a:r>
              <a:rPr lang="en-US" baseline="-25000" dirty="0"/>
              <a:t>1n</a:t>
            </a:r>
            <a:r>
              <a:rPr lang="en-US" dirty="0"/>
              <a:t>) and X</a:t>
            </a:r>
            <a:r>
              <a:rPr lang="en-US" baseline="-25000" dirty="0"/>
              <a:t>2</a:t>
            </a:r>
            <a:r>
              <a:rPr lang="en-US" dirty="0"/>
              <a:t> = (x</a:t>
            </a:r>
            <a:r>
              <a:rPr lang="en-US" baseline="-25000" dirty="0"/>
              <a:t>21</a:t>
            </a:r>
            <a:r>
              <a:rPr lang="en-US" dirty="0"/>
              <a:t>,x</a:t>
            </a:r>
            <a:r>
              <a:rPr lang="en-US" baseline="-25000" dirty="0"/>
              <a:t>22</a:t>
            </a:r>
            <a:r>
              <a:rPr lang="en-US" dirty="0"/>
              <a:t>..x</a:t>
            </a:r>
            <a:r>
              <a:rPr lang="en-US" baseline="-25000" dirty="0"/>
              <a:t>2n</a:t>
            </a:r>
            <a:r>
              <a:rPr lang="en-US" dirty="0"/>
              <a:t>) is</a:t>
            </a:r>
          </a:p>
          <a:p>
            <a:pPr lvl="1" eaLnBrk="1" hangingPunct="1">
              <a:lnSpc>
                <a:spcPct val="80000"/>
              </a:lnSpc>
            </a:pPr>
            <a:r>
              <a:rPr lang="en-US" dirty="0" err="1"/>
              <a:t>dist</a:t>
            </a:r>
            <a:r>
              <a:rPr lang="en-US" dirty="0"/>
              <a:t>(X</a:t>
            </a:r>
            <a:r>
              <a:rPr lang="en-US" baseline="-25000" dirty="0"/>
              <a:t>1</a:t>
            </a:r>
            <a:r>
              <a:rPr lang="en-US" dirty="0"/>
              <a:t>,X</a:t>
            </a:r>
            <a:r>
              <a:rPr lang="en-US" baseline="-25000" dirty="0"/>
              <a:t>2</a:t>
            </a:r>
            <a:r>
              <a:rPr lang="en-US" dirty="0"/>
              <a:t>) = </a:t>
            </a:r>
            <a:r>
              <a:rPr lang="en-US" dirty="0">
                <a:cs typeface="Arial" charset="0"/>
              </a:rPr>
              <a:t>√</a:t>
            </a:r>
            <a:r>
              <a:rPr lang="el-GR" dirty="0">
                <a:cs typeface="Arial" charset="0"/>
              </a:rPr>
              <a:t>Σ</a:t>
            </a:r>
            <a:r>
              <a:rPr lang="en-US" baseline="-25000" dirty="0">
                <a:cs typeface="Arial" charset="0"/>
              </a:rPr>
              <a:t>1=1</a:t>
            </a:r>
            <a:r>
              <a:rPr lang="en-US" baseline="30000" dirty="0">
                <a:cs typeface="Arial" charset="0"/>
              </a:rPr>
              <a:t>n</a:t>
            </a:r>
            <a:r>
              <a:rPr lang="en-US" dirty="0">
                <a:cs typeface="Arial" charset="0"/>
              </a:rPr>
              <a:t> (x</a:t>
            </a:r>
            <a:r>
              <a:rPr lang="en-US" baseline="-25000" dirty="0">
                <a:cs typeface="Arial" charset="0"/>
              </a:rPr>
              <a:t>1i</a:t>
            </a:r>
            <a:r>
              <a:rPr lang="en-US" dirty="0">
                <a:cs typeface="Arial" charset="0"/>
              </a:rPr>
              <a:t> – x</a:t>
            </a:r>
            <a:r>
              <a:rPr lang="en-US" baseline="-25000" dirty="0">
                <a:cs typeface="Arial" charset="0"/>
              </a:rPr>
              <a:t>2i</a:t>
            </a:r>
            <a:r>
              <a:rPr lang="en-US" dirty="0">
                <a:cs typeface="Arial" charset="0"/>
              </a:rPr>
              <a:t>)</a:t>
            </a:r>
            <a:r>
              <a:rPr lang="en-US" baseline="30000" dirty="0">
                <a:cs typeface="Arial" charset="0"/>
              </a:rPr>
              <a:t>2</a:t>
            </a:r>
          </a:p>
          <a:p>
            <a:pPr marL="320040" lvl="1" indent="0" eaLnBrk="1" hangingPunct="1">
              <a:lnSpc>
                <a:spcPct val="80000"/>
              </a:lnSpc>
              <a:buNone/>
            </a:pPr>
            <a:endParaRPr lang="en-US" baseline="30000" dirty="0">
              <a:cs typeface="Arial" charset="0"/>
            </a:endParaRPr>
          </a:p>
          <a:p>
            <a:r>
              <a:rPr lang="en-US" dirty="0"/>
              <a:t>Manhattan or City Block Distance</a:t>
            </a:r>
          </a:p>
          <a:p>
            <a:pPr lvl="1"/>
            <a:r>
              <a:rPr lang="en-US" dirty="0" err="1"/>
              <a:t>dist</a:t>
            </a:r>
            <a:r>
              <a:rPr lang="en-US" dirty="0"/>
              <a:t>(i , j ) = | x</a:t>
            </a:r>
            <a:r>
              <a:rPr lang="en-US" baseline="-25000" dirty="0"/>
              <a:t>i1</a:t>
            </a:r>
            <a:r>
              <a:rPr lang="en-US" dirty="0"/>
              <a:t> – x </a:t>
            </a:r>
            <a:r>
              <a:rPr lang="en-US" baseline="-25000" dirty="0"/>
              <a:t>j1</a:t>
            </a:r>
            <a:r>
              <a:rPr lang="en-US" dirty="0"/>
              <a:t>| + | x</a:t>
            </a:r>
            <a:r>
              <a:rPr lang="en-US" baseline="-25000" dirty="0"/>
              <a:t>i2</a:t>
            </a:r>
            <a:r>
              <a:rPr lang="en-US" dirty="0"/>
              <a:t> – x</a:t>
            </a:r>
            <a:r>
              <a:rPr lang="en-US" baseline="-25000" dirty="0"/>
              <a:t>j2</a:t>
            </a:r>
            <a:r>
              <a:rPr lang="en-US" dirty="0"/>
              <a:t>| +… | </a:t>
            </a:r>
            <a:r>
              <a:rPr lang="en-US" dirty="0" err="1"/>
              <a:t>x</a:t>
            </a:r>
            <a:r>
              <a:rPr lang="en-US" baseline="-25000" dirty="0" err="1"/>
              <a:t>in</a:t>
            </a:r>
            <a:r>
              <a:rPr lang="en-US" dirty="0"/>
              <a:t> – </a:t>
            </a:r>
            <a:r>
              <a:rPr lang="en-US" dirty="0" err="1"/>
              <a:t>x</a:t>
            </a:r>
            <a:r>
              <a:rPr lang="en-US" baseline="-25000" dirty="0" err="1"/>
              <a:t>jn</a:t>
            </a:r>
            <a:r>
              <a:rPr lang="en-US" dirty="0"/>
              <a:t>|</a:t>
            </a:r>
          </a:p>
          <a:p>
            <a:pPr marL="320040" lvl="1" indent="0">
              <a:buNone/>
            </a:pPr>
            <a:endParaRPr lang="en-US" dirty="0"/>
          </a:p>
          <a:p>
            <a:r>
              <a:rPr lang="en-US" dirty="0" err="1"/>
              <a:t>Minkowski</a:t>
            </a:r>
            <a:r>
              <a:rPr lang="en-US" dirty="0"/>
              <a:t> Distance</a:t>
            </a:r>
          </a:p>
          <a:p>
            <a:pPr lvl="1"/>
            <a:r>
              <a:rPr lang="en-US" sz="2400" dirty="0" err="1"/>
              <a:t>dist</a:t>
            </a:r>
            <a:r>
              <a:rPr lang="en-US" sz="2400" dirty="0"/>
              <a:t>(</a:t>
            </a:r>
            <a:r>
              <a:rPr lang="en-US" sz="2400" dirty="0" err="1"/>
              <a:t>i,j</a:t>
            </a:r>
            <a:r>
              <a:rPr lang="en-US" sz="2400" dirty="0"/>
              <a:t>) = (| x</a:t>
            </a:r>
            <a:r>
              <a:rPr lang="en-US" sz="2400" baseline="-25000" dirty="0"/>
              <a:t>i1</a:t>
            </a:r>
            <a:r>
              <a:rPr lang="en-US" sz="2400" dirty="0"/>
              <a:t> – x </a:t>
            </a:r>
            <a:r>
              <a:rPr lang="en-US" sz="2400" baseline="-25000" dirty="0"/>
              <a:t>j1</a:t>
            </a:r>
            <a:r>
              <a:rPr lang="en-US" sz="2400" dirty="0"/>
              <a:t>|</a:t>
            </a:r>
            <a:r>
              <a:rPr lang="en-US" sz="2400" baseline="30000" dirty="0"/>
              <a:t>p</a:t>
            </a:r>
            <a:r>
              <a:rPr lang="en-US" sz="2400" dirty="0"/>
              <a:t> + | x</a:t>
            </a:r>
            <a:r>
              <a:rPr lang="en-US" sz="2400" baseline="-25000" dirty="0"/>
              <a:t>i2</a:t>
            </a:r>
            <a:r>
              <a:rPr lang="en-US" sz="2400" dirty="0"/>
              <a:t> – x</a:t>
            </a:r>
            <a:r>
              <a:rPr lang="en-US" sz="2400" baseline="-25000" dirty="0"/>
              <a:t>j2</a:t>
            </a:r>
            <a:r>
              <a:rPr lang="en-US" sz="2400" dirty="0"/>
              <a:t>| </a:t>
            </a:r>
            <a:r>
              <a:rPr lang="en-US" sz="2400" baseline="30000" dirty="0"/>
              <a:t>p</a:t>
            </a:r>
            <a:r>
              <a:rPr lang="en-US" sz="2400" dirty="0"/>
              <a:t>+… | </a:t>
            </a:r>
            <a:r>
              <a:rPr lang="en-US" sz="2400" dirty="0" err="1"/>
              <a:t>x</a:t>
            </a:r>
            <a:r>
              <a:rPr lang="en-US" sz="2400" baseline="-25000" dirty="0" err="1"/>
              <a:t>in</a:t>
            </a:r>
            <a:r>
              <a:rPr lang="en-US" sz="2400" dirty="0"/>
              <a:t> – </a:t>
            </a:r>
            <a:r>
              <a:rPr lang="en-US" sz="2400" dirty="0" err="1"/>
              <a:t>x</a:t>
            </a:r>
            <a:r>
              <a:rPr lang="en-US" sz="2400" baseline="-25000" dirty="0" err="1"/>
              <a:t>jn</a:t>
            </a:r>
            <a:r>
              <a:rPr lang="en-US" sz="2400" dirty="0" err="1"/>
              <a:t>|</a:t>
            </a:r>
            <a:r>
              <a:rPr lang="en-US" sz="2400" baseline="30000" dirty="0" err="1"/>
              <a:t>p</a:t>
            </a:r>
            <a:r>
              <a:rPr lang="en-US" sz="2400" dirty="0"/>
              <a:t>) </a:t>
            </a:r>
            <a:r>
              <a:rPr lang="en-US" sz="2400" baseline="30000" dirty="0"/>
              <a:t>1/p</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71</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B045CB0-1E8E-46A8-BB56-5EFC2E7ADB58}"/>
                  </a:ext>
                </a:extLst>
              </p14:cNvPr>
              <p14:cNvContentPartPr/>
              <p14:nvPr/>
            </p14:nvContentPartPr>
            <p14:xfrm>
              <a:off x="3315960" y="5322960"/>
              <a:ext cx="4038480" cy="532440"/>
            </p14:xfrm>
          </p:contentPart>
        </mc:Choice>
        <mc:Fallback xmlns="">
          <p:pic>
            <p:nvPicPr>
              <p:cNvPr id="5" name="Ink 4">
                <a:extLst>
                  <a:ext uri="{FF2B5EF4-FFF2-40B4-BE49-F238E27FC236}">
                    <a16:creationId xmlns:a16="http://schemas.microsoft.com/office/drawing/2014/main" id="{AB045CB0-1E8E-46A8-BB56-5EFC2E7ADB58}"/>
                  </a:ext>
                </a:extLst>
              </p:cNvPr>
              <p:cNvPicPr/>
              <p:nvPr/>
            </p:nvPicPr>
            <p:blipFill>
              <a:blip r:embed="rId3"/>
              <a:stretch>
                <a:fillRect/>
              </a:stretch>
            </p:blipFill>
            <p:spPr>
              <a:xfrm>
                <a:off x="3306600" y="5313600"/>
                <a:ext cx="4057200" cy="551160"/>
              </a:xfrm>
              <a:prstGeom prst="rect">
                <a:avLst/>
              </a:prstGeom>
            </p:spPr>
          </p:pic>
        </mc:Fallback>
      </mc:AlternateContent>
    </p:spTree>
    <p:extLst>
      <p:ext uri="{BB962C8B-B14F-4D97-AF65-F5344CB8AC3E}">
        <p14:creationId xmlns:p14="http://schemas.microsoft.com/office/powerpoint/2010/main" val="3066997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Distance measures for partitioning based clustering</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72</a:t>
            </a:fld>
            <a:endParaRPr lang="en-US"/>
          </a:p>
        </p:txBody>
      </p:sp>
      <p:pic>
        <p:nvPicPr>
          <p:cNvPr id="6" name="Picture 2"/>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19200" y="1371601"/>
            <a:ext cx="6858000" cy="410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00955" y="5463392"/>
            <a:ext cx="7086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31758F7-5546-41EC-8894-D7F2E5896AA8}"/>
                  </a:ext>
                </a:extLst>
              </p14:cNvPr>
              <p14:cNvContentPartPr/>
              <p14:nvPr/>
            </p14:nvContentPartPr>
            <p14:xfrm>
              <a:off x="2111400" y="165960"/>
              <a:ext cx="6851160" cy="5271480"/>
            </p14:xfrm>
          </p:contentPart>
        </mc:Choice>
        <mc:Fallback xmlns="">
          <p:pic>
            <p:nvPicPr>
              <p:cNvPr id="8" name="Ink 7">
                <a:extLst>
                  <a:ext uri="{FF2B5EF4-FFF2-40B4-BE49-F238E27FC236}">
                    <a16:creationId xmlns:a16="http://schemas.microsoft.com/office/drawing/2014/main" id="{F31758F7-5546-41EC-8894-D7F2E5896AA8}"/>
                  </a:ext>
                </a:extLst>
              </p:cNvPr>
              <p:cNvPicPr/>
              <p:nvPr/>
            </p:nvPicPr>
            <p:blipFill>
              <a:blip r:embed="rId7"/>
              <a:stretch>
                <a:fillRect/>
              </a:stretch>
            </p:blipFill>
            <p:spPr>
              <a:xfrm>
                <a:off x="2102040" y="156600"/>
                <a:ext cx="6869880" cy="5290200"/>
              </a:xfrm>
              <a:prstGeom prst="rect">
                <a:avLst/>
              </a:prstGeom>
            </p:spPr>
          </p:pic>
        </mc:Fallback>
      </mc:AlternateContent>
    </p:spTree>
    <p:extLst>
      <p:ext uri="{BB962C8B-B14F-4D97-AF65-F5344CB8AC3E}">
        <p14:creationId xmlns:p14="http://schemas.microsoft.com/office/powerpoint/2010/main" val="3814472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Matrix</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73</a:t>
            </a:fld>
            <a:endParaRPr lang="en-US"/>
          </a:p>
        </p:txBody>
      </p:sp>
      <p:sp>
        <p:nvSpPr>
          <p:cNvPr id="5" name="Content Placeholder 4"/>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r>
              <a:rPr lang="en-US" dirty="0"/>
              <a:t>Three observations</a:t>
            </a:r>
          </a:p>
          <a:p>
            <a:r>
              <a:rPr lang="en-US" dirty="0"/>
              <a:t>5 variables</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0600" y="1447800"/>
            <a:ext cx="7467600"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5F70410-CD09-4BB7-9000-5E78B5C16E2C}"/>
                  </a:ext>
                </a:extLst>
              </p14:cNvPr>
              <p14:cNvContentPartPr/>
              <p14:nvPr/>
            </p14:nvContentPartPr>
            <p14:xfrm>
              <a:off x="921960" y="2772720"/>
              <a:ext cx="7736760" cy="2942640"/>
            </p14:xfrm>
          </p:contentPart>
        </mc:Choice>
        <mc:Fallback xmlns="">
          <p:pic>
            <p:nvPicPr>
              <p:cNvPr id="7" name="Ink 6">
                <a:extLst>
                  <a:ext uri="{FF2B5EF4-FFF2-40B4-BE49-F238E27FC236}">
                    <a16:creationId xmlns:a16="http://schemas.microsoft.com/office/drawing/2014/main" id="{55F70410-CD09-4BB7-9000-5E78B5C16E2C}"/>
                  </a:ext>
                </a:extLst>
              </p:cNvPr>
              <p:cNvPicPr/>
              <p:nvPr/>
            </p:nvPicPr>
            <p:blipFill>
              <a:blip r:embed="rId5"/>
              <a:stretch>
                <a:fillRect/>
              </a:stretch>
            </p:blipFill>
            <p:spPr>
              <a:xfrm>
                <a:off x="912600" y="2763360"/>
                <a:ext cx="7755480" cy="2961360"/>
              </a:xfrm>
              <a:prstGeom prst="rect">
                <a:avLst/>
              </a:prstGeom>
            </p:spPr>
          </p:pic>
        </mc:Fallback>
      </mc:AlternateContent>
    </p:spTree>
    <p:extLst>
      <p:ext uri="{BB962C8B-B14F-4D97-AF65-F5344CB8AC3E}">
        <p14:creationId xmlns:p14="http://schemas.microsoft.com/office/powerpoint/2010/main" val="1298456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Distance between observations with 5 variables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74</a:t>
            </a:fld>
            <a:endParaRPr lang="en-US"/>
          </a:p>
        </p:txBody>
      </p:sp>
      <p:sp>
        <p:nvSpPr>
          <p:cNvPr id="7" name="Content Placeholder 6"/>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0600" y="1485900"/>
            <a:ext cx="7696199"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F293430-13BA-4770-A986-3D02AA4DCE61}"/>
                  </a:ext>
                </a:extLst>
              </p14:cNvPr>
              <p14:cNvContentPartPr/>
              <p14:nvPr/>
            </p14:nvContentPartPr>
            <p14:xfrm>
              <a:off x="1345320" y="2397960"/>
              <a:ext cx="7563960" cy="2429640"/>
            </p14:xfrm>
          </p:contentPart>
        </mc:Choice>
        <mc:Fallback xmlns="">
          <p:pic>
            <p:nvPicPr>
              <p:cNvPr id="6" name="Ink 5">
                <a:extLst>
                  <a:ext uri="{FF2B5EF4-FFF2-40B4-BE49-F238E27FC236}">
                    <a16:creationId xmlns:a16="http://schemas.microsoft.com/office/drawing/2014/main" id="{5F293430-13BA-4770-A986-3D02AA4DCE61}"/>
                  </a:ext>
                </a:extLst>
              </p:cNvPr>
              <p:cNvPicPr/>
              <p:nvPr/>
            </p:nvPicPr>
            <p:blipFill>
              <a:blip r:embed="rId5"/>
              <a:stretch>
                <a:fillRect/>
              </a:stretch>
            </p:blipFill>
            <p:spPr>
              <a:xfrm>
                <a:off x="1335960" y="2388600"/>
                <a:ext cx="7582680" cy="2448360"/>
              </a:xfrm>
              <a:prstGeom prst="rect">
                <a:avLst/>
              </a:prstGeom>
            </p:spPr>
          </p:pic>
        </mc:Fallback>
      </mc:AlternateContent>
    </p:spTree>
    <p:extLst>
      <p:ext uri="{BB962C8B-B14F-4D97-AF65-F5344CB8AC3E}">
        <p14:creationId xmlns:p14="http://schemas.microsoft.com/office/powerpoint/2010/main" val="2084143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EFB0-D39F-423C-9D39-F002C9EB98D1}"/>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51C7821B-68BB-4B81-B2F1-13360DECC02C}"/>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55AC374B-89EB-4D4B-BE22-4DB94CA663C5}"/>
              </a:ext>
            </a:extLst>
          </p:cNvPr>
          <p:cNvSpPr>
            <a:spLocks noGrp="1"/>
          </p:cNvSpPr>
          <p:nvPr>
            <p:ph type="sldNum" sz="quarter" idx="12"/>
          </p:nvPr>
        </p:nvSpPr>
        <p:spPr/>
        <p:txBody>
          <a:bodyPr/>
          <a:lstStyle/>
          <a:p>
            <a:fld id="{FF8C1345-65FB-4F2C-9950-20B500EA74C9}" type="slidenum">
              <a:rPr lang="en-US" smtClean="0"/>
              <a:t>75</a:t>
            </a:fld>
            <a:endParaRPr lang="en-US"/>
          </a:p>
        </p:txBody>
      </p:sp>
      <p:sp>
        <p:nvSpPr>
          <p:cNvPr id="5" name="Content Placeholder 4">
            <a:extLst>
              <a:ext uri="{FF2B5EF4-FFF2-40B4-BE49-F238E27FC236}">
                <a16:creationId xmlns:a16="http://schemas.microsoft.com/office/drawing/2014/main" id="{E8F9F191-561F-40C2-B383-C5BD69E69D70}"/>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4109CA0-CA19-474E-A285-949899A37344}"/>
                  </a:ext>
                </a:extLst>
              </p14:cNvPr>
              <p14:cNvContentPartPr/>
              <p14:nvPr/>
            </p14:nvContentPartPr>
            <p14:xfrm>
              <a:off x="675720" y="62280"/>
              <a:ext cx="7651440" cy="6154200"/>
            </p14:xfrm>
          </p:contentPart>
        </mc:Choice>
        <mc:Fallback xmlns="">
          <p:pic>
            <p:nvPicPr>
              <p:cNvPr id="6" name="Ink 5">
                <a:extLst>
                  <a:ext uri="{FF2B5EF4-FFF2-40B4-BE49-F238E27FC236}">
                    <a16:creationId xmlns:a16="http://schemas.microsoft.com/office/drawing/2014/main" id="{F4109CA0-CA19-474E-A285-949899A37344}"/>
                  </a:ext>
                </a:extLst>
              </p:cNvPr>
              <p:cNvPicPr/>
              <p:nvPr/>
            </p:nvPicPr>
            <p:blipFill>
              <a:blip r:embed="rId3"/>
              <a:stretch>
                <a:fillRect/>
              </a:stretch>
            </p:blipFill>
            <p:spPr>
              <a:xfrm>
                <a:off x="666360" y="52920"/>
                <a:ext cx="7670160" cy="6172920"/>
              </a:xfrm>
              <a:prstGeom prst="rect">
                <a:avLst/>
              </a:prstGeom>
            </p:spPr>
          </p:pic>
        </mc:Fallback>
      </mc:AlternateContent>
    </p:spTree>
    <p:extLst>
      <p:ext uri="{BB962C8B-B14F-4D97-AF65-F5344CB8AC3E}">
        <p14:creationId xmlns:p14="http://schemas.microsoft.com/office/powerpoint/2010/main" val="554140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Similarity measures between binary vectors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76</a:t>
            </a:fld>
            <a:endParaRPr lang="en-US"/>
          </a:p>
        </p:txBody>
      </p:sp>
      <p:sp>
        <p:nvSpPr>
          <p:cNvPr id="5" name="Content Placeholder 4"/>
          <p:cNvSpPr>
            <a:spLocks noGrp="1"/>
          </p:cNvSpPr>
          <p:nvPr>
            <p:ph sz="quarter" idx="1"/>
          </p:nvPr>
        </p:nvSpPr>
        <p:spPr/>
        <p:txBody>
          <a:bodyPr/>
          <a:lstStyle/>
          <a:p>
            <a:endParaRPr lang="en-US" dirty="0"/>
          </a:p>
        </p:txBody>
      </p:sp>
      <p:pic>
        <p:nvPicPr>
          <p:cNvPr id="6"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14400" y="1540722"/>
            <a:ext cx="57912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705600" y="1539135"/>
            <a:ext cx="1981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14400" y="1902672"/>
            <a:ext cx="7924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2BCC0E1-0362-46D5-B66C-8594EC080F39}"/>
                  </a:ext>
                </a:extLst>
              </p14:cNvPr>
              <p14:cNvContentPartPr/>
              <p14:nvPr/>
            </p14:nvContentPartPr>
            <p14:xfrm>
              <a:off x="2047680" y="5501880"/>
              <a:ext cx="149760" cy="110160"/>
            </p14:xfrm>
          </p:contentPart>
        </mc:Choice>
        <mc:Fallback xmlns="">
          <p:pic>
            <p:nvPicPr>
              <p:cNvPr id="9" name="Ink 8">
                <a:extLst>
                  <a:ext uri="{FF2B5EF4-FFF2-40B4-BE49-F238E27FC236}">
                    <a16:creationId xmlns:a16="http://schemas.microsoft.com/office/drawing/2014/main" id="{A2BCC0E1-0362-46D5-B66C-8594EC080F39}"/>
                  </a:ext>
                </a:extLst>
              </p:cNvPr>
              <p:cNvPicPr/>
              <p:nvPr/>
            </p:nvPicPr>
            <p:blipFill>
              <a:blip r:embed="rId9"/>
              <a:stretch>
                <a:fillRect/>
              </a:stretch>
            </p:blipFill>
            <p:spPr>
              <a:xfrm>
                <a:off x="2038320" y="5492520"/>
                <a:ext cx="168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3115A66-DBDF-4A98-96B2-00E275074545}"/>
                  </a:ext>
                </a:extLst>
              </p14:cNvPr>
              <p14:cNvContentPartPr/>
              <p14:nvPr/>
            </p14:nvContentPartPr>
            <p14:xfrm>
              <a:off x="2981160" y="4506840"/>
              <a:ext cx="1533600" cy="1180440"/>
            </p14:xfrm>
          </p:contentPart>
        </mc:Choice>
        <mc:Fallback xmlns="">
          <p:pic>
            <p:nvPicPr>
              <p:cNvPr id="10" name="Ink 9">
                <a:extLst>
                  <a:ext uri="{FF2B5EF4-FFF2-40B4-BE49-F238E27FC236}">
                    <a16:creationId xmlns:a16="http://schemas.microsoft.com/office/drawing/2014/main" id="{43115A66-DBDF-4A98-96B2-00E275074545}"/>
                  </a:ext>
                </a:extLst>
              </p:cNvPr>
              <p:cNvPicPr/>
              <p:nvPr/>
            </p:nvPicPr>
            <p:blipFill>
              <a:blip r:embed="rId11"/>
              <a:stretch>
                <a:fillRect/>
              </a:stretch>
            </p:blipFill>
            <p:spPr>
              <a:xfrm>
                <a:off x="2971800" y="4497480"/>
                <a:ext cx="1552320" cy="1199160"/>
              </a:xfrm>
              <a:prstGeom prst="rect">
                <a:avLst/>
              </a:prstGeom>
            </p:spPr>
          </p:pic>
        </mc:Fallback>
      </mc:AlternateContent>
    </p:spTree>
    <p:extLst>
      <p:ext uri="{BB962C8B-B14F-4D97-AF65-F5344CB8AC3E}">
        <p14:creationId xmlns:p14="http://schemas.microsoft.com/office/powerpoint/2010/main" val="3346920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84288" y="457200"/>
            <a:ext cx="7297737" cy="782638"/>
          </a:xfrm>
          <a:noFill/>
        </p:spPr>
        <p:txBody>
          <a:bodyPr lIns="92075" tIns="46038" rIns="92075" bIns="46038"/>
          <a:lstStyle/>
          <a:p>
            <a:pPr eaLnBrk="1" hangingPunct="1"/>
            <a:r>
              <a:rPr lang="en-US" sz="4000"/>
              <a:t>Nominal Variables</a:t>
            </a:r>
          </a:p>
        </p:txBody>
      </p:sp>
      <p:sp>
        <p:nvSpPr>
          <p:cNvPr id="18435" name="Rectangle 3"/>
          <p:cNvSpPr>
            <a:spLocks noGrp="1" noChangeArrowheads="1"/>
          </p:cNvSpPr>
          <p:nvPr>
            <p:ph type="body" idx="1"/>
          </p:nvPr>
        </p:nvSpPr>
        <p:spPr>
          <a:xfrm>
            <a:off x="381000" y="1676400"/>
            <a:ext cx="8458200" cy="4419600"/>
          </a:xfrm>
          <a:noFill/>
        </p:spPr>
        <p:txBody>
          <a:bodyPr lIns="92075" tIns="46038" rIns="92075" bIns="46038">
            <a:normAutofit lnSpcReduction="10000"/>
          </a:bodyPr>
          <a:lstStyle/>
          <a:p>
            <a:pPr eaLnBrk="1" hangingPunct="1">
              <a:lnSpc>
                <a:spcPct val="120000"/>
              </a:lnSpc>
            </a:pPr>
            <a:r>
              <a:rPr lang="en-US" sz="2800" dirty="0"/>
              <a:t>A generalization of the binary variable in that it can take more than 2 states, e.g., red, yellow, blue, green</a:t>
            </a:r>
          </a:p>
          <a:p>
            <a:pPr eaLnBrk="1" hangingPunct="1">
              <a:lnSpc>
                <a:spcPct val="120000"/>
              </a:lnSpc>
            </a:pPr>
            <a:r>
              <a:rPr lang="en-US" sz="2800" dirty="0"/>
              <a:t>Method 1: Simple matching</a:t>
            </a:r>
            <a:endParaRPr lang="en-US" sz="2800" i="1" dirty="0"/>
          </a:p>
          <a:p>
            <a:pPr lvl="1" eaLnBrk="1" hangingPunct="1">
              <a:lnSpc>
                <a:spcPct val="120000"/>
              </a:lnSpc>
            </a:pPr>
            <a:r>
              <a:rPr lang="en-US" sz="2400" i="1" dirty="0"/>
              <a:t>m</a:t>
            </a:r>
            <a:r>
              <a:rPr lang="en-US" sz="2400" dirty="0"/>
              <a:t>: # of matches,</a:t>
            </a:r>
            <a:r>
              <a:rPr lang="en-US" sz="2400" i="1" dirty="0"/>
              <a:t> p</a:t>
            </a:r>
            <a:r>
              <a:rPr lang="en-US" sz="2400" dirty="0"/>
              <a:t>: total # of variables</a:t>
            </a:r>
          </a:p>
          <a:p>
            <a:pPr eaLnBrk="1" hangingPunct="1">
              <a:lnSpc>
                <a:spcPct val="120000"/>
              </a:lnSpc>
            </a:pPr>
            <a:endParaRPr lang="en-US" sz="2800" dirty="0"/>
          </a:p>
          <a:p>
            <a:pPr eaLnBrk="1" hangingPunct="1">
              <a:lnSpc>
                <a:spcPct val="120000"/>
              </a:lnSpc>
            </a:pPr>
            <a:endParaRPr lang="en-US" sz="2800" dirty="0"/>
          </a:p>
          <a:p>
            <a:pPr eaLnBrk="1" hangingPunct="1">
              <a:lnSpc>
                <a:spcPct val="120000"/>
              </a:lnSpc>
            </a:pPr>
            <a:r>
              <a:rPr lang="en-US" sz="2800" dirty="0"/>
              <a:t>Method 2: use a large number of binary variables</a:t>
            </a:r>
          </a:p>
          <a:p>
            <a:pPr lvl="1" eaLnBrk="1" hangingPunct="1">
              <a:lnSpc>
                <a:spcPct val="120000"/>
              </a:lnSpc>
            </a:pPr>
            <a:r>
              <a:rPr lang="en-US" sz="2400" dirty="0"/>
              <a:t>creating a new binary variable for each of the </a:t>
            </a:r>
            <a:r>
              <a:rPr lang="en-US" sz="2400" i="1" dirty="0"/>
              <a:t>M</a:t>
            </a:r>
            <a:r>
              <a:rPr lang="en-US" sz="2400" dirty="0"/>
              <a:t> nominal states</a:t>
            </a:r>
          </a:p>
        </p:txBody>
      </p:sp>
      <p:graphicFrame>
        <p:nvGraphicFramePr>
          <p:cNvPr id="18436" name="Object 4"/>
          <p:cNvGraphicFramePr>
            <a:graphicFrameLocks noChangeAspect="1"/>
          </p:cNvGraphicFramePr>
          <p:nvPr/>
        </p:nvGraphicFramePr>
        <p:xfrm>
          <a:off x="3124200" y="4114800"/>
          <a:ext cx="2133600" cy="533400"/>
        </p:xfrm>
        <a:graphic>
          <a:graphicData uri="http://schemas.openxmlformats.org/presentationml/2006/ole">
            <mc:AlternateContent xmlns:mc="http://schemas.openxmlformats.org/markup-compatibility/2006">
              <mc:Choice xmlns:v="urn:schemas-microsoft-com:vml" Requires="v">
                <p:oleObj spid="_x0000_s6170" name="Equation" r:id="rId3" imgW="1384300" imgH="469900" progId="Equation.3">
                  <p:embed/>
                </p:oleObj>
              </mc:Choice>
              <mc:Fallback>
                <p:oleObj name="Equation" r:id="rId3" imgW="1384300" imgH="469900" progId="Equation.3">
                  <p:embed/>
                  <p:pic>
                    <p:nvPicPr>
                      <p:cNvPr id="18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114800"/>
                        <a:ext cx="2133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77</a:t>
            </a:fld>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87ABBC3-7E57-46DE-9D91-C6AFA5FF89DF}"/>
                  </a:ext>
                </a:extLst>
              </p14:cNvPr>
              <p14:cNvContentPartPr/>
              <p14:nvPr/>
            </p14:nvContentPartPr>
            <p14:xfrm>
              <a:off x="3156480" y="3610080"/>
              <a:ext cx="2133000" cy="766080"/>
            </p14:xfrm>
          </p:contentPart>
        </mc:Choice>
        <mc:Fallback xmlns="">
          <p:pic>
            <p:nvPicPr>
              <p:cNvPr id="5" name="Ink 4">
                <a:extLst>
                  <a:ext uri="{FF2B5EF4-FFF2-40B4-BE49-F238E27FC236}">
                    <a16:creationId xmlns:a16="http://schemas.microsoft.com/office/drawing/2014/main" id="{787ABBC3-7E57-46DE-9D91-C6AFA5FF89DF}"/>
                  </a:ext>
                </a:extLst>
              </p:cNvPr>
              <p:cNvPicPr/>
              <p:nvPr/>
            </p:nvPicPr>
            <p:blipFill>
              <a:blip r:embed="rId6"/>
              <a:stretch>
                <a:fillRect/>
              </a:stretch>
            </p:blipFill>
            <p:spPr>
              <a:xfrm>
                <a:off x="3147120" y="3600720"/>
                <a:ext cx="2151720" cy="784800"/>
              </a:xfrm>
              <a:prstGeom prst="rect">
                <a:avLst/>
              </a:prstGeom>
            </p:spPr>
          </p:pic>
        </mc:Fallback>
      </mc:AlternateContent>
    </p:spTree>
    <p:extLst>
      <p:ext uri="{BB962C8B-B14F-4D97-AF65-F5344CB8AC3E}">
        <p14:creationId xmlns:p14="http://schemas.microsoft.com/office/powerpoint/2010/main" val="3368548212"/>
      </p:ext>
    </p:extLst>
  </p:cSld>
  <p:clrMapOvr>
    <a:masterClrMapping/>
  </p:clrMapOvr>
  <p:transition>
    <p:strips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DFDE-A236-4192-BE43-851A4B4CEFC3}"/>
              </a:ext>
            </a:extLst>
          </p:cNvPr>
          <p:cNvSpPr>
            <a:spLocks noGrp="1"/>
          </p:cNvSpPr>
          <p:nvPr>
            <p:ph type="title"/>
          </p:nvPr>
        </p:nvSpPr>
        <p:spPr/>
        <p:txBody>
          <a:bodyPr/>
          <a:lstStyle/>
          <a:p>
            <a:r>
              <a:rPr lang="en-US" dirty="0"/>
              <a:t>Cosine Similarity</a:t>
            </a:r>
            <a:endParaRPr lang="en-IN" dirty="0"/>
          </a:p>
        </p:txBody>
      </p:sp>
      <p:sp>
        <p:nvSpPr>
          <p:cNvPr id="3" name="Footer Placeholder 2">
            <a:extLst>
              <a:ext uri="{FF2B5EF4-FFF2-40B4-BE49-F238E27FC236}">
                <a16:creationId xmlns:a16="http://schemas.microsoft.com/office/drawing/2014/main" id="{4CFB683B-17AE-4FD3-99D6-9B96C81F5C9C}"/>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CF66A55A-CF6B-4FE3-BC39-B66DC00BE29D}"/>
              </a:ext>
            </a:extLst>
          </p:cNvPr>
          <p:cNvSpPr>
            <a:spLocks noGrp="1"/>
          </p:cNvSpPr>
          <p:nvPr>
            <p:ph type="sldNum" sz="quarter" idx="12"/>
          </p:nvPr>
        </p:nvSpPr>
        <p:spPr/>
        <p:txBody>
          <a:bodyPr/>
          <a:lstStyle/>
          <a:p>
            <a:fld id="{FF8C1345-65FB-4F2C-9950-20B500EA74C9}" type="slidenum">
              <a:rPr lang="en-US" smtClean="0"/>
              <a:t>78</a:t>
            </a:fld>
            <a:endParaRPr lang="en-US"/>
          </a:p>
        </p:txBody>
      </p:sp>
      <p:pic>
        <p:nvPicPr>
          <p:cNvPr id="6" name="Content Placeholder 5">
            <a:extLst>
              <a:ext uri="{FF2B5EF4-FFF2-40B4-BE49-F238E27FC236}">
                <a16:creationId xmlns:a16="http://schemas.microsoft.com/office/drawing/2014/main" id="{8C13D1DA-608C-4047-90CD-6E80A102E420}"/>
              </a:ext>
            </a:extLst>
          </p:cNvPr>
          <p:cNvPicPr>
            <a:picLocks noGrp="1" noChangeAspect="1"/>
          </p:cNvPicPr>
          <p:nvPr>
            <p:ph sz="quarter" idx="1"/>
          </p:nvPr>
        </p:nvPicPr>
        <p:blipFill>
          <a:blip r:embed="rId2"/>
          <a:stretch>
            <a:fillRect/>
          </a:stretch>
        </p:blipFill>
        <p:spPr>
          <a:xfrm>
            <a:off x="2438400" y="1461441"/>
            <a:ext cx="3124200" cy="1410711"/>
          </a:xfrm>
          <a:prstGeom prst="rect">
            <a:avLst/>
          </a:prstGeom>
        </p:spPr>
      </p:pic>
      <p:sp>
        <p:nvSpPr>
          <p:cNvPr id="8" name="TextBox 7">
            <a:extLst>
              <a:ext uri="{FF2B5EF4-FFF2-40B4-BE49-F238E27FC236}">
                <a16:creationId xmlns:a16="http://schemas.microsoft.com/office/drawing/2014/main" id="{D8AA6AB4-4A65-42D3-9BF7-6A75ED11147C}"/>
              </a:ext>
            </a:extLst>
          </p:cNvPr>
          <p:cNvSpPr txBox="1"/>
          <p:nvPr/>
        </p:nvSpPr>
        <p:spPr>
          <a:xfrm>
            <a:off x="2057400" y="2915955"/>
            <a:ext cx="4469493" cy="646331"/>
          </a:xfrm>
          <a:prstGeom prst="rect">
            <a:avLst/>
          </a:prstGeom>
          <a:noFill/>
        </p:spPr>
        <p:txBody>
          <a:bodyPr wrap="none" rtlCol="0">
            <a:spAutoFit/>
          </a:bodyPr>
          <a:lstStyle/>
          <a:p>
            <a:pPr marL="285750" indent="-285750">
              <a:buFont typeface="Arial" panose="020B0604020202020204" pitchFamily="34" charset="0"/>
              <a:buChar char="•"/>
            </a:pPr>
            <a:r>
              <a:rPr lang="en-US" dirty="0"/>
              <a:t>where ||</a:t>
            </a:r>
            <a:r>
              <a:rPr lang="en-US" b="1" i="1" dirty="0"/>
              <a:t>x|| </a:t>
            </a:r>
            <a:r>
              <a:rPr lang="en-US" dirty="0"/>
              <a:t>is the Euclidean norm of vector </a:t>
            </a:r>
            <a:r>
              <a:rPr lang="en-US" b="1" i="1" dirty="0"/>
              <a:t>x </a:t>
            </a:r>
          </a:p>
          <a:p>
            <a:pPr marL="285750" indent="-285750">
              <a:buFont typeface="Arial" panose="020B0604020202020204" pitchFamily="34" charset="0"/>
              <a:buChar char="•"/>
            </a:pPr>
            <a:r>
              <a:rPr lang="en-US" dirty="0"/>
              <a:t>Conceptually, it is the length of the vector. </a:t>
            </a:r>
          </a:p>
        </p:txBody>
      </p:sp>
      <p:sp>
        <p:nvSpPr>
          <p:cNvPr id="9" name="TextBox 8">
            <a:extLst>
              <a:ext uri="{FF2B5EF4-FFF2-40B4-BE49-F238E27FC236}">
                <a16:creationId xmlns:a16="http://schemas.microsoft.com/office/drawing/2014/main" id="{59B380DC-246F-4C35-848E-609FEC77F0F4}"/>
              </a:ext>
            </a:extLst>
          </p:cNvPr>
          <p:cNvSpPr txBox="1"/>
          <p:nvPr/>
        </p:nvSpPr>
        <p:spPr>
          <a:xfrm>
            <a:off x="570679" y="3739463"/>
            <a:ext cx="7573620" cy="2062103"/>
          </a:xfrm>
          <a:prstGeom prst="rect">
            <a:avLst/>
          </a:prstGeom>
          <a:noFill/>
        </p:spPr>
        <p:txBody>
          <a:bodyPr wrap="square" rtlCol="0">
            <a:spAutoFit/>
          </a:bodyPr>
          <a:lstStyle/>
          <a:p>
            <a:pPr marL="285750" indent="-285750">
              <a:buFont typeface="Arial" panose="020B0604020202020204" pitchFamily="34" charset="0"/>
              <a:buChar char="•"/>
            </a:pPr>
            <a:r>
              <a:rPr lang="en-US" sz="2200" dirty="0"/>
              <a:t>Computes the cosine of the angle between vectors </a:t>
            </a:r>
            <a:r>
              <a:rPr lang="en-US" sz="2200" b="1" i="1" dirty="0"/>
              <a:t>x </a:t>
            </a:r>
            <a:r>
              <a:rPr lang="en-US" sz="2200" dirty="0"/>
              <a:t>and </a:t>
            </a:r>
            <a:r>
              <a:rPr lang="en-US" sz="2200" b="1" i="1" dirty="0"/>
              <a:t>y</a:t>
            </a:r>
            <a:r>
              <a:rPr lang="en-US" sz="2200" dirty="0"/>
              <a:t>. </a:t>
            </a:r>
          </a:p>
          <a:p>
            <a:pPr marL="285750" indent="-285750">
              <a:buFont typeface="Arial" panose="020B0604020202020204" pitchFamily="34" charset="0"/>
              <a:buChar char="•"/>
            </a:pPr>
            <a:r>
              <a:rPr lang="en-US" sz="2200" dirty="0"/>
              <a:t>0 means that the two vectors are at 90 degrees to each other (orthogonal) and have no match. </a:t>
            </a:r>
          </a:p>
          <a:p>
            <a:pPr marL="285750" indent="-285750">
              <a:buFont typeface="Arial" panose="020B0604020202020204" pitchFamily="34" charset="0"/>
              <a:buChar char="•"/>
            </a:pPr>
            <a:r>
              <a:rPr lang="en-US" sz="2200" dirty="0"/>
              <a:t>Value close  to 1, the smaller the angle and the greater the match between vectors.</a:t>
            </a:r>
            <a:endParaRPr lang="en-IN" sz="2200" dirty="0"/>
          </a:p>
          <a:p>
            <a:endParaRPr lang="en-IN" dirty="0"/>
          </a:p>
        </p:txBody>
      </p:sp>
    </p:spTree>
    <p:extLst>
      <p:ext uri="{BB962C8B-B14F-4D97-AF65-F5344CB8AC3E}">
        <p14:creationId xmlns:p14="http://schemas.microsoft.com/office/powerpoint/2010/main" val="11483194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AFC4-7BAF-441A-8380-75B2AA696A4C}"/>
              </a:ext>
            </a:extLst>
          </p:cNvPr>
          <p:cNvSpPr>
            <a:spLocks noGrp="1"/>
          </p:cNvSpPr>
          <p:nvPr>
            <p:ph type="title"/>
          </p:nvPr>
        </p:nvSpPr>
        <p:spPr/>
        <p:txBody>
          <a:bodyPr/>
          <a:lstStyle/>
          <a:p>
            <a:r>
              <a:rPr lang="en-US" dirty="0"/>
              <a:t>Cosine Similarity Example</a:t>
            </a:r>
            <a:endParaRPr lang="en-IN" dirty="0"/>
          </a:p>
        </p:txBody>
      </p:sp>
      <p:sp>
        <p:nvSpPr>
          <p:cNvPr id="3" name="Footer Placeholder 2">
            <a:extLst>
              <a:ext uri="{FF2B5EF4-FFF2-40B4-BE49-F238E27FC236}">
                <a16:creationId xmlns:a16="http://schemas.microsoft.com/office/drawing/2014/main" id="{39B84677-B1E4-424D-B198-2303A8B00BE7}"/>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9F1248CA-4658-4F06-9F22-8EE2CE499F78}"/>
              </a:ext>
            </a:extLst>
          </p:cNvPr>
          <p:cNvSpPr>
            <a:spLocks noGrp="1"/>
          </p:cNvSpPr>
          <p:nvPr>
            <p:ph type="sldNum" sz="quarter" idx="12"/>
          </p:nvPr>
        </p:nvSpPr>
        <p:spPr/>
        <p:txBody>
          <a:bodyPr/>
          <a:lstStyle/>
          <a:p>
            <a:fld id="{FF8C1345-65FB-4F2C-9950-20B500EA74C9}" type="slidenum">
              <a:rPr lang="en-US" smtClean="0"/>
              <a:t>79</a:t>
            </a:fld>
            <a:endParaRPr lang="en-US"/>
          </a:p>
        </p:txBody>
      </p:sp>
      <p:pic>
        <p:nvPicPr>
          <p:cNvPr id="6" name="Content Placeholder 5">
            <a:extLst>
              <a:ext uri="{FF2B5EF4-FFF2-40B4-BE49-F238E27FC236}">
                <a16:creationId xmlns:a16="http://schemas.microsoft.com/office/drawing/2014/main" id="{B9901EE5-C0AD-438E-81CF-EEEFF4F6C6F1}"/>
              </a:ext>
            </a:extLst>
          </p:cNvPr>
          <p:cNvPicPr>
            <a:picLocks noGrp="1" noChangeAspect="1"/>
          </p:cNvPicPr>
          <p:nvPr>
            <p:ph sz="quarter" idx="1"/>
          </p:nvPr>
        </p:nvPicPr>
        <p:blipFill>
          <a:blip r:embed="rId2"/>
          <a:stretch>
            <a:fillRect/>
          </a:stretch>
        </p:blipFill>
        <p:spPr>
          <a:xfrm>
            <a:off x="1143000" y="1681006"/>
            <a:ext cx="7543800" cy="1739788"/>
          </a:xfrm>
          <a:prstGeom prst="rect">
            <a:avLst/>
          </a:prstGeom>
        </p:spPr>
      </p:pic>
      <p:pic>
        <p:nvPicPr>
          <p:cNvPr id="7" name="Picture 6">
            <a:extLst>
              <a:ext uri="{FF2B5EF4-FFF2-40B4-BE49-F238E27FC236}">
                <a16:creationId xmlns:a16="http://schemas.microsoft.com/office/drawing/2014/main" id="{A02E4EB0-B123-4A09-9D89-31B997DABB04}"/>
              </a:ext>
            </a:extLst>
          </p:cNvPr>
          <p:cNvPicPr>
            <a:picLocks noChangeAspect="1"/>
          </p:cNvPicPr>
          <p:nvPr/>
        </p:nvPicPr>
        <p:blipFill rotWithShape="1">
          <a:blip r:embed="rId3"/>
          <a:srcRect b="62201"/>
          <a:stretch/>
        </p:blipFill>
        <p:spPr>
          <a:xfrm>
            <a:off x="1143000" y="3534107"/>
            <a:ext cx="6705600" cy="809293"/>
          </a:xfrm>
          <a:prstGeom prst="rect">
            <a:avLst/>
          </a:prstGeom>
        </p:spPr>
      </p:pic>
      <p:pic>
        <p:nvPicPr>
          <p:cNvPr id="8" name="Picture 7">
            <a:extLst>
              <a:ext uri="{FF2B5EF4-FFF2-40B4-BE49-F238E27FC236}">
                <a16:creationId xmlns:a16="http://schemas.microsoft.com/office/drawing/2014/main" id="{9E95DC4E-9A4B-40DA-8B32-099B0E47B9A0}"/>
              </a:ext>
            </a:extLst>
          </p:cNvPr>
          <p:cNvPicPr>
            <a:picLocks noChangeAspect="1"/>
          </p:cNvPicPr>
          <p:nvPr/>
        </p:nvPicPr>
        <p:blipFill rotWithShape="1">
          <a:blip r:embed="rId3"/>
          <a:srcRect t="31886" b="15262"/>
          <a:stretch/>
        </p:blipFill>
        <p:spPr>
          <a:xfrm>
            <a:off x="942535" y="4391946"/>
            <a:ext cx="6705600" cy="1131595"/>
          </a:xfrm>
          <a:prstGeom prst="rect">
            <a:avLst/>
          </a:prstGeom>
        </p:spPr>
      </p:pic>
      <p:pic>
        <p:nvPicPr>
          <p:cNvPr id="9" name="Picture 8">
            <a:extLst>
              <a:ext uri="{FF2B5EF4-FFF2-40B4-BE49-F238E27FC236}">
                <a16:creationId xmlns:a16="http://schemas.microsoft.com/office/drawing/2014/main" id="{FC8ECB46-C147-4133-A8E0-0BBAAF75C823}"/>
              </a:ext>
            </a:extLst>
          </p:cNvPr>
          <p:cNvPicPr>
            <a:picLocks noChangeAspect="1"/>
          </p:cNvPicPr>
          <p:nvPr/>
        </p:nvPicPr>
        <p:blipFill rotWithShape="1">
          <a:blip r:embed="rId3"/>
          <a:srcRect t="83121"/>
          <a:stretch/>
        </p:blipFill>
        <p:spPr>
          <a:xfrm>
            <a:off x="1447800" y="5626254"/>
            <a:ext cx="6705600" cy="361389"/>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CF2DB96-6FC4-4B64-920C-98DD5366C348}"/>
                  </a:ext>
                </a:extLst>
              </p14:cNvPr>
              <p14:cNvContentPartPr/>
              <p14:nvPr/>
            </p14:nvContentPartPr>
            <p14:xfrm>
              <a:off x="1276920" y="2394000"/>
              <a:ext cx="5192640" cy="4091760"/>
            </p14:xfrm>
          </p:contentPart>
        </mc:Choice>
        <mc:Fallback xmlns="">
          <p:pic>
            <p:nvPicPr>
              <p:cNvPr id="10" name="Ink 9">
                <a:extLst>
                  <a:ext uri="{FF2B5EF4-FFF2-40B4-BE49-F238E27FC236}">
                    <a16:creationId xmlns:a16="http://schemas.microsoft.com/office/drawing/2014/main" id="{DCF2DB96-6FC4-4B64-920C-98DD5366C348}"/>
                  </a:ext>
                </a:extLst>
              </p:cNvPr>
              <p:cNvPicPr/>
              <p:nvPr/>
            </p:nvPicPr>
            <p:blipFill>
              <a:blip r:embed="rId5"/>
              <a:stretch>
                <a:fillRect/>
              </a:stretch>
            </p:blipFill>
            <p:spPr>
              <a:xfrm>
                <a:off x="1267560" y="2384640"/>
                <a:ext cx="5211360" cy="4110480"/>
              </a:xfrm>
              <a:prstGeom prst="rect">
                <a:avLst/>
              </a:prstGeom>
            </p:spPr>
          </p:pic>
        </mc:Fallback>
      </mc:AlternateContent>
    </p:spTree>
    <p:extLst>
      <p:ext uri="{BB962C8B-B14F-4D97-AF65-F5344CB8AC3E}">
        <p14:creationId xmlns:p14="http://schemas.microsoft.com/office/powerpoint/2010/main" val="244126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K-Means Clustering</a:t>
            </a:r>
          </a:p>
        </p:txBody>
      </p:sp>
      <p:sp>
        <p:nvSpPr>
          <p:cNvPr id="38915" name="Rectangle 3"/>
          <p:cNvSpPr>
            <a:spLocks noGrp="1" noChangeArrowheads="1"/>
          </p:cNvSpPr>
          <p:nvPr>
            <p:ph type="body" idx="1"/>
          </p:nvPr>
        </p:nvSpPr>
        <p:spPr>
          <a:xfrm>
            <a:off x="685800" y="1676400"/>
            <a:ext cx="7772400" cy="4800600"/>
          </a:xfrm>
        </p:spPr>
        <p:txBody>
          <a:bodyPr/>
          <a:lstStyle/>
          <a:p>
            <a:pPr eaLnBrk="1" hangingPunct="1">
              <a:lnSpc>
                <a:spcPct val="80000"/>
              </a:lnSpc>
              <a:defRPr/>
            </a:pPr>
            <a:r>
              <a:rPr lang="en-US" sz="1800" dirty="0"/>
              <a:t>Choose the number of clusters, </a:t>
            </a:r>
            <a:r>
              <a:rPr lang="en-US" sz="1800" i="1" dirty="0"/>
              <a:t>k</a:t>
            </a:r>
            <a:r>
              <a:rPr lang="en-US" sz="1800" dirty="0"/>
              <a:t>. </a:t>
            </a:r>
          </a:p>
          <a:p>
            <a:pPr eaLnBrk="1" hangingPunct="1">
              <a:lnSpc>
                <a:spcPct val="80000"/>
              </a:lnSpc>
              <a:defRPr/>
            </a:pPr>
            <a:r>
              <a:rPr lang="en-US" sz="1800" dirty="0"/>
              <a:t>Randomly generate </a:t>
            </a:r>
            <a:r>
              <a:rPr lang="en-US" sz="1800" i="1" dirty="0"/>
              <a:t>k</a:t>
            </a:r>
            <a:r>
              <a:rPr lang="en-US" sz="1800" dirty="0"/>
              <a:t> clusters and determine the cluster centers, or directly generate </a:t>
            </a:r>
            <a:r>
              <a:rPr lang="en-US" sz="1800" i="1" dirty="0"/>
              <a:t>k</a:t>
            </a:r>
            <a:r>
              <a:rPr lang="en-US" sz="1800" dirty="0"/>
              <a:t> random points as cluster centers. </a:t>
            </a:r>
          </a:p>
          <a:p>
            <a:pPr eaLnBrk="1" hangingPunct="1">
              <a:lnSpc>
                <a:spcPct val="80000"/>
              </a:lnSpc>
              <a:defRPr/>
            </a:pPr>
            <a:r>
              <a:rPr lang="en-US" sz="1800" dirty="0"/>
              <a:t>Assign each point to the nearest cluster center. </a:t>
            </a:r>
          </a:p>
          <a:p>
            <a:pPr eaLnBrk="1" hangingPunct="1">
              <a:lnSpc>
                <a:spcPct val="80000"/>
              </a:lnSpc>
              <a:defRPr/>
            </a:pPr>
            <a:r>
              <a:rPr lang="en-US" sz="1800" dirty="0" err="1"/>
              <a:t>Recompute</a:t>
            </a:r>
            <a:r>
              <a:rPr lang="en-US" sz="1800" dirty="0"/>
              <a:t> the new cluster centers. </a:t>
            </a:r>
          </a:p>
          <a:p>
            <a:pPr eaLnBrk="1" hangingPunct="1">
              <a:lnSpc>
                <a:spcPct val="80000"/>
              </a:lnSpc>
              <a:defRPr/>
            </a:pPr>
            <a:r>
              <a:rPr lang="en-US" sz="1800" dirty="0"/>
              <a:t>Repeat the two previous steps until some convergence criterion is met (usually that the assignment hasn't changed). </a:t>
            </a:r>
          </a:p>
          <a:p>
            <a:pPr marL="342900" lvl="1" indent="-342900" eaLnBrk="1" hangingPunct="1">
              <a:lnSpc>
                <a:spcPct val="80000"/>
              </a:lnSpc>
              <a:buFontTx/>
              <a:buChar char="•"/>
              <a:defRPr/>
            </a:pPr>
            <a:r>
              <a:rPr lang="en-US" sz="1800" i="1" dirty="0"/>
              <a:t>Example:</a:t>
            </a:r>
            <a:r>
              <a:rPr lang="en-US" sz="1800" dirty="0"/>
              <a:t> The data set has three dimensions and the cluster has two points: </a:t>
            </a:r>
            <a:r>
              <a:rPr lang="en-US" sz="1800" i="1" dirty="0"/>
              <a:t>X</a:t>
            </a:r>
            <a:r>
              <a:rPr lang="en-US" sz="1800" dirty="0"/>
              <a:t> = (</a:t>
            </a:r>
            <a:r>
              <a:rPr lang="en-US" sz="1800" i="1" dirty="0"/>
              <a:t>x</a:t>
            </a:r>
            <a:r>
              <a:rPr lang="en-US" sz="1800" dirty="0"/>
              <a:t>1, </a:t>
            </a:r>
            <a:r>
              <a:rPr lang="en-US" sz="1800" i="1" dirty="0"/>
              <a:t>x</a:t>
            </a:r>
            <a:r>
              <a:rPr lang="en-US" sz="1800" dirty="0"/>
              <a:t>2, </a:t>
            </a:r>
            <a:r>
              <a:rPr lang="en-US" sz="1800" i="1" dirty="0"/>
              <a:t>x</a:t>
            </a:r>
            <a:r>
              <a:rPr lang="en-US" sz="1800" dirty="0"/>
              <a:t>3) and </a:t>
            </a:r>
            <a:r>
              <a:rPr lang="en-US" sz="1800" i="1" dirty="0"/>
              <a:t>Y</a:t>
            </a:r>
            <a:r>
              <a:rPr lang="en-US" sz="1800" dirty="0"/>
              <a:t> = (</a:t>
            </a:r>
            <a:r>
              <a:rPr lang="en-US" sz="1800" i="1" dirty="0"/>
              <a:t>y</a:t>
            </a:r>
            <a:r>
              <a:rPr lang="en-US" sz="1800" dirty="0"/>
              <a:t>1, </a:t>
            </a:r>
            <a:r>
              <a:rPr lang="en-US" sz="1800" i="1" dirty="0"/>
              <a:t>y</a:t>
            </a:r>
            <a:r>
              <a:rPr lang="en-US" sz="1800" dirty="0"/>
              <a:t>2, </a:t>
            </a:r>
            <a:r>
              <a:rPr lang="en-US" sz="1800" i="1" dirty="0"/>
              <a:t>y</a:t>
            </a:r>
            <a:r>
              <a:rPr lang="en-US" sz="1800" dirty="0"/>
              <a:t>3). Then the </a:t>
            </a:r>
            <a:r>
              <a:rPr lang="en-US" sz="1800" dirty="0" err="1"/>
              <a:t>centroid</a:t>
            </a:r>
            <a:r>
              <a:rPr lang="en-US" sz="1800" dirty="0"/>
              <a:t> </a:t>
            </a:r>
            <a:r>
              <a:rPr lang="en-US" sz="1800" i="1" dirty="0"/>
              <a:t>Z</a:t>
            </a:r>
            <a:r>
              <a:rPr lang="en-US" sz="1800" dirty="0"/>
              <a:t> becomes </a:t>
            </a:r>
            <a:r>
              <a:rPr lang="en-US" sz="1800" i="1" dirty="0"/>
              <a:t>Z</a:t>
            </a:r>
            <a:r>
              <a:rPr lang="en-US" sz="1800" dirty="0"/>
              <a:t> = (</a:t>
            </a:r>
            <a:r>
              <a:rPr lang="en-US" sz="1800" i="1" dirty="0"/>
              <a:t>z</a:t>
            </a:r>
            <a:r>
              <a:rPr lang="en-US" sz="1800" dirty="0"/>
              <a:t>1, </a:t>
            </a:r>
            <a:r>
              <a:rPr lang="en-US" sz="1800" i="1" dirty="0"/>
              <a:t>z</a:t>
            </a:r>
            <a:r>
              <a:rPr lang="en-US" sz="1800" dirty="0"/>
              <a:t>2, </a:t>
            </a:r>
            <a:r>
              <a:rPr lang="en-US" sz="1800" i="1" dirty="0"/>
              <a:t>z</a:t>
            </a:r>
            <a:r>
              <a:rPr lang="en-US" sz="1800" dirty="0"/>
              <a:t>3), where </a:t>
            </a:r>
            <a:r>
              <a:rPr lang="en-US" sz="1800" i="1" dirty="0"/>
              <a:t>z</a:t>
            </a:r>
            <a:r>
              <a:rPr lang="en-US" sz="1800" dirty="0"/>
              <a:t>1 = (</a:t>
            </a:r>
            <a:r>
              <a:rPr lang="en-US" sz="1800" i="1" dirty="0"/>
              <a:t>x</a:t>
            </a:r>
            <a:r>
              <a:rPr lang="en-US" sz="1800" dirty="0"/>
              <a:t>1 + </a:t>
            </a:r>
            <a:r>
              <a:rPr lang="en-US" sz="1800" i="1" dirty="0"/>
              <a:t>y</a:t>
            </a:r>
            <a:r>
              <a:rPr lang="en-US" sz="1800" dirty="0"/>
              <a:t>1)/2 and </a:t>
            </a:r>
            <a:r>
              <a:rPr lang="en-US" sz="1800" i="1" dirty="0"/>
              <a:t>z</a:t>
            </a:r>
            <a:r>
              <a:rPr lang="en-US" sz="1800" dirty="0"/>
              <a:t>2 = (</a:t>
            </a:r>
            <a:r>
              <a:rPr lang="en-US" sz="1800" i="1" dirty="0"/>
              <a:t>x</a:t>
            </a:r>
            <a:r>
              <a:rPr lang="en-US" sz="1800" dirty="0"/>
              <a:t>2 + </a:t>
            </a:r>
            <a:r>
              <a:rPr lang="en-US" sz="1800" i="1" dirty="0"/>
              <a:t>y</a:t>
            </a:r>
            <a:r>
              <a:rPr lang="en-US" sz="1800" dirty="0"/>
              <a:t>2)/2 and </a:t>
            </a:r>
            <a:r>
              <a:rPr lang="en-US" sz="1800" i="1" dirty="0"/>
              <a:t>z</a:t>
            </a:r>
            <a:r>
              <a:rPr lang="en-US" sz="1800" dirty="0"/>
              <a:t>3 = (</a:t>
            </a:r>
            <a:r>
              <a:rPr lang="en-US" sz="1800" i="1" dirty="0"/>
              <a:t>x</a:t>
            </a:r>
            <a:r>
              <a:rPr lang="en-US" sz="1800" dirty="0"/>
              <a:t>3 + </a:t>
            </a:r>
            <a:r>
              <a:rPr lang="en-US" sz="1800" i="1" dirty="0"/>
              <a:t>y</a:t>
            </a:r>
            <a:r>
              <a:rPr lang="en-US" sz="1800" dirty="0"/>
              <a:t>3)/2.</a:t>
            </a:r>
          </a:p>
          <a:p>
            <a:pPr marL="342900" lvl="1" indent="-342900" eaLnBrk="1" hangingPunct="1">
              <a:lnSpc>
                <a:spcPct val="80000"/>
              </a:lnSpc>
              <a:buFontTx/>
              <a:buChar char="•"/>
              <a:defRPr/>
            </a:pPr>
            <a:r>
              <a:rPr lang="en-US" sz="1800" dirty="0"/>
              <a:t> Within cluster variation - Square-error criterion E = ∑ </a:t>
            </a:r>
            <a:r>
              <a:rPr lang="en-US" sz="1800" baseline="-25000" dirty="0" err="1"/>
              <a:t>i</a:t>
            </a:r>
            <a:r>
              <a:rPr lang="en-US" sz="1800" baseline="-25000" dirty="0"/>
              <a:t>=1</a:t>
            </a:r>
            <a:r>
              <a:rPr lang="en-US" sz="1800" baseline="30000" dirty="0"/>
              <a:t>k</a:t>
            </a:r>
            <a:r>
              <a:rPr lang="en-US" sz="1800" dirty="0"/>
              <a:t> ∑</a:t>
            </a:r>
            <a:r>
              <a:rPr lang="en-US" sz="1800" baseline="-25000" dirty="0"/>
              <a:t>p </a:t>
            </a:r>
            <a:r>
              <a:rPr lang="az-Cyrl-AZ" sz="1800" baseline="-25000" dirty="0"/>
              <a:t>Є</a:t>
            </a:r>
            <a:r>
              <a:rPr lang="en-US" sz="1800" baseline="-25000" dirty="0" err="1"/>
              <a:t>Ci</a:t>
            </a:r>
            <a:r>
              <a:rPr lang="en-US" sz="1800" dirty="0" err="1"/>
              <a:t>│p</a:t>
            </a:r>
            <a:r>
              <a:rPr lang="en-US" sz="1800" dirty="0"/>
              <a:t> - m</a:t>
            </a:r>
            <a:r>
              <a:rPr lang="en-US" sz="1800" baseline="-25000" dirty="0"/>
              <a:t>i</a:t>
            </a:r>
            <a:r>
              <a:rPr lang="en-US" sz="1800" dirty="0"/>
              <a:t>│</a:t>
            </a:r>
            <a:r>
              <a:rPr lang="en-US" sz="1800" baseline="30000" dirty="0"/>
              <a:t>2</a:t>
            </a:r>
            <a:r>
              <a:rPr lang="en-US" sz="1800" dirty="0"/>
              <a:t> </a:t>
            </a:r>
          </a:p>
          <a:p>
            <a:pPr eaLnBrk="1" hangingPunct="1">
              <a:lnSpc>
                <a:spcPct val="80000"/>
              </a:lnSpc>
              <a:defRPr/>
            </a:pPr>
            <a:r>
              <a:rPr lang="en-US" sz="1800" dirty="0"/>
              <a:t>Advantages:</a:t>
            </a:r>
          </a:p>
          <a:p>
            <a:pPr lvl="1" eaLnBrk="1" hangingPunct="1">
              <a:lnSpc>
                <a:spcPct val="80000"/>
              </a:lnSpc>
              <a:defRPr/>
            </a:pPr>
            <a:r>
              <a:rPr lang="en-US" sz="1800" dirty="0"/>
              <a:t>Simplicity and speed </a:t>
            </a:r>
          </a:p>
          <a:p>
            <a:pPr eaLnBrk="1" hangingPunct="1">
              <a:lnSpc>
                <a:spcPct val="80000"/>
              </a:lnSpc>
              <a:defRPr/>
            </a:pPr>
            <a:r>
              <a:rPr lang="en-US" sz="1800" dirty="0"/>
              <a:t>Disadvantages :</a:t>
            </a:r>
          </a:p>
          <a:p>
            <a:pPr lvl="1" eaLnBrk="1" hangingPunct="1">
              <a:lnSpc>
                <a:spcPct val="80000"/>
              </a:lnSpc>
              <a:defRPr/>
            </a:pPr>
            <a:r>
              <a:rPr lang="en-US" sz="1800" dirty="0"/>
              <a:t>Does not yield the same result with each run, since the resulting clusters depend on the initial random assignments. </a:t>
            </a:r>
          </a:p>
          <a:p>
            <a:pPr lvl="1" eaLnBrk="1" hangingPunct="1">
              <a:lnSpc>
                <a:spcPct val="80000"/>
              </a:lnSpc>
              <a:defRPr/>
            </a:pPr>
            <a:r>
              <a:rPr lang="en-US" sz="1800" dirty="0"/>
              <a:t>Sensitive to outliers</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t>8</a:t>
            </a:fld>
            <a:endParaRPr lang="en-US"/>
          </a:p>
        </p:txBody>
      </p:sp>
    </p:spTree>
    <p:extLst>
      <p:ext uri="{BB962C8B-B14F-4D97-AF65-F5344CB8AC3E}">
        <p14:creationId xmlns:p14="http://schemas.microsoft.com/office/powerpoint/2010/main" val="1780840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Case study 4- Amazon – recommender systems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80</a:t>
            </a:fld>
            <a:endParaRPr lang="en-US"/>
          </a:p>
        </p:txBody>
      </p:sp>
      <p:sp>
        <p:nvSpPr>
          <p:cNvPr id="5" name="Content Placeholder 4"/>
          <p:cNvSpPr>
            <a:spLocks noGrp="1"/>
          </p:cNvSpPr>
          <p:nvPr>
            <p:ph sz="quarter" idx="1"/>
          </p:nvPr>
        </p:nvSpPr>
        <p:spPr/>
        <p:txBody>
          <a:bodyPr>
            <a:normAutofit fontScale="62500" lnSpcReduction="20000"/>
          </a:bodyPr>
          <a:lstStyle/>
          <a:p>
            <a:r>
              <a:rPr lang="en-US" b="1" dirty="0"/>
              <a:t>Challenges</a:t>
            </a:r>
          </a:p>
          <a:p>
            <a:pPr lvl="1"/>
            <a:r>
              <a:rPr lang="en-US" sz="2900" dirty="0"/>
              <a:t>large retailer might have huge amounts of data, customers and catalog items.</a:t>
            </a:r>
          </a:p>
          <a:p>
            <a:pPr lvl="1"/>
            <a:r>
              <a:rPr lang="en-US" sz="2900" dirty="0"/>
              <a:t>Amazon.com has more than 29 million customers and several million catalog items.</a:t>
            </a:r>
          </a:p>
          <a:p>
            <a:pPr lvl="1"/>
            <a:r>
              <a:rPr lang="en-US" sz="2900" dirty="0"/>
              <a:t>results set to be returned in real time</a:t>
            </a:r>
          </a:p>
          <a:p>
            <a:pPr lvl="1"/>
            <a:r>
              <a:rPr lang="en-US" sz="2900" dirty="0"/>
              <a:t>New customers typically have extremely limited information or product ratings.</a:t>
            </a:r>
          </a:p>
          <a:p>
            <a:pPr lvl="1"/>
            <a:r>
              <a:rPr lang="en-US" sz="2900" dirty="0"/>
              <a:t>Older customers can have a glut of information,</a:t>
            </a:r>
          </a:p>
          <a:p>
            <a:pPr lvl="1"/>
            <a:r>
              <a:rPr lang="en-US" sz="2900" dirty="0"/>
              <a:t>Customer data is volatile</a:t>
            </a:r>
          </a:p>
          <a:p>
            <a:r>
              <a:rPr lang="en-US" b="1" dirty="0"/>
              <a:t>Item-to-Item Collaborative Filtering</a:t>
            </a:r>
          </a:p>
          <a:p>
            <a:pPr lvl="1"/>
            <a:r>
              <a:rPr lang="en-US" sz="2900" dirty="0"/>
              <a:t>scales to massive data sets and produces high-quality recommendations in real time</a:t>
            </a:r>
          </a:p>
          <a:p>
            <a:pPr lvl="1"/>
            <a:r>
              <a:rPr lang="en-US" sz="2900" dirty="0"/>
              <a:t>creates the expensive similar-items table offline</a:t>
            </a:r>
          </a:p>
          <a:p>
            <a:pPr lvl="1"/>
            <a:r>
              <a:rPr lang="en-US" sz="2900" dirty="0"/>
              <a:t>Rather than matching the user to similar customers, item-to-item collaborative filtering matches each of the user’s purchased and rated items to similar items, then combines those similar items into a recommendation list</a:t>
            </a:r>
          </a:p>
          <a:p>
            <a:pPr lvl="1"/>
            <a:r>
              <a:rPr lang="en-US" sz="2900" dirty="0"/>
              <a:t>This computation is very quick, depending only on the number of items the user purchased or rated.</a:t>
            </a:r>
          </a:p>
          <a:p>
            <a:pPr lvl="1"/>
            <a:r>
              <a:rPr lang="en-US" sz="2900" dirty="0"/>
              <a:t>Works better than search based or collaborative recommendation</a:t>
            </a:r>
          </a:p>
          <a:p>
            <a:r>
              <a:rPr lang="en-US" sz="3100" dirty="0">
                <a:hlinkClick r:id="rId3" action="ppaction://hlinkfile"/>
              </a:rPr>
              <a:t>Case study</a:t>
            </a:r>
            <a:endParaRPr lang="en-US" sz="3100" dirty="0"/>
          </a:p>
        </p:txBody>
      </p:sp>
    </p:spTree>
    <p:extLst>
      <p:ext uri="{BB962C8B-B14F-4D97-AF65-F5344CB8AC3E}">
        <p14:creationId xmlns:p14="http://schemas.microsoft.com/office/powerpoint/2010/main" val="34804870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grouping methods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81</a:t>
            </a:fld>
            <a:endParaRPr lang="en-US"/>
          </a:p>
        </p:txBody>
      </p:sp>
      <p:sp>
        <p:nvSpPr>
          <p:cNvPr id="5" name="Content Placeholder 4"/>
          <p:cNvSpPr>
            <a:spLocks noGrp="1"/>
          </p:cNvSpPr>
          <p:nvPr>
            <p:ph sz="quarter" idx="1"/>
          </p:nvPr>
        </p:nvSpPr>
        <p:spPr/>
        <p:txBody>
          <a:bodyPr/>
          <a:lstStyle/>
          <a:p>
            <a:pPr marL="0" indent="0">
              <a:buNone/>
            </a:pPr>
            <a:endParaRPr lang="en-US"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2400301" y="-114300"/>
            <a:ext cx="4648198" cy="777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558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pPr eaLnBrk="1" hangingPunct="1"/>
            <a:r>
              <a:rPr lang="en-US" dirty="0"/>
              <a:t>Introduction</a:t>
            </a:r>
          </a:p>
        </p:txBody>
      </p:sp>
      <p:sp>
        <p:nvSpPr>
          <p:cNvPr id="4" name="Footer Placeholder 3"/>
          <p:cNvSpPr>
            <a:spLocks noGrp="1"/>
          </p:cNvSpPr>
          <p:nvPr>
            <p:ph type="ftr" sz="quarter" idx="11"/>
          </p:nvPr>
        </p:nvSpPr>
        <p:spPr/>
        <p:txBody>
          <a:bodyPr/>
          <a:lstStyle/>
          <a:p>
            <a:r>
              <a:rPr lang="en-US"/>
              <a:t>Introduction to Data Analytics - Rohini R. Rao </a:t>
            </a:r>
          </a:p>
        </p:txBody>
      </p:sp>
      <p:sp>
        <p:nvSpPr>
          <p:cNvPr id="133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61AB130-4F17-4CF0-A4D4-9D53E6F59A21}" type="slidenum">
              <a:rPr lang="en-US" smtClean="0"/>
              <a:pPr eaLnBrk="1" hangingPunct="1"/>
              <a:t>82</a:t>
            </a:fld>
            <a:endParaRPr lang="en-US"/>
          </a:p>
        </p:txBody>
      </p:sp>
      <p:sp>
        <p:nvSpPr>
          <p:cNvPr id="13316" name="Rectangle 3"/>
          <p:cNvSpPr>
            <a:spLocks noGrp="1" noChangeArrowheads="1"/>
          </p:cNvSpPr>
          <p:nvPr>
            <p:ph sz="quarter" idx="1"/>
          </p:nvPr>
        </p:nvSpPr>
        <p:spPr>
          <a:xfrm>
            <a:off x="304800" y="1447800"/>
            <a:ext cx="4038600" cy="4572000"/>
          </a:xfrm>
        </p:spPr>
        <p:txBody>
          <a:bodyPr>
            <a:normAutofit fontScale="92500"/>
          </a:bodyPr>
          <a:lstStyle/>
          <a:p>
            <a:pPr>
              <a:lnSpc>
                <a:spcPct val="80000"/>
              </a:lnSpc>
              <a:buFont typeface="Arial" pitchFamily="34" charset="0"/>
              <a:buChar char="•"/>
            </a:pPr>
            <a:r>
              <a:rPr lang="en-US" sz="2400" dirty="0"/>
              <a:t>is the science of examining raw data with the purpose of drawing conclusions about that information. </a:t>
            </a:r>
          </a:p>
          <a:p>
            <a:pPr>
              <a:lnSpc>
                <a:spcPct val="80000"/>
              </a:lnSpc>
              <a:buFont typeface="Arial" pitchFamily="34" charset="0"/>
              <a:buChar char="•"/>
            </a:pPr>
            <a:r>
              <a:rPr lang="en-US" sz="2400" dirty="0"/>
              <a:t>To make better business decisions </a:t>
            </a:r>
          </a:p>
          <a:p>
            <a:pPr>
              <a:lnSpc>
                <a:spcPct val="80000"/>
              </a:lnSpc>
              <a:buFont typeface="Arial" pitchFamily="34" charset="0"/>
              <a:buChar char="•"/>
            </a:pPr>
            <a:r>
              <a:rPr lang="en-US" sz="2400" dirty="0"/>
              <a:t>in the sciences to verify or disprove existing models or theories. </a:t>
            </a:r>
          </a:p>
          <a:p>
            <a:pPr>
              <a:lnSpc>
                <a:spcPct val="80000"/>
              </a:lnSpc>
              <a:buFont typeface="Arial" pitchFamily="34" charset="0"/>
              <a:buChar char="•"/>
            </a:pPr>
            <a:r>
              <a:rPr lang="en-US" sz="2400" dirty="0"/>
              <a:t>Consists of </a:t>
            </a:r>
          </a:p>
          <a:p>
            <a:pPr lvl="1">
              <a:lnSpc>
                <a:spcPct val="80000"/>
              </a:lnSpc>
              <a:buFont typeface="Arial" pitchFamily="34" charset="0"/>
              <a:buChar char="•"/>
            </a:pPr>
            <a:r>
              <a:rPr lang="en-US" dirty="0"/>
              <a:t>exploratory data analysis (EDA)</a:t>
            </a:r>
          </a:p>
          <a:p>
            <a:pPr lvl="1">
              <a:lnSpc>
                <a:spcPct val="80000"/>
              </a:lnSpc>
              <a:buFont typeface="Arial" pitchFamily="34" charset="0"/>
              <a:buChar char="•"/>
            </a:pPr>
            <a:r>
              <a:rPr lang="en-US" dirty="0"/>
              <a:t>confirmatory data analysis (CDA)</a:t>
            </a:r>
          </a:p>
          <a:p>
            <a:pPr lvl="1">
              <a:lnSpc>
                <a:spcPct val="80000"/>
              </a:lnSpc>
              <a:buFont typeface="Arial" pitchFamily="34" charset="0"/>
              <a:buChar char="•"/>
            </a:pPr>
            <a:r>
              <a:rPr lang="en-US" dirty="0"/>
              <a:t>Qualitative data analysis (QDA)</a:t>
            </a:r>
          </a:p>
        </p:txBody>
      </p:sp>
      <p:sp>
        <p:nvSpPr>
          <p:cNvPr id="2" name="Content Placeholder 1"/>
          <p:cNvSpPr>
            <a:spLocks noGrp="1"/>
          </p:cNvSpPr>
          <p:nvPr>
            <p:ph sz="quarter" idx="2"/>
          </p:nvPr>
        </p:nvSpPr>
        <p:spPr/>
        <p:txBody>
          <a:bodyPr>
            <a:normAutofit fontScale="92500"/>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1" y="1457996"/>
            <a:ext cx="442067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562600" y="6100156"/>
            <a:ext cx="2686761" cy="369332"/>
          </a:xfrm>
          <a:prstGeom prst="rect">
            <a:avLst/>
          </a:prstGeom>
          <a:noFill/>
        </p:spPr>
        <p:txBody>
          <a:bodyPr wrap="none" rtlCol="0">
            <a:spAutoFit/>
          </a:bodyPr>
          <a:lstStyle/>
          <a:p>
            <a:r>
              <a:rPr lang="en-US" dirty="0"/>
              <a:t>Data Analysis tasks &amp; methods</a:t>
            </a:r>
          </a:p>
        </p:txBody>
      </p:sp>
    </p:spTree>
    <p:extLst>
      <p:ext uri="{BB962C8B-B14F-4D97-AF65-F5344CB8AC3E}">
        <p14:creationId xmlns:p14="http://schemas.microsoft.com/office/powerpoint/2010/main" val="388624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381000" y="990600"/>
            <a:ext cx="8080375" cy="5867400"/>
          </a:xfrm>
        </p:spPr>
        <p:txBody>
          <a:bodyPr lIns="92075" tIns="46038" rIns="92075" bIns="46038"/>
          <a:lstStyle/>
          <a:p>
            <a:pPr eaLnBrk="1" hangingPunct="1">
              <a:lnSpc>
                <a:spcPct val="90000"/>
              </a:lnSpc>
            </a:pPr>
            <a:r>
              <a:rPr lang="en-US" sz="2800" dirty="0">
                <a:solidFill>
                  <a:schemeClr val="hlink"/>
                </a:solidFill>
              </a:rPr>
              <a:t>Classification</a:t>
            </a:r>
            <a:r>
              <a:rPr lang="en-US" sz="2400" dirty="0"/>
              <a:t>  </a:t>
            </a:r>
          </a:p>
          <a:p>
            <a:pPr lvl="1" eaLnBrk="1" hangingPunct="1">
              <a:lnSpc>
                <a:spcPct val="90000"/>
              </a:lnSpc>
            </a:pPr>
            <a:r>
              <a:rPr lang="en-US" sz="2400" dirty="0"/>
              <a:t>predicts categorical class labels (discrete or nominal)</a:t>
            </a:r>
          </a:p>
          <a:p>
            <a:pPr lvl="1" eaLnBrk="1" hangingPunct="1">
              <a:lnSpc>
                <a:spcPct val="90000"/>
              </a:lnSpc>
            </a:pPr>
            <a:r>
              <a:rPr lang="en-US" sz="2400" dirty="0"/>
              <a:t>classifies data (constructs a model) based on the training set and the values (</a:t>
            </a:r>
            <a:r>
              <a:rPr lang="en-US" sz="2400" dirty="0">
                <a:solidFill>
                  <a:schemeClr val="hlink"/>
                </a:solidFill>
              </a:rPr>
              <a:t>class labels</a:t>
            </a:r>
            <a:r>
              <a:rPr lang="en-US" sz="2400" dirty="0"/>
              <a:t>) in a classifying attribute and uses it in classifying new data</a:t>
            </a:r>
          </a:p>
          <a:p>
            <a:pPr lvl="1" eaLnBrk="1" hangingPunct="1">
              <a:lnSpc>
                <a:spcPct val="90000"/>
              </a:lnSpc>
            </a:pPr>
            <a:r>
              <a:rPr lang="en-US" dirty="0"/>
              <a:t>Ex – Class labels – </a:t>
            </a:r>
            <a:r>
              <a:rPr lang="en-US" dirty="0" err="1"/>
              <a:t>buysComputer</a:t>
            </a:r>
            <a:r>
              <a:rPr lang="en-US" dirty="0"/>
              <a:t>= “Yes” &amp; “No”</a:t>
            </a:r>
          </a:p>
          <a:p>
            <a:pPr lvl="1" eaLnBrk="1" hangingPunct="1">
              <a:lnSpc>
                <a:spcPct val="90000"/>
              </a:lnSpc>
            </a:pPr>
            <a:r>
              <a:rPr lang="en-US" sz="2400" dirty="0"/>
              <a:t>Can result in a descriptive model and/or predictive model</a:t>
            </a:r>
          </a:p>
          <a:p>
            <a:pPr eaLnBrk="1" hangingPunct="1">
              <a:lnSpc>
                <a:spcPct val="90000"/>
              </a:lnSpc>
            </a:pPr>
            <a:r>
              <a:rPr lang="en-US" sz="2800" dirty="0">
                <a:solidFill>
                  <a:schemeClr val="hlink"/>
                </a:solidFill>
              </a:rPr>
              <a:t>Prediction  </a:t>
            </a:r>
          </a:p>
          <a:p>
            <a:pPr lvl="1" eaLnBrk="1" hangingPunct="1">
              <a:lnSpc>
                <a:spcPct val="90000"/>
              </a:lnSpc>
            </a:pPr>
            <a:r>
              <a:rPr lang="en-US" sz="2000" dirty="0"/>
              <a:t>models continuous-valued functions, i.e., predicts unknown or missing values </a:t>
            </a:r>
          </a:p>
          <a:p>
            <a:pPr lvl="1" eaLnBrk="1" hangingPunct="1">
              <a:lnSpc>
                <a:spcPct val="90000"/>
              </a:lnSpc>
            </a:pPr>
            <a:r>
              <a:rPr lang="en-US" sz="2000" dirty="0"/>
              <a:t>Ex – predicting income on age &amp; qualification</a:t>
            </a:r>
          </a:p>
          <a:p>
            <a:pPr eaLnBrk="1" hangingPunct="1">
              <a:lnSpc>
                <a:spcPct val="90000"/>
              </a:lnSpc>
            </a:pPr>
            <a:r>
              <a:rPr lang="en-US" sz="2000" dirty="0"/>
              <a:t>Typical applications</a:t>
            </a:r>
          </a:p>
          <a:p>
            <a:pPr lvl="1" eaLnBrk="1" hangingPunct="1">
              <a:lnSpc>
                <a:spcPct val="90000"/>
              </a:lnSpc>
              <a:buClr>
                <a:srgbClr val="0000CC"/>
              </a:buClr>
            </a:pPr>
            <a:r>
              <a:rPr lang="en-US" sz="2000" dirty="0"/>
              <a:t>Credit approval</a:t>
            </a:r>
          </a:p>
          <a:p>
            <a:pPr lvl="1" eaLnBrk="1" hangingPunct="1">
              <a:lnSpc>
                <a:spcPct val="90000"/>
              </a:lnSpc>
              <a:buClr>
                <a:srgbClr val="0000CC"/>
              </a:buClr>
            </a:pPr>
            <a:r>
              <a:rPr lang="en-US" sz="2000" dirty="0"/>
              <a:t>Target marketing</a:t>
            </a:r>
          </a:p>
          <a:p>
            <a:pPr lvl="1" eaLnBrk="1" hangingPunct="1">
              <a:lnSpc>
                <a:spcPct val="90000"/>
              </a:lnSpc>
              <a:buClr>
                <a:srgbClr val="0000CC"/>
              </a:buClr>
            </a:pPr>
            <a:r>
              <a:rPr lang="en-US" sz="2000" dirty="0"/>
              <a:t>Medical diagnosis</a:t>
            </a:r>
          </a:p>
          <a:p>
            <a:pPr lvl="1" eaLnBrk="1" hangingPunct="1">
              <a:lnSpc>
                <a:spcPct val="90000"/>
              </a:lnSpc>
              <a:buClr>
                <a:srgbClr val="0000CC"/>
              </a:buClr>
            </a:pPr>
            <a:r>
              <a:rPr lang="en-US" sz="2000" dirty="0"/>
              <a:t>Fraud detection</a:t>
            </a:r>
          </a:p>
        </p:txBody>
      </p:sp>
      <p:sp>
        <p:nvSpPr>
          <p:cNvPr id="4099" name="Rectangle 3"/>
          <p:cNvSpPr>
            <a:spLocks noGrp="1" noChangeArrowheads="1"/>
          </p:cNvSpPr>
          <p:nvPr>
            <p:ph type="title"/>
          </p:nvPr>
        </p:nvSpPr>
        <p:spPr>
          <a:xfrm>
            <a:off x="457200" y="152400"/>
            <a:ext cx="8305800" cy="819150"/>
          </a:xfrm>
        </p:spPr>
        <p:txBody>
          <a:bodyPr lIns="92075" tIns="46038" rIns="92075" bIns="46038">
            <a:normAutofit fontScale="90000"/>
          </a:bodyPr>
          <a:lstStyle/>
          <a:p>
            <a:pPr eaLnBrk="1" hangingPunct="1"/>
            <a:r>
              <a:rPr lang="en-US" dirty="0"/>
              <a:t>Introduction - Classification vs. Prediction</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pPr/>
              <a:t>83</a:t>
            </a:fld>
            <a:endParaRPr lang="en-US"/>
          </a:p>
        </p:txBody>
      </p:sp>
    </p:spTree>
    <p:extLst>
      <p:ext uri="{BB962C8B-B14F-4D97-AF65-F5344CB8AC3E}">
        <p14:creationId xmlns:p14="http://schemas.microsoft.com/office/powerpoint/2010/main" val="170448194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077200" cy="1219200"/>
          </a:xfrm>
        </p:spPr>
        <p:txBody>
          <a:bodyPr lIns="92075" tIns="46038" rIns="92075" bIns="46038" anchor="b">
            <a:normAutofit fontScale="90000"/>
          </a:bodyPr>
          <a:lstStyle/>
          <a:p>
            <a:pPr eaLnBrk="1" hangingPunct="1"/>
            <a:r>
              <a:rPr lang="en-US" dirty="0"/>
              <a:t>Phases in Classification</a:t>
            </a:r>
            <a:br>
              <a:rPr lang="en-US" dirty="0"/>
            </a:br>
            <a:r>
              <a:rPr lang="en-US" sz="3300" dirty="0"/>
              <a:t>Phase (1): Model Construction or Training Phase</a:t>
            </a:r>
          </a:p>
        </p:txBody>
      </p:sp>
      <p:grpSp>
        <p:nvGrpSpPr>
          <p:cNvPr id="8195" name="Group 3"/>
          <p:cNvGrpSpPr>
            <a:grpSpLocks/>
          </p:cNvGrpSpPr>
          <p:nvPr/>
        </p:nvGrpSpPr>
        <p:grpSpPr bwMode="auto">
          <a:xfrm>
            <a:off x="2036763" y="1774825"/>
            <a:ext cx="1698625" cy="1506538"/>
            <a:chOff x="1283" y="1118"/>
            <a:chExt cx="1070" cy="949"/>
          </a:xfrm>
        </p:grpSpPr>
        <p:pic>
          <p:nvPicPr>
            <p:cNvPr id="8208"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5"/>
            <p:cNvSpPr>
              <a:spLocks noChangeArrowheads="1"/>
            </p:cNvSpPr>
            <p:nvPr/>
          </p:nvSpPr>
          <p:spPr bwMode="auto">
            <a:xfrm>
              <a:off x="1347" y="1427"/>
              <a:ext cx="93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Training</a:t>
              </a:r>
            </a:p>
            <a:p>
              <a:pPr algn="ctr" eaLnBrk="0" hangingPunct="0">
                <a:buClrTx/>
                <a:buSzTx/>
                <a:buFontTx/>
                <a:buNone/>
              </a:pPr>
              <a:r>
                <a:rPr lang="en-US" sz="2400">
                  <a:solidFill>
                    <a:schemeClr val="tx1"/>
                  </a:solidFill>
                  <a:latin typeface="Times New Roman" pitchFamily="18" charset="0"/>
                </a:rPr>
                <a:t>Data</a:t>
              </a:r>
            </a:p>
          </p:txBody>
        </p:sp>
      </p:grpSp>
      <p:graphicFrame>
        <p:nvGraphicFramePr>
          <p:cNvPr id="8196" name="Object 6"/>
          <p:cNvGraphicFramePr>
            <a:graphicFrameLocks/>
          </p:cNvGraphicFramePr>
          <p:nvPr/>
        </p:nvGraphicFramePr>
        <p:xfrm>
          <a:off x="376238" y="3851275"/>
          <a:ext cx="5241925" cy="2457450"/>
        </p:xfrm>
        <a:graphic>
          <a:graphicData uri="http://schemas.openxmlformats.org/presentationml/2006/ole">
            <mc:AlternateContent xmlns:mc="http://schemas.openxmlformats.org/markup-compatibility/2006">
              <mc:Choice xmlns:v="urn:schemas-microsoft-com:vml" Requires="v">
                <p:oleObj spid="_x0000_s4139" name="Worksheet" r:id="rId5" imgW="5267325" imgH="2438400" progId="Excel.Sheet.8">
                  <p:embed/>
                </p:oleObj>
              </mc:Choice>
              <mc:Fallback>
                <p:oleObj name="Worksheet" r:id="rId5" imgW="5267325" imgH="2438400" progId="Excel.Sheet.8">
                  <p:embed/>
                  <p:pic>
                    <p:nvPicPr>
                      <p:cNvPr id="8196"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3851275"/>
                        <a:ext cx="52419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Line 7"/>
          <p:cNvSpPr>
            <a:spLocks noChangeShapeType="1"/>
          </p:cNvSpPr>
          <p:nvPr/>
        </p:nvSpPr>
        <p:spPr bwMode="auto">
          <a:xfrm flipH="1">
            <a:off x="306388" y="3111500"/>
            <a:ext cx="1644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198" name="Line 8"/>
          <p:cNvSpPr>
            <a:spLocks noChangeShapeType="1"/>
          </p:cNvSpPr>
          <p:nvPr/>
        </p:nvSpPr>
        <p:spPr bwMode="auto">
          <a:xfrm>
            <a:off x="3736975" y="3111500"/>
            <a:ext cx="2025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199" name="Rectangle 9"/>
          <p:cNvSpPr>
            <a:spLocks noChangeArrowheads="1"/>
          </p:cNvSpPr>
          <p:nvPr/>
        </p:nvSpPr>
        <p:spPr bwMode="auto">
          <a:xfrm>
            <a:off x="6481763" y="1622425"/>
            <a:ext cx="1870075" cy="835025"/>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Classification</a:t>
            </a:r>
          </a:p>
          <a:p>
            <a:pPr algn="ctr" eaLnBrk="0" hangingPunct="0">
              <a:buClrTx/>
              <a:buSzTx/>
              <a:buFontTx/>
              <a:buNone/>
            </a:pPr>
            <a:r>
              <a:rPr lang="en-US" sz="2400">
                <a:solidFill>
                  <a:schemeClr val="tx1"/>
                </a:solidFill>
                <a:latin typeface="Times New Roman" pitchFamily="18" charset="0"/>
              </a:rPr>
              <a:t>Algorithms</a:t>
            </a:r>
          </a:p>
        </p:txBody>
      </p:sp>
      <p:sp>
        <p:nvSpPr>
          <p:cNvPr id="8200" name="AutoShape 10"/>
          <p:cNvSpPr>
            <a:spLocks noChangeArrowheads="1"/>
          </p:cNvSpPr>
          <p:nvPr/>
        </p:nvSpPr>
        <p:spPr bwMode="auto">
          <a:xfrm rot="-1140000">
            <a:off x="4235450" y="2074863"/>
            <a:ext cx="1657350" cy="484187"/>
          </a:xfrm>
          <a:prstGeom prst="rightArrow">
            <a:avLst>
              <a:gd name="adj1" fmla="val 50000"/>
              <a:gd name="adj2" fmla="val 85606"/>
            </a:avLst>
          </a:prstGeom>
          <a:solidFill>
            <a:srgbClr val="2597B8"/>
          </a:solidFill>
          <a:ln w="12700">
            <a:solidFill>
              <a:srgbClr val="000000"/>
            </a:solidFill>
            <a:miter lim="800000"/>
            <a:headEnd/>
            <a:tailEnd/>
          </a:ln>
        </p:spPr>
        <p:txBody>
          <a:bodyPr wrap="none" anchor="ctr"/>
          <a:lstStyle/>
          <a:p>
            <a:endParaRPr lang="en-US"/>
          </a:p>
        </p:txBody>
      </p:sp>
      <p:sp>
        <p:nvSpPr>
          <p:cNvPr id="8201" name="Rectangle 11"/>
          <p:cNvSpPr>
            <a:spLocks noChangeArrowheads="1"/>
          </p:cNvSpPr>
          <p:nvPr/>
        </p:nvSpPr>
        <p:spPr bwMode="auto">
          <a:xfrm>
            <a:off x="5948363" y="5311775"/>
            <a:ext cx="3008312" cy="1200150"/>
          </a:xfrm>
          <a:prstGeom prst="rect">
            <a:avLst/>
          </a:prstGeom>
          <a:solidFill>
            <a:srgbClr val="CCFFCC"/>
          </a:solidFill>
          <a:ln w="12700">
            <a:solidFill>
              <a:schemeClr val="tx1"/>
            </a:solidFill>
            <a:miter lim="800000"/>
            <a:headEnd/>
            <a:tailEnd/>
          </a:ln>
        </p:spPr>
        <p:txBody>
          <a:bodyPr wrap="none" lIns="92075" tIns="46038" rIns="92075" bIns="46038" anchor="ctr">
            <a:spAutoFit/>
          </a:bodyPr>
          <a:lstStyle/>
          <a:p>
            <a:pPr eaLnBrk="0" hangingPunct="0">
              <a:buClrTx/>
              <a:buSzTx/>
              <a:buFontTx/>
              <a:buNone/>
            </a:pPr>
            <a:r>
              <a:rPr lang="en-US" sz="2400">
                <a:solidFill>
                  <a:schemeClr val="tx1"/>
                </a:solidFill>
                <a:latin typeface="Times New Roman" pitchFamily="18" charset="0"/>
              </a:rPr>
              <a:t>IF rank = ‘professor’</a:t>
            </a:r>
          </a:p>
          <a:p>
            <a:pPr eaLnBrk="0" hangingPunct="0">
              <a:buClrTx/>
              <a:buSzTx/>
              <a:buFontTx/>
              <a:buNone/>
            </a:pPr>
            <a:r>
              <a:rPr lang="en-US" sz="2400">
                <a:solidFill>
                  <a:schemeClr val="tx1"/>
                </a:solidFill>
                <a:latin typeface="Times New Roman" pitchFamily="18" charset="0"/>
              </a:rPr>
              <a:t>OR years &gt; 6</a:t>
            </a:r>
          </a:p>
          <a:p>
            <a:pPr eaLnBrk="0" hangingPunct="0">
              <a:buClrTx/>
              <a:buSzTx/>
              <a:buFontTx/>
              <a:buNone/>
            </a:pPr>
            <a:r>
              <a:rPr lang="en-US" sz="2400">
                <a:solidFill>
                  <a:schemeClr val="tx1"/>
                </a:solidFill>
                <a:latin typeface="Times New Roman" pitchFamily="18" charset="0"/>
              </a:rPr>
              <a:t>THEN tenured = ‘yes’ </a:t>
            </a:r>
          </a:p>
        </p:txBody>
      </p:sp>
      <p:grpSp>
        <p:nvGrpSpPr>
          <p:cNvPr id="8202" name="Group 12"/>
          <p:cNvGrpSpPr>
            <a:grpSpLocks/>
          </p:cNvGrpSpPr>
          <p:nvPr/>
        </p:nvGrpSpPr>
        <p:grpSpPr bwMode="auto">
          <a:xfrm>
            <a:off x="6478588" y="3216275"/>
            <a:ext cx="1889125" cy="1506538"/>
            <a:chOff x="4081" y="2026"/>
            <a:chExt cx="1190" cy="949"/>
          </a:xfrm>
        </p:grpSpPr>
        <p:pic>
          <p:nvPicPr>
            <p:cNvPr id="8206" name="Picture 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Rectangle 14"/>
            <p:cNvSpPr>
              <a:spLocks noChangeArrowheads="1"/>
            </p:cNvSpPr>
            <p:nvPr/>
          </p:nvSpPr>
          <p:spPr bwMode="auto">
            <a:xfrm>
              <a:off x="4245" y="2306"/>
              <a:ext cx="8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Classifier</a:t>
              </a:r>
            </a:p>
            <a:p>
              <a:pPr algn="ctr" eaLnBrk="0" hangingPunct="0">
                <a:buClrTx/>
                <a:buSzTx/>
                <a:buFontTx/>
                <a:buNone/>
              </a:pPr>
              <a:r>
                <a:rPr lang="en-US" sz="2400">
                  <a:solidFill>
                    <a:schemeClr val="tx1"/>
                  </a:solidFill>
                  <a:latin typeface="Times New Roman" pitchFamily="18" charset="0"/>
                </a:rPr>
                <a:t>(Model)</a:t>
              </a:r>
            </a:p>
          </p:txBody>
        </p:sp>
      </p:grpSp>
      <p:sp>
        <p:nvSpPr>
          <p:cNvPr id="8203" name="Line 15"/>
          <p:cNvSpPr>
            <a:spLocks noChangeShapeType="1"/>
          </p:cNvSpPr>
          <p:nvPr/>
        </p:nvSpPr>
        <p:spPr bwMode="auto">
          <a:xfrm flipH="1">
            <a:off x="5946775" y="4621213"/>
            <a:ext cx="531813" cy="7143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204" name="Line 16"/>
          <p:cNvSpPr>
            <a:spLocks noChangeShapeType="1"/>
          </p:cNvSpPr>
          <p:nvPr/>
        </p:nvSpPr>
        <p:spPr bwMode="auto">
          <a:xfrm>
            <a:off x="8369300" y="4543425"/>
            <a:ext cx="577850" cy="790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205" name="AutoShape 17"/>
          <p:cNvSpPr>
            <a:spLocks noChangeArrowheads="1"/>
          </p:cNvSpPr>
          <p:nvPr/>
        </p:nvSpPr>
        <p:spPr bwMode="auto">
          <a:xfrm>
            <a:off x="7143750" y="2576513"/>
            <a:ext cx="546100" cy="592137"/>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pPr/>
              <a:t>84</a:t>
            </a:fld>
            <a:endParaRPr lang="en-US"/>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D270B8F-DBD8-425C-8F86-4C1CB42841B6}"/>
                  </a:ext>
                </a:extLst>
              </p14:cNvPr>
              <p14:cNvContentPartPr/>
              <p14:nvPr/>
            </p14:nvContentPartPr>
            <p14:xfrm>
              <a:off x="392760" y="2967120"/>
              <a:ext cx="7408080" cy="3651120"/>
            </p14:xfrm>
          </p:contentPart>
        </mc:Choice>
        <mc:Fallback xmlns="">
          <p:pic>
            <p:nvPicPr>
              <p:cNvPr id="5" name="Ink 4">
                <a:extLst>
                  <a:ext uri="{FF2B5EF4-FFF2-40B4-BE49-F238E27FC236}">
                    <a16:creationId xmlns:a16="http://schemas.microsoft.com/office/drawing/2014/main" id="{4D270B8F-DBD8-425C-8F86-4C1CB42841B6}"/>
                  </a:ext>
                </a:extLst>
              </p:cNvPr>
              <p:cNvPicPr/>
              <p:nvPr/>
            </p:nvPicPr>
            <p:blipFill>
              <a:blip r:embed="rId9"/>
              <a:stretch>
                <a:fillRect/>
              </a:stretch>
            </p:blipFill>
            <p:spPr>
              <a:xfrm>
                <a:off x="383400" y="2957760"/>
                <a:ext cx="7426800" cy="3669840"/>
              </a:xfrm>
              <a:prstGeom prst="rect">
                <a:avLst/>
              </a:prstGeom>
            </p:spPr>
          </p:pic>
        </mc:Fallback>
      </mc:AlternateContent>
    </p:spTree>
    <p:extLst>
      <p:ext uri="{BB962C8B-B14F-4D97-AF65-F5344CB8AC3E}">
        <p14:creationId xmlns:p14="http://schemas.microsoft.com/office/powerpoint/2010/main" val="228137396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152400"/>
            <a:ext cx="9144000" cy="1219200"/>
          </a:xfrm>
        </p:spPr>
        <p:txBody>
          <a:bodyPr lIns="92075" tIns="46038" rIns="92075" bIns="46038" anchor="b">
            <a:normAutofit/>
          </a:bodyPr>
          <a:lstStyle/>
          <a:p>
            <a:pPr eaLnBrk="1" hangingPunct="1"/>
            <a:r>
              <a:rPr lang="en-US" sz="4000" dirty="0"/>
              <a:t>Phases in classification </a:t>
            </a:r>
            <a:br>
              <a:rPr lang="en-US" sz="4000" dirty="0"/>
            </a:br>
            <a:r>
              <a:rPr lang="en-US" sz="3300" dirty="0"/>
              <a:t>Phase (2): Using the Model in Prediction, Applying </a:t>
            </a:r>
          </a:p>
        </p:txBody>
      </p:sp>
      <p:grpSp>
        <p:nvGrpSpPr>
          <p:cNvPr id="9219" name="Group 3"/>
          <p:cNvGrpSpPr>
            <a:grpSpLocks/>
          </p:cNvGrpSpPr>
          <p:nvPr/>
        </p:nvGrpSpPr>
        <p:grpSpPr bwMode="auto">
          <a:xfrm>
            <a:off x="4445000" y="1570038"/>
            <a:ext cx="1889125" cy="1506537"/>
            <a:chOff x="2800" y="989"/>
            <a:chExt cx="1190" cy="949"/>
          </a:xfrm>
        </p:grpSpPr>
        <p:pic>
          <p:nvPicPr>
            <p:cNvPr id="9237"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Rectangle 5"/>
            <p:cNvSpPr>
              <a:spLocks noChangeArrowheads="1"/>
            </p:cNvSpPr>
            <p:nvPr/>
          </p:nvSpPr>
          <p:spPr bwMode="auto">
            <a:xfrm>
              <a:off x="2964" y="1384"/>
              <a:ext cx="8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Classifier</a:t>
              </a:r>
            </a:p>
          </p:txBody>
        </p:sp>
      </p:grpSp>
      <p:grpSp>
        <p:nvGrpSpPr>
          <p:cNvPr id="9220" name="Group 6"/>
          <p:cNvGrpSpPr>
            <a:grpSpLocks/>
          </p:cNvGrpSpPr>
          <p:nvPr/>
        </p:nvGrpSpPr>
        <p:grpSpPr bwMode="auto">
          <a:xfrm>
            <a:off x="2157413" y="2735263"/>
            <a:ext cx="1698625" cy="1506537"/>
            <a:chOff x="1359" y="1723"/>
            <a:chExt cx="1070" cy="949"/>
          </a:xfrm>
        </p:grpSpPr>
        <p:pic>
          <p:nvPicPr>
            <p:cNvPr id="9235" name="Picture 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 name="Rectangle 8"/>
            <p:cNvSpPr>
              <a:spLocks noChangeArrowheads="1"/>
            </p:cNvSpPr>
            <p:nvPr/>
          </p:nvSpPr>
          <p:spPr bwMode="auto">
            <a:xfrm>
              <a:off x="1423" y="2032"/>
              <a:ext cx="93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Testing</a:t>
              </a:r>
            </a:p>
            <a:p>
              <a:pPr algn="ctr" eaLnBrk="0" hangingPunct="0">
                <a:buClrTx/>
                <a:buSzTx/>
                <a:buFontTx/>
                <a:buNone/>
              </a:pPr>
              <a:r>
                <a:rPr lang="en-US" sz="2400">
                  <a:solidFill>
                    <a:schemeClr val="tx1"/>
                  </a:solidFill>
                  <a:latin typeface="Times New Roman" pitchFamily="18" charset="0"/>
                </a:rPr>
                <a:t>Data</a:t>
              </a:r>
            </a:p>
          </p:txBody>
        </p:sp>
      </p:grpSp>
      <p:graphicFrame>
        <p:nvGraphicFramePr>
          <p:cNvPr id="9221" name="Object 9"/>
          <p:cNvGraphicFramePr>
            <a:graphicFrameLocks/>
          </p:cNvGraphicFramePr>
          <p:nvPr/>
        </p:nvGraphicFramePr>
        <p:xfrm>
          <a:off x="457200" y="4800600"/>
          <a:ext cx="5438775" cy="1765300"/>
        </p:xfrm>
        <a:graphic>
          <a:graphicData uri="http://schemas.openxmlformats.org/presentationml/2006/ole">
            <mc:AlternateContent xmlns:mc="http://schemas.openxmlformats.org/markup-compatibility/2006">
              <mc:Choice xmlns:v="urn:schemas-microsoft-com:vml" Requires="v">
                <p:oleObj spid="_x0000_s5163" name="Worksheet" r:id="rId6" imgW="5438775" imgH="1765300" progId="Excel.Sheet.8">
                  <p:embed/>
                </p:oleObj>
              </mc:Choice>
              <mc:Fallback>
                <p:oleObj name="Worksheet" r:id="rId6" imgW="5438775" imgH="1765300" progId="Excel.Sheet.8">
                  <p:embed/>
                  <p:pic>
                    <p:nvPicPr>
                      <p:cNvPr id="9221"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00600"/>
                        <a:ext cx="5438775" cy="176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Line 10"/>
          <p:cNvSpPr>
            <a:spLocks noChangeShapeType="1"/>
          </p:cNvSpPr>
          <p:nvPr/>
        </p:nvSpPr>
        <p:spPr bwMode="auto">
          <a:xfrm flipH="1">
            <a:off x="427038" y="4071938"/>
            <a:ext cx="1644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223" name="Line 11"/>
          <p:cNvSpPr>
            <a:spLocks noChangeShapeType="1"/>
          </p:cNvSpPr>
          <p:nvPr/>
        </p:nvSpPr>
        <p:spPr bwMode="auto">
          <a:xfrm>
            <a:off x="3857625" y="4071938"/>
            <a:ext cx="2025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224" name="AutoShape 12"/>
          <p:cNvSpPr>
            <a:spLocks noChangeArrowheads="1"/>
          </p:cNvSpPr>
          <p:nvPr/>
        </p:nvSpPr>
        <p:spPr bwMode="auto">
          <a:xfrm>
            <a:off x="7793038" y="5000625"/>
            <a:ext cx="546100" cy="592138"/>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p>
        </p:txBody>
      </p:sp>
      <p:sp>
        <p:nvSpPr>
          <p:cNvPr id="9225" name="Freeform 13"/>
          <p:cNvSpPr>
            <a:spLocks/>
          </p:cNvSpPr>
          <p:nvPr/>
        </p:nvSpPr>
        <p:spPr bwMode="auto">
          <a:xfrm>
            <a:off x="6523038" y="2173288"/>
            <a:ext cx="941387" cy="76676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en-US"/>
          </a:p>
        </p:txBody>
      </p:sp>
      <p:grpSp>
        <p:nvGrpSpPr>
          <p:cNvPr id="9226" name="Group 14"/>
          <p:cNvGrpSpPr>
            <a:grpSpLocks/>
          </p:cNvGrpSpPr>
          <p:nvPr/>
        </p:nvGrpSpPr>
        <p:grpSpPr bwMode="auto">
          <a:xfrm>
            <a:off x="6646863" y="3187700"/>
            <a:ext cx="1781175" cy="815975"/>
            <a:chOff x="4187" y="2008"/>
            <a:chExt cx="1122" cy="514"/>
          </a:xfrm>
        </p:grpSpPr>
        <p:pic>
          <p:nvPicPr>
            <p:cNvPr id="9233"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4" name="Rectangle 16"/>
            <p:cNvSpPr>
              <a:spLocks noChangeArrowheads="1"/>
            </p:cNvSpPr>
            <p:nvPr/>
          </p:nvSpPr>
          <p:spPr bwMode="auto">
            <a:xfrm>
              <a:off x="4251" y="2180"/>
              <a:ext cx="9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buClrTx/>
                <a:buSzTx/>
                <a:buFontTx/>
                <a:buNone/>
              </a:pPr>
              <a:r>
                <a:rPr lang="en-US" sz="2400">
                  <a:solidFill>
                    <a:schemeClr val="tx1"/>
                  </a:solidFill>
                  <a:latin typeface="Times New Roman" pitchFamily="18" charset="0"/>
                </a:rPr>
                <a:t>Unseen Data</a:t>
              </a:r>
            </a:p>
          </p:txBody>
        </p:sp>
      </p:grpSp>
      <p:sp>
        <p:nvSpPr>
          <p:cNvPr id="9227" name="Rectangle 17"/>
          <p:cNvSpPr>
            <a:spLocks noChangeArrowheads="1"/>
          </p:cNvSpPr>
          <p:nvPr/>
        </p:nvSpPr>
        <p:spPr bwMode="auto">
          <a:xfrm>
            <a:off x="6305550" y="4262438"/>
            <a:ext cx="2454275" cy="4572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buClrTx/>
              <a:buSzTx/>
              <a:buFontTx/>
              <a:buNone/>
            </a:pPr>
            <a:r>
              <a:rPr lang="en-US" sz="2400">
                <a:solidFill>
                  <a:schemeClr val="tx1"/>
                </a:solidFill>
                <a:latin typeface="Times New Roman" pitchFamily="18" charset="0"/>
              </a:rPr>
              <a:t>(Jeff, Professor, 4)</a:t>
            </a:r>
          </a:p>
        </p:txBody>
      </p:sp>
      <p:sp>
        <p:nvSpPr>
          <p:cNvPr id="9228" name="Line 18"/>
          <p:cNvSpPr>
            <a:spLocks noChangeShapeType="1"/>
          </p:cNvSpPr>
          <p:nvPr/>
        </p:nvSpPr>
        <p:spPr bwMode="auto">
          <a:xfrm flipH="1">
            <a:off x="6167438" y="3903663"/>
            <a:ext cx="471487" cy="3937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229" name="Line 19"/>
          <p:cNvSpPr>
            <a:spLocks noChangeShapeType="1"/>
          </p:cNvSpPr>
          <p:nvPr/>
        </p:nvSpPr>
        <p:spPr bwMode="auto">
          <a:xfrm>
            <a:off x="8448675" y="3903663"/>
            <a:ext cx="363538" cy="3492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230" name="Freeform 20"/>
          <p:cNvSpPr>
            <a:spLocks/>
          </p:cNvSpPr>
          <p:nvPr/>
        </p:nvSpPr>
        <p:spPr bwMode="auto">
          <a:xfrm>
            <a:off x="3360738" y="2032000"/>
            <a:ext cx="901700" cy="593725"/>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en-US"/>
          </a:p>
        </p:txBody>
      </p:sp>
      <p:pic>
        <p:nvPicPr>
          <p:cNvPr id="9231"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20013" y="5738813"/>
            <a:ext cx="7207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Rectangle 22"/>
          <p:cNvSpPr>
            <a:spLocks noChangeArrowheads="1"/>
          </p:cNvSpPr>
          <p:nvPr/>
        </p:nvSpPr>
        <p:spPr bwMode="auto">
          <a:xfrm>
            <a:off x="6221413" y="4959350"/>
            <a:ext cx="1525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buClrTx/>
              <a:buSzTx/>
              <a:buFontTx/>
              <a:buNone/>
            </a:pPr>
            <a:r>
              <a:rPr lang="en-US" sz="2800">
                <a:solidFill>
                  <a:schemeClr val="tx1"/>
                </a:solidFill>
                <a:latin typeface="Times New Roman" pitchFamily="18" charset="0"/>
              </a:rPr>
              <a:t>Tenured?</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pPr/>
              <a:t>85</a:t>
            </a:fld>
            <a:endParaRPr lang="en-US"/>
          </a:p>
        </p:txBody>
      </p:sp>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50B436CE-A52C-4117-86FB-03235319487C}"/>
                  </a:ext>
                </a:extLst>
              </p14:cNvPr>
              <p14:cNvContentPartPr/>
              <p14:nvPr/>
            </p14:nvContentPartPr>
            <p14:xfrm>
              <a:off x="-1099800" y="1278360"/>
              <a:ext cx="10038600" cy="5220720"/>
            </p14:xfrm>
          </p:contentPart>
        </mc:Choice>
        <mc:Fallback xmlns="">
          <p:pic>
            <p:nvPicPr>
              <p:cNvPr id="5" name="Ink 4">
                <a:extLst>
                  <a:ext uri="{FF2B5EF4-FFF2-40B4-BE49-F238E27FC236}">
                    <a16:creationId xmlns:a16="http://schemas.microsoft.com/office/drawing/2014/main" id="{50B436CE-A52C-4117-86FB-03235319487C}"/>
                  </a:ext>
                </a:extLst>
              </p:cNvPr>
              <p:cNvPicPr/>
              <p:nvPr/>
            </p:nvPicPr>
            <p:blipFill>
              <a:blip r:embed="rId11"/>
              <a:stretch>
                <a:fillRect/>
              </a:stretch>
            </p:blipFill>
            <p:spPr>
              <a:xfrm>
                <a:off x="-1109160" y="1269000"/>
                <a:ext cx="10057320" cy="5239440"/>
              </a:xfrm>
              <a:prstGeom prst="rect">
                <a:avLst/>
              </a:prstGeom>
            </p:spPr>
          </p:pic>
        </mc:Fallback>
      </mc:AlternateContent>
    </p:spTree>
    <p:extLst>
      <p:ext uri="{BB962C8B-B14F-4D97-AF65-F5344CB8AC3E}">
        <p14:creationId xmlns:p14="http://schemas.microsoft.com/office/powerpoint/2010/main" val="66000740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400" y="0"/>
            <a:ext cx="8783638" cy="1676400"/>
          </a:xfrm>
        </p:spPr>
        <p:txBody>
          <a:bodyPr lIns="92075" tIns="46038" rIns="92075" bIns="46038" anchor="b"/>
          <a:lstStyle/>
          <a:p>
            <a:pPr eaLnBrk="1" hangingPunct="1"/>
            <a:r>
              <a:rPr lang="en-US" sz="4000" dirty="0"/>
              <a:t>Supervised vs. Unsupervised Learning</a:t>
            </a:r>
          </a:p>
        </p:txBody>
      </p:sp>
      <p:sp>
        <p:nvSpPr>
          <p:cNvPr id="10243" name="Rectangle 3"/>
          <p:cNvSpPr>
            <a:spLocks noGrp="1" noChangeArrowheads="1"/>
          </p:cNvSpPr>
          <p:nvPr>
            <p:ph type="body" idx="1"/>
          </p:nvPr>
        </p:nvSpPr>
        <p:spPr>
          <a:xfrm>
            <a:off x="754063" y="1803400"/>
            <a:ext cx="7931150" cy="4321175"/>
          </a:xfrm>
        </p:spPr>
        <p:txBody>
          <a:bodyPr lIns="92075" tIns="46038" rIns="92075" bIns="46038"/>
          <a:lstStyle/>
          <a:p>
            <a:pPr eaLnBrk="1" hangingPunct="1">
              <a:lnSpc>
                <a:spcPct val="120000"/>
              </a:lnSpc>
            </a:pPr>
            <a:r>
              <a:rPr lang="en-US" sz="2800">
                <a:solidFill>
                  <a:srgbClr val="F83F24"/>
                </a:solidFill>
              </a:rPr>
              <a:t>Supervised learning (classification)</a:t>
            </a:r>
            <a:endParaRPr lang="en-US" sz="2800"/>
          </a:p>
          <a:p>
            <a:pPr lvl="1" eaLnBrk="1" hangingPunct="1">
              <a:lnSpc>
                <a:spcPct val="120000"/>
              </a:lnSpc>
            </a:pPr>
            <a:r>
              <a:rPr lang="en-US" sz="2400"/>
              <a:t>Supervision: The training data (observations, measurements, etc.) are accompanied by labels indicating the class of the observations</a:t>
            </a:r>
          </a:p>
          <a:p>
            <a:pPr lvl="1" eaLnBrk="1" hangingPunct="1">
              <a:lnSpc>
                <a:spcPct val="120000"/>
              </a:lnSpc>
            </a:pPr>
            <a:r>
              <a:rPr lang="en-US" sz="2400"/>
              <a:t>New data is classified based on the training set</a:t>
            </a:r>
          </a:p>
          <a:p>
            <a:pPr eaLnBrk="1" hangingPunct="1">
              <a:lnSpc>
                <a:spcPct val="120000"/>
              </a:lnSpc>
            </a:pPr>
            <a:r>
              <a:rPr lang="en-US" sz="2800">
                <a:solidFill>
                  <a:srgbClr val="F83F24"/>
                </a:solidFill>
              </a:rPr>
              <a:t>Unsupervised learning</a:t>
            </a:r>
            <a:r>
              <a:rPr lang="en-US" sz="2800"/>
              <a:t> </a:t>
            </a:r>
            <a:r>
              <a:rPr lang="en-US" sz="2800">
                <a:solidFill>
                  <a:srgbClr val="FF3300"/>
                </a:solidFill>
              </a:rPr>
              <a:t>(clustering)</a:t>
            </a:r>
          </a:p>
          <a:p>
            <a:pPr lvl="1" eaLnBrk="1" hangingPunct="1">
              <a:lnSpc>
                <a:spcPct val="120000"/>
              </a:lnSpc>
            </a:pPr>
            <a:r>
              <a:rPr lang="en-US" sz="2400"/>
              <a:t>The class labels of training data is unknown</a:t>
            </a:r>
          </a:p>
          <a:p>
            <a:pPr lvl="1" eaLnBrk="1" hangingPunct="1">
              <a:lnSpc>
                <a:spcPct val="120000"/>
              </a:lnSpc>
            </a:pPr>
            <a:r>
              <a:rPr lang="en-US" sz="2400"/>
              <a:t>Given a set of measurements, observations, etc. with the aim of establishing the existence of classes or clusters in the data</a:t>
            </a:r>
          </a:p>
        </p:txBody>
      </p:sp>
      <p:sp>
        <p:nvSpPr>
          <p:cNvPr id="2" name="Footer Placeholder 1"/>
          <p:cNvSpPr>
            <a:spLocks noGrp="1"/>
          </p:cNvSpPr>
          <p:nvPr>
            <p:ph type="ftr" sz="quarter" idx="11"/>
          </p:nvPr>
        </p:nvSpPr>
        <p:spPr/>
        <p:txBody>
          <a:bodyPr/>
          <a:lstStyle/>
          <a:p>
            <a:r>
              <a:rPr lang="en-US"/>
              <a:t>Introduction to Data Analytics - Rohini R. Rao </a:t>
            </a:r>
          </a:p>
        </p:txBody>
      </p:sp>
      <p:sp>
        <p:nvSpPr>
          <p:cNvPr id="3" name="Slide Number Placeholder 2"/>
          <p:cNvSpPr>
            <a:spLocks noGrp="1"/>
          </p:cNvSpPr>
          <p:nvPr>
            <p:ph type="sldNum" sz="quarter" idx="12"/>
          </p:nvPr>
        </p:nvSpPr>
        <p:spPr/>
        <p:txBody>
          <a:bodyPr/>
          <a:lstStyle/>
          <a:p>
            <a:fld id="{FF8C1345-65FB-4F2C-9950-20B500EA74C9}" type="slidenum">
              <a:rPr lang="en-US" smtClean="0"/>
              <a:pPr/>
              <a:t>86</a:t>
            </a:fld>
            <a:endParaRPr lang="en-US"/>
          </a:p>
        </p:txBody>
      </p:sp>
    </p:spTree>
    <p:extLst>
      <p:ext uri="{BB962C8B-B14F-4D97-AF65-F5344CB8AC3E}">
        <p14:creationId xmlns:p14="http://schemas.microsoft.com/office/powerpoint/2010/main" val="94477378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pPr/>
              <a:t>87</a:t>
            </a:fld>
            <a:endParaRPr lang="en-US"/>
          </a:p>
        </p:txBody>
      </p:sp>
      <p:pic>
        <p:nvPicPr>
          <p:cNvPr id="6" name="Content Placeholder 5"/>
          <p:cNvPicPr>
            <a:picLocks noGrp="1" noChangeAspect="1"/>
          </p:cNvPicPr>
          <p:nvPr>
            <p:ph sz="quarter" idx="1"/>
          </p:nvPr>
        </p:nvPicPr>
        <p:blipFill>
          <a:blip r:embed="rId2">
            <a:lum contrast="20000"/>
          </a:blip>
          <a:stretch>
            <a:fillRect/>
          </a:stretch>
        </p:blipFill>
        <p:spPr>
          <a:xfrm>
            <a:off x="603504" y="274638"/>
            <a:ext cx="8083296" cy="58213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60E0BCD-6FF4-4201-84F8-7C639929B601}"/>
                  </a:ext>
                </a:extLst>
              </p14:cNvPr>
              <p14:cNvContentPartPr/>
              <p14:nvPr/>
            </p14:nvContentPartPr>
            <p14:xfrm>
              <a:off x="5527080" y="1332360"/>
              <a:ext cx="2918520" cy="2263320"/>
            </p14:xfrm>
          </p:contentPart>
        </mc:Choice>
        <mc:Fallback xmlns="">
          <p:pic>
            <p:nvPicPr>
              <p:cNvPr id="5" name="Ink 4">
                <a:extLst>
                  <a:ext uri="{FF2B5EF4-FFF2-40B4-BE49-F238E27FC236}">
                    <a16:creationId xmlns:a16="http://schemas.microsoft.com/office/drawing/2014/main" id="{160E0BCD-6FF4-4201-84F8-7C639929B601}"/>
                  </a:ext>
                </a:extLst>
              </p:cNvPr>
              <p:cNvPicPr/>
              <p:nvPr/>
            </p:nvPicPr>
            <p:blipFill>
              <a:blip r:embed="rId4"/>
              <a:stretch>
                <a:fillRect/>
              </a:stretch>
            </p:blipFill>
            <p:spPr>
              <a:xfrm>
                <a:off x="5517720" y="1323000"/>
                <a:ext cx="2937240" cy="2282040"/>
              </a:xfrm>
              <a:prstGeom prst="rect">
                <a:avLst/>
              </a:prstGeom>
            </p:spPr>
          </p:pic>
        </mc:Fallback>
      </mc:AlternateContent>
    </p:spTree>
    <p:extLst>
      <p:ext uri="{BB962C8B-B14F-4D97-AF65-F5344CB8AC3E}">
        <p14:creationId xmlns:p14="http://schemas.microsoft.com/office/powerpoint/2010/main" val="39033456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2391-67F7-4354-B298-1CCD0034735C}"/>
              </a:ext>
            </a:extLst>
          </p:cNvPr>
          <p:cNvSpPr>
            <a:spLocks noGrp="1"/>
          </p:cNvSpPr>
          <p:nvPr>
            <p:ph type="title"/>
          </p:nvPr>
        </p:nvSpPr>
        <p:spPr/>
        <p:txBody>
          <a:bodyPr/>
          <a:lstStyle/>
          <a:p>
            <a:r>
              <a:rPr lang="en-IN" dirty="0"/>
              <a:t>Multiple Linear Regression</a:t>
            </a:r>
          </a:p>
        </p:txBody>
      </p:sp>
      <p:sp>
        <p:nvSpPr>
          <p:cNvPr id="3" name="Footer Placeholder 2">
            <a:extLst>
              <a:ext uri="{FF2B5EF4-FFF2-40B4-BE49-F238E27FC236}">
                <a16:creationId xmlns:a16="http://schemas.microsoft.com/office/drawing/2014/main" id="{77743C8A-0CCA-4E03-8B72-D5FAB4BBACB5}"/>
              </a:ext>
            </a:extLst>
          </p:cNvPr>
          <p:cNvSpPr>
            <a:spLocks noGrp="1"/>
          </p:cNvSpPr>
          <p:nvPr>
            <p:ph type="ftr" sz="quarter" idx="11"/>
          </p:nvPr>
        </p:nvSpPr>
        <p:spPr/>
        <p:txBody>
          <a:bodyPr/>
          <a:lstStyle/>
          <a:p>
            <a:r>
              <a:rPr lang="en-US"/>
              <a:t>Introduction to Data Analytics - Rohini R. Rao </a:t>
            </a:r>
          </a:p>
        </p:txBody>
      </p:sp>
      <p:sp>
        <p:nvSpPr>
          <p:cNvPr id="4" name="Slide Number Placeholder 3">
            <a:extLst>
              <a:ext uri="{FF2B5EF4-FFF2-40B4-BE49-F238E27FC236}">
                <a16:creationId xmlns:a16="http://schemas.microsoft.com/office/drawing/2014/main" id="{86386C4B-C96D-47C8-BA47-857E4A1B8FC6}"/>
              </a:ext>
            </a:extLst>
          </p:cNvPr>
          <p:cNvSpPr>
            <a:spLocks noGrp="1"/>
          </p:cNvSpPr>
          <p:nvPr>
            <p:ph type="sldNum" sz="quarter" idx="12"/>
          </p:nvPr>
        </p:nvSpPr>
        <p:spPr/>
        <p:txBody>
          <a:bodyPr/>
          <a:lstStyle/>
          <a:p>
            <a:fld id="{FF8C1345-65FB-4F2C-9950-20B500EA74C9}" type="slidenum">
              <a:rPr lang="en-US" smtClean="0"/>
              <a:t>88</a:t>
            </a:fld>
            <a:endParaRPr lang="en-US"/>
          </a:p>
        </p:txBody>
      </p:sp>
      <p:sp>
        <p:nvSpPr>
          <p:cNvPr id="5" name="Content Placeholder 4">
            <a:extLst>
              <a:ext uri="{FF2B5EF4-FFF2-40B4-BE49-F238E27FC236}">
                <a16:creationId xmlns:a16="http://schemas.microsoft.com/office/drawing/2014/main" id="{62CD1D4E-F86D-4C52-82CB-4E9723BD3634}"/>
              </a:ext>
            </a:extLst>
          </p:cNvPr>
          <p:cNvSpPr>
            <a:spLocks noGrp="1"/>
          </p:cNvSpPr>
          <p:nvPr>
            <p:ph sz="quarter"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E5CC5BD7-2501-4BDB-8074-F8CCDA06A2D7}"/>
                  </a:ext>
                </a:extLst>
              </p14:cNvPr>
              <p14:cNvContentPartPr/>
              <p14:nvPr/>
            </p14:nvContentPartPr>
            <p14:xfrm>
              <a:off x="-77400" y="806040"/>
              <a:ext cx="9321120" cy="5925600"/>
            </p14:xfrm>
          </p:contentPart>
        </mc:Choice>
        <mc:Fallback xmlns="">
          <p:pic>
            <p:nvPicPr>
              <p:cNvPr id="7" name="Ink 6">
                <a:extLst>
                  <a:ext uri="{FF2B5EF4-FFF2-40B4-BE49-F238E27FC236}">
                    <a16:creationId xmlns:a16="http://schemas.microsoft.com/office/drawing/2014/main" id="{E5CC5BD7-2501-4BDB-8074-F8CCDA06A2D7}"/>
                  </a:ext>
                </a:extLst>
              </p:cNvPr>
              <p:cNvPicPr/>
              <p:nvPr/>
            </p:nvPicPr>
            <p:blipFill>
              <a:blip r:embed="rId3"/>
              <a:stretch>
                <a:fillRect/>
              </a:stretch>
            </p:blipFill>
            <p:spPr>
              <a:xfrm>
                <a:off x="-86760" y="796680"/>
                <a:ext cx="9339840" cy="5944320"/>
              </a:xfrm>
              <a:prstGeom prst="rect">
                <a:avLst/>
              </a:prstGeom>
            </p:spPr>
          </p:pic>
        </mc:Fallback>
      </mc:AlternateContent>
    </p:spTree>
    <p:extLst>
      <p:ext uri="{BB962C8B-B14F-4D97-AF65-F5344CB8AC3E}">
        <p14:creationId xmlns:p14="http://schemas.microsoft.com/office/powerpoint/2010/main" val="2340925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89</a:t>
            </a:fld>
            <a:endParaRPr lang="en-US"/>
          </a:p>
        </p:txBody>
      </p:sp>
      <p:sp>
        <p:nvSpPr>
          <p:cNvPr id="5" name="Content Placeholder 4"/>
          <p:cNvSpPr>
            <a:spLocks noGrp="1"/>
          </p:cNvSpPr>
          <p:nvPr>
            <p:ph sz="quarter" idx="1"/>
          </p:nvPr>
        </p:nvSpPr>
        <p:spPr/>
        <p:txBody>
          <a:bodyPr/>
          <a:lstStyle/>
          <a:p>
            <a:r>
              <a:rPr lang="en-US" b="1" dirty="0"/>
              <a:t>Text book</a:t>
            </a:r>
          </a:p>
          <a:p>
            <a:pPr lvl="1"/>
            <a:r>
              <a:rPr lang="en-US" dirty="0"/>
              <a:t>Glenn J. Myatt, Making Sense of Data: A Practical Guide to Exploratory Data Analysis and Data Mining, John Wiley, November 2006.</a:t>
            </a:r>
          </a:p>
          <a:p>
            <a:r>
              <a:rPr lang="en-US" b="1" dirty="0"/>
              <a:t>References</a:t>
            </a:r>
          </a:p>
          <a:p>
            <a:pPr lvl="1"/>
            <a:r>
              <a:rPr lang="en-US" dirty="0"/>
              <a:t>I.H. Witten, E. Frank, M. A. Hall, Data Mining: Practical Machine Learning Tools and Techniques, Morgan Kaufmann, 2011</a:t>
            </a:r>
          </a:p>
          <a:p>
            <a:pPr lvl="1"/>
            <a:r>
              <a:rPr lang="en-US" dirty="0"/>
              <a:t>Pang-</a:t>
            </a:r>
            <a:r>
              <a:rPr lang="en-US" dirty="0" err="1"/>
              <a:t>Ning</a:t>
            </a:r>
            <a:r>
              <a:rPr lang="en-US" dirty="0"/>
              <a:t> Tan, Michael Steinbach, </a:t>
            </a:r>
            <a:r>
              <a:rPr lang="en-US" dirty="0" err="1"/>
              <a:t>Vipin</a:t>
            </a:r>
            <a:r>
              <a:rPr lang="en-US" dirty="0"/>
              <a:t> Kumar, Introduction to Data Mining, Pearson Addison Wesley, May, 2005.</a:t>
            </a:r>
          </a:p>
          <a:p>
            <a:endParaRPr lang="en-US" dirty="0"/>
          </a:p>
        </p:txBody>
      </p:sp>
    </p:spTree>
    <p:extLst>
      <p:ext uri="{BB962C8B-B14F-4D97-AF65-F5344CB8AC3E}">
        <p14:creationId xmlns:p14="http://schemas.microsoft.com/office/powerpoint/2010/main" val="1306287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9</a:t>
            </a:fld>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035111443"/>
              </p:ext>
            </p:extLst>
          </p:nvPr>
        </p:nvGraphicFramePr>
        <p:xfrm>
          <a:off x="914400" y="1447800"/>
          <a:ext cx="1676400" cy="2966720"/>
        </p:xfrm>
        <a:graphic>
          <a:graphicData uri="http://schemas.openxmlformats.org/drawingml/2006/table">
            <a:tbl>
              <a:tblPr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70840">
                <a:tc>
                  <a:txBody>
                    <a:bodyPr/>
                    <a:lstStyle/>
                    <a:p>
                      <a:r>
                        <a:rPr lang="en-US" dirty="0"/>
                        <a:t>A1</a:t>
                      </a:r>
                    </a:p>
                  </a:txBody>
                  <a:tcPr/>
                </a:tc>
                <a:tc>
                  <a:txBody>
                    <a:bodyPr/>
                    <a:lstStyle/>
                    <a:p>
                      <a:r>
                        <a:rPr lang="en-US" dirty="0"/>
                        <a:t>(2,10)</a:t>
                      </a:r>
                    </a:p>
                  </a:txBody>
                  <a:tcPr/>
                </a:tc>
                <a:extLst>
                  <a:ext uri="{0D108BD9-81ED-4DB2-BD59-A6C34878D82A}">
                    <a16:rowId xmlns:a16="http://schemas.microsoft.com/office/drawing/2014/main" val="10000"/>
                  </a:ext>
                </a:extLst>
              </a:tr>
              <a:tr h="370840">
                <a:tc>
                  <a:txBody>
                    <a:bodyPr/>
                    <a:lstStyle/>
                    <a:p>
                      <a:r>
                        <a:rPr lang="en-US" dirty="0"/>
                        <a:t>A2</a:t>
                      </a:r>
                    </a:p>
                  </a:txBody>
                  <a:tcPr/>
                </a:tc>
                <a:tc>
                  <a:txBody>
                    <a:bodyPr/>
                    <a:lstStyle/>
                    <a:p>
                      <a:r>
                        <a:rPr lang="en-US" dirty="0"/>
                        <a:t>(2,5)</a:t>
                      </a:r>
                    </a:p>
                  </a:txBody>
                  <a:tcPr/>
                </a:tc>
                <a:extLst>
                  <a:ext uri="{0D108BD9-81ED-4DB2-BD59-A6C34878D82A}">
                    <a16:rowId xmlns:a16="http://schemas.microsoft.com/office/drawing/2014/main" val="10001"/>
                  </a:ext>
                </a:extLst>
              </a:tr>
              <a:tr h="370840">
                <a:tc>
                  <a:txBody>
                    <a:bodyPr/>
                    <a:lstStyle/>
                    <a:p>
                      <a:r>
                        <a:rPr lang="en-US" dirty="0"/>
                        <a:t>A3</a:t>
                      </a:r>
                    </a:p>
                  </a:txBody>
                  <a:tcPr/>
                </a:tc>
                <a:tc>
                  <a:txBody>
                    <a:bodyPr/>
                    <a:lstStyle/>
                    <a:p>
                      <a:r>
                        <a:rPr lang="en-US" dirty="0"/>
                        <a:t>(8,4)</a:t>
                      </a:r>
                    </a:p>
                  </a:txBody>
                  <a:tcPr/>
                </a:tc>
                <a:extLst>
                  <a:ext uri="{0D108BD9-81ED-4DB2-BD59-A6C34878D82A}">
                    <a16:rowId xmlns:a16="http://schemas.microsoft.com/office/drawing/2014/main" val="10002"/>
                  </a:ext>
                </a:extLst>
              </a:tr>
              <a:tr h="370840">
                <a:tc>
                  <a:txBody>
                    <a:bodyPr/>
                    <a:lstStyle/>
                    <a:p>
                      <a:r>
                        <a:rPr lang="en-US" dirty="0"/>
                        <a:t>B1</a:t>
                      </a:r>
                    </a:p>
                  </a:txBody>
                  <a:tcPr/>
                </a:tc>
                <a:tc>
                  <a:txBody>
                    <a:bodyPr/>
                    <a:lstStyle/>
                    <a:p>
                      <a:r>
                        <a:rPr lang="en-US" dirty="0"/>
                        <a:t>(5,8)</a:t>
                      </a:r>
                    </a:p>
                  </a:txBody>
                  <a:tcPr/>
                </a:tc>
                <a:extLst>
                  <a:ext uri="{0D108BD9-81ED-4DB2-BD59-A6C34878D82A}">
                    <a16:rowId xmlns:a16="http://schemas.microsoft.com/office/drawing/2014/main" val="10003"/>
                  </a:ext>
                </a:extLst>
              </a:tr>
              <a:tr h="370840">
                <a:tc>
                  <a:txBody>
                    <a:bodyPr/>
                    <a:lstStyle/>
                    <a:p>
                      <a:r>
                        <a:rPr lang="en-US" dirty="0"/>
                        <a:t>B2</a:t>
                      </a:r>
                    </a:p>
                  </a:txBody>
                  <a:tcPr/>
                </a:tc>
                <a:tc>
                  <a:txBody>
                    <a:bodyPr/>
                    <a:lstStyle/>
                    <a:p>
                      <a:r>
                        <a:rPr lang="en-US" dirty="0"/>
                        <a:t>(7,5)</a:t>
                      </a:r>
                    </a:p>
                  </a:txBody>
                  <a:tcPr/>
                </a:tc>
                <a:extLst>
                  <a:ext uri="{0D108BD9-81ED-4DB2-BD59-A6C34878D82A}">
                    <a16:rowId xmlns:a16="http://schemas.microsoft.com/office/drawing/2014/main" val="10004"/>
                  </a:ext>
                </a:extLst>
              </a:tr>
              <a:tr h="370840">
                <a:tc>
                  <a:txBody>
                    <a:bodyPr/>
                    <a:lstStyle/>
                    <a:p>
                      <a:r>
                        <a:rPr lang="en-US" dirty="0"/>
                        <a:t>B3</a:t>
                      </a:r>
                    </a:p>
                  </a:txBody>
                  <a:tcPr/>
                </a:tc>
                <a:tc>
                  <a:txBody>
                    <a:bodyPr/>
                    <a:lstStyle/>
                    <a:p>
                      <a:r>
                        <a:rPr lang="en-US" dirty="0"/>
                        <a:t>(6,4)</a:t>
                      </a:r>
                    </a:p>
                  </a:txBody>
                  <a:tcPr/>
                </a:tc>
                <a:extLst>
                  <a:ext uri="{0D108BD9-81ED-4DB2-BD59-A6C34878D82A}">
                    <a16:rowId xmlns:a16="http://schemas.microsoft.com/office/drawing/2014/main" val="10005"/>
                  </a:ext>
                </a:extLst>
              </a:tr>
              <a:tr h="370840">
                <a:tc>
                  <a:txBody>
                    <a:bodyPr/>
                    <a:lstStyle/>
                    <a:p>
                      <a:r>
                        <a:rPr lang="en-US" dirty="0"/>
                        <a:t>C1</a:t>
                      </a:r>
                    </a:p>
                  </a:txBody>
                  <a:tcPr/>
                </a:tc>
                <a:tc>
                  <a:txBody>
                    <a:bodyPr/>
                    <a:lstStyle/>
                    <a:p>
                      <a:r>
                        <a:rPr lang="en-US" dirty="0"/>
                        <a:t>(1,2)</a:t>
                      </a:r>
                    </a:p>
                  </a:txBody>
                  <a:tcPr/>
                </a:tc>
                <a:extLst>
                  <a:ext uri="{0D108BD9-81ED-4DB2-BD59-A6C34878D82A}">
                    <a16:rowId xmlns:a16="http://schemas.microsoft.com/office/drawing/2014/main" val="10006"/>
                  </a:ext>
                </a:extLst>
              </a:tr>
              <a:tr h="370840">
                <a:tc>
                  <a:txBody>
                    <a:bodyPr/>
                    <a:lstStyle/>
                    <a:p>
                      <a:r>
                        <a:rPr lang="en-US" dirty="0"/>
                        <a:t>C2</a:t>
                      </a:r>
                    </a:p>
                  </a:txBody>
                  <a:tcPr/>
                </a:tc>
                <a:tc>
                  <a:txBody>
                    <a:bodyPr/>
                    <a:lstStyle/>
                    <a:p>
                      <a:r>
                        <a:rPr lang="en-US" dirty="0"/>
                        <a:t>(4,9)</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4C0A044-3E3B-4BA5-83CA-260395B616FB}"/>
                  </a:ext>
                </a:extLst>
              </p14:cNvPr>
              <p14:cNvContentPartPr/>
              <p14:nvPr/>
            </p14:nvContentPartPr>
            <p14:xfrm>
              <a:off x="223920" y="255600"/>
              <a:ext cx="8890200" cy="6042960"/>
            </p14:xfrm>
          </p:contentPart>
        </mc:Choice>
        <mc:Fallback xmlns="">
          <p:pic>
            <p:nvPicPr>
              <p:cNvPr id="5" name="Ink 4">
                <a:extLst>
                  <a:ext uri="{FF2B5EF4-FFF2-40B4-BE49-F238E27FC236}">
                    <a16:creationId xmlns:a16="http://schemas.microsoft.com/office/drawing/2014/main" id="{F4C0A044-3E3B-4BA5-83CA-260395B616FB}"/>
                  </a:ext>
                </a:extLst>
              </p:cNvPr>
              <p:cNvPicPr/>
              <p:nvPr/>
            </p:nvPicPr>
            <p:blipFill>
              <a:blip r:embed="rId3"/>
              <a:stretch>
                <a:fillRect/>
              </a:stretch>
            </p:blipFill>
            <p:spPr>
              <a:xfrm>
                <a:off x="214560" y="246240"/>
                <a:ext cx="8908920" cy="6061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1787401-3424-4C17-AAE2-FF5A0904FA45}"/>
                  </a:ext>
                </a:extLst>
              </p14:cNvPr>
              <p14:cNvContentPartPr/>
              <p14:nvPr/>
            </p14:nvContentPartPr>
            <p14:xfrm>
              <a:off x="3112200" y="1648440"/>
              <a:ext cx="3674880" cy="2361240"/>
            </p14:xfrm>
          </p:contentPart>
        </mc:Choice>
        <mc:Fallback xmlns="">
          <p:pic>
            <p:nvPicPr>
              <p:cNvPr id="7" name="Ink 6">
                <a:extLst>
                  <a:ext uri="{FF2B5EF4-FFF2-40B4-BE49-F238E27FC236}">
                    <a16:creationId xmlns:a16="http://schemas.microsoft.com/office/drawing/2014/main" id="{11787401-3424-4C17-AAE2-FF5A0904FA45}"/>
                  </a:ext>
                </a:extLst>
              </p:cNvPr>
              <p:cNvPicPr/>
              <p:nvPr/>
            </p:nvPicPr>
            <p:blipFill>
              <a:blip r:embed="rId5"/>
              <a:stretch>
                <a:fillRect/>
              </a:stretch>
            </p:blipFill>
            <p:spPr>
              <a:xfrm>
                <a:off x="3102840" y="1639080"/>
                <a:ext cx="3693600" cy="2379960"/>
              </a:xfrm>
              <a:prstGeom prst="rect">
                <a:avLst/>
              </a:prstGeom>
            </p:spPr>
          </p:pic>
        </mc:Fallback>
      </mc:AlternateContent>
    </p:spTree>
    <p:extLst>
      <p:ext uri="{BB962C8B-B14F-4D97-AF65-F5344CB8AC3E}">
        <p14:creationId xmlns:p14="http://schemas.microsoft.com/office/powerpoint/2010/main" val="993576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78841D9A52EC4DB689F6CA2BFD1490" ma:contentTypeVersion="4" ma:contentTypeDescription="Create a new document." ma:contentTypeScope="" ma:versionID="65e0f4ea7ad51165a294e69ecb7fca2a">
  <xsd:schema xmlns:xsd="http://www.w3.org/2001/XMLSchema" xmlns:xs="http://www.w3.org/2001/XMLSchema" xmlns:p="http://schemas.microsoft.com/office/2006/metadata/properties" xmlns:ns2="91ae7815-bbd2-4102-91e6-92f23519de20" targetNamespace="http://schemas.microsoft.com/office/2006/metadata/properties" ma:root="true" ma:fieldsID="07663e18e59d6d5c6895eef8688b3afd" ns2:_="">
    <xsd:import namespace="91ae7815-bbd2-4102-91e6-92f23519de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ae7815-bbd2-4102-91e6-92f23519de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2F8310-2E0D-4E39-9FD5-E71C009FE642}"/>
</file>

<file path=customXml/itemProps2.xml><?xml version="1.0" encoding="utf-8"?>
<ds:datastoreItem xmlns:ds="http://schemas.openxmlformats.org/officeDocument/2006/customXml" ds:itemID="{E51ABD43-B1CF-4998-83CE-EBAF4768A9A9}"/>
</file>

<file path=customXml/itemProps3.xml><?xml version="1.0" encoding="utf-8"?>
<ds:datastoreItem xmlns:ds="http://schemas.openxmlformats.org/officeDocument/2006/customXml" ds:itemID="{20C544A9-CF3A-48CC-B160-C99A015078AA}"/>
</file>

<file path=docProps/app.xml><?xml version="1.0" encoding="utf-8"?>
<Properties xmlns="http://schemas.openxmlformats.org/officeDocument/2006/extended-properties" xmlns:vt="http://schemas.openxmlformats.org/officeDocument/2006/docPropsVTypes">
  <Template/>
  <TotalTime>4034</TotalTime>
  <Words>6220</Words>
  <Application>Microsoft Office PowerPoint</Application>
  <PresentationFormat>On-screen Show (4:3)</PresentationFormat>
  <Paragraphs>1315</Paragraphs>
  <Slides>89</Slides>
  <Notes>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103" baseType="lpstr">
      <vt:lpstr>宋体</vt:lpstr>
      <vt:lpstr>Arial</vt:lpstr>
      <vt:lpstr>Calibri</vt:lpstr>
      <vt:lpstr>Cambria</vt:lpstr>
      <vt:lpstr>Comic Sans MS</vt:lpstr>
      <vt:lpstr>Franklin Gothic Book</vt:lpstr>
      <vt:lpstr>Perpetua</vt:lpstr>
      <vt:lpstr>Symbol</vt:lpstr>
      <vt:lpstr>Times New Roman</vt:lpstr>
      <vt:lpstr>Wingdings</vt:lpstr>
      <vt:lpstr>Wingdings 2</vt:lpstr>
      <vt:lpstr>Equity</vt:lpstr>
      <vt:lpstr>Equation</vt:lpstr>
      <vt:lpstr>Worksheet</vt:lpstr>
      <vt:lpstr>Introduction to Data Analytics MCA-3282 Open Elective – 6th sem B.Tech Topic - Grouping</vt:lpstr>
      <vt:lpstr>Contents</vt:lpstr>
      <vt:lpstr>Steps in data analysis projects</vt:lpstr>
      <vt:lpstr>Grouping</vt:lpstr>
      <vt:lpstr>Clustering</vt:lpstr>
      <vt:lpstr>Categorization of Major Clustering Methods</vt:lpstr>
      <vt:lpstr>Categorization of Major Clustering Methods</vt:lpstr>
      <vt:lpstr>K-Means Clustering</vt:lpstr>
      <vt:lpstr>K-Means Clustering</vt:lpstr>
      <vt:lpstr>K-Means Clustering – Distance Matrix</vt:lpstr>
      <vt:lpstr>K-Means Clustering – Iteration 2</vt:lpstr>
      <vt:lpstr>K-Means Clustering – Iteration 3</vt:lpstr>
      <vt:lpstr>Cluster quality measures</vt:lpstr>
      <vt:lpstr>Hierarchical Clustering</vt:lpstr>
      <vt:lpstr>Agglomerative Clustering</vt:lpstr>
      <vt:lpstr>Hierarchical Clustering</vt:lpstr>
      <vt:lpstr>Computing Distances</vt:lpstr>
      <vt:lpstr>Example- Agglomerative with single link</vt:lpstr>
      <vt:lpstr>PowerPoint Presentation</vt:lpstr>
      <vt:lpstr>PowerPoint Presentation</vt:lpstr>
      <vt:lpstr>PowerPoint Presentation</vt:lpstr>
      <vt:lpstr>PowerPoint Presentation</vt:lpstr>
      <vt:lpstr>Clustering under different linkage rules</vt:lpstr>
      <vt:lpstr>392 cars – Agglomerative clustering Euclidean distance &amp; average linkage</vt:lpstr>
      <vt:lpstr>Result - Summary of Cluster 1</vt:lpstr>
      <vt:lpstr>Result - Summary of Cluster 2</vt:lpstr>
      <vt:lpstr>Clustering the same data set      using k-means clustering Euclidean distance</vt:lpstr>
      <vt:lpstr>Density-Based Clustering Methods</vt:lpstr>
      <vt:lpstr>DBSCAN: Density Based Spatial Clustering of Applications with Noise</vt:lpstr>
      <vt:lpstr>DBSCAN: The Algorithm</vt:lpstr>
      <vt:lpstr>Case study 3- Crime &amp; Hot spot analysis</vt:lpstr>
      <vt:lpstr>Crime &amp; Hot spot analysis</vt:lpstr>
      <vt:lpstr>Frequent Patterns</vt:lpstr>
      <vt:lpstr>Frequent Patterns</vt:lpstr>
      <vt:lpstr>Market Basket Analysis</vt:lpstr>
      <vt:lpstr>Association Rules</vt:lpstr>
      <vt:lpstr>Associative Rules</vt:lpstr>
      <vt:lpstr>Association Rule Mining</vt:lpstr>
      <vt:lpstr>Example 1 – Apriori</vt:lpstr>
      <vt:lpstr>Example 1 – Apriori – Iteration 1</vt:lpstr>
      <vt:lpstr>Example 1 – Apriori Iteration 2</vt:lpstr>
      <vt:lpstr>Example 1 – Apriori Iteration 3</vt:lpstr>
      <vt:lpstr>Example 1 – Apriori – Association Rules</vt:lpstr>
      <vt:lpstr>Example 1 – Apriori – Association Rules</vt:lpstr>
      <vt:lpstr>PowerPoint Presentation</vt:lpstr>
      <vt:lpstr>Apriori Algorithm</vt:lpstr>
      <vt:lpstr>Frequent Item sets</vt:lpstr>
      <vt:lpstr>Pros &amp; Cons of Apriori</vt:lpstr>
      <vt:lpstr>Improving the efficiency of Apriori</vt:lpstr>
      <vt:lpstr>Partition Algorithm</vt:lpstr>
      <vt:lpstr>PowerPoint Presentation</vt:lpstr>
      <vt:lpstr>Example 2 – Apriori – </vt:lpstr>
      <vt:lpstr>Example 2 - Apriori</vt:lpstr>
      <vt:lpstr>Example 2- Apriori</vt:lpstr>
      <vt:lpstr>Example 2 - Apriori</vt:lpstr>
      <vt:lpstr>Example 2 – Partitioning Algorithm </vt:lpstr>
      <vt:lpstr>Example 2 – Partitioning Algorithm</vt:lpstr>
      <vt:lpstr>Types of patterns mined</vt:lpstr>
      <vt:lpstr>From Association Mining to Correlation Analysis</vt:lpstr>
      <vt:lpstr>Correlation rules</vt:lpstr>
      <vt:lpstr>Other important Algorithms</vt:lpstr>
      <vt:lpstr>Example 1 – FP Growth </vt:lpstr>
      <vt:lpstr>Example 1 – FP Growth Tree Construction </vt:lpstr>
      <vt:lpstr>Example 1- Mining the FP growth tree</vt:lpstr>
      <vt:lpstr>Example 1- Mining the FP growth tree</vt:lpstr>
      <vt:lpstr>Associative rules </vt:lpstr>
      <vt:lpstr>Summary  measures of pattern interestingness</vt:lpstr>
      <vt:lpstr>Goal of Recommender Systems</vt:lpstr>
      <vt:lpstr>Collaborative Filtering</vt:lpstr>
      <vt:lpstr>Collaborative Filtering</vt:lpstr>
      <vt:lpstr>Distance Measures for numeric attributes</vt:lpstr>
      <vt:lpstr>Distance measures for partitioning based clustering</vt:lpstr>
      <vt:lpstr>Data Matrix</vt:lpstr>
      <vt:lpstr>Distance between observations with 5 variables</vt:lpstr>
      <vt:lpstr>PowerPoint Presentation</vt:lpstr>
      <vt:lpstr>Similarity measures between binary vectors</vt:lpstr>
      <vt:lpstr>Nominal Variables</vt:lpstr>
      <vt:lpstr>Cosine Similarity</vt:lpstr>
      <vt:lpstr>Cosine Similarity Example</vt:lpstr>
      <vt:lpstr>Case study 4- Amazon – recommender systems</vt:lpstr>
      <vt:lpstr>Summary of grouping methods</vt:lpstr>
      <vt:lpstr>Introduction</vt:lpstr>
      <vt:lpstr>Introduction - Classification vs. Prediction</vt:lpstr>
      <vt:lpstr>Phases in Classification Phase (1): Model Construction or Training Phase</vt:lpstr>
      <vt:lpstr>Phases in classification  Phase (2): Using the Model in Prediction, Applying </vt:lpstr>
      <vt:lpstr>Supervised vs. Unsupervised Learning</vt:lpstr>
      <vt:lpstr>PowerPoint Presentation</vt:lpstr>
      <vt:lpstr>Multiple Linear Regression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Analytics MCA-451</dc:title>
  <dc:creator>ACER</dc:creator>
  <cp:lastModifiedBy>Rohini  R Rao [MAHE-MIT]</cp:lastModifiedBy>
  <cp:revision>290</cp:revision>
  <dcterms:created xsi:type="dcterms:W3CDTF">2015-01-12T13:47:58Z</dcterms:created>
  <dcterms:modified xsi:type="dcterms:W3CDTF">2021-12-29T07:00:46Z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0x010100B778841D9A52EC4DB689F6CA2BFD1490</vt:lpwstr>
  </property>
</Properties>
</file>